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27.wmf" ContentType="image/x-wmf"/>
  <Override PartName="/ppt/media/image26.wmf" ContentType="image/x-wmf"/>
  <Override PartName="/ppt/media/image25.wmf" ContentType="image/x-wmf"/>
  <Override PartName="/ppt/media/image24.wmf" ContentType="image/x-wmf"/>
  <Override PartName="/ppt/media/image23.wmf" ContentType="image/x-wmf"/>
  <Override PartName="/ppt/media/image22.wmf" ContentType="image/x-wmf"/>
  <Override PartName="/ppt/media/image21.wmf" ContentType="image/x-wmf"/>
  <Override PartName="/ppt/media/image6.jpeg" ContentType="image/jpeg"/>
  <Override PartName="/ppt/media/image19.wmf" ContentType="image/x-wmf"/>
  <Override PartName="/ppt/media/image20.wmf" ContentType="image/x-wmf"/>
  <Override PartName="/ppt/media/image18.wmf" ContentType="image/x-wmf"/>
  <Override PartName="/ppt/media/image10.png" ContentType="image/png"/>
  <Override PartName="/ppt/media/image30.wmf" ContentType="image/x-wmf"/>
  <Override PartName="/ppt/media/image12.png" ContentType="image/png"/>
  <Override PartName="/ppt/media/image32.wmf" ContentType="image/x-wmf"/>
  <Override PartName="/ppt/media/image13.wmf" ContentType="image/x-wmf"/>
  <Override PartName="/ppt/media/image8.jpeg" ContentType="image/jpeg"/>
  <Override PartName="/ppt/media/image1.png" ContentType="image/png"/>
  <Override PartName="/ppt/media/image33.png" ContentType="image/png"/>
  <Override PartName="/ppt/media/image16.wmf" ContentType="image/x-wmf"/>
  <Override PartName="/ppt/media/image3.png" ContentType="image/png"/>
  <Override PartName="/ppt/media/image35.png" ContentType="image/png"/>
  <Override PartName="/ppt/media/image34.wmf" ContentType="image/x-wmf"/>
  <Override PartName="/ppt/media/image38.wmf" ContentType="image/x-wmf"/>
  <Override PartName="/ppt/media/image9.png" ContentType="image/png"/>
  <Override PartName="/ppt/media/image39.wmf" ContentType="image/x-wmf"/>
  <Override PartName="/ppt/media/image11.png" ContentType="image/png"/>
  <Override PartName="/ppt/media/image2.png" ContentType="image/png"/>
  <Override PartName="/ppt/media/image29.wmf" ContentType="image/x-wmf"/>
  <Override PartName="/ppt/media/image28.png" ContentType="image/png"/>
  <Override PartName="/ppt/media/image7.jpeg" ContentType="image/jpeg"/>
  <Override PartName="/ppt/media/image31.wmf" ContentType="image/x-wmf"/>
  <Override PartName="/ppt/media/image5.png" ContentType="image/png"/>
  <Override PartName="/ppt/media/image40.wmf" ContentType="image/x-wmf"/>
  <Override PartName="/ppt/media/image37.png" ContentType="image/png"/>
  <Override PartName="/ppt/media/image36.png" ContentType="image/png"/>
  <Override PartName="/ppt/media/image4.png" ContentType="image/png"/>
  <Override PartName="/ppt/media/image14.wmf" ContentType="image/x-wmf"/>
  <Override PartName="/ppt/media/image15.wmf" ContentType="image/x-wmf"/>
  <Override PartName="/ppt/media/image17.wmf" ContentType="image/x-wmf"/>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5.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13.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Black"/>
            </a:endParaRPr>
          </a:p>
        </p:txBody>
      </p:sp>
      <p:sp>
        <p:nvSpPr>
          <p:cNvPr id="7" name="PlaceHolder 2"/>
          <p:cNvSpPr>
            <a:spLocks noGrp="1"/>
          </p:cNvSpPr>
          <p:nvPr>
            <p:ph/>
          </p:nvPr>
        </p:nvSpPr>
        <p:spPr>
          <a:xfrm>
            <a:off x="685800" y="1752480"/>
            <a:ext cx="7772400" cy="41148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7D3E4563-F65F-48AA-8F03-678ECF0158BB}"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And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Black"/>
            </a:endParaRPr>
          </a:p>
        </p:txBody>
      </p:sp>
      <p:sp>
        <p:nvSpPr>
          <p:cNvPr id="9" name="PlaceHolder 2"/>
          <p:cNvSpPr>
            <a:spLocks noGrp="1"/>
          </p:cNvSpPr>
          <p:nvPr>
            <p:ph/>
          </p:nvPr>
        </p:nvSpPr>
        <p:spPr>
          <a:xfrm>
            <a:off x="685800" y="1752480"/>
            <a:ext cx="7772400" cy="41148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10" name="PlaceHolder 3"/>
          <p:cNvSpPr>
            <a:spLocks noGrp="1"/>
          </p:cNvSpPr>
          <p:nvPr>
            <p:ph/>
          </p:nvPr>
        </p:nvSpPr>
        <p:spPr>
          <a:xfrm>
            <a:off x="685800" y="1752480"/>
            <a:ext cx="7772400" cy="41148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5" name="PlaceHolder 4"/>
          <p:cNvSpPr>
            <a:spLocks noGrp="1"/>
          </p:cNvSpPr>
          <p:nvPr>
            <p:ph type="sldNum" idx="1"/>
          </p:nvPr>
        </p:nvSpPr>
        <p:spPr/>
        <p:txBody>
          <a:bodyPr/>
          <a:p>
            <a:fld id="{2B425F92-39C6-457A-9D2C-2B068FEE624D}"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BFAD5447-C428-424D-976D-5C507E3303F1}"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Black"/>
            </a:endParaRPr>
          </a:p>
        </p:txBody>
      </p:sp>
      <p:sp>
        <p:nvSpPr>
          <p:cNvPr id="3" name="PlaceHolder 2"/>
          <p:cNvSpPr>
            <a:spLocks noGrp="1"/>
          </p:cNvSpPr>
          <p:nvPr>
            <p:ph type="sldNum" idx="1"/>
          </p:nvPr>
        </p:nvSpPr>
        <p:spPr/>
        <p:txBody>
          <a:bodyPr/>
          <a:p>
            <a:fld id="{51DE1515-CABE-43F5-B35E-E904BE4CC671}"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Black"/>
            </a:endParaRPr>
          </a:p>
        </p:txBody>
      </p:sp>
      <p:sp>
        <p:nvSpPr>
          <p:cNvPr id="13" name="PlaceHolder 2"/>
          <p:cNvSpPr>
            <a:spLocks noGrp="1"/>
          </p:cNvSpPr>
          <p:nvPr>
            <p:ph/>
          </p:nvPr>
        </p:nvSpPr>
        <p:spPr>
          <a:xfrm>
            <a:off x="685800" y="1752480"/>
            <a:ext cx="7772400" cy="41148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67EEA3C9-8D25-40FB-8131-398ADE466FA2}"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Black"/>
            </a:endParaRPr>
          </a:p>
        </p:txBody>
      </p:sp>
      <p:sp>
        <p:nvSpPr>
          <p:cNvPr id="15" name="PlaceHolder 2"/>
          <p:cNvSpPr>
            <a:spLocks noGrp="1"/>
          </p:cNvSpPr>
          <p:nvPr>
            <p:ph type="subTitle"/>
          </p:nvPr>
        </p:nvSpPr>
        <p:spPr>
          <a:xfrm>
            <a:off x="685800" y="1752480"/>
            <a:ext cx="7772400" cy="4114800"/>
          </a:xfrm>
          <a:prstGeom prst="rect">
            <a:avLst/>
          </a:prstGeom>
          <a:noFill/>
          <a:ln w="0">
            <a:noFill/>
          </a:ln>
        </p:spPr>
        <p:txBody>
          <a:bodyPr lIns="0" rIns="0" tIns="0" bIns="0" anchor="ctr">
            <a:spAutoFit/>
          </a:bodyPr>
          <a:p>
            <a:pPr indent="0" algn="ctr">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88489B6A-1880-4383-A09D-AEC7D15089FB}"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ENE_C_WHI" descr=""/>
          <p:cNvPicPr/>
          <p:nvPr/>
        </p:nvPicPr>
        <p:blipFill>
          <a:blip r:embed="rId2"/>
          <a:stretch/>
        </p:blipFill>
        <p:spPr>
          <a:xfrm>
            <a:off x="8318520" y="5959440"/>
            <a:ext cx="555480" cy="558720"/>
          </a:xfrm>
          <a:prstGeom prst="rect">
            <a:avLst/>
          </a:prstGeom>
          <a:noFill/>
          <a:ln w="0">
            <a:noFill/>
          </a:ln>
        </p:spPr>
      </p:pic>
      <p:sp>
        <p:nvSpPr>
          <p:cNvPr id="1" name="PlaceHolder 1"/>
          <p:cNvSpPr>
            <a:spLocks noGrp="1"/>
          </p:cNvSpPr>
          <p:nvPr>
            <p:ph type="sldNum" idx="1"/>
          </p:nvPr>
        </p:nvSpPr>
        <p:spPr>
          <a:xfrm>
            <a:off x="4491000" y="6636960"/>
            <a:ext cx="185760" cy="183240"/>
          </a:xfrm>
          <a:prstGeom prst="rect">
            <a:avLst/>
          </a:prstGeom>
          <a:noFill/>
          <a:ln w="0">
            <a:noFill/>
          </a:ln>
        </p:spPr>
        <p:txBody>
          <a:bodyPr lIns="0" rIns="0" tIns="0" bIns="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000000"/>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F168AC6-81D8-4552-AB54-3A7D6FB4A502}" type="slidenum">
              <a:rPr b="1"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
        <p:nvSpPr>
          <p:cNvPr id="2" name=""/>
          <p:cNvSpPr/>
          <p:nvPr/>
        </p:nvSpPr>
        <p:spPr>
          <a:xfrm>
            <a:off x="1800" y="6673680"/>
            <a:ext cx="427680" cy="185400"/>
          </a:xfrm>
          <a:prstGeom prst="rect">
            <a:avLst/>
          </a:prstGeom>
          <a:noFill/>
          <a:ln w="0">
            <a:noFill/>
          </a:ln>
        </p:spPr>
        <p:style>
          <a:lnRef idx="0"/>
          <a:fillRef idx="0"/>
          <a:effectRef idx="0"/>
          <a:fontRef idx="minor"/>
        </p:style>
        <p:txBody>
          <a:bodyPr wrap="none" lIns="90000" rIns="90000" tIns="46800" bIns="4680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 2001</a:t>
            </a:r>
            <a:endParaRPr b="0" lang="en-US" sz="600" strike="noStrike" u="none">
              <a:solidFill>
                <a:srgbClr val="000000"/>
              </a:solidFill>
              <a:effectLst/>
              <a:uFillTx/>
              <a:latin typeface="Times New Roman"/>
            </a:endParaRPr>
          </a:p>
        </p:txBody>
      </p:sp>
      <p:sp>
        <p:nvSpPr>
          <p:cNvPr id="3" name="PlaceHolder 2"/>
          <p:cNvSpPr>
            <a:spLocks noGrp="1"/>
          </p:cNvSpPr>
          <p:nvPr>
            <p:ph type="body"/>
          </p:nvPr>
        </p:nvSpPr>
        <p:spPr>
          <a:xfrm>
            <a:off x="685800" y="1752480"/>
            <a:ext cx="7772400" cy="4114800"/>
          </a:xfrm>
          <a:prstGeom prst="rect">
            <a:avLst/>
          </a:prstGeom>
          <a:noFill/>
          <a:ln w="0">
            <a:noFill/>
          </a:ln>
        </p:spPr>
        <p:txBody>
          <a:bodyPr lIns="90000" rIns="90000" tIns="46800" bIns="46800" anchor="t">
            <a:normAutofit/>
          </a:bodyPr>
          <a:p>
            <a:pPr marL="343080" indent="-343080">
              <a:spcBef>
                <a:spcPts val="499"/>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49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085760" indent="-228600">
              <a:spcBef>
                <a:spcPts val="49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428840" indent="-228600">
              <a:spcBef>
                <a:spcPts val="49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1771560" indent="-228600">
              <a:spcBef>
                <a:spcPts val="49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177156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177156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4" name="PlaceHolder 3"/>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Click to edit the title text format</a:t>
            </a:r>
            <a:endParaRPr b="0" lang="en-US" sz="2400" strike="noStrike" u="none">
              <a:solidFill>
                <a:srgbClr val="000000"/>
              </a:solidFill>
              <a:effectLst/>
              <a:uFillTx/>
              <a:latin typeface="Arial Black"/>
            </a:endParaRPr>
          </a:p>
        </p:txBody>
      </p:sp>
      <p:sp>
        <p:nvSpPr>
          <p:cNvPr id="5" name=""/>
          <p:cNvSpPr/>
          <p:nvPr/>
        </p:nvSpPr>
        <p:spPr>
          <a:xfrm>
            <a:off x="8048520" y="6521400"/>
            <a:ext cx="1095480" cy="337320"/>
          </a:xfrm>
          <a:prstGeom prst="rect">
            <a:avLst/>
          </a:prstGeom>
          <a:noFill/>
          <a:ln w="0">
            <a:noFill/>
          </a:ln>
        </p:spPr>
        <p:style>
          <a:lnRef idx="0"/>
          <a:fillRef idx="0"/>
          <a:effectRef idx="0"/>
          <a:fontRef idx="minor"/>
        </p:style>
        <p:txBody>
          <a:bodyPr lIns="90000" rIns="90000" tIns="46800" bIns="46800" anchor="t">
            <a:spAutoFit/>
          </a:bodyPr>
          <a:p>
            <a:pPr indent="0" algn="ctr">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West Gas Origination Group</a:t>
            </a:r>
            <a:endParaRPr b="0" lang="en-US" sz="8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2.png"/><Relationship Id="rId3" Type="http://schemas.openxmlformats.org/officeDocument/2006/relationships/oleObject" Target="../embeddings/oleObject1.bin"/><Relationship Id="rId4" Type="http://schemas.openxmlformats.org/officeDocument/2006/relationships/image" Target="../media/image13.wmf"/><Relationship Id="rId5" Type="http://schemas.openxmlformats.org/officeDocument/2006/relationships/oleObject" Target="../embeddings/oleObject2.bin"/><Relationship Id="rId6" Type="http://schemas.openxmlformats.org/officeDocument/2006/relationships/image" Target="../media/image14.wmf"/><Relationship Id="rId7" Type="http://schemas.openxmlformats.org/officeDocument/2006/relationships/oleObject" Target="../embeddings/oleObject3.bin"/><Relationship Id="rId8" Type="http://schemas.openxmlformats.org/officeDocument/2006/relationships/image" Target="../media/image15.wmf"/><Relationship Id="rId9" Type="http://schemas.openxmlformats.org/officeDocument/2006/relationships/oleObject" Target="../embeddings/oleObject4.bin"/><Relationship Id="rId10" Type="http://schemas.openxmlformats.org/officeDocument/2006/relationships/image" Target="../media/image16.wmf"/><Relationship Id="rId11" Type="http://schemas.openxmlformats.org/officeDocument/2006/relationships/oleObject" Target="../embeddings/oleObject5.bin"/><Relationship Id="rId12" Type="http://schemas.openxmlformats.org/officeDocument/2006/relationships/image" Target="../media/image17.wmf"/><Relationship Id="rId13"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8.wmf"/><Relationship Id="rId3" Type="http://schemas.openxmlformats.org/officeDocument/2006/relationships/image" Target="../media/image12.png"/><Relationship Id="rId4" Type="http://schemas.openxmlformats.org/officeDocument/2006/relationships/oleObject" Target="../embeddings/oleObject2.bin"/><Relationship Id="rId5" Type="http://schemas.openxmlformats.org/officeDocument/2006/relationships/image" Target="../media/image19.wmf"/><Relationship Id="rId6"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0.wmf"/><Relationship Id="rId3" Type="http://schemas.openxmlformats.org/officeDocument/2006/relationships/oleObject" Target="../embeddings/oleObject2.bin"/><Relationship Id="rId4" Type="http://schemas.openxmlformats.org/officeDocument/2006/relationships/image" Target="../media/image21.wmf"/><Relationship Id="rId5"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2.wmf"/><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3.wmf"/><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4.wmf"/><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5.wmf"/><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6.wmf"/><Relationship Id="rId3"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7.wmf"/><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9.wmf"/><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0.wmf"/><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1.wmf"/><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2.wmf"/><Relationship Id="rId3"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4.wmf"/><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hyperlink" Target="http://lasal.cbrfc.noaa.gov/product/mapsum/map/westS200103.png" TargetMode="External"/><Relationship Id="rId2" Type="http://schemas.openxmlformats.org/officeDocument/2006/relationships/image" Target="../media/image35.png"/><Relationship Id="rId3" Type="http://schemas.openxmlformats.org/officeDocument/2006/relationships/hyperlink" Target="http://lasal.cbrfc.noaa.gov/product/mapsum/map/westS200003.png" TargetMode="External"/><Relationship Id="rId4" Type="http://schemas.openxmlformats.org/officeDocument/2006/relationships/image" Target="../media/image36.png"/><Relationship Id="rId5" Type="http://schemas.openxmlformats.org/officeDocument/2006/relationships/slideLayout" Target="../slideLayouts/slideLayout4.xml"/>
</Relationships>
</file>

<file path=ppt/slides/_rels/slide29.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8.wmf"/><Relationship Id="rId3"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9.wmf"/><Relationship Id="rId3" Type="http://schemas.openxmlformats.org/officeDocument/2006/relationships/oleObject" Target="../embeddings/oleObject2.bin"/><Relationship Id="rId4" Type="http://schemas.openxmlformats.org/officeDocument/2006/relationships/image" Target="../media/image40.wmf"/><Relationship Id="rId5"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1.png"/><Relationship Id="rId9" Type="http://schemas.openxmlformats.org/officeDocument/2006/relationships/slideLayout" Target="../slideLayouts/slideLayout6.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png"/><Relationship Id="rId3"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16" name=""/>
          <p:cNvSpPr/>
          <p:nvPr/>
        </p:nvSpPr>
        <p:spPr>
          <a:xfrm>
            <a:off x="1963080" y="3344760"/>
            <a:ext cx="5381640" cy="1008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Presentation To</a:t>
            </a:r>
            <a:endParaRPr b="0" lang="en-US" sz="2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Long Beach Gas &amp; Electric</a:t>
            </a:r>
            <a:endParaRPr b="0" lang="en-US" sz="3200" strike="noStrike" u="none">
              <a:solidFill>
                <a:srgbClr val="000000"/>
              </a:solidFill>
              <a:effectLst/>
              <a:uFillTx/>
              <a:latin typeface="Times New Roman"/>
            </a:endParaRPr>
          </a:p>
        </p:txBody>
      </p:sp>
      <p:sp>
        <p:nvSpPr>
          <p:cNvPr id="17" name=""/>
          <p:cNvSpPr/>
          <p:nvPr/>
        </p:nvSpPr>
        <p:spPr>
          <a:xfrm>
            <a:off x="3419280" y="4494240"/>
            <a:ext cx="247032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April 26, 2001</a:t>
            </a:r>
            <a:endParaRPr b="0" lang="en-US" sz="2800" strike="noStrike" u="none">
              <a:solidFill>
                <a:srgbClr val="000000"/>
              </a:solidFill>
              <a:effectLst/>
              <a:uFillTx/>
              <a:latin typeface="Times New Roman"/>
            </a:endParaRPr>
          </a:p>
        </p:txBody>
      </p:sp>
      <p:grpSp>
        <p:nvGrpSpPr>
          <p:cNvPr id="18" name=""/>
          <p:cNvGrpSpPr/>
          <p:nvPr/>
        </p:nvGrpSpPr>
        <p:grpSpPr>
          <a:xfrm>
            <a:off x="3537000" y="291960"/>
            <a:ext cx="2292840" cy="2252880"/>
            <a:chOff x="3537000" y="291960"/>
            <a:chExt cx="2292840" cy="2252880"/>
          </a:xfrm>
        </p:grpSpPr>
        <p:pic>
          <p:nvPicPr>
            <p:cNvPr id="19" name="ENE_C_WHI" descr=""/>
            <p:cNvPicPr/>
            <p:nvPr/>
          </p:nvPicPr>
          <p:blipFill>
            <a:blip r:embed="rId1"/>
            <a:stretch/>
          </p:blipFill>
          <p:spPr>
            <a:xfrm>
              <a:off x="3537000" y="291960"/>
              <a:ext cx="2197800" cy="2252880"/>
            </a:xfrm>
            <a:prstGeom prst="rect">
              <a:avLst/>
            </a:prstGeom>
            <a:noFill/>
            <a:ln w="0">
              <a:noFill/>
            </a:ln>
          </p:spPr>
        </p:pic>
        <p:sp>
          <p:nvSpPr>
            <p:cNvPr id="20" name=""/>
            <p:cNvSpPr/>
            <p:nvPr/>
          </p:nvSpPr>
          <p:spPr>
            <a:xfrm>
              <a:off x="5478480" y="1553040"/>
              <a:ext cx="351360" cy="36828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91ff"/>
                  </a:solidFill>
                  <a:effectLst/>
                  <a:uFillTx/>
                  <a:latin typeface="Times New Roman"/>
                </a:rPr>
                <a:t>®</a:t>
              </a:r>
              <a:endParaRPr b="0" lang="en-US" sz="1800" strike="noStrike" u="none">
                <a:solidFill>
                  <a:srgbClr val="000000"/>
                </a:solidFill>
                <a:effectLst/>
                <a:uFillTx/>
                <a:latin typeface="Times New Roman"/>
              </a:endParaRPr>
            </a:p>
          </p:txBody>
        </p:sp>
      </p:grpSp>
      <p:sp>
        <p:nvSpPr>
          <p:cNvPr id="21" name=""/>
          <p:cNvSpPr/>
          <p:nvPr/>
        </p:nvSpPr>
        <p:spPr>
          <a:xfrm>
            <a:off x="3389400" y="2527200"/>
            <a:ext cx="259056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West Gas Origination Group</a:t>
            </a:r>
            <a:endParaRPr b="0" lang="en-US" sz="2000" strike="noStrike" u="none">
              <a:solidFill>
                <a:srgbClr val="000000"/>
              </a:solidFill>
              <a:effectLst/>
              <a:uFillTx/>
              <a:latin typeface="Times New Roman"/>
            </a:endParaRPr>
          </a:p>
        </p:txBody>
      </p:sp>
      <p:sp>
        <p:nvSpPr>
          <p:cNvPr id="22" name=""/>
          <p:cNvSpPr/>
          <p:nvPr/>
        </p:nvSpPr>
        <p:spPr>
          <a:xfrm>
            <a:off x="1437120" y="5543640"/>
            <a:ext cx="6489000" cy="7038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Barry Tycholiz, Vice President, Marketing, Western U.S.</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Kim Ward, Manager, Marketing, Western U.S.</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
          <p:cNvSpPr/>
          <p:nvPr/>
        </p:nvSpPr>
        <p:spPr>
          <a:xfrm>
            <a:off x="890640" y="5369040"/>
            <a:ext cx="2000160" cy="1193760"/>
          </a:xfrm>
          <a:prstGeom prst="rect">
            <a:avLst/>
          </a:prstGeom>
          <a:noFill/>
          <a:ln w="12600">
            <a:solidFill>
              <a:srgbClr val="000000"/>
            </a:solidFill>
            <a:miter/>
          </a:ln>
        </p:spPr>
        <p:style>
          <a:lnRef idx="0"/>
          <a:fillRef idx="0"/>
          <a:effectRef idx="0"/>
          <a:fontRef idx="minor"/>
        </p:style>
        <p:txBody>
          <a:bodyPr lIns="90000" rIns="90000" tIns="46800" bIns="46800" anchor="ctr">
            <a:noAutofit/>
          </a:bodyPr>
          <a:p>
            <a:pPr marL="339840">
              <a:lnSpc>
                <a:spcPct val="100000"/>
              </a:lnSpc>
              <a:spcAft>
                <a:spcPts val="83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Marketing Offices</a:t>
            </a:r>
            <a:endParaRPr b="0" lang="en-US" sz="900" strike="noStrike" u="none">
              <a:solidFill>
                <a:srgbClr val="000000"/>
              </a:solidFill>
              <a:effectLst/>
              <a:uFillTx/>
              <a:latin typeface="Times New Roman"/>
            </a:endParaRPr>
          </a:p>
          <a:p>
            <a:pPr marL="339840">
              <a:lnSpc>
                <a:spcPct val="100000"/>
              </a:lnSpc>
              <a:spcAft>
                <a:spcPts val="83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Leased Capacity</a:t>
            </a:r>
            <a:endParaRPr b="0" lang="en-US" sz="900" strike="noStrike" u="none">
              <a:solidFill>
                <a:srgbClr val="000000"/>
              </a:solidFill>
              <a:effectLst/>
              <a:uFillTx/>
              <a:latin typeface="Times New Roman"/>
            </a:endParaRPr>
          </a:p>
          <a:p>
            <a:pPr marL="339840">
              <a:lnSpc>
                <a:spcPct val="100000"/>
              </a:lnSpc>
              <a:spcAft>
                <a:spcPts val="83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NYMEX</a:t>
            </a:r>
            <a:endParaRPr b="0" lang="en-US" sz="900" strike="noStrike" u="none">
              <a:solidFill>
                <a:srgbClr val="000000"/>
              </a:solidFill>
              <a:effectLst/>
              <a:uFillTx/>
              <a:latin typeface="Times New Roman"/>
            </a:endParaRPr>
          </a:p>
          <a:p>
            <a:pPr marL="339840">
              <a:lnSpc>
                <a:spcPct val="100000"/>
              </a:lnSpc>
              <a:spcAft>
                <a:spcPts val="83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Leased Storage</a:t>
            </a:r>
            <a:endParaRPr b="0" lang="en-US" sz="900" strike="noStrike" u="none">
              <a:solidFill>
                <a:srgbClr val="000000"/>
              </a:solidFill>
              <a:effectLst/>
              <a:uFillTx/>
              <a:latin typeface="Times New Roman"/>
            </a:endParaRPr>
          </a:p>
          <a:p>
            <a:pPr marL="339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Gas Marketing Activity</a:t>
            </a:r>
            <a:endParaRPr b="0" lang="en-US" sz="900" strike="noStrike" u="none">
              <a:solidFill>
                <a:srgbClr val="000000"/>
              </a:solidFill>
              <a:effectLst/>
              <a:uFillTx/>
              <a:latin typeface="Times New Roman"/>
            </a:endParaRPr>
          </a:p>
        </p:txBody>
      </p:sp>
      <p:sp>
        <p:nvSpPr>
          <p:cNvPr id="139" name=""/>
          <p:cNvSpPr/>
          <p:nvPr/>
        </p:nvSpPr>
        <p:spPr>
          <a:xfrm>
            <a:off x="920880" y="5751360"/>
            <a:ext cx="706320" cy="43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 name=""/>
          <p:cNvSpPr/>
          <p:nvPr/>
        </p:nvSpPr>
        <p:spPr>
          <a:xfrm>
            <a:off x="920880" y="5751360"/>
            <a:ext cx="706320" cy="43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 name=""/>
          <p:cNvSpPr/>
          <p:nvPr/>
        </p:nvSpPr>
        <p:spPr>
          <a:xfrm>
            <a:off x="993600" y="6310440"/>
            <a:ext cx="160560" cy="182520"/>
          </a:xfrm>
          <a:prstGeom prst="ellipse">
            <a:avLst/>
          </a:prstGeom>
          <a:solidFill>
            <a:srgbClr val="0091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2" name=""/>
          <p:cNvSpPr/>
          <p:nvPr/>
        </p:nvSpPr>
        <p:spPr>
          <a:xfrm>
            <a:off x="939960" y="5718240"/>
            <a:ext cx="241200" cy="0"/>
          </a:xfrm>
          <a:prstGeom prst="line">
            <a:avLst/>
          </a:prstGeom>
          <a:ln w="25560">
            <a:solidFill>
              <a:srgbClr val="ffe80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3" name=""/>
          <p:cNvSpPr/>
          <p:nvPr/>
        </p:nvSpPr>
        <p:spPr>
          <a:xfrm>
            <a:off x="988920" y="5407200"/>
            <a:ext cx="155520" cy="164880"/>
          </a:xfrm>
          <a:prstGeom prst="star5">
            <a:avLst/>
          </a:prstGeom>
          <a:solidFill>
            <a:srgbClr val="fc0128"/>
          </a:solidFill>
          <a:ln w="9360">
            <a:solidFill>
              <a:srgbClr val="000000"/>
            </a:solidFill>
            <a:miter/>
          </a:ln>
        </p:spPr>
        <p:style>
          <a:lnRef idx="0"/>
          <a:fillRef idx="0"/>
          <a:effectRef idx="0"/>
          <a:fontRef idx="minor"/>
        </p:style>
        <p:txBody>
          <a:bodyPr wrap="none" lIns="90000" rIns="90000" tIns="8280" bIns="8280" anchor="ctr">
            <a:noAutofit/>
          </a:bodyPr>
          <a:p>
            <a:endParaRPr b="0" lang="en-US" sz="2400" strike="noStrike" u="none">
              <a:solidFill>
                <a:srgbClr val="000000"/>
              </a:solidFill>
              <a:effectLst/>
              <a:uFillTx/>
              <a:latin typeface="Times New Roman"/>
            </a:endParaRPr>
          </a:p>
        </p:txBody>
      </p:sp>
      <p:sp>
        <p:nvSpPr>
          <p:cNvPr id="144" name=""/>
          <p:cNvSpPr/>
          <p:nvPr/>
        </p:nvSpPr>
        <p:spPr>
          <a:xfrm>
            <a:off x="996840" y="6105600"/>
            <a:ext cx="142920" cy="163440"/>
          </a:xfrm>
          <a:prstGeom prst="can">
            <a:avLst>
              <a:gd name="adj" fmla="val 25000"/>
            </a:avLst>
          </a:prstGeom>
          <a:solidFill>
            <a:srgbClr val="c44d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5" name=""/>
          <p:cNvSpPr/>
          <p:nvPr/>
        </p:nvSpPr>
        <p:spPr>
          <a:xfrm>
            <a:off x="996840" y="5865840"/>
            <a:ext cx="142920" cy="156960"/>
          </a:xfrm>
          <a:prstGeom prst="rect">
            <a:avLst/>
          </a:prstGeom>
          <a:solidFill>
            <a:srgbClr val="96969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6" name=""/>
          <p:cNvSpPr/>
          <p:nvPr/>
        </p:nvSpPr>
        <p:spPr>
          <a:xfrm>
            <a:off x="4959360" y="1801800"/>
            <a:ext cx="1811160" cy="1521000"/>
          </a:xfrm>
          <a:custGeom>
            <a:avLst/>
            <a:gdLst/>
            <a:ahLst/>
            <a:rect l="l" t="t" r="r" b="b"/>
            <a:pathLst>
              <a:path w="2284" h="1830">
                <a:moveTo>
                  <a:pt x="85" y="434"/>
                </a:moveTo>
                <a:lnTo>
                  <a:pt x="95" y="416"/>
                </a:lnTo>
                <a:lnTo>
                  <a:pt x="108" y="400"/>
                </a:lnTo>
                <a:lnTo>
                  <a:pt x="133" y="371"/>
                </a:lnTo>
                <a:lnTo>
                  <a:pt x="162" y="346"/>
                </a:lnTo>
                <a:lnTo>
                  <a:pt x="196" y="321"/>
                </a:lnTo>
                <a:lnTo>
                  <a:pt x="221" y="288"/>
                </a:lnTo>
                <a:lnTo>
                  <a:pt x="246" y="260"/>
                </a:lnTo>
                <a:lnTo>
                  <a:pt x="275" y="235"/>
                </a:lnTo>
                <a:lnTo>
                  <a:pt x="307" y="209"/>
                </a:lnTo>
                <a:lnTo>
                  <a:pt x="325" y="184"/>
                </a:lnTo>
                <a:lnTo>
                  <a:pt x="341" y="163"/>
                </a:lnTo>
                <a:lnTo>
                  <a:pt x="355" y="143"/>
                </a:lnTo>
                <a:lnTo>
                  <a:pt x="372" y="125"/>
                </a:lnTo>
                <a:lnTo>
                  <a:pt x="388" y="109"/>
                </a:lnTo>
                <a:lnTo>
                  <a:pt x="404" y="93"/>
                </a:lnTo>
                <a:lnTo>
                  <a:pt x="423" y="75"/>
                </a:lnTo>
                <a:lnTo>
                  <a:pt x="447" y="55"/>
                </a:lnTo>
                <a:lnTo>
                  <a:pt x="463" y="45"/>
                </a:lnTo>
                <a:lnTo>
                  <a:pt x="481" y="34"/>
                </a:lnTo>
                <a:lnTo>
                  <a:pt x="524" y="18"/>
                </a:lnTo>
                <a:lnTo>
                  <a:pt x="542" y="10"/>
                </a:lnTo>
                <a:lnTo>
                  <a:pt x="558" y="5"/>
                </a:lnTo>
                <a:lnTo>
                  <a:pt x="569" y="1"/>
                </a:lnTo>
                <a:lnTo>
                  <a:pt x="570" y="0"/>
                </a:lnTo>
                <a:lnTo>
                  <a:pt x="572" y="0"/>
                </a:lnTo>
                <a:lnTo>
                  <a:pt x="610" y="1"/>
                </a:lnTo>
                <a:lnTo>
                  <a:pt x="646" y="1"/>
                </a:lnTo>
                <a:lnTo>
                  <a:pt x="678" y="3"/>
                </a:lnTo>
                <a:lnTo>
                  <a:pt x="710" y="3"/>
                </a:lnTo>
                <a:lnTo>
                  <a:pt x="768" y="7"/>
                </a:lnTo>
                <a:lnTo>
                  <a:pt x="820" y="9"/>
                </a:lnTo>
                <a:lnTo>
                  <a:pt x="872" y="14"/>
                </a:lnTo>
                <a:lnTo>
                  <a:pt x="922" y="23"/>
                </a:lnTo>
                <a:lnTo>
                  <a:pt x="976" y="37"/>
                </a:lnTo>
                <a:lnTo>
                  <a:pt x="1033" y="55"/>
                </a:lnTo>
                <a:lnTo>
                  <a:pt x="1044" y="73"/>
                </a:lnTo>
                <a:lnTo>
                  <a:pt x="1053" y="86"/>
                </a:lnTo>
                <a:lnTo>
                  <a:pt x="1062" y="98"/>
                </a:lnTo>
                <a:lnTo>
                  <a:pt x="1067" y="107"/>
                </a:lnTo>
                <a:lnTo>
                  <a:pt x="1071" y="116"/>
                </a:lnTo>
                <a:lnTo>
                  <a:pt x="1074" y="122"/>
                </a:lnTo>
                <a:lnTo>
                  <a:pt x="1081" y="131"/>
                </a:lnTo>
                <a:lnTo>
                  <a:pt x="1087" y="138"/>
                </a:lnTo>
                <a:lnTo>
                  <a:pt x="1096" y="145"/>
                </a:lnTo>
                <a:lnTo>
                  <a:pt x="1103" y="149"/>
                </a:lnTo>
                <a:lnTo>
                  <a:pt x="1110" y="154"/>
                </a:lnTo>
                <a:lnTo>
                  <a:pt x="1119" y="159"/>
                </a:lnTo>
                <a:lnTo>
                  <a:pt x="1132" y="168"/>
                </a:lnTo>
                <a:lnTo>
                  <a:pt x="1142" y="184"/>
                </a:lnTo>
                <a:lnTo>
                  <a:pt x="1151" y="199"/>
                </a:lnTo>
                <a:lnTo>
                  <a:pt x="1159" y="209"/>
                </a:lnTo>
                <a:lnTo>
                  <a:pt x="1164" y="220"/>
                </a:lnTo>
                <a:lnTo>
                  <a:pt x="1167" y="227"/>
                </a:lnTo>
                <a:lnTo>
                  <a:pt x="1171" y="235"/>
                </a:lnTo>
                <a:lnTo>
                  <a:pt x="1176" y="244"/>
                </a:lnTo>
                <a:lnTo>
                  <a:pt x="1184" y="249"/>
                </a:lnTo>
                <a:lnTo>
                  <a:pt x="1193" y="253"/>
                </a:lnTo>
                <a:lnTo>
                  <a:pt x="1198" y="254"/>
                </a:lnTo>
                <a:lnTo>
                  <a:pt x="1207" y="258"/>
                </a:lnTo>
                <a:lnTo>
                  <a:pt x="1218" y="261"/>
                </a:lnTo>
                <a:lnTo>
                  <a:pt x="1230" y="265"/>
                </a:lnTo>
                <a:lnTo>
                  <a:pt x="1252" y="281"/>
                </a:lnTo>
                <a:lnTo>
                  <a:pt x="1271" y="297"/>
                </a:lnTo>
                <a:lnTo>
                  <a:pt x="1309" y="328"/>
                </a:lnTo>
                <a:lnTo>
                  <a:pt x="1350" y="357"/>
                </a:lnTo>
                <a:lnTo>
                  <a:pt x="1372" y="367"/>
                </a:lnTo>
                <a:lnTo>
                  <a:pt x="1397" y="376"/>
                </a:lnTo>
                <a:lnTo>
                  <a:pt x="1415" y="389"/>
                </a:lnTo>
                <a:lnTo>
                  <a:pt x="1436" y="401"/>
                </a:lnTo>
                <a:lnTo>
                  <a:pt x="1483" y="428"/>
                </a:lnTo>
                <a:lnTo>
                  <a:pt x="1506" y="443"/>
                </a:lnTo>
                <a:lnTo>
                  <a:pt x="1528" y="459"/>
                </a:lnTo>
                <a:lnTo>
                  <a:pt x="1548" y="473"/>
                </a:lnTo>
                <a:lnTo>
                  <a:pt x="1565" y="489"/>
                </a:lnTo>
                <a:lnTo>
                  <a:pt x="1585" y="509"/>
                </a:lnTo>
                <a:lnTo>
                  <a:pt x="1601" y="529"/>
                </a:lnTo>
                <a:lnTo>
                  <a:pt x="1634" y="563"/>
                </a:lnTo>
                <a:lnTo>
                  <a:pt x="1652" y="577"/>
                </a:lnTo>
                <a:lnTo>
                  <a:pt x="1669" y="591"/>
                </a:lnTo>
                <a:lnTo>
                  <a:pt x="1693" y="604"/>
                </a:lnTo>
                <a:lnTo>
                  <a:pt x="1718" y="615"/>
                </a:lnTo>
                <a:lnTo>
                  <a:pt x="1745" y="613"/>
                </a:lnTo>
                <a:lnTo>
                  <a:pt x="1768" y="609"/>
                </a:lnTo>
                <a:lnTo>
                  <a:pt x="1811" y="606"/>
                </a:lnTo>
                <a:lnTo>
                  <a:pt x="1851" y="602"/>
                </a:lnTo>
                <a:lnTo>
                  <a:pt x="1888" y="599"/>
                </a:lnTo>
                <a:lnTo>
                  <a:pt x="1926" y="599"/>
                </a:lnTo>
                <a:lnTo>
                  <a:pt x="1965" y="602"/>
                </a:lnTo>
                <a:lnTo>
                  <a:pt x="1989" y="604"/>
                </a:lnTo>
                <a:lnTo>
                  <a:pt x="2012" y="606"/>
                </a:lnTo>
                <a:lnTo>
                  <a:pt x="2039" y="609"/>
                </a:lnTo>
                <a:lnTo>
                  <a:pt x="2067" y="615"/>
                </a:lnTo>
                <a:lnTo>
                  <a:pt x="2078" y="618"/>
                </a:lnTo>
                <a:lnTo>
                  <a:pt x="2089" y="622"/>
                </a:lnTo>
                <a:lnTo>
                  <a:pt x="2110" y="634"/>
                </a:lnTo>
                <a:lnTo>
                  <a:pt x="2130" y="647"/>
                </a:lnTo>
                <a:lnTo>
                  <a:pt x="2152" y="656"/>
                </a:lnTo>
                <a:lnTo>
                  <a:pt x="2162" y="674"/>
                </a:lnTo>
                <a:lnTo>
                  <a:pt x="2177" y="694"/>
                </a:lnTo>
                <a:lnTo>
                  <a:pt x="2189" y="715"/>
                </a:lnTo>
                <a:lnTo>
                  <a:pt x="2204" y="735"/>
                </a:lnTo>
                <a:lnTo>
                  <a:pt x="2216" y="753"/>
                </a:lnTo>
                <a:lnTo>
                  <a:pt x="2227" y="767"/>
                </a:lnTo>
                <a:lnTo>
                  <a:pt x="2234" y="778"/>
                </a:lnTo>
                <a:lnTo>
                  <a:pt x="2236" y="781"/>
                </a:lnTo>
                <a:lnTo>
                  <a:pt x="2236" y="781"/>
                </a:lnTo>
                <a:lnTo>
                  <a:pt x="2243" y="801"/>
                </a:lnTo>
                <a:lnTo>
                  <a:pt x="2248" y="819"/>
                </a:lnTo>
                <a:lnTo>
                  <a:pt x="2256" y="833"/>
                </a:lnTo>
                <a:lnTo>
                  <a:pt x="2261" y="844"/>
                </a:lnTo>
                <a:lnTo>
                  <a:pt x="2272" y="866"/>
                </a:lnTo>
                <a:lnTo>
                  <a:pt x="2279" y="884"/>
                </a:lnTo>
                <a:lnTo>
                  <a:pt x="2283" y="894"/>
                </a:lnTo>
                <a:lnTo>
                  <a:pt x="2284" y="907"/>
                </a:lnTo>
                <a:lnTo>
                  <a:pt x="2284" y="920"/>
                </a:lnTo>
                <a:lnTo>
                  <a:pt x="2283" y="936"/>
                </a:lnTo>
                <a:lnTo>
                  <a:pt x="2281" y="954"/>
                </a:lnTo>
                <a:lnTo>
                  <a:pt x="2277" y="977"/>
                </a:lnTo>
                <a:lnTo>
                  <a:pt x="2270" y="1004"/>
                </a:lnTo>
                <a:lnTo>
                  <a:pt x="2263" y="1034"/>
                </a:lnTo>
                <a:lnTo>
                  <a:pt x="2257" y="1043"/>
                </a:lnTo>
                <a:lnTo>
                  <a:pt x="2248" y="1054"/>
                </a:lnTo>
                <a:lnTo>
                  <a:pt x="2238" y="1063"/>
                </a:lnTo>
                <a:lnTo>
                  <a:pt x="2225" y="1074"/>
                </a:lnTo>
                <a:lnTo>
                  <a:pt x="2198" y="1092"/>
                </a:lnTo>
                <a:lnTo>
                  <a:pt x="2188" y="1099"/>
                </a:lnTo>
                <a:lnTo>
                  <a:pt x="2179" y="1104"/>
                </a:lnTo>
                <a:lnTo>
                  <a:pt x="2012" y="1244"/>
                </a:lnTo>
                <a:lnTo>
                  <a:pt x="1992" y="1262"/>
                </a:lnTo>
                <a:lnTo>
                  <a:pt x="1974" y="1282"/>
                </a:lnTo>
                <a:lnTo>
                  <a:pt x="1940" y="1325"/>
                </a:lnTo>
                <a:lnTo>
                  <a:pt x="1906" y="1370"/>
                </a:lnTo>
                <a:lnTo>
                  <a:pt x="1872" y="1411"/>
                </a:lnTo>
                <a:lnTo>
                  <a:pt x="1842" y="1443"/>
                </a:lnTo>
                <a:lnTo>
                  <a:pt x="1809" y="1475"/>
                </a:lnTo>
                <a:lnTo>
                  <a:pt x="1747" y="1536"/>
                </a:lnTo>
                <a:lnTo>
                  <a:pt x="1723" y="1556"/>
                </a:lnTo>
                <a:lnTo>
                  <a:pt x="1698" y="1572"/>
                </a:lnTo>
                <a:lnTo>
                  <a:pt x="1673" y="1587"/>
                </a:lnTo>
                <a:lnTo>
                  <a:pt x="1644" y="1601"/>
                </a:lnTo>
                <a:lnTo>
                  <a:pt x="1589" y="1624"/>
                </a:lnTo>
                <a:lnTo>
                  <a:pt x="1562" y="1637"/>
                </a:lnTo>
                <a:lnTo>
                  <a:pt x="1537" y="1649"/>
                </a:lnTo>
                <a:lnTo>
                  <a:pt x="1503" y="1667"/>
                </a:lnTo>
                <a:lnTo>
                  <a:pt x="1470" y="1687"/>
                </a:lnTo>
                <a:lnTo>
                  <a:pt x="1408" y="1721"/>
                </a:lnTo>
                <a:lnTo>
                  <a:pt x="1343" y="1751"/>
                </a:lnTo>
                <a:lnTo>
                  <a:pt x="1309" y="1764"/>
                </a:lnTo>
                <a:lnTo>
                  <a:pt x="1271" y="1775"/>
                </a:lnTo>
                <a:lnTo>
                  <a:pt x="1252" y="1789"/>
                </a:lnTo>
                <a:lnTo>
                  <a:pt x="1230" y="1802"/>
                </a:lnTo>
                <a:lnTo>
                  <a:pt x="1219" y="1807"/>
                </a:lnTo>
                <a:lnTo>
                  <a:pt x="1205" y="1811"/>
                </a:lnTo>
                <a:lnTo>
                  <a:pt x="1178" y="1821"/>
                </a:lnTo>
                <a:lnTo>
                  <a:pt x="1166" y="1825"/>
                </a:lnTo>
                <a:lnTo>
                  <a:pt x="1155" y="1829"/>
                </a:lnTo>
                <a:lnTo>
                  <a:pt x="1148" y="1830"/>
                </a:lnTo>
                <a:lnTo>
                  <a:pt x="1146" y="1830"/>
                </a:lnTo>
                <a:lnTo>
                  <a:pt x="1042" y="1823"/>
                </a:lnTo>
                <a:lnTo>
                  <a:pt x="988" y="1821"/>
                </a:lnTo>
                <a:lnTo>
                  <a:pt x="936" y="1816"/>
                </a:lnTo>
                <a:lnTo>
                  <a:pt x="895" y="1809"/>
                </a:lnTo>
                <a:lnTo>
                  <a:pt x="856" y="1795"/>
                </a:lnTo>
                <a:lnTo>
                  <a:pt x="818" y="1777"/>
                </a:lnTo>
                <a:lnTo>
                  <a:pt x="782" y="1757"/>
                </a:lnTo>
                <a:lnTo>
                  <a:pt x="746" y="1734"/>
                </a:lnTo>
                <a:lnTo>
                  <a:pt x="710" y="1708"/>
                </a:lnTo>
                <a:lnTo>
                  <a:pt x="676" y="1685"/>
                </a:lnTo>
                <a:lnTo>
                  <a:pt x="642" y="1662"/>
                </a:lnTo>
                <a:lnTo>
                  <a:pt x="610" y="1640"/>
                </a:lnTo>
                <a:lnTo>
                  <a:pt x="579" y="1615"/>
                </a:lnTo>
                <a:lnTo>
                  <a:pt x="553" y="1585"/>
                </a:lnTo>
                <a:lnTo>
                  <a:pt x="540" y="1569"/>
                </a:lnTo>
                <a:lnTo>
                  <a:pt x="531" y="1551"/>
                </a:lnTo>
                <a:lnTo>
                  <a:pt x="526" y="1540"/>
                </a:lnTo>
                <a:lnTo>
                  <a:pt x="522" y="1526"/>
                </a:lnTo>
                <a:lnTo>
                  <a:pt x="511" y="1499"/>
                </a:lnTo>
                <a:lnTo>
                  <a:pt x="508" y="1486"/>
                </a:lnTo>
                <a:lnTo>
                  <a:pt x="506" y="1475"/>
                </a:lnTo>
                <a:lnTo>
                  <a:pt x="502" y="1468"/>
                </a:lnTo>
                <a:lnTo>
                  <a:pt x="502" y="1466"/>
                </a:lnTo>
                <a:lnTo>
                  <a:pt x="490" y="1370"/>
                </a:lnTo>
                <a:lnTo>
                  <a:pt x="483" y="1271"/>
                </a:lnTo>
                <a:lnTo>
                  <a:pt x="474" y="1174"/>
                </a:lnTo>
                <a:lnTo>
                  <a:pt x="461" y="1076"/>
                </a:lnTo>
                <a:lnTo>
                  <a:pt x="459" y="1056"/>
                </a:lnTo>
                <a:lnTo>
                  <a:pt x="459" y="1034"/>
                </a:lnTo>
                <a:lnTo>
                  <a:pt x="458" y="993"/>
                </a:lnTo>
                <a:lnTo>
                  <a:pt x="456" y="973"/>
                </a:lnTo>
                <a:lnTo>
                  <a:pt x="450" y="954"/>
                </a:lnTo>
                <a:lnTo>
                  <a:pt x="443" y="937"/>
                </a:lnTo>
                <a:lnTo>
                  <a:pt x="432" y="921"/>
                </a:lnTo>
                <a:lnTo>
                  <a:pt x="420" y="909"/>
                </a:lnTo>
                <a:lnTo>
                  <a:pt x="406" y="898"/>
                </a:lnTo>
                <a:lnTo>
                  <a:pt x="379" y="882"/>
                </a:lnTo>
                <a:lnTo>
                  <a:pt x="352" y="871"/>
                </a:lnTo>
                <a:lnTo>
                  <a:pt x="325" y="862"/>
                </a:lnTo>
                <a:lnTo>
                  <a:pt x="296" y="855"/>
                </a:lnTo>
                <a:lnTo>
                  <a:pt x="269" y="848"/>
                </a:lnTo>
                <a:lnTo>
                  <a:pt x="241" y="839"/>
                </a:lnTo>
                <a:lnTo>
                  <a:pt x="210" y="824"/>
                </a:lnTo>
                <a:lnTo>
                  <a:pt x="187" y="810"/>
                </a:lnTo>
                <a:lnTo>
                  <a:pt x="167" y="799"/>
                </a:lnTo>
                <a:lnTo>
                  <a:pt x="153" y="790"/>
                </a:lnTo>
                <a:lnTo>
                  <a:pt x="144" y="783"/>
                </a:lnTo>
                <a:lnTo>
                  <a:pt x="137" y="780"/>
                </a:lnTo>
                <a:lnTo>
                  <a:pt x="131" y="776"/>
                </a:lnTo>
                <a:lnTo>
                  <a:pt x="129" y="772"/>
                </a:lnTo>
                <a:lnTo>
                  <a:pt x="129" y="771"/>
                </a:lnTo>
                <a:lnTo>
                  <a:pt x="128" y="769"/>
                </a:lnTo>
                <a:lnTo>
                  <a:pt x="126" y="769"/>
                </a:lnTo>
                <a:lnTo>
                  <a:pt x="124" y="767"/>
                </a:lnTo>
                <a:lnTo>
                  <a:pt x="119" y="765"/>
                </a:lnTo>
                <a:lnTo>
                  <a:pt x="112" y="764"/>
                </a:lnTo>
                <a:lnTo>
                  <a:pt x="101" y="760"/>
                </a:lnTo>
                <a:lnTo>
                  <a:pt x="85" y="755"/>
                </a:lnTo>
                <a:lnTo>
                  <a:pt x="70" y="738"/>
                </a:lnTo>
                <a:lnTo>
                  <a:pt x="58" y="724"/>
                </a:lnTo>
                <a:lnTo>
                  <a:pt x="49" y="708"/>
                </a:lnTo>
                <a:lnTo>
                  <a:pt x="40" y="694"/>
                </a:lnTo>
                <a:lnTo>
                  <a:pt x="22" y="663"/>
                </a:lnTo>
                <a:lnTo>
                  <a:pt x="13" y="647"/>
                </a:lnTo>
                <a:lnTo>
                  <a:pt x="0" y="629"/>
                </a:lnTo>
                <a:lnTo>
                  <a:pt x="2" y="618"/>
                </a:lnTo>
                <a:lnTo>
                  <a:pt x="2" y="606"/>
                </a:lnTo>
                <a:lnTo>
                  <a:pt x="6" y="577"/>
                </a:lnTo>
                <a:lnTo>
                  <a:pt x="9" y="545"/>
                </a:lnTo>
                <a:lnTo>
                  <a:pt x="15" y="513"/>
                </a:lnTo>
                <a:lnTo>
                  <a:pt x="24" y="482"/>
                </a:lnTo>
                <a:lnTo>
                  <a:pt x="31" y="469"/>
                </a:lnTo>
                <a:lnTo>
                  <a:pt x="38" y="457"/>
                </a:lnTo>
                <a:lnTo>
                  <a:pt x="47" y="448"/>
                </a:lnTo>
                <a:lnTo>
                  <a:pt x="58" y="441"/>
                </a:lnTo>
                <a:lnTo>
                  <a:pt x="70" y="435"/>
                </a:lnTo>
                <a:lnTo>
                  <a:pt x="85" y="434"/>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47" name=""/>
          <p:cNvGrpSpPr/>
          <p:nvPr/>
        </p:nvGrpSpPr>
        <p:grpSpPr>
          <a:xfrm>
            <a:off x="2073240" y="1660680"/>
            <a:ext cx="723960" cy="559800"/>
            <a:chOff x="2073240" y="1660680"/>
            <a:chExt cx="723960" cy="559800"/>
          </a:xfrm>
        </p:grpSpPr>
        <p:sp>
          <p:nvSpPr>
            <p:cNvPr id="148" name=""/>
            <p:cNvSpPr/>
            <p:nvPr/>
          </p:nvSpPr>
          <p:spPr>
            <a:xfrm>
              <a:off x="2073240" y="1660680"/>
              <a:ext cx="723960" cy="559800"/>
            </a:xfrm>
            <a:custGeom>
              <a:avLst/>
              <a:gdLst/>
              <a:ahLst/>
              <a:rect l="l" t="t" r="r" b="b"/>
              <a:pathLst>
                <a:path w="914" h="675">
                  <a:moveTo>
                    <a:pt x="810" y="675"/>
                  </a:moveTo>
                  <a:lnTo>
                    <a:pt x="692" y="642"/>
                  </a:lnTo>
                  <a:lnTo>
                    <a:pt x="613" y="624"/>
                  </a:lnTo>
                  <a:lnTo>
                    <a:pt x="552" y="632"/>
                  </a:lnTo>
                  <a:lnTo>
                    <a:pt x="520" y="617"/>
                  </a:lnTo>
                  <a:lnTo>
                    <a:pt x="480" y="617"/>
                  </a:lnTo>
                  <a:lnTo>
                    <a:pt x="423" y="628"/>
                  </a:lnTo>
                  <a:lnTo>
                    <a:pt x="366" y="610"/>
                  </a:lnTo>
                  <a:lnTo>
                    <a:pt x="298" y="610"/>
                  </a:lnTo>
                  <a:lnTo>
                    <a:pt x="247" y="596"/>
                  </a:lnTo>
                  <a:lnTo>
                    <a:pt x="161" y="585"/>
                  </a:lnTo>
                  <a:lnTo>
                    <a:pt x="122" y="538"/>
                  </a:lnTo>
                  <a:lnTo>
                    <a:pt x="125" y="481"/>
                  </a:lnTo>
                  <a:lnTo>
                    <a:pt x="100" y="463"/>
                  </a:lnTo>
                  <a:lnTo>
                    <a:pt x="72" y="456"/>
                  </a:lnTo>
                  <a:lnTo>
                    <a:pt x="54" y="427"/>
                  </a:lnTo>
                  <a:lnTo>
                    <a:pt x="11" y="420"/>
                  </a:lnTo>
                  <a:lnTo>
                    <a:pt x="0" y="398"/>
                  </a:lnTo>
                  <a:lnTo>
                    <a:pt x="4" y="370"/>
                  </a:lnTo>
                  <a:lnTo>
                    <a:pt x="25" y="363"/>
                  </a:lnTo>
                  <a:lnTo>
                    <a:pt x="36" y="345"/>
                  </a:lnTo>
                  <a:lnTo>
                    <a:pt x="18" y="294"/>
                  </a:lnTo>
                  <a:lnTo>
                    <a:pt x="22" y="201"/>
                  </a:lnTo>
                  <a:lnTo>
                    <a:pt x="29" y="162"/>
                  </a:lnTo>
                  <a:lnTo>
                    <a:pt x="4" y="104"/>
                  </a:lnTo>
                  <a:lnTo>
                    <a:pt x="4" y="65"/>
                  </a:lnTo>
                  <a:lnTo>
                    <a:pt x="25" y="47"/>
                  </a:lnTo>
                  <a:lnTo>
                    <a:pt x="50" y="54"/>
                  </a:lnTo>
                  <a:lnTo>
                    <a:pt x="82" y="83"/>
                  </a:lnTo>
                  <a:lnTo>
                    <a:pt x="129" y="104"/>
                  </a:lnTo>
                  <a:lnTo>
                    <a:pt x="183" y="112"/>
                  </a:lnTo>
                  <a:lnTo>
                    <a:pt x="208" y="115"/>
                  </a:lnTo>
                  <a:lnTo>
                    <a:pt x="240" y="165"/>
                  </a:lnTo>
                  <a:lnTo>
                    <a:pt x="226" y="183"/>
                  </a:lnTo>
                  <a:lnTo>
                    <a:pt x="222" y="194"/>
                  </a:lnTo>
                  <a:lnTo>
                    <a:pt x="233" y="216"/>
                  </a:lnTo>
                  <a:lnTo>
                    <a:pt x="240" y="223"/>
                  </a:lnTo>
                  <a:lnTo>
                    <a:pt x="204" y="294"/>
                  </a:lnTo>
                  <a:lnTo>
                    <a:pt x="219" y="294"/>
                  </a:lnTo>
                  <a:lnTo>
                    <a:pt x="269" y="294"/>
                  </a:lnTo>
                  <a:lnTo>
                    <a:pt x="262" y="212"/>
                  </a:lnTo>
                  <a:lnTo>
                    <a:pt x="298" y="205"/>
                  </a:lnTo>
                  <a:lnTo>
                    <a:pt x="301" y="180"/>
                  </a:lnTo>
                  <a:lnTo>
                    <a:pt x="287" y="169"/>
                  </a:lnTo>
                  <a:lnTo>
                    <a:pt x="247" y="162"/>
                  </a:lnTo>
                  <a:lnTo>
                    <a:pt x="247" y="144"/>
                  </a:lnTo>
                  <a:lnTo>
                    <a:pt x="294" y="76"/>
                  </a:lnTo>
                  <a:lnTo>
                    <a:pt x="262" y="22"/>
                  </a:lnTo>
                  <a:lnTo>
                    <a:pt x="280" y="0"/>
                  </a:lnTo>
                  <a:lnTo>
                    <a:pt x="914" y="158"/>
                  </a:lnTo>
                  <a:lnTo>
                    <a:pt x="810" y="675"/>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49" name=""/>
            <p:cNvSpPr/>
            <p:nvPr/>
          </p:nvSpPr>
          <p:spPr>
            <a:xfrm>
              <a:off x="2073240" y="1660680"/>
              <a:ext cx="723960" cy="559800"/>
            </a:xfrm>
            <a:custGeom>
              <a:avLst/>
              <a:gdLst/>
              <a:ahLst/>
              <a:rect l="l" t="t" r="r" b="b"/>
              <a:pathLst>
                <a:path w="914" h="675">
                  <a:moveTo>
                    <a:pt x="810" y="675"/>
                  </a:moveTo>
                  <a:lnTo>
                    <a:pt x="692" y="642"/>
                  </a:lnTo>
                  <a:lnTo>
                    <a:pt x="613" y="624"/>
                  </a:lnTo>
                  <a:lnTo>
                    <a:pt x="552" y="632"/>
                  </a:lnTo>
                  <a:lnTo>
                    <a:pt x="520" y="617"/>
                  </a:lnTo>
                  <a:lnTo>
                    <a:pt x="480" y="617"/>
                  </a:lnTo>
                  <a:lnTo>
                    <a:pt x="423" y="628"/>
                  </a:lnTo>
                  <a:lnTo>
                    <a:pt x="366" y="610"/>
                  </a:lnTo>
                  <a:lnTo>
                    <a:pt x="298" y="610"/>
                  </a:lnTo>
                  <a:lnTo>
                    <a:pt x="247" y="596"/>
                  </a:lnTo>
                  <a:lnTo>
                    <a:pt x="161" y="585"/>
                  </a:lnTo>
                  <a:lnTo>
                    <a:pt x="122" y="538"/>
                  </a:lnTo>
                  <a:lnTo>
                    <a:pt x="125" y="481"/>
                  </a:lnTo>
                  <a:lnTo>
                    <a:pt x="100" y="463"/>
                  </a:lnTo>
                  <a:lnTo>
                    <a:pt x="72" y="456"/>
                  </a:lnTo>
                  <a:lnTo>
                    <a:pt x="54" y="427"/>
                  </a:lnTo>
                  <a:lnTo>
                    <a:pt x="11" y="420"/>
                  </a:lnTo>
                  <a:lnTo>
                    <a:pt x="0" y="398"/>
                  </a:lnTo>
                  <a:lnTo>
                    <a:pt x="4" y="370"/>
                  </a:lnTo>
                  <a:lnTo>
                    <a:pt x="25" y="363"/>
                  </a:lnTo>
                  <a:lnTo>
                    <a:pt x="36" y="345"/>
                  </a:lnTo>
                  <a:lnTo>
                    <a:pt x="18" y="294"/>
                  </a:lnTo>
                  <a:lnTo>
                    <a:pt x="22" y="201"/>
                  </a:lnTo>
                  <a:lnTo>
                    <a:pt x="29" y="162"/>
                  </a:lnTo>
                  <a:lnTo>
                    <a:pt x="4" y="104"/>
                  </a:lnTo>
                  <a:lnTo>
                    <a:pt x="4" y="65"/>
                  </a:lnTo>
                  <a:lnTo>
                    <a:pt x="25" y="47"/>
                  </a:lnTo>
                  <a:lnTo>
                    <a:pt x="50" y="54"/>
                  </a:lnTo>
                  <a:lnTo>
                    <a:pt x="82" y="83"/>
                  </a:lnTo>
                  <a:lnTo>
                    <a:pt x="129" y="104"/>
                  </a:lnTo>
                  <a:lnTo>
                    <a:pt x="183" y="112"/>
                  </a:lnTo>
                  <a:lnTo>
                    <a:pt x="208" y="115"/>
                  </a:lnTo>
                  <a:lnTo>
                    <a:pt x="240" y="165"/>
                  </a:lnTo>
                  <a:lnTo>
                    <a:pt x="226" y="183"/>
                  </a:lnTo>
                  <a:lnTo>
                    <a:pt x="222" y="194"/>
                  </a:lnTo>
                  <a:lnTo>
                    <a:pt x="233" y="216"/>
                  </a:lnTo>
                  <a:lnTo>
                    <a:pt x="240" y="223"/>
                  </a:lnTo>
                  <a:lnTo>
                    <a:pt x="204" y="294"/>
                  </a:lnTo>
                  <a:lnTo>
                    <a:pt x="219" y="294"/>
                  </a:lnTo>
                  <a:lnTo>
                    <a:pt x="269" y="294"/>
                  </a:lnTo>
                  <a:lnTo>
                    <a:pt x="262" y="212"/>
                  </a:lnTo>
                  <a:lnTo>
                    <a:pt x="298" y="205"/>
                  </a:lnTo>
                  <a:lnTo>
                    <a:pt x="301" y="180"/>
                  </a:lnTo>
                  <a:lnTo>
                    <a:pt x="287" y="169"/>
                  </a:lnTo>
                  <a:lnTo>
                    <a:pt x="247" y="162"/>
                  </a:lnTo>
                  <a:lnTo>
                    <a:pt x="247" y="144"/>
                  </a:lnTo>
                  <a:lnTo>
                    <a:pt x="294" y="76"/>
                  </a:lnTo>
                  <a:lnTo>
                    <a:pt x="262" y="22"/>
                  </a:lnTo>
                  <a:lnTo>
                    <a:pt x="280" y="0"/>
                  </a:lnTo>
                  <a:lnTo>
                    <a:pt x="914" y="158"/>
                  </a:lnTo>
                  <a:lnTo>
                    <a:pt x="810" y="675"/>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50" name=""/>
          <p:cNvGrpSpPr/>
          <p:nvPr/>
        </p:nvGrpSpPr>
        <p:grpSpPr>
          <a:xfrm>
            <a:off x="4202280" y="1322280"/>
            <a:ext cx="739440" cy="650520"/>
            <a:chOff x="4202280" y="1322280"/>
            <a:chExt cx="739440" cy="650520"/>
          </a:xfrm>
        </p:grpSpPr>
        <p:sp>
          <p:nvSpPr>
            <p:cNvPr id="151" name=""/>
            <p:cNvSpPr/>
            <p:nvPr/>
          </p:nvSpPr>
          <p:spPr>
            <a:xfrm>
              <a:off x="4202280" y="1322280"/>
              <a:ext cx="739440" cy="650520"/>
            </a:xfrm>
            <a:custGeom>
              <a:avLst/>
              <a:gdLst/>
              <a:ahLst/>
              <a:rect l="l" t="t" r="r" b="b"/>
              <a:pathLst>
                <a:path w="936" h="782">
                  <a:moveTo>
                    <a:pt x="43" y="0"/>
                  </a:moveTo>
                  <a:lnTo>
                    <a:pt x="14" y="545"/>
                  </a:lnTo>
                  <a:lnTo>
                    <a:pt x="0" y="778"/>
                  </a:lnTo>
                  <a:lnTo>
                    <a:pt x="226" y="782"/>
                  </a:lnTo>
                  <a:lnTo>
                    <a:pt x="609" y="775"/>
                  </a:lnTo>
                  <a:lnTo>
                    <a:pt x="663" y="208"/>
                  </a:lnTo>
                  <a:lnTo>
                    <a:pt x="936" y="0"/>
                  </a:lnTo>
                  <a:lnTo>
                    <a:pt x="43"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52" name=""/>
            <p:cNvSpPr/>
            <p:nvPr/>
          </p:nvSpPr>
          <p:spPr>
            <a:xfrm>
              <a:off x="4202280" y="1322280"/>
              <a:ext cx="739440" cy="650520"/>
            </a:xfrm>
            <a:custGeom>
              <a:avLst/>
              <a:gdLst/>
              <a:ahLst/>
              <a:rect l="l" t="t" r="r" b="b"/>
              <a:pathLst>
                <a:path w="936" h="782">
                  <a:moveTo>
                    <a:pt x="43" y="0"/>
                  </a:moveTo>
                  <a:lnTo>
                    <a:pt x="14" y="545"/>
                  </a:lnTo>
                  <a:lnTo>
                    <a:pt x="0" y="778"/>
                  </a:lnTo>
                  <a:lnTo>
                    <a:pt x="226" y="782"/>
                  </a:lnTo>
                  <a:lnTo>
                    <a:pt x="609" y="775"/>
                  </a:lnTo>
                  <a:lnTo>
                    <a:pt x="663" y="208"/>
                  </a:lnTo>
                  <a:lnTo>
                    <a:pt x="936" y="0"/>
                  </a:lnTo>
                  <a:lnTo>
                    <a:pt x="43"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53" name=""/>
          <p:cNvGrpSpPr/>
          <p:nvPr/>
        </p:nvGrpSpPr>
        <p:grpSpPr>
          <a:xfrm>
            <a:off x="1849320" y="2011320"/>
            <a:ext cx="870120" cy="753840"/>
            <a:chOff x="1849320" y="2011320"/>
            <a:chExt cx="870120" cy="753840"/>
          </a:xfrm>
        </p:grpSpPr>
        <p:sp>
          <p:nvSpPr>
            <p:cNvPr id="154" name=""/>
            <p:cNvSpPr/>
            <p:nvPr/>
          </p:nvSpPr>
          <p:spPr>
            <a:xfrm>
              <a:off x="1849320" y="2011320"/>
              <a:ext cx="870120" cy="753840"/>
            </a:xfrm>
            <a:custGeom>
              <a:avLst/>
              <a:gdLst/>
              <a:ahLst/>
              <a:rect l="l" t="t" r="r" b="b"/>
              <a:pathLst>
                <a:path w="1097" h="907">
                  <a:moveTo>
                    <a:pt x="932" y="907"/>
                  </a:moveTo>
                  <a:lnTo>
                    <a:pt x="979" y="627"/>
                  </a:lnTo>
                  <a:lnTo>
                    <a:pt x="975" y="580"/>
                  </a:lnTo>
                  <a:lnTo>
                    <a:pt x="993" y="555"/>
                  </a:lnTo>
                  <a:lnTo>
                    <a:pt x="993" y="530"/>
                  </a:lnTo>
                  <a:lnTo>
                    <a:pt x="964" y="509"/>
                  </a:lnTo>
                  <a:lnTo>
                    <a:pt x="964" y="491"/>
                  </a:lnTo>
                  <a:lnTo>
                    <a:pt x="986" y="476"/>
                  </a:lnTo>
                  <a:lnTo>
                    <a:pt x="1004" y="459"/>
                  </a:lnTo>
                  <a:lnTo>
                    <a:pt x="1029" y="451"/>
                  </a:lnTo>
                  <a:lnTo>
                    <a:pt x="1036" y="412"/>
                  </a:lnTo>
                  <a:lnTo>
                    <a:pt x="1054" y="387"/>
                  </a:lnTo>
                  <a:lnTo>
                    <a:pt x="1072" y="369"/>
                  </a:lnTo>
                  <a:lnTo>
                    <a:pt x="1097" y="337"/>
                  </a:lnTo>
                  <a:lnTo>
                    <a:pt x="1090" y="301"/>
                  </a:lnTo>
                  <a:lnTo>
                    <a:pt x="1054" y="251"/>
                  </a:lnTo>
                  <a:lnTo>
                    <a:pt x="853" y="200"/>
                  </a:lnTo>
                  <a:lnTo>
                    <a:pt x="792" y="208"/>
                  </a:lnTo>
                  <a:lnTo>
                    <a:pt x="753" y="193"/>
                  </a:lnTo>
                  <a:lnTo>
                    <a:pt x="703" y="193"/>
                  </a:lnTo>
                  <a:lnTo>
                    <a:pt x="652" y="208"/>
                  </a:lnTo>
                  <a:lnTo>
                    <a:pt x="595" y="179"/>
                  </a:lnTo>
                  <a:lnTo>
                    <a:pt x="530" y="186"/>
                  </a:lnTo>
                  <a:lnTo>
                    <a:pt x="455" y="164"/>
                  </a:lnTo>
                  <a:lnTo>
                    <a:pt x="409" y="161"/>
                  </a:lnTo>
                  <a:lnTo>
                    <a:pt x="358" y="111"/>
                  </a:lnTo>
                  <a:lnTo>
                    <a:pt x="362" y="57"/>
                  </a:lnTo>
                  <a:lnTo>
                    <a:pt x="333" y="35"/>
                  </a:lnTo>
                  <a:lnTo>
                    <a:pt x="312" y="32"/>
                  </a:lnTo>
                  <a:lnTo>
                    <a:pt x="294" y="7"/>
                  </a:lnTo>
                  <a:lnTo>
                    <a:pt x="254" y="0"/>
                  </a:lnTo>
                  <a:lnTo>
                    <a:pt x="240" y="28"/>
                  </a:lnTo>
                  <a:lnTo>
                    <a:pt x="222" y="89"/>
                  </a:lnTo>
                  <a:lnTo>
                    <a:pt x="218" y="150"/>
                  </a:lnTo>
                  <a:lnTo>
                    <a:pt x="193" y="179"/>
                  </a:lnTo>
                  <a:lnTo>
                    <a:pt x="190" y="236"/>
                  </a:lnTo>
                  <a:lnTo>
                    <a:pt x="79" y="448"/>
                  </a:lnTo>
                  <a:lnTo>
                    <a:pt x="57" y="516"/>
                  </a:lnTo>
                  <a:lnTo>
                    <a:pt x="25" y="541"/>
                  </a:lnTo>
                  <a:lnTo>
                    <a:pt x="14" y="566"/>
                  </a:lnTo>
                  <a:lnTo>
                    <a:pt x="18" y="595"/>
                  </a:lnTo>
                  <a:lnTo>
                    <a:pt x="14" y="613"/>
                  </a:lnTo>
                  <a:lnTo>
                    <a:pt x="0" y="634"/>
                  </a:lnTo>
                  <a:lnTo>
                    <a:pt x="3" y="649"/>
                  </a:lnTo>
                  <a:lnTo>
                    <a:pt x="14" y="674"/>
                  </a:lnTo>
                  <a:lnTo>
                    <a:pt x="25" y="681"/>
                  </a:lnTo>
                  <a:lnTo>
                    <a:pt x="28" y="688"/>
                  </a:lnTo>
                  <a:lnTo>
                    <a:pt x="932" y="907"/>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55" name=""/>
            <p:cNvSpPr/>
            <p:nvPr/>
          </p:nvSpPr>
          <p:spPr>
            <a:xfrm>
              <a:off x="1849320" y="2011320"/>
              <a:ext cx="870120" cy="753840"/>
            </a:xfrm>
            <a:custGeom>
              <a:avLst/>
              <a:gdLst/>
              <a:ahLst/>
              <a:rect l="l" t="t" r="r" b="b"/>
              <a:pathLst>
                <a:path w="1097" h="907">
                  <a:moveTo>
                    <a:pt x="932" y="907"/>
                  </a:moveTo>
                  <a:lnTo>
                    <a:pt x="979" y="627"/>
                  </a:lnTo>
                  <a:lnTo>
                    <a:pt x="975" y="580"/>
                  </a:lnTo>
                  <a:lnTo>
                    <a:pt x="993" y="555"/>
                  </a:lnTo>
                  <a:lnTo>
                    <a:pt x="993" y="530"/>
                  </a:lnTo>
                  <a:lnTo>
                    <a:pt x="964" y="509"/>
                  </a:lnTo>
                  <a:lnTo>
                    <a:pt x="964" y="491"/>
                  </a:lnTo>
                  <a:lnTo>
                    <a:pt x="986" y="476"/>
                  </a:lnTo>
                  <a:lnTo>
                    <a:pt x="1004" y="459"/>
                  </a:lnTo>
                  <a:lnTo>
                    <a:pt x="1029" y="451"/>
                  </a:lnTo>
                  <a:lnTo>
                    <a:pt x="1036" y="412"/>
                  </a:lnTo>
                  <a:lnTo>
                    <a:pt x="1054" y="387"/>
                  </a:lnTo>
                  <a:lnTo>
                    <a:pt x="1072" y="369"/>
                  </a:lnTo>
                  <a:lnTo>
                    <a:pt x="1097" y="337"/>
                  </a:lnTo>
                  <a:lnTo>
                    <a:pt x="1090" y="301"/>
                  </a:lnTo>
                  <a:lnTo>
                    <a:pt x="1054" y="251"/>
                  </a:lnTo>
                  <a:lnTo>
                    <a:pt x="853" y="200"/>
                  </a:lnTo>
                  <a:lnTo>
                    <a:pt x="792" y="208"/>
                  </a:lnTo>
                  <a:lnTo>
                    <a:pt x="753" y="193"/>
                  </a:lnTo>
                  <a:lnTo>
                    <a:pt x="703" y="193"/>
                  </a:lnTo>
                  <a:lnTo>
                    <a:pt x="652" y="208"/>
                  </a:lnTo>
                  <a:lnTo>
                    <a:pt x="595" y="179"/>
                  </a:lnTo>
                  <a:lnTo>
                    <a:pt x="530" y="186"/>
                  </a:lnTo>
                  <a:lnTo>
                    <a:pt x="455" y="164"/>
                  </a:lnTo>
                  <a:lnTo>
                    <a:pt x="409" y="161"/>
                  </a:lnTo>
                  <a:lnTo>
                    <a:pt x="358" y="111"/>
                  </a:lnTo>
                  <a:lnTo>
                    <a:pt x="362" y="57"/>
                  </a:lnTo>
                  <a:lnTo>
                    <a:pt x="333" y="35"/>
                  </a:lnTo>
                  <a:lnTo>
                    <a:pt x="312" y="32"/>
                  </a:lnTo>
                  <a:lnTo>
                    <a:pt x="294" y="7"/>
                  </a:lnTo>
                  <a:lnTo>
                    <a:pt x="254" y="0"/>
                  </a:lnTo>
                  <a:lnTo>
                    <a:pt x="240" y="28"/>
                  </a:lnTo>
                  <a:lnTo>
                    <a:pt x="222" y="89"/>
                  </a:lnTo>
                  <a:lnTo>
                    <a:pt x="218" y="150"/>
                  </a:lnTo>
                  <a:lnTo>
                    <a:pt x="193" y="179"/>
                  </a:lnTo>
                  <a:lnTo>
                    <a:pt x="190" y="236"/>
                  </a:lnTo>
                  <a:lnTo>
                    <a:pt x="79" y="448"/>
                  </a:lnTo>
                  <a:lnTo>
                    <a:pt x="57" y="516"/>
                  </a:lnTo>
                  <a:lnTo>
                    <a:pt x="25" y="541"/>
                  </a:lnTo>
                  <a:lnTo>
                    <a:pt x="14" y="566"/>
                  </a:lnTo>
                  <a:lnTo>
                    <a:pt x="18" y="595"/>
                  </a:lnTo>
                  <a:lnTo>
                    <a:pt x="14" y="613"/>
                  </a:lnTo>
                  <a:lnTo>
                    <a:pt x="0" y="634"/>
                  </a:lnTo>
                  <a:lnTo>
                    <a:pt x="3" y="649"/>
                  </a:lnTo>
                  <a:lnTo>
                    <a:pt x="14" y="674"/>
                  </a:lnTo>
                  <a:lnTo>
                    <a:pt x="25" y="681"/>
                  </a:lnTo>
                  <a:lnTo>
                    <a:pt x="28" y="688"/>
                  </a:lnTo>
                  <a:lnTo>
                    <a:pt x="932" y="907"/>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56" name=""/>
          <p:cNvGrpSpPr/>
          <p:nvPr/>
        </p:nvGrpSpPr>
        <p:grpSpPr>
          <a:xfrm>
            <a:off x="3855960" y="1951200"/>
            <a:ext cx="716040" cy="461520"/>
            <a:chOff x="3855960" y="1951200"/>
            <a:chExt cx="716040" cy="461520"/>
          </a:xfrm>
        </p:grpSpPr>
        <p:sp>
          <p:nvSpPr>
            <p:cNvPr id="157" name=""/>
            <p:cNvSpPr/>
            <p:nvPr/>
          </p:nvSpPr>
          <p:spPr>
            <a:xfrm>
              <a:off x="3855960" y="1951200"/>
              <a:ext cx="716040" cy="461520"/>
            </a:xfrm>
            <a:custGeom>
              <a:avLst/>
              <a:gdLst/>
              <a:ahLst/>
              <a:rect l="l" t="t" r="r" b="b"/>
              <a:pathLst>
                <a:path w="903" h="556">
                  <a:moveTo>
                    <a:pt x="43" y="0"/>
                  </a:moveTo>
                  <a:lnTo>
                    <a:pt x="452" y="21"/>
                  </a:lnTo>
                  <a:lnTo>
                    <a:pt x="825" y="28"/>
                  </a:lnTo>
                  <a:lnTo>
                    <a:pt x="828" y="57"/>
                  </a:lnTo>
                  <a:lnTo>
                    <a:pt x="846" y="79"/>
                  </a:lnTo>
                  <a:lnTo>
                    <a:pt x="846" y="89"/>
                  </a:lnTo>
                  <a:lnTo>
                    <a:pt x="817" y="107"/>
                  </a:lnTo>
                  <a:lnTo>
                    <a:pt x="842" y="140"/>
                  </a:lnTo>
                  <a:lnTo>
                    <a:pt x="832" y="172"/>
                  </a:lnTo>
                  <a:lnTo>
                    <a:pt x="839" y="193"/>
                  </a:lnTo>
                  <a:lnTo>
                    <a:pt x="860" y="269"/>
                  </a:lnTo>
                  <a:lnTo>
                    <a:pt x="871" y="287"/>
                  </a:lnTo>
                  <a:lnTo>
                    <a:pt x="878" y="319"/>
                  </a:lnTo>
                  <a:lnTo>
                    <a:pt x="868" y="323"/>
                  </a:lnTo>
                  <a:lnTo>
                    <a:pt x="857" y="351"/>
                  </a:lnTo>
                  <a:lnTo>
                    <a:pt x="875" y="373"/>
                  </a:lnTo>
                  <a:lnTo>
                    <a:pt x="875" y="405"/>
                  </a:lnTo>
                  <a:lnTo>
                    <a:pt x="864" y="416"/>
                  </a:lnTo>
                  <a:lnTo>
                    <a:pt x="875" y="430"/>
                  </a:lnTo>
                  <a:lnTo>
                    <a:pt x="860" y="448"/>
                  </a:lnTo>
                  <a:lnTo>
                    <a:pt x="868" y="466"/>
                  </a:lnTo>
                  <a:lnTo>
                    <a:pt x="893" y="491"/>
                  </a:lnTo>
                  <a:lnTo>
                    <a:pt x="903" y="552"/>
                  </a:lnTo>
                  <a:lnTo>
                    <a:pt x="624" y="556"/>
                  </a:lnTo>
                  <a:lnTo>
                    <a:pt x="384" y="548"/>
                  </a:lnTo>
                  <a:lnTo>
                    <a:pt x="107" y="538"/>
                  </a:lnTo>
                  <a:lnTo>
                    <a:pt x="0" y="527"/>
                  </a:lnTo>
                  <a:lnTo>
                    <a:pt x="43"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58" name=""/>
            <p:cNvSpPr/>
            <p:nvPr/>
          </p:nvSpPr>
          <p:spPr>
            <a:xfrm>
              <a:off x="3855960" y="1951200"/>
              <a:ext cx="716040" cy="461520"/>
            </a:xfrm>
            <a:custGeom>
              <a:avLst/>
              <a:gdLst/>
              <a:ahLst/>
              <a:rect l="l" t="t" r="r" b="b"/>
              <a:pathLst>
                <a:path w="903" h="556">
                  <a:moveTo>
                    <a:pt x="43" y="0"/>
                  </a:moveTo>
                  <a:lnTo>
                    <a:pt x="452" y="21"/>
                  </a:lnTo>
                  <a:lnTo>
                    <a:pt x="825" y="28"/>
                  </a:lnTo>
                  <a:lnTo>
                    <a:pt x="828" y="57"/>
                  </a:lnTo>
                  <a:lnTo>
                    <a:pt x="846" y="79"/>
                  </a:lnTo>
                  <a:lnTo>
                    <a:pt x="846" y="89"/>
                  </a:lnTo>
                  <a:lnTo>
                    <a:pt x="817" y="107"/>
                  </a:lnTo>
                  <a:lnTo>
                    <a:pt x="842" y="140"/>
                  </a:lnTo>
                  <a:lnTo>
                    <a:pt x="832" y="172"/>
                  </a:lnTo>
                  <a:lnTo>
                    <a:pt x="839" y="193"/>
                  </a:lnTo>
                  <a:lnTo>
                    <a:pt x="860" y="269"/>
                  </a:lnTo>
                  <a:lnTo>
                    <a:pt x="871" y="287"/>
                  </a:lnTo>
                  <a:lnTo>
                    <a:pt x="878" y="319"/>
                  </a:lnTo>
                  <a:lnTo>
                    <a:pt x="868" y="323"/>
                  </a:lnTo>
                  <a:lnTo>
                    <a:pt x="857" y="351"/>
                  </a:lnTo>
                  <a:lnTo>
                    <a:pt x="875" y="373"/>
                  </a:lnTo>
                  <a:lnTo>
                    <a:pt x="875" y="405"/>
                  </a:lnTo>
                  <a:lnTo>
                    <a:pt x="864" y="416"/>
                  </a:lnTo>
                  <a:lnTo>
                    <a:pt x="875" y="430"/>
                  </a:lnTo>
                  <a:lnTo>
                    <a:pt x="860" y="448"/>
                  </a:lnTo>
                  <a:lnTo>
                    <a:pt x="868" y="466"/>
                  </a:lnTo>
                  <a:lnTo>
                    <a:pt x="893" y="491"/>
                  </a:lnTo>
                  <a:lnTo>
                    <a:pt x="903" y="552"/>
                  </a:lnTo>
                  <a:lnTo>
                    <a:pt x="624" y="556"/>
                  </a:lnTo>
                  <a:lnTo>
                    <a:pt x="384" y="548"/>
                  </a:lnTo>
                  <a:lnTo>
                    <a:pt x="107" y="538"/>
                  </a:lnTo>
                  <a:lnTo>
                    <a:pt x="0" y="527"/>
                  </a:lnTo>
                  <a:lnTo>
                    <a:pt x="43"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59" name=""/>
          <p:cNvGrpSpPr/>
          <p:nvPr/>
        </p:nvGrpSpPr>
        <p:grpSpPr>
          <a:xfrm>
            <a:off x="2305080" y="4065480"/>
            <a:ext cx="3746520" cy="2522160"/>
            <a:chOff x="2305080" y="4065480"/>
            <a:chExt cx="3746520" cy="2522160"/>
          </a:xfrm>
        </p:grpSpPr>
        <p:sp>
          <p:nvSpPr>
            <p:cNvPr id="160" name=""/>
            <p:cNvSpPr/>
            <p:nvPr/>
          </p:nvSpPr>
          <p:spPr>
            <a:xfrm>
              <a:off x="2305080" y="4065480"/>
              <a:ext cx="3746520" cy="2522160"/>
            </a:xfrm>
            <a:custGeom>
              <a:avLst/>
              <a:gdLst/>
              <a:ahLst/>
              <a:rect l="l" t="t" r="r" b="b"/>
              <a:pathLst>
                <a:path w="4732" h="3036">
                  <a:moveTo>
                    <a:pt x="0" y="0"/>
                  </a:moveTo>
                  <a:lnTo>
                    <a:pt x="349" y="34"/>
                  </a:lnTo>
                  <a:lnTo>
                    <a:pt x="338" y="63"/>
                  </a:lnTo>
                  <a:lnTo>
                    <a:pt x="821" y="379"/>
                  </a:lnTo>
                  <a:lnTo>
                    <a:pt x="1222" y="407"/>
                  </a:lnTo>
                  <a:lnTo>
                    <a:pt x="1238" y="350"/>
                  </a:lnTo>
                  <a:lnTo>
                    <a:pt x="1468" y="368"/>
                  </a:lnTo>
                  <a:lnTo>
                    <a:pt x="1509" y="402"/>
                  </a:lnTo>
                  <a:lnTo>
                    <a:pt x="1502" y="449"/>
                  </a:lnTo>
                  <a:lnTo>
                    <a:pt x="1543" y="459"/>
                  </a:lnTo>
                  <a:lnTo>
                    <a:pt x="1588" y="522"/>
                  </a:lnTo>
                  <a:lnTo>
                    <a:pt x="1611" y="522"/>
                  </a:lnTo>
                  <a:lnTo>
                    <a:pt x="1635" y="574"/>
                  </a:lnTo>
                  <a:lnTo>
                    <a:pt x="1692" y="585"/>
                  </a:lnTo>
                  <a:lnTo>
                    <a:pt x="1681" y="603"/>
                  </a:lnTo>
                  <a:lnTo>
                    <a:pt x="1697" y="660"/>
                  </a:lnTo>
                  <a:lnTo>
                    <a:pt x="1710" y="741"/>
                  </a:lnTo>
                  <a:lnTo>
                    <a:pt x="1749" y="780"/>
                  </a:lnTo>
                  <a:lnTo>
                    <a:pt x="1817" y="861"/>
                  </a:lnTo>
                  <a:lnTo>
                    <a:pt x="1853" y="856"/>
                  </a:lnTo>
                  <a:lnTo>
                    <a:pt x="1864" y="879"/>
                  </a:lnTo>
                  <a:lnTo>
                    <a:pt x="1927" y="913"/>
                  </a:lnTo>
                  <a:lnTo>
                    <a:pt x="1979" y="861"/>
                  </a:lnTo>
                  <a:lnTo>
                    <a:pt x="1973" y="809"/>
                  </a:lnTo>
                  <a:lnTo>
                    <a:pt x="1979" y="780"/>
                  </a:lnTo>
                  <a:lnTo>
                    <a:pt x="2031" y="780"/>
                  </a:lnTo>
                  <a:lnTo>
                    <a:pt x="2042" y="746"/>
                  </a:lnTo>
                  <a:lnTo>
                    <a:pt x="2065" y="746"/>
                  </a:lnTo>
                  <a:lnTo>
                    <a:pt x="2065" y="770"/>
                  </a:lnTo>
                  <a:lnTo>
                    <a:pt x="2187" y="780"/>
                  </a:lnTo>
                  <a:lnTo>
                    <a:pt x="2255" y="843"/>
                  </a:lnTo>
                  <a:lnTo>
                    <a:pt x="2300" y="936"/>
                  </a:lnTo>
                  <a:lnTo>
                    <a:pt x="2305" y="970"/>
                  </a:lnTo>
                  <a:lnTo>
                    <a:pt x="2375" y="1080"/>
                  </a:lnTo>
                  <a:lnTo>
                    <a:pt x="2398" y="1125"/>
                  </a:lnTo>
                  <a:lnTo>
                    <a:pt x="2456" y="1166"/>
                  </a:lnTo>
                  <a:lnTo>
                    <a:pt x="2466" y="1223"/>
                  </a:lnTo>
                  <a:lnTo>
                    <a:pt x="2484" y="1257"/>
                  </a:lnTo>
                  <a:lnTo>
                    <a:pt x="2477" y="1297"/>
                  </a:lnTo>
                  <a:lnTo>
                    <a:pt x="2518" y="1320"/>
                  </a:lnTo>
                  <a:lnTo>
                    <a:pt x="2513" y="1383"/>
                  </a:lnTo>
                  <a:lnTo>
                    <a:pt x="2558" y="1377"/>
                  </a:lnTo>
                  <a:lnTo>
                    <a:pt x="2592" y="1417"/>
                  </a:lnTo>
                  <a:lnTo>
                    <a:pt x="2621" y="1411"/>
                  </a:lnTo>
                  <a:lnTo>
                    <a:pt x="2673" y="1440"/>
                  </a:lnTo>
                  <a:lnTo>
                    <a:pt x="2701" y="1440"/>
                  </a:lnTo>
                  <a:lnTo>
                    <a:pt x="2735" y="1435"/>
                  </a:lnTo>
                  <a:lnTo>
                    <a:pt x="2764" y="1453"/>
                  </a:lnTo>
                  <a:lnTo>
                    <a:pt x="2805" y="1458"/>
                  </a:lnTo>
                  <a:lnTo>
                    <a:pt x="2787" y="1544"/>
                  </a:lnTo>
                  <a:lnTo>
                    <a:pt x="2805" y="1584"/>
                  </a:lnTo>
                  <a:lnTo>
                    <a:pt x="2805" y="1732"/>
                  </a:lnTo>
                  <a:lnTo>
                    <a:pt x="2811" y="1790"/>
                  </a:lnTo>
                  <a:lnTo>
                    <a:pt x="2886" y="1904"/>
                  </a:lnTo>
                  <a:lnTo>
                    <a:pt x="2936" y="1962"/>
                  </a:lnTo>
                  <a:lnTo>
                    <a:pt x="2988" y="2014"/>
                  </a:lnTo>
                  <a:lnTo>
                    <a:pt x="2983" y="2032"/>
                  </a:lnTo>
                  <a:lnTo>
                    <a:pt x="2915" y="1980"/>
                  </a:lnTo>
                  <a:lnTo>
                    <a:pt x="2891" y="1969"/>
                  </a:lnTo>
                  <a:lnTo>
                    <a:pt x="2886" y="1985"/>
                  </a:lnTo>
                  <a:lnTo>
                    <a:pt x="3029" y="2123"/>
                  </a:lnTo>
                  <a:lnTo>
                    <a:pt x="3194" y="2313"/>
                  </a:lnTo>
                  <a:lnTo>
                    <a:pt x="3235" y="2347"/>
                  </a:lnTo>
                  <a:lnTo>
                    <a:pt x="3270" y="2371"/>
                  </a:lnTo>
                  <a:lnTo>
                    <a:pt x="3338" y="2381"/>
                  </a:lnTo>
                  <a:lnTo>
                    <a:pt x="3395" y="2405"/>
                  </a:lnTo>
                  <a:lnTo>
                    <a:pt x="3452" y="2433"/>
                  </a:lnTo>
                  <a:lnTo>
                    <a:pt x="3556" y="2428"/>
                  </a:lnTo>
                  <a:lnTo>
                    <a:pt x="3648" y="2329"/>
                  </a:lnTo>
                  <a:lnTo>
                    <a:pt x="3791" y="2324"/>
                  </a:lnTo>
                  <a:lnTo>
                    <a:pt x="3854" y="2290"/>
                  </a:lnTo>
                  <a:lnTo>
                    <a:pt x="3877" y="2256"/>
                  </a:lnTo>
                  <a:lnTo>
                    <a:pt x="3958" y="2243"/>
                  </a:lnTo>
                  <a:lnTo>
                    <a:pt x="4049" y="2191"/>
                  </a:lnTo>
                  <a:lnTo>
                    <a:pt x="4078" y="2112"/>
                  </a:lnTo>
                  <a:lnTo>
                    <a:pt x="4096" y="1946"/>
                  </a:lnTo>
                  <a:lnTo>
                    <a:pt x="4119" y="1870"/>
                  </a:lnTo>
                  <a:lnTo>
                    <a:pt x="4164" y="1813"/>
                  </a:lnTo>
                  <a:lnTo>
                    <a:pt x="4221" y="1779"/>
                  </a:lnTo>
                  <a:lnTo>
                    <a:pt x="4383" y="1745"/>
                  </a:lnTo>
                  <a:lnTo>
                    <a:pt x="4417" y="1722"/>
                  </a:lnTo>
                  <a:lnTo>
                    <a:pt x="4560" y="1716"/>
                  </a:lnTo>
                  <a:lnTo>
                    <a:pt x="4646" y="1704"/>
                  </a:lnTo>
                  <a:lnTo>
                    <a:pt x="4686" y="1688"/>
                  </a:lnTo>
                  <a:lnTo>
                    <a:pt x="4709" y="1688"/>
                  </a:lnTo>
                  <a:lnTo>
                    <a:pt x="4727" y="1740"/>
                  </a:lnTo>
                  <a:lnTo>
                    <a:pt x="4732" y="1790"/>
                  </a:lnTo>
                  <a:lnTo>
                    <a:pt x="4693" y="1876"/>
                  </a:lnTo>
                  <a:lnTo>
                    <a:pt x="4664" y="1912"/>
                  </a:lnTo>
                  <a:lnTo>
                    <a:pt x="4664" y="1991"/>
                  </a:lnTo>
                  <a:lnTo>
                    <a:pt x="4623" y="2014"/>
                  </a:lnTo>
                  <a:lnTo>
                    <a:pt x="4657" y="2026"/>
                  </a:lnTo>
                  <a:lnTo>
                    <a:pt x="4680" y="2089"/>
                  </a:lnTo>
                  <a:lnTo>
                    <a:pt x="4657" y="2123"/>
                  </a:lnTo>
                  <a:lnTo>
                    <a:pt x="4641" y="2170"/>
                  </a:lnTo>
                  <a:lnTo>
                    <a:pt x="4641" y="2256"/>
                  </a:lnTo>
                  <a:lnTo>
                    <a:pt x="4636" y="2285"/>
                  </a:lnTo>
                  <a:lnTo>
                    <a:pt x="4607" y="2272"/>
                  </a:lnTo>
                  <a:lnTo>
                    <a:pt x="4594" y="2227"/>
                  </a:lnTo>
                  <a:lnTo>
                    <a:pt x="4555" y="2215"/>
                  </a:lnTo>
                  <a:lnTo>
                    <a:pt x="4526" y="2277"/>
                  </a:lnTo>
                  <a:lnTo>
                    <a:pt x="4422" y="2381"/>
                  </a:lnTo>
                  <a:lnTo>
                    <a:pt x="4383" y="2405"/>
                  </a:lnTo>
                  <a:lnTo>
                    <a:pt x="4125" y="2410"/>
                  </a:lnTo>
                  <a:lnTo>
                    <a:pt x="4119" y="2530"/>
                  </a:lnTo>
                  <a:lnTo>
                    <a:pt x="4062" y="2543"/>
                  </a:lnTo>
                  <a:lnTo>
                    <a:pt x="4125" y="2593"/>
                  </a:lnTo>
                  <a:lnTo>
                    <a:pt x="4193" y="2606"/>
                  </a:lnTo>
                  <a:lnTo>
                    <a:pt x="4256" y="2645"/>
                  </a:lnTo>
                  <a:lnTo>
                    <a:pt x="4273" y="2708"/>
                  </a:lnTo>
                  <a:lnTo>
                    <a:pt x="4250" y="2760"/>
                  </a:lnTo>
                  <a:lnTo>
                    <a:pt x="3947" y="2760"/>
                  </a:lnTo>
                  <a:lnTo>
                    <a:pt x="3940" y="2846"/>
                  </a:lnTo>
                  <a:lnTo>
                    <a:pt x="3958" y="2903"/>
                  </a:lnTo>
                  <a:lnTo>
                    <a:pt x="3976" y="2955"/>
                  </a:lnTo>
                  <a:lnTo>
                    <a:pt x="3940" y="3036"/>
                  </a:lnTo>
                  <a:lnTo>
                    <a:pt x="3791" y="2887"/>
                  </a:lnTo>
                  <a:lnTo>
                    <a:pt x="3734" y="2846"/>
                  </a:lnTo>
                  <a:lnTo>
                    <a:pt x="3660" y="2812"/>
                  </a:lnTo>
                  <a:lnTo>
                    <a:pt x="3608" y="2772"/>
                  </a:lnTo>
                  <a:lnTo>
                    <a:pt x="3590" y="2726"/>
                  </a:lnTo>
                  <a:lnTo>
                    <a:pt x="3517" y="2744"/>
                  </a:lnTo>
                  <a:lnTo>
                    <a:pt x="3504" y="2765"/>
                  </a:lnTo>
                  <a:lnTo>
                    <a:pt x="3465" y="2760"/>
                  </a:lnTo>
                  <a:lnTo>
                    <a:pt x="3460" y="2720"/>
                  </a:lnTo>
                  <a:lnTo>
                    <a:pt x="3424" y="2702"/>
                  </a:lnTo>
                  <a:lnTo>
                    <a:pt x="3402" y="2708"/>
                  </a:lnTo>
                  <a:lnTo>
                    <a:pt x="3384" y="2744"/>
                  </a:lnTo>
                  <a:lnTo>
                    <a:pt x="3418" y="2765"/>
                  </a:lnTo>
                  <a:lnTo>
                    <a:pt x="3374" y="2778"/>
                  </a:lnTo>
                  <a:lnTo>
                    <a:pt x="3304" y="2794"/>
                  </a:lnTo>
                  <a:lnTo>
                    <a:pt x="3201" y="2846"/>
                  </a:lnTo>
                  <a:lnTo>
                    <a:pt x="3149" y="2864"/>
                  </a:lnTo>
                  <a:lnTo>
                    <a:pt x="3080" y="2864"/>
                  </a:lnTo>
                  <a:lnTo>
                    <a:pt x="2988" y="2835"/>
                  </a:lnTo>
                  <a:lnTo>
                    <a:pt x="2897" y="2817"/>
                  </a:lnTo>
                  <a:lnTo>
                    <a:pt x="2771" y="2788"/>
                  </a:lnTo>
                  <a:lnTo>
                    <a:pt x="2735" y="2754"/>
                  </a:lnTo>
                  <a:lnTo>
                    <a:pt x="2639" y="2720"/>
                  </a:lnTo>
                  <a:lnTo>
                    <a:pt x="2547" y="2715"/>
                  </a:lnTo>
                  <a:lnTo>
                    <a:pt x="2506" y="2679"/>
                  </a:lnTo>
                  <a:lnTo>
                    <a:pt x="2375" y="2650"/>
                  </a:lnTo>
                  <a:lnTo>
                    <a:pt x="2266" y="2600"/>
                  </a:lnTo>
                  <a:lnTo>
                    <a:pt x="2146" y="2507"/>
                  </a:lnTo>
                  <a:lnTo>
                    <a:pt x="2047" y="2485"/>
                  </a:lnTo>
                  <a:lnTo>
                    <a:pt x="2018" y="2491"/>
                  </a:lnTo>
                  <a:lnTo>
                    <a:pt x="2002" y="2507"/>
                  </a:lnTo>
                  <a:lnTo>
                    <a:pt x="1961" y="2473"/>
                  </a:lnTo>
                  <a:lnTo>
                    <a:pt x="1882" y="2462"/>
                  </a:lnTo>
                  <a:lnTo>
                    <a:pt x="1835" y="2416"/>
                  </a:lnTo>
                  <a:lnTo>
                    <a:pt x="1767" y="2376"/>
                  </a:lnTo>
                  <a:lnTo>
                    <a:pt x="1687" y="2301"/>
                  </a:lnTo>
                  <a:lnTo>
                    <a:pt x="1640" y="2267"/>
                  </a:lnTo>
                  <a:lnTo>
                    <a:pt x="1588" y="2267"/>
                  </a:lnTo>
                  <a:lnTo>
                    <a:pt x="1554" y="2199"/>
                  </a:lnTo>
                  <a:lnTo>
                    <a:pt x="1520" y="2129"/>
                  </a:lnTo>
                  <a:lnTo>
                    <a:pt x="1514" y="2077"/>
                  </a:lnTo>
                  <a:lnTo>
                    <a:pt x="1572" y="2077"/>
                  </a:lnTo>
                  <a:lnTo>
                    <a:pt x="1577" y="2037"/>
                  </a:lnTo>
                  <a:lnTo>
                    <a:pt x="1566" y="2003"/>
                  </a:lnTo>
                  <a:lnTo>
                    <a:pt x="1549" y="1969"/>
                  </a:lnTo>
                  <a:lnTo>
                    <a:pt x="1566" y="1904"/>
                  </a:lnTo>
                  <a:lnTo>
                    <a:pt x="1543" y="1831"/>
                  </a:lnTo>
                  <a:lnTo>
                    <a:pt x="1514" y="1774"/>
                  </a:lnTo>
                  <a:lnTo>
                    <a:pt x="1497" y="1722"/>
                  </a:lnTo>
                  <a:lnTo>
                    <a:pt x="1400" y="1641"/>
                  </a:lnTo>
                  <a:lnTo>
                    <a:pt x="1319" y="1560"/>
                  </a:lnTo>
                  <a:lnTo>
                    <a:pt x="1285" y="1497"/>
                  </a:lnTo>
                  <a:lnTo>
                    <a:pt x="1267" y="1453"/>
                  </a:lnTo>
                  <a:lnTo>
                    <a:pt x="1176" y="1377"/>
                  </a:lnTo>
                  <a:lnTo>
                    <a:pt x="1129" y="1320"/>
                  </a:lnTo>
                  <a:lnTo>
                    <a:pt x="1066" y="1239"/>
                  </a:lnTo>
                  <a:lnTo>
                    <a:pt x="1021" y="1200"/>
                  </a:lnTo>
                  <a:lnTo>
                    <a:pt x="980" y="1194"/>
                  </a:lnTo>
                  <a:lnTo>
                    <a:pt x="957" y="1187"/>
                  </a:lnTo>
                  <a:lnTo>
                    <a:pt x="952" y="1171"/>
                  </a:lnTo>
                  <a:lnTo>
                    <a:pt x="1004" y="1137"/>
                  </a:lnTo>
                  <a:lnTo>
                    <a:pt x="1021" y="1073"/>
                  </a:lnTo>
                  <a:lnTo>
                    <a:pt x="935" y="1010"/>
                  </a:lnTo>
                  <a:lnTo>
                    <a:pt x="894" y="999"/>
                  </a:lnTo>
                  <a:lnTo>
                    <a:pt x="831" y="924"/>
                  </a:lnTo>
                  <a:lnTo>
                    <a:pt x="769" y="879"/>
                  </a:lnTo>
                  <a:lnTo>
                    <a:pt x="735" y="884"/>
                  </a:lnTo>
                  <a:lnTo>
                    <a:pt x="745" y="798"/>
                  </a:lnTo>
                  <a:lnTo>
                    <a:pt x="699" y="770"/>
                  </a:lnTo>
                  <a:lnTo>
                    <a:pt x="654" y="718"/>
                  </a:lnTo>
                  <a:lnTo>
                    <a:pt x="641" y="660"/>
                  </a:lnTo>
                  <a:lnTo>
                    <a:pt x="602" y="631"/>
                  </a:lnTo>
                  <a:lnTo>
                    <a:pt x="573" y="540"/>
                  </a:lnTo>
                  <a:lnTo>
                    <a:pt x="568" y="483"/>
                  </a:lnTo>
                  <a:lnTo>
                    <a:pt x="516" y="368"/>
                  </a:lnTo>
                  <a:lnTo>
                    <a:pt x="464" y="219"/>
                  </a:lnTo>
                  <a:lnTo>
                    <a:pt x="407" y="201"/>
                  </a:lnTo>
                  <a:lnTo>
                    <a:pt x="344" y="172"/>
                  </a:lnTo>
                  <a:lnTo>
                    <a:pt x="304" y="120"/>
                  </a:lnTo>
                  <a:lnTo>
                    <a:pt x="269" y="97"/>
                  </a:lnTo>
                  <a:lnTo>
                    <a:pt x="252" y="178"/>
                  </a:lnTo>
                  <a:lnTo>
                    <a:pt x="240" y="327"/>
                  </a:lnTo>
                  <a:lnTo>
                    <a:pt x="258" y="407"/>
                  </a:lnTo>
                  <a:lnTo>
                    <a:pt x="297" y="470"/>
                  </a:lnTo>
                  <a:lnTo>
                    <a:pt x="362" y="545"/>
                  </a:lnTo>
                  <a:lnTo>
                    <a:pt x="407" y="649"/>
                  </a:lnTo>
                  <a:lnTo>
                    <a:pt x="464" y="718"/>
                  </a:lnTo>
                  <a:lnTo>
                    <a:pt x="482" y="809"/>
                  </a:lnTo>
                  <a:lnTo>
                    <a:pt x="505" y="890"/>
                  </a:lnTo>
                  <a:lnTo>
                    <a:pt x="545" y="913"/>
                  </a:lnTo>
                  <a:lnTo>
                    <a:pt x="555" y="970"/>
                  </a:lnTo>
                  <a:lnTo>
                    <a:pt x="613" y="994"/>
                  </a:lnTo>
                  <a:lnTo>
                    <a:pt x="649" y="1038"/>
                  </a:lnTo>
                  <a:lnTo>
                    <a:pt x="654" y="1090"/>
                  </a:lnTo>
                  <a:lnTo>
                    <a:pt x="631" y="1137"/>
                  </a:lnTo>
                  <a:lnTo>
                    <a:pt x="636" y="1187"/>
                  </a:lnTo>
                  <a:lnTo>
                    <a:pt x="693" y="1229"/>
                  </a:lnTo>
                  <a:lnTo>
                    <a:pt x="735" y="1286"/>
                  </a:lnTo>
                  <a:lnTo>
                    <a:pt x="735" y="1359"/>
                  </a:lnTo>
                  <a:lnTo>
                    <a:pt x="722" y="1406"/>
                  </a:lnTo>
                  <a:lnTo>
                    <a:pt x="735" y="1458"/>
                  </a:lnTo>
                  <a:lnTo>
                    <a:pt x="831" y="1481"/>
                  </a:lnTo>
                  <a:lnTo>
                    <a:pt x="871" y="1487"/>
                  </a:lnTo>
                  <a:lnTo>
                    <a:pt x="912" y="1612"/>
                  </a:lnTo>
                  <a:lnTo>
                    <a:pt x="878" y="1625"/>
                  </a:lnTo>
                  <a:lnTo>
                    <a:pt x="871" y="1693"/>
                  </a:lnTo>
                  <a:lnTo>
                    <a:pt x="842" y="1711"/>
                  </a:lnTo>
                  <a:lnTo>
                    <a:pt x="826" y="1688"/>
                  </a:lnTo>
                  <a:lnTo>
                    <a:pt x="826" y="1646"/>
                  </a:lnTo>
                  <a:lnTo>
                    <a:pt x="785" y="1625"/>
                  </a:lnTo>
                  <a:lnTo>
                    <a:pt x="769" y="1567"/>
                  </a:lnTo>
                  <a:lnTo>
                    <a:pt x="688" y="1474"/>
                  </a:lnTo>
                  <a:lnTo>
                    <a:pt x="545" y="1349"/>
                  </a:lnTo>
                  <a:lnTo>
                    <a:pt x="534" y="1291"/>
                  </a:lnTo>
                  <a:lnTo>
                    <a:pt x="527" y="1148"/>
                  </a:lnTo>
                  <a:lnTo>
                    <a:pt x="441" y="1056"/>
                  </a:lnTo>
                  <a:lnTo>
                    <a:pt x="412" y="994"/>
                  </a:lnTo>
                  <a:lnTo>
                    <a:pt x="390" y="958"/>
                  </a:lnTo>
                  <a:lnTo>
                    <a:pt x="321" y="958"/>
                  </a:lnTo>
                  <a:lnTo>
                    <a:pt x="224" y="872"/>
                  </a:lnTo>
                  <a:lnTo>
                    <a:pt x="182" y="838"/>
                  </a:lnTo>
                  <a:lnTo>
                    <a:pt x="148" y="793"/>
                  </a:lnTo>
                  <a:lnTo>
                    <a:pt x="234" y="786"/>
                  </a:lnTo>
                  <a:lnTo>
                    <a:pt x="247" y="809"/>
                  </a:lnTo>
                  <a:lnTo>
                    <a:pt x="276" y="798"/>
                  </a:lnTo>
                  <a:lnTo>
                    <a:pt x="263" y="746"/>
                  </a:lnTo>
                  <a:lnTo>
                    <a:pt x="286" y="735"/>
                  </a:lnTo>
                  <a:lnTo>
                    <a:pt x="297" y="671"/>
                  </a:lnTo>
                  <a:lnTo>
                    <a:pt x="240" y="574"/>
                  </a:lnTo>
                  <a:lnTo>
                    <a:pt x="114" y="477"/>
                  </a:lnTo>
                  <a:lnTo>
                    <a:pt x="68" y="384"/>
                  </a:lnTo>
                  <a:lnTo>
                    <a:pt x="52" y="293"/>
                  </a:lnTo>
                  <a:lnTo>
                    <a:pt x="52" y="207"/>
                  </a:lnTo>
                  <a:lnTo>
                    <a:pt x="23" y="167"/>
                  </a:lnTo>
                  <a:lnTo>
                    <a:pt x="0" y="97"/>
                  </a:lnTo>
                  <a:lnTo>
                    <a:pt x="0"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61" name=""/>
            <p:cNvSpPr/>
            <p:nvPr/>
          </p:nvSpPr>
          <p:spPr>
            <a:xfrm>
              <a:off x="2305080" y="4065480"/>
              <a:ext cx="3746520" cy="2522160"/>
            </a:xfrm>
            <a:custGeom>
              <a:avLst/>
              <a:gdLst/>
              <a:ahLst/>
              <a:rect l="l" t="t" r="r" b="b"/>
              <a:pathLst>
                <a:path w="4732" h="3036">
                  <a:moveTo>
                    <a:pt x="0" y="0"/>
                  </a:moveTo>
                  <a:lnTo>
                    <a:pt x="349" y="34"/>
                  </a:lnTo>
                  <a:lnTo>
                    <a:pt x="338" y="63"/>
                  </a:lnTo>
                  <a:lnTo>
                    <a:pt x="821" y="379"/>
                  </a:lnTo>
                  <a:lnTo>
                    <a:pt x="1222" y="407"/>
                  </a:lnTo>
                  <a:lnTo>
                    <a:pt x="1238" y="350"/>
                  </a:lnTo>
                  <a:lnTo>
                    <a:pt x="1468" y="368"/>
                  </a:lnTo>
                  <a:lnTo>
                    <a:pt x="1509" y="402"/>
                  </a:lnTo>
                  <a:lnTo>
                    <a:pt x="1502" y="449"/>
                  </a:lnTo>
                  <a:lnTo>
                    <a:pt x="1543" y="459"/>
                  </a:lnTo>
                  <a:lnTo>
                    <a:pt x="1588" y="522"/>
                  </a:lnTo>
                  <a:lnTo>
                    <a:pt x="1611" y="522"/>
                  </a:lnTo>
                  <a:lnTo>
                    <a:pt x="1635" y="574"/>
                  </a:lnTo>
                  <a:lnTo>
                    <a:pt x="1692" y="585"/>
                  </a:lnTo>
                  <a:lnTo>
                    <a:pt x="1681" y="603"/>
                  </a:lnTo>
                  <a:lnTo>
                    <a:pt x="1697" y="660"/>
                  </a:lnTo>
                  <a:lnTo>
                    <a:pt x="1710" y="741"/>
                  </a:lnTo>
                  <a:lnTo>
                    <a:pt x="1749" y="780"/>
                  </a:lnTo>
                  <a:lnTo>
                    <a:pt x="1817" y="861"/>
                  </a:lnTo>
                  <a:lnTo>
                    <a:pt x="1853" y="856"/>
                  </a:lnTo>
                  <a:lnTo>
                    <a:pt x="1864" y="879"/>
                  </a:lnTo>
                  <a:lnTo>
                    <a:pt x="1927" y="913"/>
                  </a:lnTo>
                  <a:lnTo>
                    <a:pt x="1979" y="861"/>
                  </a:lnTo>
                  <a:lnTo>
                    <a:pt x="1973" y="809"/>
                  </a:lnTo>
                  <a:lnTo>
                    <a:pt x="1979" y="780"/>
                  </a:lnTo>
                  <a:lnTo>
                    <a:pt x="2031" y="780"/>
                  </a:lnTo>
                  <a:lnTo>
                    <a:pt x="2042" y="746"/>
                  </a:lnTo>
                  <a:lnTo>
                    <a:pt x="2065" y="746"/>
                  </a:lnTo>
                  <a:lnTo>
                    <a:pt x="2065" y="770"/>
                  </a:lnTo>
                  <a:lnTo>
                    <a:pt x="2187" y="780"/>
                  </a:lnTo>
                  <a:lnTo>
                    <a:pt x="2255" y="843"/>
                  </a:lnTo>
                  <a:lnTo>
                    <a:pt x="2300" y="936"/>
                  </a:lnTo>
                  <a:lnTo>
                    <a:pt x="2305" y="970"/>
                  </a:lnTo>
                  <a:lnTo>
                    <a:pt x="2375" y="1080"/>
                  </a:lnTo>
                  <a:lnTo>
                    <a:pt x="2398" y="1125"/>
                  </a:lnTo>
                  <a:lnTo>
                    <a:pt x="2456" y="1166"/>
                  </a:lnTo>
                  <a:lnTo>
                    <a:pt x="2466" y="1223"/>
                  </a:lnTo>
                  <a:lnTo>
                    <a:pt x="2484" y="1257"/>
                  </a:lnTo>
                  <a:lnTo>
                    <a:pt x="2477" y="1297"/>
                  </a:lnTo>
                  <a:lnTo>
                    <a:pt x="2518" y="1320"/>
                  </a:lnTo>
                  <a:lnTo>
                    <a:pt x="2513" y="1383"/>
                  </a:lnTo>
                  <a:lnTo>
                    <a:pt x="2558" y="1377"/>
                  </a:lnTo>
                  <a:lnTo>
                    <a:pt x="2592" y="1417"/>
                  </a:lnTo>
                  <a:lnTo>
                    <a:pt x="2621" y="1411"/>
                  </a:lnTo>
                  <a:lnTo>
                    <a:pt x="2673" y="1440"/>
                  </a:lnTo>
                  <a:lnTo>
                    <a:pt x="2701" y="1440"/>
                  </a:lnTo>
                  <a:lnTo>
                    <a:pt x="2735" y="1435"/>
                  </a:lnTo>
                  <a:lnTo>
                    <a:pt x="2764" y="1453"/>
                  </a:lnTo>
                  <a:lnTo>
                    <a:pt x="2805" y="1458"/>
                  </a:lnTo>
                  <a:lnTo>
                    <a:pt x="2787" y="1544"/>
                  </a:lnTo>
                  <a:lnTo>
                    <a:pt x="2805" y="1584"/>
                  </a:lnTo>
                  <a:lnTo>
                    <a:pt x="2805" y="1732"/>
                  </a:lnTo>
                  <a:lnTo>
                    <a:pt x="2811" y="1790"/>
                  </a:lnTo>
                  <a:lnTo>
                    <a:pt x="2886" y="1904"/>
                  </a:lnTo>
                  <a:lnTo>
                    <a:pt x="2936" y="1962"/>
                  </a:lnTo>
                  <a:lnTo>
                    <a:pt x="2988" y="2014"/>
                  </a:lnTo>
                  <a:lnTo>
                    <a:pt x="2983" y="2032"/>
                  </a:lnTo>
                  <a:lnTo>
                    <a:pt x="2915" y="1980"/>
                  </a:lnTo>
                  <a:lnTo>
                    <a:pt x="2891" y="1969"/>
                  </a:lnTo>
                  <a:lnTo>
                    <a:pt x="2886" y="1985"/>
                  </a:lnTo>
                  <a:lnTo>
                    <a:pt x="3029" y="2123"/>
                  </a:lnTo>
                  <a:lnTo>
                    <a:pt x="3194" y="2313"/>
                  </a:lnTo>
                  <a:lnTo>
                    <a:pt x="3235" y="2347"/>
                  </a:lnTo>
                  <a:lnTo>
                    <a:pt x="3270" y="2371"/>
                  </a:lnTo>
                  <a:lnTo>
                    <a:pt x="3338" y="2381"/>
                  </a:lnTo>
                  <a:lnTo>
                    <a:pt x="3395" y="2405"/>
                  </a:lnTo>
                  <a:lnTo>
                    <a:pt x="3452" y="2433"/>
                  </a:lnTo>
                  <a:lnTo>
                    <a:pt x="3556" y="2428"/>
                  </a:lnTo>
                  <a:lnTo>
                    <a:pt x="3648" y="2329"/>
                  </a:lnTo>
                  <a:lnTo>
                    <a:pt x="3791" y="2324"/>
                  </a:lnTo>
                  <a:lnTo>
                    <a:pt x="3854" y="2290"/>
                  </a:lnTo>
                  <a:lnTo>
                    <a:pt x="3877" y="2256"/>
                  </a:lnTo>
                  <a:lnTo>
                    <a:pt x="3958" y="2243"/>
                  </a:lnTo>
                  <a:lnTo>
                    <a:pt x="4049" y="2191"/>
                  </a:lnTo>
                  <a:lnTo>
                    <a:pt x="4078" y="2112"/>
                  </a:lnTo>
                  <a:lnTo>
                    <a:pt x="4096" y="1946"/>
                  </a:lnTo>
                  <a:lnTo>
                    <a:pt x="4119" y="1870"/>
                  </a:lnTo>
                  <a:lnTo>
                    <a:pt x="4164" y="1813"/>
                  </a:lnTo>
                  <a:lnTo>
                    <a:pt x="4221" y="1779"/>
                  </a:lnTo>
                  <a:lnTo>
                    <a:pt x="4383" y="1745"/>
                  </a:lnTo>
                  <a:lnTo>
                    <a:pt x="4417" y="1722"/>
                  </a:lnTo>
                  <a:lnTo>
                    <a:pt x="4560" y="1716"/>
                  </a:lnTo>
                  <a:lnTo>
                    <a:pt x="4646" y="1704"/>
                  </a:lnTo>
                  <a:lnTo>
                    <a:pt x="4686" y="1688"/>
                  </a:lnTo>
                  <a:lnTo>
                    <a:pt x="4709" y="1688"/>
                  </a:lnTo>
                  <a:lnTo>
                    <a:pt x="4727" y="1740"/>
                  </a:lnTo>
                  <a:lnTo>
                    <a:pt x="4732" y="1790"/>
                  </a:lnTo>
                  <a:lnTo>
                    <a:pt x="4693" y="1876"/>
                  </a:lnTo>
                  <a:lnTo>
                    <a:pt x="4664" y="1912"/>
                  </a:lnTo>
                  <a:lnTo>
                    <a:pt x="4664" y="1991"/>
                  </a:lnTo>
                  <a:lnTo>
                    <a:pt x="4623" y="2014"/>
                  </a:lnTo>
                  <a:lnTo>
                    <a:pt x="4657" y="2026"/>
                  </a:lnTo>
                  <a:lnTo>
                    <a:pt x="4680" y="2089"/>
                  </a:lnTo>
                  <a:lnTo>
                    <a:pt x="4657" y="2123"/>
                  </a:lnTo>
                  <a:lnTo>
                    <a:pt x="4641" y="2170"/>
                  </a:lnTo>
                  <a:lnTo>
                    <a:pt x="4641" y="2256"/>
                  </a:lnTo>
                  <a:lnTo>
                    <a:pt x="4636" y="2285"/>
                  </a:lnTo>
                  <a:lnTo>
                    <a:pt x="4607" y="2272"/>
                  </a:lnTo>
                  <a:lnTo>
                    <a:pt x="4594" y="2227"/>
                  </a:lnTo>
                  <a:lnTo>
                    <a:pt x="4555" y="2215"/>
                  </a:lnTo>
                  <a:lnTo>
                    <a:pt x="4526" y="2277"/>
                  </a:lnTo>
                  <a:lnTo>
                    <a:pt x="4422" y="2381"/>
                  </a:lnTo>
                  <a:lnTo>
                    <a:pt x="4383" y="2405"/>
                  </a:lnTo>
                  <a:lnTo>
                    <a:pt x="4125" y="2410"/>
                  </a:lnTo>
                  <a:lnTo>
                    <a:pt x="4119" y="2530"/>
                  </a:lnTo>
                  <a:lnTo>
                    <a:pt x="4062" y="2543"/>
                  </a:lnTo>
                  <a:lnTo>
                    <a:pt x="4125" y="2593"/>
                  </a:lnTo>
                  <a:lnTo>
                    <a:pt x="4193" y="2606"/>
                  </a:lnTo>
                  <a:lnTo>
                    <a:pt x="4256" y="2645"/>
                  </a:lnTo>
                  <a:lnTo>
                    <a:pt x="4273" y="2708"/>
                  </a:lnTo>
                  <a:lnTo>
                    <a:pt x="4250" y="2760"/>
                  </a:lnTo>
                  <a:lnTo>
                    <a:pt x="3947" y="2760"/>
                  </a:lnTo>
                  <a:lnTo>
                    <a:pt x="3940" y="2846"/>
                  </a:lnTo>
                  <a:lnTo>
                    <a:pt x="3958" y="2903"/>
                  </a:lnTo>
                  <a:lnTo>
                    <a:pt x="3976" y="2955"/>
                  </a:lnTo>
                  <a:lnTo>
                    <a:pt x="3940" y="3036"/>
                  </a:lnTo>
                  <a:lnTo>
                    <a:pt x="3791" y="2887"/>
                  </a:lnTo>
                  <a:lnTo>
                    <a:pt x="3734" y="2846"/>
                  </a:lnTo>
                  <a:lnTo>
                    <a:pt x="3660" y="2812"/>
                  </a:lnTo>
                  <a:lnTo>
                    <a:pt x="3608" y="2772"/>
                  </a:lnTo>
                  <a:lnTo>
                    <a:pt x="3590" y="2726"/>
                  </a:lnTo>
                  <a:lnTo>
                    <a:pt x="3517" y="2744"/>
                  </a:lnTo>
                  <a:lnTo>
                    <a:pt x="3504" y="2765"/>
                  </a:lnTo>
                  <a:lnTo>
                    <a:pt x="3465" y="2760"/>
                  </a:lnTo>
                  <a:lnTo>
                    <a:pt x="3460" y="2720"/>
                  </a:lnTo>
                  <a:lnTo>
                    <a:pt x="3424" y="2702"/>
                  </a:lnTo>
                  <a:lnTo>
                    <a:pt x="3402" y="2708"/>
                  </a:lnTo>
                  <a:lnTo>
                    <a:pt x="3384" y="2744"/>
                  </a:lnTo>
                  <a:lnTo>
                    <a:pt x="3418" y="2765"/>
                  </a:lnTo>
                  <a:lnTo>
                    <a:pt x="3374" y="2778"/>
                  </a:lnTo>
                  <a:lnTo>
                    <a:pt x="3304" y="2794"/>
                  </a:lnTo>
                  <a:lnTo>
                    <a:pt x="3201" y="2846"/>
                  </a:lnTo>
                  <a:lnTo>
                    <a:pt x="3149" y="2864"/>
                  </a:lnTo>
                  <a:lnTo>
                    <a:pt x="3080" y="2864"/>
                  </a:lnTo>
                  <a:lnTo>
                    <a:pt x="2988" y="2835"/>
                  </a:lnTo>
                  <a:lnTo>
                    <a:pt x="2897" y="2817"/>
                  </a:lnTo>
                  <a:lnTo>
                    <a:pt x="2771" y="2788"/>
                  </a:lnTo>
                  <a:lnTo>
                    <a:pt x="2735" y="2754"/>
                  </a:lnTo>
                  <a:lnTo>
                    <a:pt x="2639" y="2720"/>
                  </a:lnTo>
                  <a:lnTo>
                    <a:pt x="2547" y="2715"/>
                  </a:lnTo>
                  <a:lnTo>
                    <a:pt x="2506" y="2679"/>
                  </a:lnTo>
                  <a:lnTo>
                    <a:pt x="2375" y="2650"/>
                  </a:lnTo>
                  <a:lnTo>
                    <a:pt x="2266" y="2600"/>
                  </a:lnTo>
                  <a:lnTo>
                    <a:pt x="2146" y="2507"/>
                  </a:lnTo>
                  <a:lnTo>
                    <a:pt x="2047" y="2485"/>
                  </a:lnTo>
                  <a:lnTo>
                    <a:pt x="2018" y="2491"/>
                  </a:lnTo>
                  <a:lnTo>
                    <a:pt x="2002" y="2507"/>
                  </a:lnTo>
                  <a:lnTo>
                    <a:pt x="1961" y="2473"/>
                  </a:lnTo>
                  <a:lnTo>
                    <a:pt x="1882" y="2462"/>
                  </a:lnTo>
                  <a:lnTo>
                    <a:pt x="1835" y="2416"/>
                  </a:lnTo>
                  <a:lnTo>
                    <a:pt x="1767" y="2376"/>
                  </a:lnTo>
                  <a:lnTo>
                    <a:pt x="1687" y="2301"/>
                  </a:lnTo>
                  <a:lnTo>
                    <a:pt x="1640" y="2267"/>
                  </a:lnTo>
                  <a:lnTo>
                    <a:pt x="1588" y="2267"/>
                  </a:lnTo>
                  <a:lnTo>
                    <a:pt x="1554" y="2199"/>
                  </a:lnTo>
                  <a:lnTo>
                    <a:pt x="1520" y="2129"/>
                  </a:lnTo>
                  <a:lnTo>
                    <a:pt x="1514" y="2077"/>
                  </a:lnTo>
                  <a:lnTo>
                    <a:pt x="1572" y="2077"/>
                  </a:lnTo>
                  <a:lnTo>
                    <a:pt x="1577" y="2037"/>
                  </a:lnTo>
                  <a:lnTo>
                    <a:pt x="1566" y="2003"/>
                  </a:lnTo>
                  <a:lnTo>
                    <a:pt x="1549" y="1969"/>
                  </a:lnTo>
                  <a:lnTo>
                    <a:pt x="1566" y="1904"/>
                  </a:lnTo>
                  <a:lnTo>
                    <a:pt x="1543" y="1831"/>
                  </a:lnTo>
                  <a:lnTo>
                    <a:pt x="1514" y="1774"/>
                  </a:lnTo>
                  <a:lnTo>
                    <a:pt x="1497" y="1722"/>
                  </a:lnTo>
                  <a:lnTo>
                    <a:pt x="1400" y="1641"/>
                  </a:lnTo>
                  <a:lnTo>
                    <a:pt x="1319" y="1560"/>
                  </a:lnTo>
                  <a:lnTo>
                    <a:pt x="1285" y="1497"/>
                  </a:lnTo>
                  <a:lnTo>
                    <a:pt x="1267" y="1453"/>
                  </a:lnTo>
                  <a:lnTo>
                    <a:pt x="1176" y="1377"/>
                  </a:lnTo>
                  <a:lnTo>
                    <a:pt x="1129" y="1320"/>
                  </a:lnTo>
                  <a:lnTo>
                    <a:pt x="1066" y="1239"/>
                  </a:lnTo>
                  <a:lnTo>
                    <a:pt x="1021" y="1200"/>
                  </a:lnTo>
                  <a:lnTo>
                    <a:pt x="980" y="1194"/>
                  </a:lnTo>
                  <a:lnTo>
                    <a:pt x="957" y="1187"/>
                  </a:lnTo>
                  <a:lnTo>
                    <a:pt x="952" y="1171"/>
                  </a:lnTo>
                  <a:lnTo>
                    <a:pt x="1004" y="1137"/>
                  </a:lnTo>
                  <a:lnTo>
                    <a:pt x="1021" y="1073"/>
                  </a:lnTo>
                  <a:lnTo>
                    <a:pt x="935" y="1010"/>
                  </a:lnTo>
                  <a:lnTo>
                    <a:pt x="894" y="999"/>
                  </a:lnTo>
                  <a:lnTo>
                    <a:pt x="831" y="924"/>
                  </a:lnTo>
                  <a:lnTo>
                    <a:pt x="769" y="879"/>
                  </a:lnTo>
                  <a:lnTo>
                    <a:pt x="735" y="884"/>
                  </a:lnTo>
                  <a:lnTo>
                    <a:pt x="745" y="798"/>
                  </a:lnTo>
                  <a:lnTo>
                    <a:pt x="699" y="770"/>
                  </a:lnTo>
                  <a:lnTo>
                    <a:pt x="654" y="718"/>
                  </a:lnTo>
                  <a:lnTo>
                    <a:pt x="641" y="660"/>
                  </a:lnTo>
                  <a:lnTo>
                    <a:pt x="602" y="631"/>
                  </a:lnTo>
                  <a:lnTo>
                    <a:pt x="573" y="540"/>
                  </a:lnTo>
                  <a:lnTo>
                    <a:pt x="568" y="483"/>
                  </a:lnTo>
                  <a:lnTo>
                    <a:pt x="516" y="368"/>
                  </a:lnTo>
                  <a:lnTo>
                    <a:pt x="464" y="219"/>
                  </a:lnTo>
                  <a:lnTo>
                    <a:pt x="407" y="201"/>
                  </a:lnTo>
                  <a:lnTo>
                    <a:pt x="344" y="172"/>
                  </a:lnTo>
                  <a:lnTo>
                    <a:pt x="304" y="120"/>
                  </a:lnTo>
                  <a:lnTo>
                    <a:pt x="269" y="97"/>
                  </a:lnTo>
                  <a:lnTo>
                    <a:pt x="252" y="178"/>
                  </a:lnTo>
                  <a:lnTo>
                    <a:pt x="240" y="327"/>
                  </a:lnTo>
                  <a:lnTo>
                    <a:pt x="258" y="407"/>
                  </a:lnTo>
                  <a:lnTo>
                    <a:pt x="297" y="470"/>
                  </a:lnTo>
                  <a:lnTo>
                    <a:pt x="362" y="545"/>
                  </a:lnTo>
                  <a:lnTo>
                    <a:pt x="407" y="649"/>
                  </a:lnTo>
                  <a:lnTo>
                    <a:pt x="464" y="718"/>
                  </a:lnTo>
                  <a:lnTo>
                    <a:pt x="482" y="809"/>
                  </a:lnTo>
                  <a:lnTo>
                    <a:pt x="505" y="890"/>
                  </a:lnTo>
                  <a:lnTo>
                    <a:pt x="545" y="913"/>
                  </a:lnTo>
                  <a:lnTo>
                    <a:pt x="555" y="970"/>
                  </a:lnTo>
                  <a:lnTo>
                    <a:pt x="613" y="994"/>
                  </a:lnTo>
                  <a:lnTo>
                    <a:pt x="649" y="1038"/>
                  </a:lnTo>
                  <a:lnTo>
                    <a:pt x="654" y="1090"/>
                  </a:lnTo>
                  <a:lnTo>
                    <a:pt x="631" y="1137"/>
                  </a:lnTo>
                  <a:lnTo>
                    <a:pt x="636" y="1187"/>
                  </a:lnTo>
                  <a:lnTo>
                    <a:pt x="693" y="1229"/>
                  </a:lnTo>
                  <a:lnTo>
                    <a:pt x="735" y="1286"/>
                  </a:lnTo>
                  <a:lnTo>
                    <a:pt x="735" y="1359"/>
                  </a:lnTo>
                  <a:lnTo>
                    <a:pt x="722" y="1406"/>
                  </a:lnTo>
                  <a:lnTo>
                    <a:pt x="735" y="1458"/>
                  </a:lnTo>
                  <a:lnTo>
                    <a:pt x="831" y="1481"/>
                  </a:lnTo>
                  <a:lnTo>
                    <a:pt x="871" y="1487"/>
                  </a:lnTo>
                  <a:lnTo>
                    <a:pt x="912" y="1612"/>
                  </a:lnTo>
                  <a:lnTo>
                    <a:pt x="878" y="1625"/>
                  </a:lnTo>
                  <a:lnTo>
                    <a:pt x="871" y="1693"/>
                  </a:lnTo>
                  <a:lnTo>
                    <a:pt x="842" y="1711"/>
                  </a:lnTo>
                  <a:lnTo>
                    <a:pt x="826" y="1688"/>
                  </a:lnTo>
                  <a:lnTo>
                    <a:pt x="826" y="1646"/>
                  </a:lnTo>
                  <a:lnTo>
                    <a:pt x="785" y="1625"/>
                  </a:lnTo>
                  <a:lnTo>
                    <a:pt x="769" y="1567"/>
                  </a:lnTo>
                  <a:lnTo>
                    <a:pt x="688" y="1474"/>
                  </a:lnTo>
                  <a:lnTo>
                    <a:pt x="545" y="1349"/>
                  </a:lnTo>
                  <a:lnTo>
                    <a:pt x="534" y="1291"/>
                  </a:lnTo>
                  <a:lnTo>
                    <a:pt x="527" y="1148"/>
                  </a:lnTo>
                  <a:lnTo>
                    <a:pt x="441" y="1056"/>
                  </a:lnTo>
                  <a:lnTo>
                    <a:pt x="412" y="994"/>
                  </a:lnTo>
                  <a:lnTo>
                    <a:pt x="390" y="958"/>
                  </a:lnTo>
                  <a:lnTo>
                    <a:pt x="321" y="958"/>
                  </a:lnTo>
                  <a:lnTo>
                    <a:pt x="224" y="872"/>
                  </a:lnTo>
                  <a:lnTo>
                    <a:pt x="182" y="838"/>
                  </a:lnTo>
                  <a:lnTo>
                    <a:pt x="148" y="793"/>
                  </a:lnTo>
                  <a:lnTo>
                    <a:pt x="234" y="786"/>
                  </a:lnTo>
                  <a:lnTo>
                    <a:pt x="247" y="809"/>
                  </a:lnTo>
                  <a:lnTo>
                    <a:pt x="276" y="798"/>
                  </a:lnTo>
                  <a:lnTo>
                    <a:pt x="263" y="746"/>
                  </a:lnTo>
                  <a:lnTo>
                    <a:pt x="286" y="735"/>
                  </a:lnTo>
                  <a:lnTo>
                    <a:pt x="297" y="671"/>
                  </a:lnTo>
                  <a:lnTo>
                    <a:pt x="240" y="574"/>
                  </a:lnTo>
                  <a:lnTo>
                    <a:pt x="114" y="477"/>
                  </a:lnTo>
                  <a:lnTo>
                    <a:pt x="68" y="384"/>
                  </a:lnTo>
                  <a:lnTo>
                    <a:pt x="52" y="293"/>
                  </a:lnTo>
                  <a:lnTo>
                    <a:pt x="52" y="207"/>
                  </a:lnTo>
                  <a:lnTo>
                    <a:pt x="23" y="167"/>
                  </a:lnTo>
                  <a:lnTo>
                    <a:pt x="0" y="97"/>
                  </a:lnTo>
                  <a:lnTo>
                    <a:pt x="0"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62" name=""/>
          <p:cNvGrpSpPr/>
          <p:nvPr/>
        </p:nvGrpSpPr>
        <p:grpSpPr>
          <a:xfrm>
            <a:off x="5619600" y="4413240"/>
            <a:ext cx="990720" cy="788760"/>
            <a:chOff x="5619600" y="4413240"/>
            <a:chExt cx="990720" cy="788760"/>
          </a:xfrm>
        </p:grpSpPr>
        <p:sp>
          <p:nvSpPr>
            <p:cNvPr id="163" name=""/>
            <p:cNvSpPr/>
            <p:nvPr/>
          </p:nvSpPr>
          <p:spPr>
            <a:xfrm>
              <a:off x="5619600" y="4413240"/>
              <a:ext cx="990720" cy="788760"/>
            </a:xfrm>
            <a:custGeom>
              <a:avLst/>
              <a:gdLst/>
              <a:ahLst/>
              <a:rect l="l" t="t" r="r" b="b"/>
              <a:pathLst>
                <a:path w="1248" h="947">
                  <a:moveTo>
                    <a:pt x="54" y="190"/>
                  </a:moveTo>
                  <a:lnTo>
                    <a:pt x="76" y="194"/>
                  </a:lnTo>
                  <a:lnTo>
                    <a:pt x="83" y="176"/>
                  </a:lnTo>
                  <a:lnTo>
                    <a:pt x="104" y="204"/>
                  </a:lnTo>
                  <a:lnTo>
                    <a:pt x="122" y="176"/>
                  </a:lnTo>
                  <a:lnTo>
                    <a:pt x="133" y="161"/>
                  </a:lnTo>
                  <a:lnTo>
                    <a:pt x="162" y="176"/>
                  </a:lnTo>
                  <a:lnTo>
                    <a:pt x="173" y="168"/>
                  </a:lnTo>
                  <a:lnTo>
                    <a:pt x="173" y="150"/>
                  </a:lnTo>
                  <a:lnTo>
                    <a:pt x="187" y="154"/>
                  </a:lnTo>
                  <a:lnTo>
                    <a:pt x="198" y="194"/>
                  </a:lnTo>
                  <a:lnTo>
                    <a:pt x="266" y="201"/>
                  </a:lnTo>
                  <a:lnTo>
                    <a:pt x="302" y="179"/>
                  </a:lnTo>
                  <a:lnTo>
                    <a:pt x="323" y="194"/>
                  </a:lnTo>
                  <a:lnTo>
                    <a:pt x="320" y="237"/>
                  </a:lnTo>
                  <a:lnTo>
                    <a:pt x="348" y="240"/>
                  </a:lnTo>
                  <a:lnTo>
                    <a:pt x="366" y="283"/>
                  </a:lnTo>
                  <a:lnTo>
                    <a:pt x="395" y="283"/>
                  </a:lnTo>
                  <a:lnTo>
                    <a:pt x="416" y="258"/>
                  </a:lnTo>
                  <a:lnTo>
                    <a:pt x="438" y="251"/>
                  </a:lnTo>
                  <a:lnTo>
                    <a:pt x="470" y="254"/>
                  </a:lnTo>
                  <a:lnTo>
                    <a:pt x="495" y="237"/>
                  </a:lnTo>
                  <a:lnTo>
                    <a:pt x="499" y="204"/>
                  </a:lnTo>
                  <a:lnTo>
                    <a:pt x="513" y="179"/>
                  </a:lnTo>
                  <a:lnTo>
                    <a:pt x="538" y="172"/>
                  </a:lnTo>
                  <a:lnTo>
                    <a:pt x="578" y="179"/>
                  </a:lnTo>
                  <a:lnTo>
                    <a:pt x="606" y="204"/>
                  </a:lnTo>
                  <a:lnTo>
                    <a:pt x="606" y="233"/>
                  </a:lnTo>
                  <a:lnTo>
                    <a:pt x="642" y="240"/>
                  </a:lnTo>
                  <a:lnTo>
                    <a:pt x="696" y="269"/>
                  </a:lnTo>
                  <a:lnTo>
                    <a:pt x="700" y="305"/>
                  </a:lnTo>
                  <a:lnTo>
                    <a:pt x="750" y="315"/>
                  </a:lnTo>
                  <a:lnTo>
                    <a:pt x="778" y="351"/>
                  </a:lnTo>
                  <a:lnTo>
                    <a:pt x="786" y="405"/>
                  </a:lnTo>
                  <a:lnTo>
                    <a:pt x="775" y="412"/>
                  </a:lnTo>
                  <a:lnTo>
                    <a:pt x="761" y="423"/>
                  </a:lnTo>
                  <a:lnTo>
                    <a:pt x="761" y="452"/>
                  </a:lnTo>
                  <a:lnTo>
                    <a:pt x="778" y="484"/>
                  </a:lnTo>
                  <a:lnTo>
                    <a:pt x="778" y="513"/>
                  </a:lnTo>
                  <a:lnTo>
                    <a:pt x="789" y="549"/>
                  </a:lnTo>
                  <a:lnTo>
                    <a:pt x="814" y="523"/>
                  </a:lnTo>
                  <a:lnTo>
                    <a:pt x="843" y="513"/>
                  </a:lnTo>
                  <a:lnTo>
                    <a:pt x="807" y="584"/>
                  </a:lnTo>
                  <a:lnTo>
                    <a:pt x="821" y="610"/>
                  </a:lnTo>
                  <a:lnTo>
                    <a:pt x="836" y="624"/>
                  </a:lnTo>
                  <a:lnTo>
                    <a:pt x="861" y="663"/>
                  </a:lnTo>
                  <a:lnTo>
                    <a:pt x="900" y="678"/>
                  </a:lnTo>
                  <a:lnTo>
                    <a:pt x="904" y="656"/>
                  </a:lnTo>
                  <a:lnTo>
                    <a:pt x="925" y="663"/>
                  </a:lnTo>
                  <a:lnTo>
                    <a:pt x="915" y="699"/>
                  </a:lnTo>
                  <a:lnTo>
                    <a:pt x="911" y="735"/>
                  </a:lnTo>
                  <a:lnTo>
                    <a:pt x="940" y="746"/>
                  </a:lnTo>
                  <a:lnTo>
                    <a:pt x="969" y="782"/>
                  </a:lnTo>
                  <a:lnTo>
                    <a:pt x="965" y="814"/>
                  </a:lnTo>
                  <a:lnTo>
                    <a:pt x="979" y="825"/>
                  </a:lnTo>
                  <a:lnTo>
                    <a:pt x="1037" y="825"/>
                  </a:lnTo>
                  <a:lnTo>
                    <a:pt x="1058" y="843"/>
                  </a:lnTo>
                  <a:lnTo>
                    <a:pt x="1055" y="861"/>
                  </a:lnTo>
                  <a:lnTo>
                    <a:pt x="1083" y="857"/>
                  </a:lnTo>
                  <a:lnTo>
                    <a:pt x="1083" y="886"/>
                  </a:lnTo>
                  <a:lnTo>
                    <a:pt x="1105" y="914"/>
                  </a:lnTo>
                  <a:lnTo>
                    <a:pt x="1098" y="943"/>
                  </a:lnTo>
                  <a:lnTo>
                    <a:pt x="1137" y="947"/>
                  </a:lnTo>
                  <a:lnTo>
                    <a:pt x="1155" y="929"/>
                  </a:lnTo>
                  <a:lnTo>
                    <a:pt x="1219" y="932"/>
                  </a:lnTo>
                  <a:lnTo>
                    <a:pt x="1248" y="904"/>
                  </a:lnTo>
                  <a:lnTo>
                    <a:pt x="1227" y="843"/>
                  </a:lnTo>
                  <a:lnTo>
                    <a:pt x="1245" y="828"/>
                  </a:lnTo>
                  <a:lnTo>
                    <a:pt x="1241" y="660"/>
                  </a:lnTo>
                  <a:lnTo>
                    <a:pt x="1234" y="627"/>
                  </a:lnTo>
                  <a:lnTo>
                    <a:pt x="1180" y="559"/>
                  </a:lnTo>
                  <a:lnTo>
                    <a:pt x="1169" y="534"/>
                  </a:lnTo>
                  <a:lnTo>
                    <a:pt x="1155" y="498"/>
                  </a:lnTo>
                  <a:lnTo>
                    <a:pt x="1105" y="419"/>
                  </a:lnTo>
                  <a:lnTo>
                    <a:pt x="1090" y="355"/>
                  </a:lnTo>
                  <a:lnTo>
                    <a:pt x="1080" y="326"/>
                  </a:lnTo>
                  <a:lnTo>
                    <a:pt x="1058" y="319"/>
                  </a:lnTo>
                  <a:lnTo>
                    <a:pt x="1033" y="258"/>
                  </a:lnTo>
                  <a:lnTo>
                    <a:pt x="994" y="204"/>
                  </a:lnTo>
                  <a:lnTo>
                    <a:pt x="951" y="147"/>
                  </a:lnTo>
                  <a:lnTo>
                    <a:pt x="929" y="97"/>
                  </a:lnTo>
                  <a:lnTo>
                    <a:pt x="897" y="93"/>
                  </a:lnTo>
                  <a:lnTo>
                    <a:pt x="918" y="64"/>
                  </a:lnTo>
                  <a:lnTo>
                    <a:pt x="897" y="21"/>
                  </a:lnTo>
                  <a:lnTo>
                    <a:pt x="865" y="14"/>
                  </a:lnTo>
                  <a:lnTo>
                    <a:pt x="839" y="0"/>
                  </a:lnTo>
                  <a:lnTo>
                    <a:pt x="814" y="32"/>
                  </a:lnTo>
                  <a:lnTo>
                    <a:pt x="832" y="57"/>
                  </a:lnTo>
                  <a:lnTo>
                    <a:pt x="832" y="93"/>
                  </a:lnTo>
                  <a:lnTo>
                    <a:pt x="789" y="61"/>
                  </a:lnTo>
                  <a:lnTo>
                    <a:pt x="606" y="68"/>
                  </a:lnTo>
                  <a:lnTo>
                    <a:pt x="398" y="75"/>
                  </a:lnTo>
                  <a:lnTo>
                    <a:pt x="377" y="29"/>
                  </a:lnTo>
                  <a:lnTo>
                    <a:pt x="147" y="61"/>
                  </a:lnTo>
                  <a:lnTo>
                    <a:pt x="43" y="75"/>
                  </a:lnTo>
                  <a:lnTo>
                    <a:pt x="11" y="86"/>
                  </a:lnTo>
                  <a:lnTo>
                    <a:pt x="0" y="111"/>
                  </a:lnTo>
                  <a:lnTo>
                    <a:pt x="22" y="133"/>
                  </a:lnTo>
                  <a:lnTo>
                    <a:pt x="58" y="133"/>
                  </a:lnTo>
                  <a:lnTo>
                    <a:pt x="36" y="154"/>
                  </a:lnTo>
                  <a:lnTo>
                    <a:pt x="54" y="19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64" name=""/>
            <p:cNvSpPr/>
            <p:nvPr/>
          </p:nvSpPr>
          <p:spPr>
            <a:xfrm>
              <a:off x="5619600" y="4413240"/>
              <a:ext cx="990720" cy="788760"/>
            </a:xfrm>
            <a:custGeom>
              <a:avLst/>
              <a:gdLst/>
              <a:ahLst/>
              <a:rect l="l" t="t" r="r" b="b"/>
              <a:pathLst>
                <a:path w="1248" h="947">
                  <a:moveTo>
                    <a:pt x="54" y="190"/>
                  </a:moveTo>
                  <a:lnTo>
                    <a:pt x="76" y="194"/>
                  </a:lnTo>
                  <a:lnTo>
                    <a:pt x="83" y="176"/>
                  </a:lnTo>
                  <a:lnTo>
                    <a:pt x="104" y="204"/>
                  </a:lnTo>
                  <a:lnTo>
                    <a:pt x="122" y="176"/>
                  </a:lnTo>
                  <a:lnTo>
                    <a:pt x="133" y="161"/>
                  </a:lnTo>
                  <a:lnTo>
                    <a:pt x="162" y="176"/>
                  </a:lnTo>
                  <a:lnTo>
                    <a:pt x="173" y="168"/>
                  </a:lnTo>
                  <a:lnTo>
                    <a:pt x="173" y="150"/>
                  </a:lnTo>
                  <a:lnTo>
                    <a:pt x="187" y="154"/>
                  </a:lnTo>
                  <a:lnTo>
                    <a:pt x="198" y="194"/>
                  </a:lnTo>
                  <a:lnTo>
                    <a:pt x="266" y="201"/>
                  </a:lnTo>
                  <a:lnTo>
                    <a:pt x="302" y="179"/>
                  </a:lnTo>
                  <a:lnTo>
                    <a:pt x="323" y="194"/>
                  </a:lnTo>
                  <a:lnTo>
                    <a:pt x="320" y="237"/>
                  </a:lnTo>
                  <a:lnTo>
                    <a:pt x="348" y="240"/>
                  </a:lnTo>
                  <a:lnTo>
                    <a:pt x="366" y="283"/>
                  </a:lnTo>
                  <a:lnTo>
                    <a:pt x="395" y="283"/>
                  </a:lnTo>
                  <a:lnTo>
                    <a:pt x="416" y="258"/>
                  </a:lnTo>
                  <a:lnTo>
                    <a:pt x="438" y="251"/>
                  </a:lnTo>
                  <a:lnTo>
                    <a:pt x="470" y="254"/>
                  </a:lnTo>
                  <a:lnTo>
                    <a:pt x="495" y="237"/>
                  </a:lnTo>
                  <a:lnTo>
                    <a:pt x="499" y="204"/>
                  </a:lnTo>
                  <a:lnTo>
                    <a:pt x="513" y="179"/>
                  </a:lnTo>
                  <a:lnTo>
                    <a:pt x="538" y="172"/>
                  </a:lnTo>
                  <a:lnTo>
                    <a:pt x="578" y="179"/>
                  </a:lnTo>
                  <a:lnTo>
                    <a:pt x="606" y="204"/>
                  </a:lnTo>
                  <a:lnTo>
                    <a:pt x="606" y="233"/>
                  </a:lnTo>
                  <a:lnTo>
                    <a:pt x="642" y="240"/>
                  </a:lnTo>
                  <a:lnTo>
                    <a:pt x="696" y="269"/>
                  </a:lnTo>
                  <a:lnTo>
                    <a:pt x="700" y="305"/>
                  </a:lnTo>
                  <a:lnTo>
                    <a:pt x="750" y="315"/>
                  </a:lnTo>
                  <a:lnTo>
                    <a:pt x="778" y="351"/>
                  </a:lnTo>
                  <a:lnTo>
                    <a:pt x="786" y="405"/>
                  </a:lnTo>
                  <a:lnTo>
                    <a:pt x="775" y="412"/>
                  </a:lnTo>
                  <a:lnTo>
                    <a:pt x="761" y="423"/>
                  </a:lnTo>
                  <a:lnTo>
                    <a:pt x="761" y="452"/>
                  </a:lnTo>
                  <a:lnTo>
                    <a:pt x="778" y="484"/>
                  </a:lnTo>
                  <a:lnTo>
                    <a:pt x="778" y="513"/>
                  </a:lnTo>
                  <a:lnTo>
                    <a:pt x="789" y="549"/>
                  </a:lnTo>
                  <a:lnTo>
                    <a:pt x="814" y="523"/>
                  </a:lnTo>
                  <a:lnTo>
                    <a:pt x="843" y="513"/>
                  </a:lnTo>
                  <a:lnTo>
                    <a:pt x="807" y="584"/>
                  </a:lnTo>
                  <a:lnTo>
                    <a:pt x="821" y="610"/>
                  </a:lnTo>
                  <a:lnTo>
                    <a:pt x="836" y="624"/>
                  </a:lnTo>
                  <a:lnTo>
                    <a:pt x="861" y="663"/>
                  </a:lnTo>
                  <a:lnTo>
                    <a:pt x="900" y="678"/>
                  </a:lnTo>
                  <a:lnTo>
                    <a:pt x="904" y="656"/>
                  </a:lnTo>
                  <a:lnTo>
                    <a:pt x="925" y="663"/>
                  </a:lnTo>
                  <a:lnTo>
                    <a:pt x="915" y="699"/>
                  </a:lnTo>
                  <a:lnTo>
                    <a:pt x="911" y="735"/>
                  </a:lnTo>
                  <a:lnTo>
                    <a:pt x="940" y="746"/>
                  </a:lnTo>
                  <a:lnTo>
                    <a:pt x="969" y="782"/>
                  </a:lnTo>
                  <a:lnTo>
                    <a:pt x="965" y="814"/>
                  </a:lnTo>
                  <a:lnTo>
                    <a:pt x="979" y="825"/>
                  </a:lnTo>
                  <a:lnTo>
                    <a:pt x="1037" y="825"/>
                  </a:lnTo>
                  <a:lnTo>
                    <a:pt x="1058" y="843"/>
                  </a:lnTo>
                  <a:lnTo>
                    <a:pt x="1055" y="861"/>
                  </a:lnTo>
                  <a:lnTo>
                    <a:pt x="1083" y="857"/>
                  </a:lnTo>
                  <a:lnTo>
                    <a:pt x="1083" y="886"/>
                  </a:lnTo>
                  <a:lnTo>
                    <a:pt x="1105" y="914"/>
                  </a:lnTo>
                  <a:lnTo>
                    <a:pt x="1098" y="943"/>
                  </a:lnTo>
                  <a:lnTo>
                    <a:pt x="1137" y="947"/>
                  </a:lnTo>
                  <a:lnTo>
                    <a:pt x="1155" y="929"/>
                  </a:lnTo>
                  <a:lnTo>
                    <a:pt x="1219" y="932"/>
                  </a:lnTo>
                  <a:lnTo>
                    <a:pt x="1248" y="904"/>
                  </a:lnTo>
                  <a:lnTo>
                    <a:pt x="1227" y="843"/>
                  </a:lnTo>
                  <a:lnTo>
                    <a:pt x="1245" y="828"/>
                  </a:lnTo>
                  <a:lnTo>
                    <a:pt x="1241" y="660"/>
                  </a:lnTo>
                  <a:lnTo>
                    <a:pt x="1234" y="627"/>
                  </a:lnTo>
                  <a:lnTo>
                    <a:pt x="1180" y="559"/>
                  </a:lnTo>
                  <a:lnTo>
                    <a:pt x="1169" y="534"/>
                  </a:lnTo>
                  <a:lnTo>
                    <a:pt x="1155" y="498"/>
                  </a:lnTo>
                  <a:lnTo>
                    <a:pt x="1105" y="419"/>
                  </a:lnTo>
                  <a:lnTo>
                    <a:pt x="1090" y="355"/>
                  </a:lnTo>
                  <a:lnTo>
                    <a:pt x="1080" y="326"/>
                  </a:lnTo>
                  <a:lnTo>
                    <a:pt x="1058" y="319"/>
                  </a:lnTo>
                  <a:lnTo>
                    <a:pt x="1033" y="258"/>
                  </a:lnTo>
                  <a:lnTo>
                    <a:pt x="994" y="204"/>
                  </a:lnTo>
                  <a:lnTo>
                    <a:pt x="951" y="147"/>
                  </a:lnTo>
                  <a:lnTo>
                    <a:pt x="929" y="97"/>
                  </a:lnTo>
                  <a:lnTo>
                    <a:pt x="897" y="93"/>
                  </a:lnTo>
                  <a:lnTo>
                    <a:pt x="918" y="64"/>
                  </a:lnTo>
                  <a:lnTo>
                    <a:pt x="897" y="21"/>
                  </a:lnTo>
                  <a:lnTo>
                    <a:pt x="865" y="14"/>
                  </a:lnTo>
                  <a:lnTo>
                    <a:pt x="839" y="0"/>
                  </a:lnTo>
                  <a:lnTo>
                    <a:pt x="814" y="32"/>
                  </a:lnTo>
                  <a:lnTo>
                    <a:pt x="832" y="57"/>
                  </a:lnTo>
                  <a:lnTo>
                    <a:pt x="832" y="93"/>
                  </a:lnTo>
                  <a:lnTo>
                    <a:pt x="789" y="61"/>
                  </a:lnTo>
                  <a:lnTo>
                    <a:pt x="606" y="68"/>
                  </a:lnTo>
                  <a:lnTo>
                    <a:pt x="398" y="75"/>
                  </a:lnTo>
                  <a:lnTo>
                    <a:pt x="377" y="29"/>
                  </a:lnTo>
                  <a:lnTo>
                    <a:pt x="147" y="61"/>
                  </a:lnTo>
                  <a:lnTo>
                    <a:pt x="43" y="75"/>
                  </a:lnTo>
                  <a:lnTo>
                    <a:pt x="11" y="86"/>
                  </a:lnTo>
                  <a:lnTo>
                    <a:pt x="0" y="111"/>
                  </a:lnTo>
                  <a:lnTo>
                    <a:pt x="22" y="133"/>
                  </a:lnTo>
                  <a:lnTo>
                    <a:pt x="58" y="133"/>
                  </a:lnTo>
                  <a:lnTo>
                    <a:pt x="36" y="154"/>
                  </a:lnTo>
                  <a:lnTo>
                    <a:pt x="54" y="19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sp>
        <p:nvSpPr>
          <p:cNvPr id="165" name=""/>
          <p:cNvSpPr/>
          <p:nvPr/>
        </p:nvSpPr>
        <p:spPr>
          <a:xfrm>
            <a:off x="4689360" y="1322280"/>
            <a:ext cx="2001960" cy="1563840"/>
          </a:xfrm>
          <a:custGeom>
            <a:avLst/>
            <a:gdLst/>
            <a:ahLst/>
            <a:rect l="l" t="t" r="r" b="b"/>
            <a:pathLst>
              <a:path w="2528" h="1879">
                <a:moveTo>
                  <a:pt x="320" y="0"/>
                </a:moveTo>
                <a:lnTo>
                  <a:pt x="54" y="208"/>
                </a:lnTo>
                <a:lnTo>
                  <a:pt x="0" y="721"/>
                </a:lnTo>
                <a:lnTo>
                  <a:pt x="40" y="717"/>
                </a:lnTo>
                <a:lnTo>
                  <a:pt x="40" y="746"/>
                </a:lnTo>
                <a:lnTo>
                  <a:pt x="51" y="757"/>
                </a:lnTo>
                <a:lnTo>
                  <a:pt x="43" y="796"/>
                </a:lnTo>
                <a:lnTo>
                  <a:pt x="61" y="811"/>
                </a:lnTo>
                <a:lnTo>
                  <a:pt x="69" y="846"/>
                </a:lnTo>
                <a:lnTo>
                  <a:pt x="137" y="857"/>
                </a:lnTo>
                <a:lnTo>
                  <a:pt x="158" y="886"/>
                </a:lnTo>
                <a:lnTo>
                  <a:pt x="183" y="879"/>
                </a:lnTo>
                <a:lnTo>
                  <a:pt x="201" y="846"/>
                </a:lnTo>
                <a:lnTo>
                  <a:pt x="298" y="857"/>
                </a:lnTo>
                <a:lnTo>
                  <a:pt x="298" y="897"/>
                </a:lnTo>
                <a:lnTo>
                  <a:pt x="320" y="900"/>
                </a:lnTo>
                <a:lnTo>
                  <a:pt x="323" y="886"/>
                </a:lnTo>
                <a:lnTo>
                  <a:pt x="355" y="886"/>
                </a:lnTo>
                <a:lnTo>
                  <a:pt x="395" y="936"/>
                </a:lnTo>
                <a:lnTo>
                  <a:pt x="445" y="936"/>
                </a:lnTo>
                <a:lnTo>
                  <a:pt x="488" y="936"/>
                </a:lnTo>
                <a:lnTo>
                  <a:pt x="477" y="904"/>
                </a:lnTo>
                <a:lnTo>
                  <a:pt x="506" y="889"/>
                </a:lnTo>
                <a:lnTo>
                  <a:pt x="527" y="911"/>
                </a:lnTo>
                <a:lnTo>
                  <a:pt x="578" y="911"/>
                </a:lnTo>
                <a:lnTo>
                  <a:pt x="639" y="936"/>
                </a:lnTo>
                <a:lnTo>
                  <a:pt x="707" y="889"/>
                </a:lnTo>
                <a:lnTo>
                  <a:pt x="692" y="846"/>
                </a:lnTo>
                <a:lnTo>
                  <a:pt x="750" y="843"/>
                </a:lnTo>
                <a:lnTo>
                  <a:pt x="750" y="807"/>
                </a:lnTo>
                <a:lnTo>
                  <a:pt x="761" y="800"/>
                </a:lnTo>
                <a:lnTo>
                  <a:pt x="796" y="814"/>
                </a:lnTo>
                <a:lnTo>
                  <a:pt x="800" y="796"/>
                </a:lnTo>
                <a:lnTo>
                  <a:pt x="786" y="753"/>
                </a:lnTo>
                <a:lnTo>
                  <a:pt x="804" y="753"/>
                </a:lnTo>
                <a:lnTo>
                  <a:pt x="832" y="768"/>
                </a:lnTo>
                <a:lnTo>
                  <a:pt x="893" y="778"/>
                </a:lnTo>
                <a:lnTo>
                  <a:pt x="925" y="768"/>
                </a:lnTo>
                <a:lnTo>
                  <a:pt x="943" y="757"/>
                </a:lnTo>
                <a:lnTo>
                  <a:pt x="1019" y="775"/>
                </a:lnTo>
                <a:lnTo>
                  <a:pt x="1029" y="825"/>
                </a:lnTo>
                <a:lnTo>
                  <a:pt x="1058" y="861"/>
                </a:lnTo>
                <a:lnTo>
                  <a:pt x="1058" y="893"/>
                </a:lnTo>
                <a:lnTo>
                  <a:pt x="1151" y="893"/>
                </a:lnTo>
                <a:lnTo>
                  <a:pt x="1166" y="875"/>
                </a:lnTo>
                <a:lnTo>
                  <a:pt x="1194" y="879"/>
                </a:lnTo>
                <a:lnTo>
                  <a:pt x="1198" y="915"/>
                </a:lnTo>
                <a:lnTo>
                  <a:pt x="1191" y="936"/>
                </a:lnTo>
                <a:lnTo>
                  <a:pt x="1212" y="961"/>
                </a:lnTo>
                <a:lnTo>
                  <a:pt x="1227" y="983"/>
                </a:lnTo>
                <a:lnTo>
                  <a:pt x="1245" y="983"/>
                </a:lnTo>
                <a:lnTo>
                  <a:pt x="1252" y="993"/>
                </a:lnTo>
                <a:lnTo>
                  <a:pt x="1234" y="1015"/>
                </a:lnTo>
                <a:lnTo>
                  <a:pt x="1230" y="1054"/>
                </a:lnTo>
                <a:lnTo>
                  <a:pt x="1259" y="1044"/>
                </a:lnTo>
                <a:lnTo>
                  <a:pt x="1266" y="1062"/>
                </a:lnTo>
                <a:lnTo>
                  <a:pt x="1252" y="1072"/>
                </a:lnTo>
                <a:lnTo>
                  <a:pt x="1252" y="1094"/>
                </a:lnTo>
                <a:lnTo>
                  <a:pt x="1266" y="1097"/>
                </a:lnTo>
                <a:lnTo>
                  <a:pt x="1273" y="1119"/>
                </a:lnTo>
                <a:lnTo>
                  <a:pt x="1424" y="1133"/>
                </a:lnTo>
                <a:lnTo>
                  <a:pt x="1506" y="1123"/>
                </a:lnTo>
                <a:lnTo>
                  <a:pt x="1513" y="1141"/>
                </a:lnTo>
                <a:lnTo>
                  <a:pt x="1553" y="1141"/>
                </a:lnTo>
                <a:lnTo>
                  <a:pt x="1571" y="1158"/>
                </a:lnTo>
                <a:lnTo>
                  <a:pt x="1610" y="1126"/>
                </a:lnTo>
                <a:lnTo>
                  <a:pt x="1628" y="1148"/>
                </a:lnTo>
                <a:lnTo>
                  <a:pt x="1675" y="1151"/>
                </a:lnTo>
                <a:lnTo>
                  <a:pt x="1682" y="1166"/>
                </a:lnTo>
                <a:lnTo>
                  <a:pt x="1703" y="1155"/>
                </a:lnTo>
                <a:lnTo>
                  <a:pt x="1725" y="1148"/>
                </a:lnTo>
                <a:lnTo>
                  <a:pt x="1764" y="1198"/>
                </a:lnTo>
                <a:lnTo>
                  <a:pt x="1761" y="1216"/>
                </a:lnTo>
                <a:lnTo>
                  <a:pt x="1786" y="1216"/>
                </a:lnTo>
                <a:lnTo>
                  <a:pt x="1782" y="1248"/>
                </a:lnTo>
                <a:lnTo>
                  <a:pt x="1818" y="1244"/>
                </a:lnTo>
                <a:lnTo>
                  <a:pt x="1822" y="1273"/>
                </a:lnTo>
                <a:lnTo>
                  <a:pt x="1865" y="1305"/>
                </a:lnTo>
                <a:lnTo>
                  <a:pt x="1879" y="1331"/>
                </a:lnTo>
                <a:lnTo>
                  <a:pt x="1858" y="1338"/>
                </a:lnTo>
                <a:lnTo>
                  <a:pt x="1822" y="1327"/>
                </a:lnTo>
                <a:lnTo>
                  <a:pt x="1847" y="1348"/>
                </a:lnTo>
                <a:lnTo>
                  <a:pt x="1840" y="1377"/>
                </a:lnTo>
                <a:lnTo>
                  <a:pt x="1822" y="1388"/>
                </a:lnTo>
                <a:lnTo>
                  <a:pt x="1800" y="1370"/>
                </a:lnTo>
                <a:lnTo>
                  <a:pt x="1775" y="1363"/>
                </a:lnTo>
                <a:lnTo>
                  <a:pt x="1764" y="1366"/>
                </a:lnTo>
                <a:lnTo>
                  <a:pt x="1750" y="1388"/>
                </a:lnTo>
                <a:lnTo>
                  <a:pt x="1718" y="1359"/>
                </a:lnTo>
                <a:lnTo>
                  <a:pt x="1729" y="1341"/>
                </a:lnTo>
                <a:lnTo>
                  <a:pt x="1721" y="1327"/>
                </a:lnTo>
                <a:lnTo>
                  <a:pt x="1693" y="1334"/>
                </a:lnTo>
                <a:lnTo>
                  <a:pt x="1686" y="1323"/>
                </a:lnTo>
                <a:lnTo>
                  <a:pt x="1682" y="1305"/>
                </a:lnTo>
                <a:lnTo>
                  <a:pt x="1668" y="1295"/>
                </a:lnTo>
                <a:lnTo>
                  <a:pt x="1625" y="1302"/>
                </a:lnTo>
                <a:lnTo>
                  <a:pt x="1639" y="1327"/>
                </a:lnTo>
                <a:lnTo>
                  <a:pt x="1664" y="1345"/>
                </a:lnTo>
                <a:lnTo>
                  <a:pt x="1689" y="1348"/>
                </a:lnTo>
                <a:lnTo>
                  <a:pt x="1689" y="1392"/>
                </a:lnTo>
                <a:lnTo>
                  <a:pt x="1678" y="1417"/>
                </a:lnTo>
                <a:lnTo>
                  <a:pt x="1675" y="1452"/>
                </a:lnTo>
                <a:lnTo>
                  <a:pt x="1657" y="1467"/>
                </a:lnTo>
                <a:lnTo>
                  <a:pt x="1664" y="1521"/>
                </a:lnTo>
                <a:lnTo>
                  <a:pt x="1689" y="1539"/>
                </a:lnTo>
                <a:lnTo>
                  <a:pt x="1675" y="1549"/>
                </a:lnTo>
                <a:lnTo>
                  <a:pt x="1675" y="1610"/>
                </a:lnTo>
                <a:lnTo>
                  <a:pt x="1657" y="1632"/>
                </a:lnTo>
                <a:lnTo>
                  <a:pt x="1664" y="1657"/>
                </a:lnTo>
                <a:lnTo>
                  <a:pt x="1614" y="1671"/>
                </a:lnTo>
                <a:lnTo>
                  <a:pt x="1564" y="1811"/>
                </a:lnTo>
                <a:lnTo>
                  <a:pt x="1531" y="1811"/>
                </a:lnTo>
                <a:lnTo>
                  <a:pt x="1553" y="1854"/>
                </a:lnTo>
                <a:lnTo>
                  <a:pt x="1567" y="1879"/>
                </a:lnTo>
                <a:lnTo>
                  <a:pt x="1574" y="1843"/>
                </a:lnTo>
                <a:lnTo>
                  <a:pt x="1639" y="1861"/>
                </a:lnTo>
                <a:lnTo>
                  <a:pt x="1635" y="1833"/>
                </a:lnTo>
                <a:lnTo>
                  <a:pt x="1657" y="1836"/>
                </a:lnTo>
                <a:lnTo>
                  <a:pt x="1678" y="1800"/>
                </a:lnTo>
                <a:lnTo>
                  <a:pt x="1671" y="1779"/>
                </a:lnTo>
                <a:lnTo>
                  <a:pt x="1707" y="1772"/>
                </a:lnTo>
                <a:lnTo>
                  <a:pt x="1732" y="1718"/>
                </a:lnTo>
                <a:lnTo>
                  <a:pt x="1786" y="1721"/>
                </a:lnTo>
                <a:lnTo>
                  <a:pt x="1829" y="1714"/>
                </a:lnTo>
                <a:lnTo>
                  <a:pt x="1876" y="1711"/>
                </a:lnTo>
                <a:lnTo>
                  <a:pt x="1883" y="1675"/>
                </a:lnTo>
                <a:lnTo>
                  <a:pt x="1908" y="1657"/>
                </a:lnTo>
                <a:lnTo>
                  <a:pt x="1944" y="1639"/>
                </a:lnTo>
                <a:lnTo>
                  <a:pt x="1958" y="1625"/>
                </a:lnTo>
                <a:lnTo>
                  <a:pt x="1980" y="1639"/>
                </a:lnTo>
                <a:lnTo>
                  <a:pt x="2012" y="1603"/>
                </a:lnTo>
                <a:lnTo>
                  <a:pt x="2001" y="1585"/>
                </a:lnTo>
                <a:lnTo>
                  <a:pt x="1972" y="1582"/>
                </a:lnTo>
                <a:lnTo>
                  <a:pt x="1947" y="1585"/>
                </a:lnTo>
                <a:lnTo>
                  <a:pt x="1933" y="1600"/>
                </a:lnTo>
                <a:lnTo>
                  <a:pt x="1904" y="1596"/>
                </a:lnTo>
                <a:lnTo>
                  <a:pt x="1919" y="1574"/>
                </a:lnTo>
                <a:lnTo>
                  <a:pt x="1922" y="1521"/>
                </a:lnTo>
                <a:lnTo>
                  <a:pt x="1944" y="1513"/>
                </a:lnTo>
                <a:lnTo>
                  <a:pt x="1976" y="1463"/>
                </a:lnTo>
                <a:lnTo>
                  <a:pt x="2012" y="1460"/>
                </a:lnTo>
                <a:lnTo>
                  <a:pt x="2048" y="1435"/>
                </a:lnTo>
                <a:lnTo>
                  <a:pt x="2094" y="1427"/>
                </a:lnTo>
                <a:lnTo>
                  <a:pt x="2109" y="1406"/>
                </a:lnTo>
                <a:lnTo>
                  <a:pt x="2145" y="1406"/>
                </a:lnTo>
                <a:lnTo>
                  <a:pt x="2162" y="1377"/>
                </a:lnTo>
                <a:lnTo>
                  <a:pt x="2177" y="1377"/>
                </a:lnTo>
                <a:lnTo>
                  <a:pt x="2173" y="1406"/>
                </a:lnTo>
                <a:lnTo>
                  <a:pt x="2231" y="1402"/>
                </a:lnTo>
                <a:lnTo>
                  <a:pt x="2231" y="1388"/>
                </a:lnTo>
                <a:lnTo>
                  <a:pt x="2220" y="1374"/>
                </a:lnTo>
                <a:lnTo>
                  <a:pt x="2248" y="1352"/>
                </a:lnTo>
                <a:lnTo>
                  <a:pt x="2284" y="1331"/>
                </a:lnTo>
                <a:lnTo>
                  <a:pt x="2309" y="1327"/>
                </a:lnTo>
                <a:lnTo>
                  <a:pt x="2306" y="1302"/>
                </a:lnTo>
                <a:lnTo>
                  <a:pt x="2338" y="1273"/>
                </a:lnTo>
                <a:lnTo>
                  <a:pt x="2370" y="1255"/>
                </a:lnTo>
                <a:lnTo>
                  <a:pt x="2370" y="1201"/>
                </a:lnTo>
                <a:lnTo>
                  <a:pt x="2403" y="1176"/>
                </a:lnTo>
                <a:lnTo>
                  <a:pt x="2467" y="1141"/>
                </a:lnTo>
                <a:lnTo>
                  <a:pt x="2528" y="1119"/>
                </a:lnTo>
                <a:lnTo>
                  <a:pt x="2471" y="1108"/>
                </a:lnTo>
                <a:lnTo>
                  <a:pt x="2428" y="1105"/>
                </a:lnTo>
                <a:lnTo>
                  <a:pt x="2395" y="1083"/>
                </a:lnTo>
                <a:lnTo>
                  <a:pt x="2399" y="1058"/>
                </a:lnTo>
                <a:lnTo>
                  <a:pt x="2403" y="1040"/>
                </a:lnTo>
                <a:lnTo>
                  <a:pt x="2374" y="1033"/>
                </a:lnTo>
                <a:lnTo>
                  <a:pt x="2360" y="1044"/>
                </a:lnTo>
                <a:lnTo>
                  <a:pt x="2324" y="1062"/>
                </a:lnTo>
                <a:lnTo>
                  <a:pt x="2266" y="1040"/>
                </a:lnTo>
                <a:lnTo>
                  <a:pt x="2263" y="1015"/>
                </a:lnTo>
                <a:lnTo>
                  <a:pt x="2263" y="990"/>
                </a:lnTo>
                <a:lnTo>
                  <a:pt x="2252" y="976"/>
                </a:lnTo>
                <a:lnTo>
                  <a:pt x="2180" y="990"/>
                </a:lnTo>
                <a:lnTo>
                  <a:pt x="2177" y="936"/>
                </a:lnTo>
                <a:lnTo>
                  <a:pt x="2137" y="936"/>
                </a:lnTo>
                <a:lnTo>
                  <a:pt x="2091" y="904"/>
                </a:lnTo>
                <a:lnTo>
                  <a:pt x="2055" y="915"/>
                </a:lnTo>
                <a:lnTo>
                  <a:pt x="2033" y="936"/>
                </a:lnTo>
                <a:lnTo>
                  <a:pt x="1983" y="936"/>
                </a:lnTo>
                <a:lnTo>
                  <a:pt x="1969" y="897"/>
                </a:lnTo>
                <a:lnTo>
                  <a:pt x="1976" y="850"/>
                </a:lnTo>
                <a:lnTo>
                  <a:pt x="1865" y="811"/>
                </a:lnTo>
                <a:lnTo>
                  <a:pt x="1843" y="782"/>
                </a:lnTo>
                <a:lnTo>
                  <a:pt x="1707" y="710"/>
                </a:lnTo>
                <a:lnTo>
                  <a:pt x="1700" y="4"/>
                </a:lnTo>
                <a:lnTo>
                  <a:pt x="320" y="0"/>
                </a:lnTo>
                <a:close/>
              </a:path>
            </a:pathLst>
          </a:custGeom>
          <a:solidFill>
            <a:srgbClr val="008226"/>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 name=""/>
          <p:cNvSpPr/>
          <p:nvPr/>
        </p:nvSpPr>
        <p:spPr>
          <a:xfrm>
            <a:off x="4689360" y="1322280"/>
            <a:ext cx="2001960" cy="1563840"/>
          </a:xfrm>
          <a:custGeom>
            <a:avLst/>
            <a:gdLst/>
            <a:ahLst/>
            <a:rect l="l" t="t" r="r" b="b"/>
            <a:pathLst>
              <a:path w="2528" h="1879">
                <a:moveTo>
                  <a:pt x="320" y="0"/>
                </a:moveTo>
                <a:lnTo>
                  <a:pt x="54" y="208"/>
                </a:lnTo>
                <a:lnTo>
                  <a:pt x="0" y="721"/>
                </a:lnTo>
                <a:lnTo>
                  <a:pt x="40" y="717"/>
                </a:lnTo>
                <a:lnTo>
                  <a:pt x="40" y="746"/>
                </a:lnTo>
                <a:lnTo>
                  <a:pt x="51" y="757"/>
                </a:lnTo>
                <a:lnTo>
                  <a:pt x="43" y="796"/>
                </a:lnTo>
                <a:lnTo>
                  <a:pt x="61" y="811"/>
                </a:lnTo>
                <a:lnTo>
                  <a:pt x="69" y="846"/>
                </a:lnTo>
                <a:lnTo>
                  <a:pt x="137" y="857"/>
                </a:lnTo>
                <a:lnTo>
                  <a:pt x="158" y="886"/>
                </a:lnTo>
                <a:lnTo>
                  <a:pt x="183" y="879"/>
                </a:lnTo>
                <a:lnTo>
                  <a:pt x="201" y="846"/>
                </a:lnTo>
                <a:lnTo>
                  <a:pt x="298" y="857"/>
                </a:lnTo>
                <a:lnTo>
                  <a:pt x="298" y="897"/>
                </a:lnTo>
                <a:lnTo>
                  <a:pt x="320" y="900"/>
                </a:lnTo>
                <a:lnTo>
                  <a:pt x="323" y="886"/>
                </a:lnTo>
                <a:lnTo>
                  <a:pt x="355" y="886"/>
                </a:lnTo>
                <a:lnTo>
                  <a:pt x="395" y="936"/>
                </a:lnTo>
                <a:lnTo>
                  <a:pt x="445" y="936"/>
                </a:lnTo>
                <a:lnTo>
                  <a:pt x="488" y="936"/>
                </a:lnTo>
                <a:lnTo>
                  <a:pt x="477" y="904"/>
                </a:lnTo>
                <a:lnTo>
                  <a:pt x="506" y="889"/>
                </a:lnTo>
                <a:lnTo>
                  <a:pt x="527" y="911"/>
                </a:lnTo>
                <a:lnTo>
                  <a:pt x="578" y="911"/>
                </a:lnTo>
                <a:lnTo>
                  <a:pt x="639" y="936"/>
                </a:lnTo>
                <a:lnTo>
                  <a:pt x="707" y="889"/>
                </a:lnTo>
                <a:lnTo>
                  <a:pt x="692" y="846"/>
                </a:lnTo>
                <a:lnTo>
                  <a:pt x="750" y="843"/>
                </a:lnTo>
                <a:lnTo>
                  <a:pt x="750" y="807"/>
                </a:lnTo>
                <a:lnTo>
                  <a:pt x="761" y="800"/>
                </a:lnTo>
                <a:lnTo>
                  <a:pt x="796" y="814"/>
                </a:lnTo>
                <a:lnTo>
                  <a:pt x="800" y="796"/>
                </a:lnTo>
                <a:lnTo>
                  <a:pt x="786" y="753"/>
                </a:lnTo>
                <a:lnTo>
                  <a:pt x="804" y="753"/>
                </a:lnTo>
                <a:lnTo>
                  <a:pt x="832" y="768"/>
                </a:lnTo>
                <a:lnTo>
                  <a:pt x="893" y="778"/>
                </a:lnTo>
                <a:lnTo>
                  <a:pt x="925" y="768"/>
                </a:lnTo>
                <a:lnTo>
                  <a:pt x="943" y="757"/>
                </a:lnTo>
                <a:lnTo>
                  <a:pt x="1019" y="775"/>
                </a:lnTo>
                <a:lnTo>
                  <a:pt x="1029" y="825"/>
                </a:lnTo>
                <a:lnTo>
                  <a:pt x="1058" y="861"/>
                </a:lnTo>
                <a:lnTo>
                  <a:pt x="1058" y="893"/>
                </a:lnTo>
                <a:lnTo>
                  <a:pt x="1151" y="893"/>
                </a:lnTo>
                <a:lnTo>
                  <a:pt x="1166" y="875"/>
                </a:lnTo>
                <a:lnTo>
                  <a:pt x="1194" y="879"/>
                </a:lnTo>
                <a:lnTo>
                  <a:pt x="1198" y="915"/>
                </a:lnTo>
                <a:lnTo>
                  <a:pt x="1191" y="936"/>
                </a:lnTo>
                <a:lnTo>
                  <a:pt x="1212" y="961"/>
                </a:lnTo>
                <a:lnTo>
                  <a:pt x="1227" y="983"/>
                </a:lnTo>
                <a:lnTo>
                  <a:pt x="1245" y="983"/>
                </a:lnTo>
                <a:lnTo>
                  <a:pt x="1252" y="993"/>
                </a:lnTo>
                <a:lnTo>
                  <a:pt x="1234" y="1015"/>
                </a:lnTo>
                <a:lnTo>
                  <a:pt x="1230" y="1054"/>
                </a:lnTo>
                <a:lnTo>
                  <a:pt x="1259" y="1044"/>
                </a:lnTo>
                <a:lnTo>
                  <a:pt x="1266" y="1062"/>
                </a:lnTo>
                <a:lnTo>
                  <a:pt x="1252" y="1072"/>
                </a:lnTo>
                <a:lnTo>
                  <a:pt x="1252" y="1094"/>
                </a:lnTo>
                <a:lnTo>
                  <a:pt x="1266" y="1097"/>
                </a:lnTo>
                <a:lnTo>
                  <a:pt x="1273" y="1119"/>
                </a:lnTo>
                <a:lnTo>
                  <a:pt x="1424" y="1133"/>
                </a:lnTo>
                <a:lnTo>
                  <a:pt x="1506" y="1123"/>
                </a:lnTo>
                <a:lnTo>
                  <a:pt x="1513" y="1141"/>
                </a:lnTo>
                <a:lnTo>
                  <a:pt x="1553" y="1141"/>
                </a:lnTo>
                <a:lnTo>
                  <a:pt x="1571" y="1158"/>
                </a:lnTo>
                <a:lnTo>
                  <a:pt x="1610" y="1126"/>
                </a:lnTo>
                <a:lnTo>
                  <a:pt x="1628" y="1148"/>
                </a:lnTo>
                <a:lnTo>
                  <a:pt x="1675" y="1151"/>
                </a:lnTo>
                <a:lnTo>
                  <a:pt x="1682" y="1166"/>
                </a:lnTo>
                <a:lnTo>
                  <a:pt x="1703" y="1155"/>
                </a:lnTo>
                <a:lnTo>
                  <a:pt x="1725" y="1148"/>
                </a:lnTo>
                <a:lnTo>
                  <a:pt x="1764" y="1198"/>
                </a:lnTo>
                <a:lnTo>
                  <a:pt x="1761" y="1216"/>
                </a:lnTo>
                <a:lnTo>
                  <a:pt x="1786" y="1216"/>
                </a:lnTo>
                <a:lnTo>
                  <a:pt x="1782" y="1248"/>
                </a:lnTo>
                <a:lnTo>
                  <a:pt x="1818" y="1244"/>
                </a:lnTo>
                <a:lnTo>
                  <a:pt x="1822" y="1273"/>
                </a:lnTo>
                <a:lnTo>
                  <a:pt x="1865" y="1305"/>
                </a:lnTo>
                <a:lnTo>
                  <a:pt x="1879" y="1331"/>
                </a:lnTo>
                <a:lnTo>
                  <a:pt x="1858" y="1338"/>
                </a:lnTo>
                <a:lnTo>
                  <a:pt x="1822" y="1327"/>
                </a:lnTo>
                <a:lnTo>
                  <a:pt x="1847" y="1348"/>
                </a:lnTo>
                <a:lnTo>
                  <a:pt x="1840" y="1377"/>
                </a:lnTo>
                <a:lnTo>
                  <a:pt x="1822" y="1388"/>
                </a:lnTo>
                <a:lnTo>
                  <a:pt x="1800" y="1370"/>
                </a:lnTo>
                <a:lnTo>
                  <a:pt x="1775" y="1363"/>
                </a:lnTo>
                <a:lnTo>
                  <a:pt x="1764" y="1366"/>
                </a:lnTo>
                <a:lnTo>
                  <a:pt x="1750" y="1388"/>
                </a:lnTo>
                <a:lnTo>
                  <a:pt x="1718" y="1359"/>
                </a:lnTo>
                <a:lnTo>
                  <a:pt x="1729" y="1341"/>
                </a:lnTo>
                <a:lnTo>
                  <a:pt x="1721" y="1327"/>
                </a:lnTo>
                <a:lnTo>
                  <a:pt x="1693" y="1334"/>
                </a:lnTo>
                <a:lnTo>
                  <a:pt x="1686" y="1323"/>
                </a:lnTo>
                <a:lnTo>
                  <a:pt x="1682" y="1305"/>
                </a:lnTo>
                <a:lnTo>
                  <a:pt x="1668" y="1295"/>
                </a:lnTo>
                <a:lnTo>
                  <a:pt x="1625" y="1302"/>
                </a:lnTo>
                <a:lnTo>
                  <a:pt x="1639" y="1327"/>
                </a:lnTo>
                <a:lnTo>
                  <a:pt x="1664" y="1345"/>
                </a:lnTo>
                <a:lnTo>
                  <a:pt x="1689" y="1348"/>
                </a:lnTo>
                <a:lnTo>
                  <a:pt x="1689" y="1392"/>
                </a:lnTo>
                <a:lnTo>
                  <a:pt x="1678" y="1417"/>
                </a:lnTo>
                <a:lnTo>
                  <a:pt x="1675" y="1452"/>
                </a:lnTo>
                <a:lnTo>
                  <a:pt x="1657" y="1467"/>
                </a:lnTo>
                <a:lnTo>
                  <a:pt x="1664" y="1521"/>
                </a:lnTo>
                <a:lnTo>
                  <a:pt x="1689" y="1539"/>
                </a:lnTo>
                <a:lnTo>
                  <a:pt x="1675" y="1549"/>
                </a:lnTo>
                <a:lnTo>
                  <a:pt x="1675" y="1610"/>
                </a:lnTo>
                <a:lnTo>
                  <a:pt x="1657" y="1632"/>
                </a:lnTo>
                <a:lnTo>
                  <a:pt x="1664" y="1657"/>
                </a:lnTo>
                <a:lnTo>
                  <a:pt x="1614" y="1671"/>
                </a:lnTo>
                <a:lnTo>
                  <a:pt x="1564" y="1811"/>
                </a:lnTo>
                <a:lnTo>
                  <a:pt x="1531" y="1811"/>
                </a:lnTo>
                <a:lnTo>
                  <a:pt x="1553" y="1854"/>
                </a:lnTo>
                <a:lnTo>
                  <a:pt x="1567" y="1879"/>
                </a:lnTo>
                <a:lnTo>
                  <a:pt x="1574" y="1843"/>
                </a:lnTo>
                <a:lnTo>
                  <a:pt x="1639" y="1861"/>
                </a:lnTo>
                <a:lnTo>
                  <a:pt x="1635" y="1833"/>
                </a:lnTo>
                <a:lnTo>
                  <a:pt x="1657" y="1836"/>
                </a:lnTo>
                <a:lnTo>
                  <a:pt x="1678" y="1800"/>
                </a:lnTo>
                <a:lnTo>
                  <a:pt x="1671" y="1779"/>
                </a:lnTo>
                <a:lnTo>
                  <a:pt x="1707" y="1772"/>
                </a:lnTo>
                <a:lnTo>
                  <a:pt x="1732" y="1718"/>
                </a:lnTo>
                <a:lnTo>
                  <a:pt x="1786" y="1721"/>
                </a:lnTo>
                <a:lnTo>
                  <a:pt x="1829" y="1714"/>
                </a:lnTo>
                <a:lnTo>
                  <a:pt x="1876" y="1711"/>
                </a:lnTo>
                <a:lnTo>
                  <a:pt x="1883" y="1675"/>
                </a:lnTo>
                <a:lnTo>
                  <a:pt x="1908" y="1657"/>
                </a:lnTo>
                <a:lnTo>
                  <a:pt x="1944" y="1639"/>
                </a:lnTo>
                <a:lnTo>
                  <a:pt x="1958" y="1625"/>
                </a:lnTo>
                <a:lnTo>
                  <a:pt x="1980" y="1639"/>
                </a:lnTo>
                <a:lnTo>
                  <a:pt x="2012" y="1603"/>
                </a:lnTo>
                <a:lnTo>
                  <a:pt x="2001" y="1585"/>
                </a:lnTo>
                <a:lnTo>
                  <a:pt x="1972" y="1582"/>
                </a:lnTo>
                <a:lnTo>
                  <a:pt x="1947" y="1585"/>
                </a:lnTo>
                <a:lnTo>
                  <a:pt x="1933" y="1600"/>
                </a:lnTo>
                <a:lnTo>
                  <a:pt x="1904" y="1596"/>
                </a:lnTo>
                <a:lnTo>
                  <a:pt x="1919" y="1574"/>
                </a:lnTo>
                <a:lnTo>
                  <a:pt x="1922" y="1521"/>
                </a:lnTo>
                <a:lnTo>
                  <a:pt x="1944" y="1513"/>
                </a:lnTo>
                <a:lnTo>
                  <a:pt x="1976" y="1463"/>
                </a:lnTo>
                <a:lnTo>
                  <a:pt x="2012" y="1460"/>
                </a:lnTo>
                <a:lnTo>
                  <a:pt x="2048" y="1435"/>
                </a:lnTo>
                <a:lnTo>
                  <a:pt x="2094" y="1427"/>
                </a:lnTo>
                <a:lnTo>
                  <a:pt x="2109" y="1406"/>
                </a:lnTo>
                <a:lnTo>
                  <a:pt x="2145" y="1406"/>
                </a:lnTo>
                <a:lnTo>
                  <a:pt x="2162" y="1377"/>
                </a:lnTo>
                <a:lnTo>
                  <a:pt x="2177" y="1377"/>
                </a:lnTo>
                <a:lnTo>
                  <a:pt x="2173" y="1406"/>
                </a:lnTo>
                <a:lnTo>
                  <a:pt x="2231" y="1402"/>
                </a:lnTo>
                <a:lnTo>
                  <a:pt x="2231" y="1388"/>
                </a:lnTo>
                <a:lnTo>
                  <a:pt x="2220" y="1374"/>
                </a:lnTo>
                <a:lnTo>
                  <a:pt x="2248" y="1352"/>
                </a:lnTo>
                <a:lnTo>
                  <a:pt x="2284" y="1331"/>
                </a:lnTo>
                <a:lnTo>
                  <a:pt x="2309" y="1327"/>
                </a:lnTo>
                <a:lnTo>
                  <a:pt x="2306" y="1302"/>
                </a:lnTo>
                <a:lnTo>
                  <a:pt x="2338" y="1273"/>
                </a:lnTo>
                <a:lnTo>
                  <a:pt x="2370" y="1255"/>
                </a:lnTo>
                <a:lnTo>
                  <a:pt x="2370" y="1201"/>
                </a:lnTo>
                <a:lnTo>
                  <a:pt x="2403" y="1176"/>
                </a:lnTo>
                <a:lnTo>
                  <a:pt x="2467" y="1141"/>
                </a:lnTo>
                <a:lnTo>
                  <a:pt x="2528" y="1119"/>
                </a:lnTo>
                <a:lnTo>
                  <a:pt x="2471" y="1108"/>
                </a:lnTo>
                <a:lnTo>
                  <a:pt x="2428" y="1105"/>
                </a:lnTo>
                <a:lnTo>
                  <a:pt x="2395" y="1083"/>
                </a:lnTo>
                <a:lnTo>
                  <a:pt x="2399" y="1058"/>
                </a:lnTo>
                <a:lnTo>
                  <a:pt x="2403" y="1040"/>
                </a:lnTo>
                <a:lnTo>
                  <a:pt x="2374" y="1033"/>
                </a:lnTo>
                <a:lnTo>
                  <a:pt x="2360" y="1044"/>
                </a:lnTo>
                <a:lnTo>
                  <a:pt x="2324" y="1062"/>
                </a:lnTo>
                <a:lnTo>
                  <a:pt x="2266" y="1040"/>
                </a:lnTo>
                <a:lnTo>
                  <a:pt x="2263" y="1015"/>
                </a:lnTo>
                <a:lnTo>
                  <a:pt x="2263" y="990"/>
                </a:lnTo>
                <a:lnTo>
                  <a:pt x="2252" y="976"/>
                </a:lnTo>
                <a:lnTo>
                  <a:pt x="2180" y="990"/>
                </a:lnTo>
                <a:lnTo>
                  <a:pt x="2177" y="936"/>
                </a:lnTo>
                <a:lnTo>
                  <a:pt x="2137" y="936"/>
                </a:lnTo>
                <a:lnTo>
                  <a:pt x="2091" y="904"/>
                </a:lnTo>
                <a:lnTo>
                  <a:pt x="2055" y="915"/>
                </a:lnTo>
                <a:lnTo>
                  <a:pt x="2033" y="936"/>
                </a:lnTo>
                <a:lnTo>
                  <a:pt x="1983" y="936"/>
                </a:lnTo>
                <a:lnTo>
                  <a:pt x="1969" y="897"/>
                </a:lnTo>
                <a:lnTo>
                  <a:pt x="1976" y="850"/>
                </a:lnTo>
                <a:lnTo>
                  <a:pt x="1865" y="811"/>
                </a:lnTo>
                <a:lnTo>
                  <a:pt x="1843" y="782"/>
                </a:lnTo>
                <a:lnTo>
                  <a:pt x="1707" y="710"/>
                </a:lnTo>
                <a:lnTo>
                  <a:pt x="1700" y="4"/>
                </a:lnTo>
                <a:lnTo>
                  <a:pt x="320" y="0"/>
                </a:lnTo>
              </a:path>
            </a:pathLst>
          </a:custGeom>
          <a:solidFill>
            <a:srgbClr val="00f008"/>
          </a:solid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 name=""/>
          <p:cNvSpPr/>
          <p:nvPr/>
        </p:nvSpPr>
        <p:spPr>
          <a:xfrm>
            <a:off x="5999040" y="2530440"/>
            <a:ext cx="12960" cy="12600"/>
          </a:xfrm>
          <a:prstGeom prst="rect">
            <a:avLst/>
          </a:prstGeom>
          <a:solidFill>
            <a:srgbClr val="008226"/>
          </a:solidFill>
          <a:ln w="11160">
            <a:solidFill>
              <a:srgbClr val="4d4d4d"/>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grpSp>
        <p:nvGrpSpPr>
          <p:cNvPr id="168" name=""/>
          <p:cNvGrpSpPr/>
          <p:nvPr/>
        </p:nvGrpSpPr>
        <p:grpSpPr>
          <a:xfrm>
            <a:off x="6035760" y="1322280"/>
            <a:ext cx="1477800" cy="933120"/>
            <a:chOff x="6035760" y="1322280"/>
            <a:chExt cx="1477800" cy="933120"/>
          </a:xfrm>
        </p:grpSpPr>
        <p:sp>
          <p:nvSpPr>
            <p:cNvPr id="169" name=""/>
            <p:cNvSpPr/>
            <p:nvPr/>
          </p:nvSpPr>
          <p:spPr>
            <a:xfrm>
              <a:off x="6035760" y="1322280"/>
              <a:ext cx="1477800" cy="933120"/>
            </a:xfrm>
            <a:custGeom>
              <a:avLst/>
              <a:gdLst/>
              <a:ahLst/>
              <a:rect l="l" t="t" r="r" b="b"/>
              <a:pathLst>
                <a:path w="1868" h="1123">
                  <a:moveTo>
                    <a:pt x="7" y="219"/>
                  </a:moveTo>
                  <a:lnTo>
                    <a:pt x="7" y="710"/>
                  </a:lnTo>
                  <a:lnTo>
                    <a:pt x="90" y="753"/>
                  </a:lnTo>
                  <a:lnTo>
                    <a:pt x="150" y="782"/>
                  </a:lnTo>
                  <a:lnTo>
                    <a:pt x="161" y="811"/>
                  </a:lnTo>
                  <a:lnTo>
                    <a:pt x="258" y="839"/>
                  </a:lnTo>
                  <a:lnTo>
                    <a:pt x="280" y="854"/>
                  </a:lnTo>
                  <a:lnTo>
                    <a:pt x="265" y="904"/>
                  </a:lnTo>
                  <a:lnTo>
                    <a:pt x="305" y="936"/>
                  </a:lnTo>
                  <a:lnTo>
                    <a:pt x="358" y="915"/>
                  </a:lnTo>
                  <a:lnTo>
                    <a:pt x="398" y="911"/>
                  </a:lnTo>
                  <a:lnTo>
                    <a:pt x="441" y="936"/>
                  </a:lnTo>
                  <a:lnTo>
                    <a:pt x="477" y="936"/>
                  </a:lnTo>
                  <a:lnTo>
                    <a:pt x="484" y="990"/>
                  </a:lnTo>
                  <a:lnTo>
                    <a:pt x="505" y="986"/>
                  </a:lnTo>
                  <a:lnTo>
                    <a:pt x="548" y="979"/>
                  </a:lnTo>
                  <a:lnTo>
                    <a:pt x="563" y="1001"/>
                  </a:lnTo>
                  <a:lnTo>
                    <a:pt x="566" y="1044"/>
                  </a:lnTo>
                  <a:lnTo>
                    <a:pt x="624" y="1062"/>
                  </a:lnTo>
                  <a:lnTo>
                    <a:pt x="660" y="1047"/>
                  </a:lnTo>
                  <a:lnTo>
                    <a:pt x="678" y="1033"/>
                  </a:lnTo>
                  <a:lnTo>
                    <a:pt x="703" y="1047"/>
                  </a:lnTo>
                  <a:lnTo>
                    <a:pt x="699" y="1087"/>
                  </a:lnTo>
                  <a:lnTo>
                    <a:pt x="728" y="1105"/>
                  </a:lnTo>
                  <a:lnTo>
                    <a:pt x="832" y="1119"/>
                  </a:lnTo>
                  <a:lnTo>
                    <a:pt x="864" y="1115"/>
                  </a:lnTo>
                  <a:lnTo>
                    <a:pt x="900" y="1123"/>
                  </a:lnTo>
                  <a:lnTo>
                    <a:pt x="929" y="1105"/>
                  </a:lnTo>
                  <a:lnTo>
                    <a:pt x="1033" y="1083"/>
                  </a:lnTo>
                  <a:lnTo>
                    <a:pt x="1119" y="1054"/>
                  </a:lnTo>
                  <a:lnTo>
                    <a:pt x="1115" y="1019"/>
                  </a:lnTo>
                  <a:lnTo>
                    <a:pt x="1126" y="1001"/>
                  </a:lnTo>
                  <a:lnTo>
                    <a:pt x="1154" y="997"/>
                  </a:lnTo>
                  <a:lnTo>
                    <a:pt x="1183" y="1004"/>
                  </a:lnTo>
                  <a:lnTo>
                    <a:pt x="1219" y="936"/>
                  </a:lnTo>
                  <a:lnTo>
                    <a:pt x="1215" y="879"/>
                  </a:lnTo>
                  <a:lnTo>
                    <a:pt x="1233" y="836"/>
                  </a:lnTo>
                  <a:lnTo>
                    <a:pt x="1212" y="735"/>
                  </a:lnTo>
                  <a:lnTo>
                    <a:pt x="1251" y="606"/>
                  </a:lnTo>
                  <a:lnTo>
                    <a:pt x="1266" y="599"/>
                  </a:lnTo>
                  <a:lnTo>
                    <a:pt x="1262" y="577"/>
                  </a:lnTo>
                  <a:lnTo>
                    <a:pt x="1294" y="570"/>
                  </a:lnTo>
                  <a:lnTo>
                    <a:pt x="1312" y="603"/>
                  </a:lnTo>
                  <a:lnTo>
                    <a:pt x="1348" y="599"/>
                  </a:lnTo>
                  <a:lnTo>
                    <a:pt x="1384" y="588"/>
                  </a:lnTo>
                  <a:lnTo>
                    <a:pt x="1387" y="560"/>
                  </a:lnTo>
                  <a:lnTo>
                    <a:pt x="1405" y="560"/>
                  </a:lnTo>
                  <a:lnTo>
                    <a:pt x="1405" y="599"/>
                  </a:lnTo>
                  <a:lnTo>
                    <a:pt x="1477" y="628"/>
                  </a:lnTo>
                  <a:lnTo>
                    <a:pt x="1509" y="789"/>
                  </a:lnTo>
                  <a:lnTo>
                    <a:pt x="1549" y="771"/>
                  </a:lnTo>
                  <a:lnTo>
                    <a:pt x="1563" y="768"/>
                  </a:lnTo>
                  <a:lnTo>
                    <a:pt x="1563" y="739"/>
                  </a:lnTo>
                  <a:lnTo>
                    <a:pt x="1542" y="732"/>
                  </a:lnTo>
                  <a:lnTo>
                    <a:pt x="1542" y="714"/>
                  </a:lnTo>
                  <a:lnTo>
                    <a:pt x="1563" y="710"/>
                  </a:lnTo>
                  <a:lnTo>
                    <a:pt x="1581" y="717"/>
                  </a:lnTo>
                  <a:lnTo>
                    <a:pt x="1599" y="696"/>
                  </a:lnTo>
                  <a:lnTo>
                    <a:pt x="1595" y="664"/>
                  </a:lnTo>
                  <a:lnTo>
                    <a:pt x="1574" y="646"/>
                  </a:lnTo>
                  <a:lnTo>
                    <a:pt x="1578" y="621"/>
                  </a:lnTo>
                  <a:lnTo>
                    <a:pt x="1595" y="603"/>
                  </a:lnTo>
                  <a:lnTo>
                    <a:pt x="1621" y="606"/>
                  </a:lnTo>
                  <a:lnTo>
                    <a:pt x="1656" y="653"/>
                  </a:lnTo>
                  <a:lnTo>
                    <a:pt x="1674" y="642"/>
                  </a:lnTo>
                  <a:lnTo>
                    <a:pt x="1717" y="595"/>
                  </a:lnTo>
                  <a:lnTo>
                    <a:pt x="1717" y="570"/>
                  </a:lnTo>
                  <a:lnTo>
                    <a:pt x="1789" y="470"/>
                  </a:lnTo>
                  <a:lnTo>
                    <a:pt x="1789" y="438"/>
                  </a:lnTo>
                  <a:lnTo>
                    <a:pt x="1785" y="416"/>
                  </a:lnTo>
                  <a:lnTo>
                    <a:pt x="1803" y="416"/>
                  </a:lnTo>
                  <a:lnTo>
                    <a:pt x="1818" y="427"/>
                  </a:lnTo>
                  <a:lnTo>
                    <a:pt x="1868" y="416"/>
                  </a:lnTo>
                  <a:lnTo>
                    <a:pt x="1868" y="0"/>
                  </a:lnTo>
                  <a:lnTo>
                    <a:pt x="0" y="4"/>
                  </a:lnTo>
                  <a:lnTo>
                    <a:pt x="7" y="219"/>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0" name=""/>
            <p:cNvSpPr/>
            <p:nvPr/>
          </p:nvSpPr>
          <p:spPr>
            <a:xfrm>
              <a:off x="6035760" y="1322280"/>
              <a:ext cx="1477800" cy="933120"/>
            </a:xfrm>
            <a:custGeom>
              <a:avLst/>
              <a:gdLst/>
              <a:ahLst/>
              <a:rect l="l" t="t" r="r" b="b"/>
              <a:pathLst>
                <a:path w="1868" h="1123">
                  <a:moveTo>
                    <a:pt x="7" y="219"/>
                  </a:moveTo>
                  <a:lnTo>
                    <a:pt x="7" y="710"/>
                  </a:lnTo>
                  <a:lnTo>
                    <a:pt x="90" y="753"/>
                  </a:lnTo>
                  <a:lnTo>
                    <a:pt x="150" y="782"/>
                  </a:lnTo>
                  <a:lnTo>
                    <a:pt x="161" y="811"/>
                  </a:lnTo>
                  <a:lnTo>
                    <a:pt x="258" y="839"/>
                  </a:lnTo>
                  <a:lnTo>
                    <a:pt x="280" y="854"/>
                  </a:lnTo>
                  <a:lnTo>
                    <a:pt x="265" y="904"/>
                  </a:lnTo>
                  <a:lnTo>
                    <a:pt x="305" y="936"/>
                  </a:lnTo>
                  <a:lnTo>
                    <a:pt x="358" y="915"/>
                  </a:lnTo>
                  <a:lnTo>
                    <a:pt x="398" y="911"/>
                  </a:lnTo>
                  <a:lnTo>
                    <a:pt x="441" y="936"/>
                  </a:lnTo>
                  <a:lnTo>
                    <a:pt x="477" y="936"/>
                  </a:lnTo>
                  <a:lnTo>
                    <a:pt x="484" y="990"/>
                  </a:lnTo>
                  <a:lnTo>
                    <a:pt x="505" y="986"/>
                  </a:lnTo>
                  <a:lnTo>
                    <a:pt x="548" y="979"/>
                  </a:lnTo>
                  <a:lnTo>
                    <a:pt x="563" y="1001"/>
                  </a:lnTo>
                  <a:lnTo>
                    <a:pt x="566" y="1044"/>
                  </a:lnTo>
                  <a:lnTo>
                    <a:pt x="624" y="1062"/>
                  </a:lnTo>
                  <a:lnTo>
                    <a:pt x="660" y="1047"/>
                  </a:lnTo>
                  <a:lnTo>
                    <a:pt x="678" y="1033"/>
                  </a:lnTo>
                  <a:lnTo>
                    <a:pt x="703" y="1047"/>
                  </a:lnTo>
                  <a:lnTo>
                    <a:pt x="699" y="1087"/>
                  </a:lnTo>
                  <a:lnTo>
                    <a:pt x="728" y="1105"/>
                  </a:lnTo>
                  <a:lnTo>
                    <a:pt x="832" y="1119"/>
                  </a:lnTo>
                  <a:lnTo>
                    <a:pt x="864" y="1115"/>
                  </a:lnTo>
                  <a:lnTo>
                    <a:pt x="900" y="1123"/>
                  </a:lnTo>
                  <a:lnTo>
                    <a:pt x="929" y="1105"/>
                  </a:lnTo>
                  <a:lnTo>
                    <a:pt x="1033" y="1083"/>
                  </a:lnTo>
                  <a:lnTo>
                    <a:pt x="1119" y="1054"/>
                  </a:lnTo>
                  <a:lnTo>
                    <a:pt x="1115" y="1019"/>
                  </a:lnTo>
                  <a:lnTo>
                    <a:pt x="1126" y="1001"/>
                  </a:lnTo>
                  <a:lnTo>
                    <a:pt x="1154" y="997"/>
                  </a:lnTo>
                  <a:lnTo>
                    <a:pt x="1183" y="1004"/>
                  </a:lnTo>
                  <a:lnTo>
                    <a:pt x="1219" y="936"/>
                  </a:lnTo>
                  <a:lnTo>
                    <a:pt x="1215" y="879"/>
                  </a:lnTo>
                  <a:lnTo>
                    <a:pt x="1233" y="836"/>
                  </a:lnTo>
                  <a:lnTo>
                    <a:pt x="1212" y="735"/>
                  </a:lnTo>
                  <a:lnTo>
                    <a:pt x="1251" y="606"/>
                  </a:lnTo>
                  <a:lnTo>
                    <a:pt x="1266" y="599"/>
                  </a:lnTo>
                  <a:lnTo>
                    <a:pt x="1262" y="577"/>
                  </a:lnTo>
                  <a:lnTo>
                    <a:pt x="1294" y="570"/>
                  </a:lnTo>
                  <a:lnTo>
                    <a:pt x="1312" y="603"/>
                  </a:lnTo>
                  <a:lnTo>
                    <a:pt x="1348" y="599"/>
                  </a:lnTo>
                  <a:lnTo>
                    <a:pt x="1384" y="588"/>
                  </a:lnTo>
                  <a:lnTo>
                    <a:pt x="1387" y="560"/>
                  </a:lnTo>
                  <a:lnTo>
                    <a:pt x="1405" y="560"/>
                  </a:lnTo>
                  <a:lnTo>
                    <a:pt x="1405" y="599"/>
                  </a:lnTo>
                  <a:lnTo>
                    <a:pt x="1477" y="628"/>
                  </a:lnTo>
                  <a:lnTo>
                    <a:pt x="1509" y="789"/>
                  </a:lnTo>
                  <a:lnTo>
                    <a:pt x="1549" y="771"/>
                  </a:lnTo>
                  <a:lnTo>
                    <a:pt x="1563" y="768"/>
                  </a:lnTo>
                  <a:lnTo>
                    <a:pt x="1563" y="739"/>
                  </a:lnTo>
                  <a:lnTo>
                    <a:pt x="1542" y="732"/>
                  </a:lnTo>
                  <a:lnTo>
                    <a:pt x="1542" y="714"/>
                  </a:lnTo>
                  <a:lnTo>
                    <a:pt x="1563" y="710"/>
                  </a:lnTo>
                  <a:lnTo>
                    <a:pt x="1581" y="717"/>
                  </a:lnTo>
                  <a:lnTo>
                    <a:pt x="1599" y="696"/>
                  </a:lnTo>
                  <a:lnTo>
                    <a:pt x="1595" y="664"/>
                  </a:lnTo>
                  <a:lnTo>
                    <a:pt x="1574" y="646"/>
                  </a:lnTo>
                  <a:lnTo>
                    <a:pt x="1578" y="621"/>
                  </a:lnTo>
                  <a:lnTo>
                    <a:pt x="1595" y="603"/>
                  </a:lnTo>
                  <a:lnTo>
                    <a:pt x="1621" y="606"/>
                  </a:lnTo>
                  <a:lnTo>
                    <a:pt x="1656" y="653"/>
                  </a:lnTo>
                  <a:lnTo>
                    <a:pt x="1674" y="642"/>
                  </a:lnTo>
                  <a:lnTo>
                    <a:pt x="1717" y="595"/>
                  </a:lnTo>
                  <a:lnTo>
                    <a:pt x="1717" y="570"/>
                  </a:lnTo>
                  <a:lnTo>
                    <a:pt x="1789" y="470"/>
                  </a:lnTo>
                  <a:lnTo>
                    <a:pt x="1789" y="438"/>
                  </a:lnTo>
                  <a:lnTo>
                    <a:pt x="1785" y="416"/>
                  </a:lnTo>
                  <a:lnTo>
                    <a:pt x="1803" y="416"/>
                  </a:lnTo>
                  <a:lnTo>
                    <a:pt x="1818" y="427"/>
                  </a:lnTo>
                  <a:lnTo>
                    <a:pt x="1868" y="416"/>
                  </a:lnTo>
                  <a:lnTo>
                    <a:pt x="1868" y="0"/>
                  </a:lnTo>
                  <a:lnTo>
                    <a:pt x="0" y="4"/>
                  </a:lnTo>
                  <a:lnTo>
                    <a:pt x="7" y="219"/>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71" name=""/>
          <p:cNvGrpSpPr/>
          <p:nvPr/>
        </p:nvGrpSpPr>
        <p:grpSpPr>
          <a:xfrm>
            <a:off x="3462480" y="1319040"/>
            <a:ext cx="769320" cy="647640"/>
            <a:chOff x="3462480" y="1319040"/>
            <a:chExt cx="769320" cy="647640"/>
          </a:xfrm>
        </p:grpSpPr>
        <p:sp>
          <p:nvSpPr>
            <p:cNvPr id="172" name=""/>
            <p:cNvSpPr/>
            <p:nvPr/>
          </p:nvSpPr>
          <p:spPr>
            <a:xfrm>
              <a:off x="3462480" y="1319040"/>
              <a:ext cx="769320" cy="647640"/>
            </a:xfrm>
            <a:custGeom>
              <a:avLst/>
              <a:gdLst/>
              <a:ahLst/>
              <a:rect l="l" t="t" r="r" b="b"/>
              <a:pathLst>
                <a:path w="964" h="778">
                  <a:moveTo>
                    <a:pt x="964" y="0"/>
                  </a:moveTo>
                  <a:lnTo>
                    <a:pt x="129" y="3"/>
                  </a:lnTo>
                  <a:lnTo>
                    <a:pt x="0" y="702"/>
                  </a:lnTo>
                  <a:lnTo>
                    <a:pt x="186" y="720"/>
                  </a:lnTo>
                  <a:lnTo>
                    <a:pt x="527" y="756"/>
                  </a:lnTo>
                  <a:lnTo>
                    <a:pt x="925" y="778"/>
                  </a:lnTo>
                  <a:lnTo>
                    <a:pt x="964"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3" name=""/>
            <p:cNvSpPr/>
            <p:nvPr/>
          </p:nvSpPr>
          <p:spPr>
            <a:xfrm>
              <a:off x="3462480" y="1319040"/>
              <a:ext cx="769320" cy="647640"/>
            </a:xfrm>
            <a:custGeom>
              <a:avLst/>
              <a:gdLst/>
              <a:ahLst/>
              <a:rect l="l" t="t" r="r" b="b"/>
              <a:pathLst>
                <a:path w="964" h="778">
                  <a:moveTo>
                    <a:pt x="964" y="0"/>
                  </a:moveTo>
                  <a:lnTo>
                    <a:pt x="129" y="3"/>
                  </a:lnTo>
                  <a:lnTo>
                    <a:pt x="0" y="702"/>
                  </a:lnTo>
                  <a:lnTo>
                    <a:pt x="186" y="720"/>
                  </a:lnTo>
                  <a:lnTo>
                    <a:pt x="527" y="756"/>
                  </a:lnTo>
                  <a:lnTo>
                    <a:pt x="925" y="778"/>
                  </a:lnTo>
                  <a:lnTo>
                    <a:pt x="964"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74" name=""/>
          <p:cNvGrpSpPr/>
          <p:nvPr/>
        </p:nvGrpSpPr>
        <p:grpSpPr>
          <a:xfrm>
            <a:off x="2706840" y="1316160"/>
            <a:ext cx="863280" cy="585360"/>
            <a:chOff x="2706840" y="1316160"/>
            <a:chExt cx="863280" cy="585360"/>
          </a:xfrm>
        </p:grpSpPr>
        <p:sp>
          <p:nvSpPr>
            <p:cNvPr id="175" name=""/>
            <p:cNvSpPr/>
            <p:nvPr/>
          </p:nvSpPr>
          <p:spPr>
            <a:xfrm>
              <a:off x="2706840" y="1316160"/>
              <a:ext cx="863280" cy="585360"/>
            </a:xfrm>
            <a:custGeom>
              <a:avLst/>
              <a:gdLst/>
              <a:ahLst/>
              <a:rect l="l" t="t" r="r" b="b"/>
              <a:pathLst>
                <a:path w="1094" h="703">
                  <a:moveTo>
                    <a:pt x="1094" y="4"/>
                  </a:moveTo>
                  <a:lnTo>
                    <a:pt x="0" y="0"/>
                  </a:lnTo>
                  <a:lnTo>
                    <a:pt x="97" y="82"/>
                  </a:lnTo>
                  <a:lnTo>
                    <a:pt x="240" y="179"/>
                  </a:lnTo>
                  <a:lnTo>
                    <a:pt x="240" y="190"/>
                  </a:lnTo>
                  <a:lnTo>
                    <a:pt x="348" y="337"/>
                  </a:lnTo>
                  <a:lnTo>
                    <a:pt x="344" y="366"/>
                  </a:lnTo>
                  <a:lnTo>
                    <a:pt x="373" y="409"/>
                  </a:lnTo>
                  <a:lnTo>
                    <a:pt x="420" y="441"/>
                  </a:lnTo>
                  <a:lnTo>
                    <a:pt x="420" y="473"/>
                  </a:lnTo>
                  <a:lnTo>
                    <a:pt x="395" y="524"/>
                  </a:lnTo>
                  <a:lnTo>
                    <a:pt x="384" y="538"/>
                  </a:lnTo>
                  <a:lnTo>
                    <a:pt x="398" y="570"/>
                  </a:lnTo>
                  <a:lnTo>
                    <a:pt x="438" y="588"/>
                  </a:lnTo>
                  <a:lnTo>
                    <a:pt x="459" y="631"/>
                  </a:lnTo>
                  <a:lnTo>
                    <a:pt x="717" y="674"/>
                  </a:lnTo>
                  <a:lnTo>
                    <a:pt x="965" y="703"/>
                  </a:lnTo>
                  <a:lnTo>
                    <a:pt x="1094" y="4"/>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6" name=""/>
            <p:cNvSpPr/>
            <p:nvPr/>
          </p:nvSpPr>
          <p:spPr>
            <a:xfrm>
              <a:off x="2706840" y="1316160"/>
              <a:ext cx="863280" cy="585360"/>
            </a:xfrm>
            <a:custGeom>
              <a:avLst/>
              <a:gdLst/>
              <a:ahLst/>
              <a:rect l="l" t="t" r="r" b="b"/>
              <a:pathLst>
                <a:path w="1094" h="703">
                  <a:moveTo>
                    <a:pt x="1094" y="4"/>
                  </a:moveTo>
                  <a:lnTo>
                    <a:pt x="0" y="0"/>
                  </a:lnTo>
                  <a:lnTo>
                    <a:pt x="97" y="82"/>
                  </a:lnTo>
                  <a:lnTo>
                    <a:pt x="240" y="179"/>
                  </a:lnTo>
                  <a:lnTo>
                    <a:pt x="240" y="190"/>
                  </a:lnTo>
                  <a:lnTo>
                    <a:pt x="348" y="337"/>
                  </a:lnTo>
                  <a:lnTo>
                    <a:pt x="344" y="366"/>
                  </a:lnTo>
                  <a:lnTo>
                    <a:pt x="373" y="409"/>
                  </a:lnTo>
                  <a:lnTo>
                    <a:pt x="420" y="441"/>
                  </a:lnTo>
                  <a:lnTo>
                    <a:pt x="420" y="473"/>
                  </a:lnTo>
                  <a:lnTo>
                    <a:pt x="395" y="524"/>
                  </a:lnTo>
                  <a:lnTo>
                    <a:pt x="384" y="538"/>
                  </a:lnTo>
                  <a:lnTo>
                    <a:pt x="398" y="570"/>
                  </a:lnTo>
                  <a:lnTo>
                    <a:pt x="438" y="588"/>
                  </a:lnTo>
                  <a:lnTo>
                    <a:pt x="459" y="631"/>
                  </a:lnTo>
                  <a:lnTo>
                    <a:pt x="717" y="674"/>
                  </a:lnTo>
                  <a:lnTo>
                    <a:pt x="965" y="703"/>
                  </a:lnTo>
                  <a:lnTo>
                    <a:pt x="1094" y="4"/>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77" name=""/>
          <p:cNvGrpSpPr/>
          <p:nvPr/>
        </p:nvGrpSpPr>
        <p:grpSpPr>
          <a:xfrm>
            <a:off x="2131920" y="1316160"/>
            <a:ext cx="935280" cy="524880"/>
            <a:chOff x="2131920" y="1316160"/>
            <a:chExt cx="935280" cy="524880"/>
          </a:xfrm>
        </p:grpSpPr>
        <p:sp>
          <p:nvSpPr>
            <p:cNvPr id="178" name=""/>
            <p:cNvSpPr/>
            <p:nvPr/>
          </p:nvSpPr>
          <p:spPr>
            <a:xfrm>
              <a:off x="2131920" y="1316160"/>
              <a:ext cx="935280" cy="524880"/>
            </a:xfrm>
            <a:custGeom>
              <a:avLst/>
              <a:gdLst/>
              <a:ahLst/>
              <a:rect l="l" t="t" r="r" b="b"/>
              <a:pathLst>
                <a:path w="1185" h="631">
                  <a:moveTo>
                    <a:pt x="4" y="0"/>
                  </a:moveTo>
                  <a:lnTo>
                    <a:pt x="7" y="18"/>
                  </a:lnTo>
                  <a:lnTo>
                    <a:pt x="0" y="43"/>
                  </a:lnTo>
                  <a:lnTo>
                    <a:pt x="0" y="75"/>
                  </a:lnTo>
                  <a:lnTo>
                    <a:pt x="29" y="111"/>
                  </a:lnTo>
                  <a:lnTo>
                    <a:pt x="54" y="133"/>
                  </a:lnTo>
                  <a:lnTo>
                    <a:pt x="54" y="176"/>
                  </a:lnTo>
                  <a:lnTo>
                    <a:pt x="36" y="233"/>
                  </a:lnTo>
                  <a:lnTo>
                    <a:pt x="32" y="262"/>
                  </a:lnTo>
                  <a:lnTo>
                    <a:pt x="54" y="273"/>
                  </a:lnTo>
                  <a:lnTo>
                    <a:pt x="83" y="265"/>
                  </a:lnTo>
                  <a:lnTo>
                    <a:pt x="83" y="298"/>
                  </a:lnTo>
                  <a:lnTo>
                    <a:pt x="83" y="312"/>
                  </a:lnTo>
                  <a:lnTo>
                    <a:pt x="111" y="312"/>
                  </a:lnTo>
                  <a:lnTo>
                    <a:pt x="129" y="330"/>
                  </a:lnTo>
                  <a:lnTo>
                    <a:pt x="111" y="351"/>
                  </a:lnTo>
                  <a:lnTo>
                    <a:pt x="90" y="394"/>
                  </a:lnTo>
                  <a:lnTo>
                    <a:pt x="75" y="416"/>
                  </a:lnTo>
                  <a:lnTo>
                    <a:pt x="90" y="427"/>
                  </a:lnTo>
                  <a:lnTo>
                    <a:pt x="133" y="405"/>
                  </a:lnTo>
                  <a:lnTo>
                    <a:pt x="161" y="387"/>
                  </a:lnTo>
                  <a:lnTo>
                    <a:pt x="172" y="380"/>
                  </a:lnTo>
                  <a:lnTo>
                    <a:pt x="161" y="412"/>
                  </a:lnTo>
                  <a:lnTo>
                    <a:pt x="611" y="520"/>
                  </a:lnTo>
                  <a:lnTo>
                    <a:pt x="801" y="570"/>
                  </a:lnTo>
                  <a:lnTo>
                    <a:pt x="902" y="581"/>
                  </a:lnTo>
                  <a:lnTo>
                    <a:pt x="1185" y="631"/>
                  </a:lnTo>
                  <a:lnTo>
                    <a:pt x="1167" y="584"/>
                  </a:lnTo>
                  <a:lnTo>
                    <a:pt x="1128" y="574"/>
                  </a:lnTo>
                  <a:lnTo>
                    <a:pt x="1110" y="538"/>
                  </a:lnTo>
                  <a:lnTo>
                    <a:pt x="1146" y="466"/>
                  </a:lnTo>
                  <a:lnTo>
                    <a:pt x="1142" y="437"/>
                  </a:lnTo>
                  <a:lnTo>
                    <a:pt x="1103" y="412"/>
                  </a:lnTo>
                  <a:lnTo>
                    <a:pt x="1067" y="362"/>
                  </a:lnTo>
                  <a:lnTo>
                    <a:pt x="1078" y="337"/>
                  </a:lnTo>
                  <a:lnTo>
                    <a:pt x="963" y="179"/>
                  </a:lnTo>
                  <a:lnTo>
                    <a:pt x="823" y="82"/>
                  </a:lnTo>
                  <a:lnTo>
                    <a:pt x="726" y="0"/>
                  </a:lnTo>
                  <a:lnTo>
                    <a:pt x="4"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9" name=""/>
            <p:cNvSpPr/>
            <p:nvPr/>
          </p:nvSpPr>
          <p:spPr>
            <a:xfrm>
              <a:off x="2131920" y="1316160"/>
              <a:ext cx="935280" cy="524880"/>
            </a:xfrm>
            <a:custGeom>
              <a:avLst/>
              <a:gdLst/>
              <a:ahLst/>
              <a:rect l="l" t="t" r="r" b="b"/>
              <a:pathLst>
                <a:path w="1185" h="631">
                  <a:moveTo>
                    <a:pt x="4" y="0"/>
                  </a:moveTo>
                  <a:lnTo>
                    <a:pt x="7" y="18"/>
                  </a:lnTo>
                  <a:lnTo>
                    <a:pt x="0" y="43"/>
                  </a:lnTo>
                  <a:lnTo>
                    <a:pt x="0" y="75"/>
                  </a:lnTo>
                  <a:lnTo>
                    <a:pt x="29" y="111"/>
                  </a:lnTo>
                  <a:lnTo>
                    <a:pt x="54" y="133"/>
                  </a:lnTo>
                  <a:lnTo>
                    <a:pt x="54" y="176"/>
                  </a:lnTo>
                  <a:lnTo>
                    <a:pt x="36" y="233"/>
                  </a:lnTo>
                  <a:lnTo>
                    <a:pt x="32" y="262"/>
                  </a:lnTo>
                  <a:lnTo>
                    <a:pt x="54" y="273"/>
                  </a:lnTo>
                  <a:lnTo>
                    <a:pt x="83" y="265"/>
                  </a:lnTo>
                  <a:lnTo>
                    <a:pt x="83" y="298"/>
                  </a:lnTo>
                  <a:lnTo>
                    <a:pt x="83" y="312"/>
                  </a:lnTo>
                  <a:lnTo>
                    <a:pt x="111" y="312"/>
                  </a:lnTo>
                  <a:lnTo>
                    <a:pt x="129" y="330"/>
                  </a:lnTo>
                  <a:lnTo>
                    <a:pt x="111" y="351"/>
                  </a:lnTo>
                  <a:lnTo>
                    <a:pt x="90" y="394"/>
                  </a:lnTo>
                  <a:lnTo>
                    <a:pt x="75" y="416"/>
                  </a:lnTo>
                  <a:lnTo>
                    <a:pt x="90" y="427"/>
                  </a:lnTo>
                  <a:lnTo>
                    <a:pt x="133" y="405"/>
                  </a:lnTo>
                  <a:lnTo>
                    <a:pt x="161" y="387"/>
                  </a:lnTo>
                  <a:lnTo>
                    <a:pt x="172" y="380"/>
                  </a:lnTo>
                  <a:lnTo>
                    <a:pt x="161" y="412"/>
                  </a:lnTo>
                  <a:lnTo>
                    <a:pt x="611" y="520"/>
                  </a:lnTo>
                  <a:lnTo>
                    <a:pt x="801" y="570"/>
                  </a:lnTo>
                  <a:lnTo>
                    <a:pt x="902" y="581"/>
                  </a:lnTo>
                  <a:lnTo>
                    <a:pt x="1185" y="631"/>
                  </a:lnTo>
                  <a:lnTo>
                    <a:pt x="1167" y="584"/>
                  </a:lnTo>
                  <a:lnTo>
                    <a:pt x="1128" y="574"/>
                  </a:lnTo>
                  <a:lnTo>
                    <a:pt x="1110" y="538"/>
                  </a:lnTo>
                  <a:lnTo>
                    <a:pt x="1146" y="466"/>
                  </a:lnTo>
                  <a:lnTo>
                    <a:pt x="1142" y="437"/>
                  </a:lnTo>
                  <a:lnTo>
                    <a:pt x="1103" y="412"/>
                  </a:lnTo>
                  <a:lnTo>
                    <a:pt x="1067" y="362"/>
                  </a:lnTo>
                  <a:lnTo>
                    <a:pt x="1078" y="337"/>
                  </a:lnTo>
                  <a:lnTo>
                    <a:pt x="963" y="179"/>
                  </a:lnTo>
                  <a:lnTo>
                    <a:pt x="823" y="82"/>
                  </a:lnTo>
                  <a:lnTo>
                    <a:pt x="726" y="0"/>
                  </a:lnTo>
                  <a:lnTo>
                    <a:pt x="4"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80" name=""/>
          <p:cNvGrpSpPr/>
          <p:nvPr/>
        </p:nvGrpSpPr>
        <p:grpSpPr>
          <a:xfrm>
            <a:off x="2581200" y="1792440"/>
            <a:ext cx="608040" cy="1071000"/>
            <a:chOff x="2581200" y="1792440"/>
            <a:chExt cx="608040" cy="1071000"/>
          </a:xfrm>
        </p:grpSpPr>
        <p:sp>
          <p:nvSpPr>
            <p:cNvPr id="181" name=""/>
            <p:cNvSpPr/>
            <p:nvPr/>
          </p:nvSpPr>
          <p:spPr>
            <a:xfrm>
              <a:off x="2581200" y="1792440"/>
              <a:ext cx="608040" cy="1071000"/>
            </a:xfrm>
            <a:custGeom>
              <a:avLst/>
              <a:gdLst/>
              <a:ahLst/>
              <a:rect l="l" t="t" r="r" b="b"/>
              <a:pathLst>
                <a:path w="767" h="1291">
                  <a:moveTo>
                    <a:pt x="222" y="0"/>
                  </a:moveTo>
                  <a:lnTo>
                    <a:pt x="319" y="14"/>
                  </a:lnTo>
                  <a:lnTo>
                    <a:pt x="287" y="212"/>
                  </a:lnTo>
                  <a:lnTo>
                    <a:pt x="298" y="233"/>
                  </a:lnTo>
                  <a:lnTo>
                    <a:pt x="319" y="251"/>
                  </a:lnTo>
                  <a:lnTo>
                    <a:pt x="319" y="269"/>
                  </a:lnTo>
                  <a:lnTo>
                    <a:pt x="308" y="298"/>
                  </a:lnTo>
                  <a:lnTo>
                    <a:pt x="308" y="312"/>
                  </a:lnTo>
                  <a:lnTo>
                    <a:pt x="351" y="326"/>
                  </a:lnTo>
                  <a:lnTo>
                    <a:pt x="362" y="362"/>
                  </a:lnTo>
                  <a:lnTo>
                    <a:pt x="405" y="459"/>
                  </a:lnTo>
                  <a:lnTo>
                    <a:pt x="430" y="459"/>
                  </a:lnTo>
                  <a:lnTo>
                    <a:pt x="445" y="495"/>
                  </a:lnTo>
                  <a:lnTo>
                    <a:pt x="412" y="527"/>
                  </a:lnTo>
                  <a:lnTo>
                    <a:pt x="416" y="549"/>
                  </a:lnTo>
                  <a:lnTo>
                    <a:pt x="430" y="574"/>
                  </a:lnTo>
                  <a:lnTo>
                    <a:pt x="427" y="578"/>
                  </a:lnTo>
                  <a:lnTo>
                    <a:pt x="405" y="588"/>
                  </a:lnTo>
                  <a:lnTo>
                    <a:pt x="398" y="621"/>
                  </a:lnTo>
                  <a:lnTo>
                    <a:pt x="391" y="653"/>
                  </a:lnTo>
                  <a:lnTo>
                    <a:pt x="402" y="664"/>
                  </a:lnTo>
                  <a:lnTo>
                    <a:pt x="430" y="638"/>
                  </a:lnTo>
                  <a:lnTo>
                    <a:pt x="441" y="631"/>
                  </a:lnTo>
                  <a:lnTo>
                    <a:pt x="470" y="638"/>
                  </a:lnTo>
                  <a:lnTo>
                    <a:pt x="470" y="678"/>
                  </a:lnTo>
                  <a:lnTo>
                    <a:pt x="484" y="699"/>
                  </a:lnTo>
                  <a:lnTo>
                    <a:pt x="488" y="782"/>
                  </a:lnTo>
                  <a:lnTo>
                    <a:pt x="506" y="793"/>
                  </a:lnTo>
                  <a:lnTo>
                    <a:pt x="534" y="796"/>
                  </a:lnTo>
                  <a:lnTo>
                    <a:pt x="541" y="843"/>
                  </a:lnTo>
                  <a:lnTo>
                    <a:pt x="559" y="861"/>
                  </a:lnTo>
                  <a:lnTo>
                    <a:pt x="570" y="854"/>
                  </a:lnTo>
                  <a:lnTo>
                    <a:pt x="638" y="854"/>
                  </a:lnTo>
                  <a:lnTo>
                    <a:pt x="721" y="839"/>
                  </a:lnTo>
                  <a:lnTo>
                    <a:pt x="767" y="882"/>
                  </a:lnTo>
                  <a:lnTo>
                    <a:pt x="717" y="1291"/>
                  </a:lnTo>
                  <a:lnTo>
                    <a:pt x="0" y="1176"/>
                  </a:lnTo>
                  <a:lnTo>
                    <a:pt x="47" y="886"/>
                  </a:lnTo>
                  <a:lnTo>
                    <a:pt x="39" y="850"/>
                  </a:lnTo>
                  <a:lnTo>
                    <a:pt x="65" y="811"/>
                  </a:lnTo>
                  <a:lnTo>
                    <a:pt x="32" y="771"/>
                  </a:lnTo>
                  <a:lnTo>
                    <a:pt x="36" y="757"/>
                  </a:lnTo>
                  <a:lnTo>
                    <a:pt x="68" y="725"/>
                  </a:lnTo>
                  <a:lnTo>
                    <a:pt x="97" y="717"/>
                  </a:lnTo>
                  <a:lnTo>
                    <a:pt x="104" y="678"/>
                  </a:lnTo>
                  <a:lnTo>
                    <a:pt x="161" y="603"/>
                  </a:lnTo>
                  <a:lnTo>
                    <a:pt x="154" y="556"/>
                  </a:lnTo>
                  <a:lnTo>
                    <a:pt x="118" y="513"/>
                  </a:lnTo>
                  <a:lnTo>
                    <a:pt x="222"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82" name=""/>
            <p:cNvSpPr/>
            <p:nvPr/>
          </p:nvSpPr>
          <p:spPr>
            <a:xfrm>
              <a:off x="2581200" y="1792440"/>
              <a:ext cx="608040" cy="1071000"/>
            </a:xfrm>
            <a:custGeom>
              <a:avLst/>
              <a:gdLst/>
              <a:ahLst/>
              <a:rect l="l" t="t" r="r" b="b"/>
              <a:pathLst>
                <a:path w="767" h="1291">
                  <a:moveTo>
                    <a:pt x="222" y="0"/>
                  </a:moveTo>
                  <a:lnTo>
                    <a:pt x="319" y="14"/>
                  </a:lnTo>
                  <a:lnTo>
                    <a:pt x="287" y="212"/>
                  </a:lnTo>
                  <a:lnTo>
                    <a:pt x="298" y="233"/>
                  </a:lnTo>
                  <a:lnTo>
                    <a:pt x="319" y="251"/>
                  </a:lnTo>
                  <a:lnTo>
                    <a:pt x="319" y="269"/>
                  </a:lnTo>
                  <a:lnTo>
                    <a:pt x="308" y="298"/>
                  </a:lnTo>
                  <a:lnTo>
                    <a:pt x="308" y="312"/>
                  </a:lnTo>
                  <a:lnTo>
                    <a:pt x="351" y="326"/>
                  </a:lnTo>
                  <a:lnTo>
                    <a:pt x="362" y="362"/>
                  </a:lnTo>
                  <a:lnTo>
                    <a:pt x="405" y="459"/>
                  </a:lnTo>
                  <a:lnTo>
                    <a:pt x="430" y="459"/>
                  </a:lnTo>
                  <a:lnTo>
                    <a:pt x="445" y="495"/>
                  </a:lnTo>
                  <a:lnTo>
                    <a:pt x="412" y="527"/>
                  </a:lnTo>
                  <a:lnTo>
                    <a:pt x="416" y="549"/>
                  </a:lnTo>
                  <a:lnTo>
                    <a:pt x="430" y="574"/>
                  </a:lnTo>
                  <a:lnTo>
                    <a:pt x="427" y="578"/>
                  </a:lnTo>
                  <a:lnTo>
                    <a:pt x="405" y="588"/>
                  </a:lnTo>
                  <a:lnTo>
                    <a:pt x="398" y="621"/>
                  </a:lnTo>
                  <a:lnTo>
                    <a:pt x="391" y="653"/>
                  </a:lnTo>
                  <a:lnTo>
                    <a:pt x="402" y="664"/>
                  </a:lnTo>
                  <a:lnTo>
                    <a:pt x="430" y="638"/>
                  </a:lnTo>
                  <a:lnTo>
                    <a:pt x="441" y="631"/>
                  </a:lnTo>
                  <a:lnTo>
                    <a:pt x="470" y="638"/>
                  </a:lnTo>
                  <a:lnTo>
                    <a:pt x="470" y="678"/>
                  </a:lnTo>
                  <a:lnTo>
                    <a:pt x="484" y="699"/>
                  </a:lnTo>
                  <a:lnTo>
                    <a:pt x="488" y="782"/>
                  </a:lnTo>
                  <a:lnTo>
                    <a:pt x="506" y="793"/>
                  </a:lnTo>
                  <a:lnTo>
                    <a:pt x="534" y="796"/>
                  </a:lnTo>
                  <a:lnTo>
                    <a:pt x="541" y="843"/>
                  </a:lnTo>
                  <a:lnTo>
                    <a:pt x="559" y="861"/>
                  </a:lnTo>
                  <a:lnTo>
                    <a:pt x="570" y="854"/>
                  </a:lnTo>
                  <a:lnTo>
                    <a:pt x="638" y="854"/>
                  </a:lnTo>
                  <a:lnTo>
                    <a:pt x="721" y="839"/>
                  </a:lnTo>
                  <a:lnTo>
                    <a:pt x="767" y="882"/>
                  </a:lnTo>
                  <a:lnTo>
                    <a:pt x="717" y="1291"/>
                  </a:lnTo>
                  <a:lnTo>
                    <a:pt x="0" y="1176"/>
                  </a:lnTo>
                  <a:lnTo>
                    <a:pt x="47" y="886"/>
                  </a:lnTo>
                  <a:lnTo>
                    <a:pt x="39" y="850"/>
                  </a:lnTo>
                  <a:lnTo>
                    <a:pt x="65" y="811"/>
                  </a:lnTo>
                  <a:lnTo>
                    <a:pt x="32" y="771"/>
                  </a:lnTo>
                  <a:lnTo>
                    <a:pt x="36" y="757"/>
                  </a:lnTo>
                  <a:lnTo>
                    <a:pt x="68" y="725"/>
                  </a:lnTo>
                  <a:lnTo>
                    <a:pt x="97" y="717"/>
                  </a:lnTo>
                  <a:lnTo>
                    <a:pt x="104" y="678"/>
                  </a:lnTo>
                  <a:lnTo>
                    <a:pt x="161" y="603"/>
                  </a:lnTo>
                  <a:lnTo>
                    <a:pt x="154" y="556"/>
                  </a:lnTo>
                  <a:lnTo>
                    <a:pt x="118" y="513"/>
                  </a:lnTo>
                  <a:lnTo>
                    <a:pt x="222"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83" name=""/>
          <p:cNvGrpSpPr/>
          <p:nvPr/>
        </p:nvGrpSpPr>
        <p:grpSpPr>
          <a:xfrm>
            <a:off x="2813040" y="1762200"/>
            <a:ext cx="1081080" cy="764640"/>
            <a:chOff x="2813040" y="1762200"/>
            <a:chExt cx="1081080" cy="764640"/>
          </a:xfrm>
        </p:grpSpPr>
        <p:sp>
          <p:nvSpPr>
            <p:cNvPr id="184" name=""/>
            <p:cNvSpPr/>
            <p:nvPr/>
          </p:nvSpPr>
          <p:spPr>
            <a:xfrm>
              <a:off x="2813040" y="1762200"/>
              <a:ext cx="1081080" cy="764640"/>
            </a:xfrm>
            <a:custGeom>
              <a:avLst/>
              <a:gdLst/>
              <a:ahLst/>
              <a:rect l="l" t="t" r="r" b="b"/>
              <a:pathLst>
                <a:path w="1366" h="875">
                  <a:moveTo>
                    <a:pt x="29" y="0"/>
                  </a:moveTo>
                  <a:lnTo>
                    <a:pt x="610" y="100"/>
                  </a:lnTo>
                  <a:lnTo>
                    <a:pt x="1366" y="183"/>
                  </a:lnTo>
                  <a:lnTo>
                    <a:pt x="1309" y="871"/>
                  </a:lnTo>
                  <a:lnTo>
                    <a:pt x="488" y="782"/>
                  </a:lnTo>
                  <a:lnTo>
                    <a:pt x="474" y="875"/>
                  </a:lnTo>
                  <a:lnTo>
                    <a:pt x="427" y="825"/>
                  </a:lnTo>
                  <a:lnTo>
                    <a:pt x="337" y="843"/>
                  </a:lnTo>
                  <a:lnTo>
                    <a:pt x="280" y="839"/>
                  </a:lnTo>
                  <a:lnTo>
                    <a:pt x="269" y="850"/>
                  </a:lnTo>
                  <a:lnTo>
                    <a:pt x="255" y="839"/>
                  </a:lnTo>
                  <a:lnTo>
                    <a:pt x="241" y="782"/>
                  </a:lnTo>
                  <a:lnTo>
                    <a:pt x="205" y="778"/>
                  </a:lnTo>
                  <a:lnTo>
                    <a:pt x="194" y="771"/>
                  </a:lnTo>
                  <a:lnTo>
                    <a:pt x="194" y="731"/>
                  </a:lnTo>
                  <a:lnTo>
                    <a:pt x="190" y="721"/>
                  </a:lnTo>
                  <a:lnTo>
                    <a:pt x="194" y="688"/>
                  </a:lnTo>
                  <a:lnTo>
                    <a:pt x="176" y="667"/>
                  </a:lnTo>
                  <a:lnTo>
                    <a:pt x="173" y="627"/>
                  </a:lnTo>
                  <a:lnTo>
                    <a:pt x="151" y="613"/>
                  </a:lnTo>
                  <a:lnTo>
                    <a:pt x="108" y="653"/>
                  </a:lnTo>
                  <a:lnTo>
                    <a:pt x="97" y="638"/>
                  </a:lnTo>
                  <a:lnTo>
                    <a:pt x="112" y="577"/>
                  </a:lnTo>
                  <a:lnTo>
                    <a:pt x="137" y="559"/>
                  </a:lnTo>
                  <a:lnTo>
                    <a:pt x="115" y="520"/>
                  </a:lnTo>
                  <a:lnTo>
                    <a:pt x="155" y="480"/>
                  </a:lnTo>
                  <a:lnTo>
                    <a:pt x="133" y="445"/>
                  </a:lnTo>
                  <a:lnTo>
                    <a:pt x="115" y="445"/>
                  </a:lnTo>
                  <a:lnTo>
                    <a:pt x="61" y="315"/>
                  </a:lnTo>
                  <a:lnTo>
                    <a:pt x="22" y="301"/>
                  </a:lnTo>
                  <a:lnTo>
                    <a:pt x="33" y="247"/>
                  </a:lnTo>
                  <a:lnTo>
                    <a:pt x="0" y="197"/>
                  </a:lnTo>
                  <a:lnTo>
                    <a:pt x="29"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85" name=""/>
            <p:cNvSpPr/>
            <p:nvPr/>
          </p:nvSpPr>
          <p:spPr>
            <a:xfrm>
              <a:off x="2813040" y="1762200"/>
              <a:ext cx="1081080" cy="764640"/>
            </a:xfrm>
            <a:custGeom>
              <a:avLst/>
              <a:gdLst/>
              <a:ahLst/>
              <a:rect l="l" t="t" r="r" b="b"/>
              <a:pathLst>
                <a:path w="1366" h="875">
                  <a:moveTo>
                    <a:pt x="29" y="0"/>
                  </a:moveTo>
                  <a:lnTo>
                    <a:pt x="610" y="100"/>
                  </a:lnTo>
                  <a:lnTo>
                    <a:pt x="1366" y="183"/>
                  </a:lnTo>
                  <a:lnTo>
                    <a:pt x="1309" y="871"/>
                  </a:lnTo>
                  <a:lnTo>
                    <a:pt x="488" y="782"/>
                  </a:lnTo>
                  <a:lnTo>
                    <a:pt x="474" y="875"/>
                  </a:lnTo>
                  <a:lnTo>
                    <a:pt x="427" y="825"/>
                  </a:lnTo>
                  <a:lnTo>
                    <a:pt x="337" y="843"/>
                  </a:lnTo>
                  <a:lnTo>
                    <a:pt x="280" y="839"/>
                  </a:lnTo>
                  <a:lnTo>
                    <a:pt x="269" y="850"/>
                  </a:lnTo>
                  <a:lnTo>
                    <a:pt x="255" y="839"/>
                  </a:lnTo>
                  <a:lnTo>
                    <a:pt x="241" y="782"/>
                  </a:lnTo>
                  <a:lnTo>
                    <a:pt x="205" y="778"/>
                  </a:lnTo>
                  <a:lnTo>
                    <a:pt x="194" y="771"/>
                  </a:lnTo>
                  <a:lnTo>
                    <a:pt x="194" y="731"/>
                  </a:lnTo>
                  <a:lnTo>
                    <a:pt x="190" y="721"/>
                  </a:lnTo>
                  <a:lnTo>
                    <a:pt x="194" y="688"/>
                  </a:lnTo>
                  <a:lnTo>
                    <a:pt x="176" y="667"/>
                  </a:lnTo>
                  <a:lnTo>
                    <a:pt x="173" y="627"/>
                  </a:lnTo>
                  <a:lnTo>
                    <a:pt x="151" y="613"/>
                  </a:lnTo>
                  <a:lnTo>
                    <a:pt x="108" y="653"/>
                  </a:lnTo>
                  <a:lnTo>
                    <a:pt x="97" y="638"/>
                  </a:lnTo>
                  <a:lnTo>
                    <a:pt x="112" y="577"/>
                  </a:lnTo>
                  <a:lnTo>
                    <a:pt x="137" y="559"/>
                  </a:lnTo>
                  <a:lnTo>
                    <a:pt x="115" y="520"/>
                  </a:lnTo>
                  <a:lnTo>
                    <a:pt x="155" y="480"/>
                  </a:lnTo>
                  <a:lnTo>
                    <a:pt x="133" y="445"/>
                  </a:lnTo>
                  <a:lnTo>
                    <a:pt x="115" y="445"/>
                  </a:lnTo>
                  <a:lnTo>
                    <a:pt x="61" y="315"/>
                  </a:lnTo>
                  <a:lnTo>
                    <a:pt x="22" y="301"/>
                  </a:lnTo>
                  <a:lnTo>
                    <a:pt x="33" y="247"/>
                  </a:lnTo>
                  <a:lnTo>
                    <a:pt x="0" y="197"/>
                  </a:lnTo>
                  <a:lnTo>
                    <a:pt x="29"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86" name=""/>
          <p:cNvGrpSpPr/>
          <p:nvPr/>
        </p:nvGrpSpPr>
        <p:grpSpPr>
          <a:xfrm>
            <a:off x="3125880" y="2449440"/>
            <a:ext cx="723960" cy="647280"/>
            <a:chOff x="3125880" y="2449440"/>
            <a:chExt cx="723960" cy="647280"/>
          </a:xfrm>
        </p:grpSpPr>
        <p:sp>
          <p:nvSpPr>
            <p:cNvPr id="187" name=""/>
            <p:cNvSpPr/>
            <p:nvPr/>
          </p:nvSpPr>
          <p:spPr>
            <a:xfrm>
              <a:off x="3125880" y="2449440"/>
              <a:ext cx="723960" cy="647280"/>
            </a:xfrm>
            <a:custGeom>
              <a:avLst/>
              <a:gdLst/>
              <a:ahLst/>
              <a:rect l="l" t="t" r="r" b="b"/>
              <a:pathLst>
                <a:path w="912" h="778">
                  <a:moveTo>
                    <a:pt x="93" y="0"/>
                  </a:moveTo>
                  <a:lnTo>
                    <a:pt x="912" y="89"/>
                  </a:lnTo>
                  <a:lnTo>
                    <a:pt x="869" y="778"/>
                  </a:lnTo>
                  <a:lnTo>
                    <a:pt x="0" y="674"/>
                  </a:lnTo>
                  <a:lnTo>
                    <a:pt x="32" y="495"/>
                  </a:lnTo>
                  <a:lnTo>
                    <a:pt x="93"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88" name=""/>
            <p:cNvSpPr/>
            <p:nvPr/>
          </p:nvSpPr>
          <p:spPr>
            <a:xfrm>
              <a:off x="3125880" y="2449440"/>
              <a:ext cx="723960" cy="647280"/>
            </a:xfrm>
            <a:custGeom>
              <a:avLst/>
              <a:gdLst/>
              <a:ahLst/>
              <a:rect l="l" t="t" r="r" b="b"/>
              <a:pathLst>
                <a:path w="912" h="778">
                  <a:moveTo>
                    <a:pt x="93" y="0"/>
                  </a:moveTo>
                  <a:lnTo>
                    <a:pt x="912" y="89"/>
                  </a:lnTo>
                  <a:lnTo>
                    <a:pt x="869" y="778"/>
                  </a:lnTo>
                  <a:lnTo>
                    <a:pt x="0" y="674"/>
                  </a:lnTo>
                  <a:lnTo>
                    <a:pt x="32" y="495"/>
                  </a:lnTo>
                  <a:lnTo>
                    <a:pt x="93"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89" name=""/>
          <p:cNvGrpSpPr/>
          <p:nvPr/>
        </p:nvGrpSpPr>
        <p:grpSpPr>
          <a:xfrm>
            <a:off x="2744640" y="2816280"/>
            <a:ext cx="568440" cy="780480"/>
            <a:chOff x="2744640" y="2816280"/>
            <a:chExt cx="568440" cy="780480"/>
          </a:xfrm>
        </p:grpSpPr>
        <p:sp>
          <p:nvSpPr>
            <p:cNvPr id="190" name=""/>
            <p:cNvSpPr/>
            <p:nvPr/>
          </p:nvSpPr>
          <p:spPr>
            <a:xfrm>
              <a:off x="2744640" y="2816280"/>
              <a:ext cx="568440" cy="780480"/>
            </a:xfrm>
            <a:custGeom>
              <a:avLst/>
              <a:gdLst/>
              <a:ahLst/>
              <a:rect l="l" t="t" r="r" b="b"/>
              <a:pathLst>
                <a:path w="718" h="939">
                  <a:moveTo>
                    <a:pt x="136" y="0"/>
                  </a:moveTo>
                  <a:lnTo>
                    <a:pt x="511" y="57"/>
                  </a:lnTo>
                  <a:lnTo>
                    <a:pt x="482" y="233"/>
                  </a:lnTo>
                  <a:lnTo>
                    <a:pt x="718" y="262"/>
                  </a:lnTo>
                  <a:lnTo>
                    <a:pt x="647" y="939"/>
                  </a:lnTo>
                  <a:lnTo>
                    <a:pt x="0" y="835"/>
                  </a:lnTo>
                  <a:lnTo>
                    <a:pt x="136"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91" name=""/>
            <p:cNvSpPr/>
            <p:nvPr/>
          </p:nvSpPr>
          <p:spPr>
            <a:xfrm>
              <a:off x="2744640" y="2816280"/>
              <a:ext cx="568440" cy="780480"/>
            </a:xfrm>
            <a:custGeom>
              <a:avLst/>
              <a:gdLst/>
              <a:ahLst/>
              <a:rect l="l" t="t" r="r" b="b"/>
              <a:pathLst>
                <a:path w="718" h="939">
                  <a:moveTo>
                    <a:pt x="136" y="0"/>
                  </a:moveTo>
                  <a:lnTo>
                    <a:pt x="511" y="57"/>
                  </a:lnTo>
                  <a:lnTo>
                    <a:pt x="482" y="233"/>
                  </a:lnTo>
                  <a:lnTo>
                    <a:pt x="718" y="262"/>
                  </a:lnTo>
                  <a:lnTo>
                    <a:pt x="647" y="939"/>
                  </a:lnTo>
                  <a:lnTo>
                    <a:pt x="0" y="835"/>
                  </a:lnTo>
                  <a:lnTo>
                    <a:pt x="136"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92" name=""/>
          <p:cNvGrpSpPr/>
          <p:nvPr/>
        </p:nvGrpSpPr>
        <p:grpSpPr>
          <a:xfrm>
            <a:off x="2185920" y="2693880"/>
            <a:ext cx="662040" cy="1082520"/>
            <a:chOff x="2185920" y="2693880"/>
            <a:chExt cx="662040" cy="1082520"/>
          </a:xfrm>
        </p:grpSpPr>
        <p:sp>
          <p:nvSpPr>
            <p:cNvPr id="193" name=""/>
            <p:cNvSpPr/>
            <p:nvPr/>
          </p:nvSpPr>
          <p:spPr>
            <a:xfrm>
              <a:off x="2185920" y="2693880"/>
              <a:ext cx="662040" cy="1082520"/>
            </a:xfrm>
            <a:custGeom>
              <a:avLst/>
              <a:gdLst/>
              <a:ahLst/>
              <a:rect l="l" t="t" r="r" b="b"/>
              <a:pathLst>
                <a:path w="839" h="1301">
                  <a:moveTo>
                    <a:pt x="129" y="0"/>
                  </a:moveTo>
                  <a:lnTo>
                    <a:pt x="437" y="68"/>
                  </a:lnTo>
                  <a:lnTo>
                    <a:pt x="502" y="86"/>
                  </a:lnTo>
                  <a:lnTo>
                    <a:pt x="839" y="143"/>
                  </a:lnTo>
                  <a:lnTo>
                    <a:pt x="674" y="1140"/>
                  </a:lnTo>
                  <a:lnTo>
                    <a:pt x="667" y="1151"/>
                  </a:lnTo>
                  <a:lnTo>
                    <a:pt x="656" y="1151"/>
                  </a:lnTo>
                  <a:lnTo>
                    <a:pt x="638" y="1136"/>
                  </a:lnTo>
                  <a:lnTo>
                    <a:pt x="617" y="1122"/>
                  </a:lnTo>
                  <a:lnTo>
                    <a:pt x="595" y="1129"/>
                  </a:lnTo>
                  <a:lnTo>
                    <a:pt x="574" y="1140"/>
                  </a:lnTo>
                  <a:lnTo>
                    <a:pt x="584" y="1169"/>
                  </a:lnTo>
                  <a:lnTo>
                    <a:pt x="588" y="1194"/>
                  </a:lnTo>
                  <a:lnTo>
                    <a:pt x="577" y="1197"/>
                  </a:lnTo>
                  <a:lnTo>
                    <a:pt x="577" y="1230"/>
                  </a:lnTo>
                  <a:lnTo>
                    <a:pt x="588" y="1269"/>
                  </a:lnTo>
                  <a:lnTo>
                    <a:pt x="577" y="1298"/>
                  </a:lnTo>
                  <a:lnTo>
                    <a:pt x="570" y="1301"/>
                  </a:lnTo>
                  <a:lnTo>
                    <a:pt x="0" y="498"/>
                  </a:lnTo>
                  <a:lnTo>
                    <a:pt x="129"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94" name=""/>
            <p:cNvSpPr/>
            <p:nvPr/>
          </p:nvSpPr>
          <p:spPr>
            <a:xfrm>
              <a:off x="2185920" y="2693880"/>
              <a:ext cx="662040" cy="1082520"/>
            </a:xfrm>
            <a:custGeom>
              <a:avLst/>
              <a:gdLst/>
              <a:ahLst/>
              <a:rect l="l" t="t" r="r" b="b"/>
              <a:pathLst>
                <a:path w="839" h="1301">
                  <a:moveTo>
                    <a:pt x="129" y="0"/>
                  </a:moveTo>
                  <a:lnTo>
                    <a:pt x="437" y="68"/>
                  </a:lnTo>
                  <a:lnTo>
                    <a:pt x="502" y="86"/>
                  </a:lnTo>
                  <a:lnTo>
                    <a:pt x="839" y="143"/>
                  </a:lnTo>
                  <a:lnTo>
                    <a:pt x="674" y="1140"/>
                  </a:lnTo>
                  <a:lnTo>
                    <a:pt x="667" y="1151"/>
                  </a:lnTo>
                  <a:lnTo>
                    <a:pt x="656" y="1151"/>
                  </a:lnTo>
                  <a:lnTo>
                    <a:pt x="638" y="1136"/>
                  </a:lnTo>
                  <a:lnTo>
                    <a:pt x="617" y="1122"/>
                  </a:lnTo>
                  <a:lnTo>
                    <a:pt x="595" y="1129"/>
                  </a:lnTo>
                  <a:lnTo>
                    <a:pt x="574" y="1140"/>
                  </a:lnTo>
                  <a:lnTo>
                    <a:pt x="584" y="1169"/>
                  </a:lnTo>
                  <a:lnTo>
                    <a:pt x="588" y="1194"/>
                  </a:lnTo>
                  <a:lnTo>
                    <a:pt x="577" y="1197"/>
                  </a:lnTo>
                  <a:lnTo>
                    <a:pt x="577" y="1230"/>
                  </a:lnTo>
                  <a:lnTo>
                    <a:pt x="588" y="1269"/>
                  </a:lnTo>
                  <a:lnTo>
                    <a:pt x="577" y="1298"/>
                  </a:lnTo>
                  <a:lnTo>
                    <a:pt x="570" y="1301"/>
                  </a:lnTo>
                  <a:lnTo>
                    <a:pt x="0" y="498"/>
                  </a:lnTo>
                  <a:lnTo>
                    <a:pt x="129"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95" name=""/>
          <p:cNvGrpSpPr/>
          <p:nvPr/>
        </p:nvGrpSpPr>
        <p:grpSpPr>
          <a:xfrm>
            <a:off x="1793880" y="2585880"/>
            <a:ext cx="878040" cy="1506240"/>
            <a:chOff x="1793880" y="2585880"/>
            <a:chExt cx="878040" cy="1506240"/>
          </a:xfrm>
        </p:grpSpPr>
        <p:sp>
          <p:nvSpPr>
            <p:cNvPr id="196" name=""/>
            <p:cNvSpPr/>
            <p:nvPr/>
          </p:nvSpPr>
          <p:spPr>
            <a:xfrm>
              <a:off x="1793880" y="2585880"/>
              <a:ext cx="878040" cy="1506240"/>
            </a:xfrm>
            <a:custGeom>
              <a:avLst/>
              <a:gdLst/>
              <a:ahLst/>
              <a:rect l="l" t="t" r="r" b="b"/>
              <a:pathLst>
                <a:path w="1108" h="1811">
                  <a:moveTo>
                    <a:pt x="93" y="0"/>
                  </a:moveTo>
                  <a:lnTo>
                    <a:pt x="83" y="21"/>
                  </a:lnTo>
                  <a:lnTo>
                    <a:pt x="76" y="25"/>
                  </a:lnTo>
                  <a:lnTo>
                    <a:pt x="68" y="50"/>
                  </a:lnTo>
                  <a:lnTo>
                    <a:pt x="86" y="79"/>
                  </a:lnTo>
                  <a:lnTo>
                    <a:pt x="76" y="100"/>
                  </a:lnTo>
                  <a:lnTo>
                    <a:pt x="72" y="129"/>
                  </a:lnTo>
                  <a:lnTo>
                    <a:pt x="54" y="139"/>
                  </a:lnTo>
                  <a:lnTo>
                    <a:pt x="50" y="183"/>
                  </a:lnTo>
                  <a:lnTo>
                    <a:pt x="43" y="204"/>
                  </a:lnTo>
                  <a:lnTo>
                    <a:pt x="15" y="208"/>
                  </a:lnTo>
                  <a:lnTo>
                    <a:pt x="0" y="215"/>
                  </a:lnTo>
                  <a:lnTo>
                    <a:pt x="0" y="258"/>
                  </a:lnTo>
                  <a:lnTo>
                    <a:pt x="0" y="276"/>
                  </a:lnTo>
                  <a:lnTo>
                    <a:pt x="15" y="304"/>
                  </a:lnTo>
                  <a:lnTo>
                    <a:pt x="33" y="376"/>
                  </a:lnTo>
                  <a:lnTo>
                    <a:pt x="47" y="405"/>
                  </a:lnTo>
                  <a:lnTo>
                    <a:pt x="29" y="437"/>
                  </a:lnTo>
                  <a:lnTo>
                    <a:pt x="18" y="462"/>
                  </a:lnTo>
                  <a:lnTo>
                    <a:pt x="11" y="509"/>
                  </a:lnTo>
                  <a:lnTo>
                    <a:pt x="15" y="555"/>
                  </a:lnTo>
                  <a:lnTo>
                    <a:pt x="29" y="573"/>
                  </a:lnTo>
                  <a:lnTo>
                    <a:pt x="61" y="602"/>
                  </a:lnTo>
                  <a:lnTo>
                    <a:pt x="83" y="645"/>
                  </a:lnTo>
                  <a:lnTo>
                    <a:pt x="86" y="692"/>
                  </a:lnTo>
                  <a:lnTo>
                    <a:pt x="83" y="699"/>
                  </a:lnTo>
                  <a:lnTo>
                    <a:pt x="104" y="756"/>
                  </a:lnTo>
                  <a:lnTo>
                    <a:pt x="111" y="799"/>
                  </a:lnTo>
                  <a:lnTo>
                    <a:pt x="101" y="817"/>
                  </a:lnTo>
                  <a:lnTo>
                    <a:pt x="111" y="828"/>
                  </a:lnTo>
                  <a:lnTo>
                    <a:pt x="122" y="867"/>
                  </a:lnTo>
                  <a:lnTo>
                    <a:pt x="154" y="893"/>
                  </a:lnTo>
                  <a:lnTo>
                    <a:pt x="162" y="918"/>
                  </a:lnTo>
                  <a:lnTo>
                    <a:pt x="147" y="968"/>
                  </a:lnTo>
                  <a:lnTo>
                    <a:pt x="129" y="982"/>
                  </a:lnTo>
                  <a:lnTo>
                    <a:pt x="136" y="1018"/>
                  </a:lnTo>
                  <a:lnTo>
                    <a:pt x="162" y="1036"/>
                  </a:lnTo>
                  <a:lnTo>
                    <a:pt x="176" y="1043"/>
                  </a:lnTo>
                  <a:lnTo>
                    <a:pt x="190" y="1108"/>
                  </a:lnTo>
                  <a:lnTo>
                    <a:pt x="197" y="1151"/>
                  </a:lnTo>
                  <a:lnTo>
                    <a:pt x="208" y="1165"/>
                  </a:lnTo>
                  <a:lnTo>
                    <a:pt x="244" y="1172"/>
                  </a:lnTo>
                  <a:lnTo>
                    <a:pt x="237" y="1205"/>
                  </a:lnTo>
                  <a:lnTo>
                    <a:pt x="233" y="1222"/>
                  </a:lnTo>
                  <a:lnTo>
                    <a:pt x="258" y="1251"/>
                  </a:lnTo>
                  <a:lnTo>
                    <a:pt x="262" y="1273"/>
                  </a:lnTo>
                  <a:lnTo>
                    <a:pt x="240" y="1287"/>
                  </a:lnTo>
                  <a:lnTo>
                    <a:pt x="233" y="1298"/>
                  </a:lnTo>
                  <a:lnTo>
                    <a:pt x="240" y="1326"/>
                  </a:lnTo>
                  <a:lnTo>
                    <a:pt x="244" y="1380"/>
                  </a:lnTo>
                  <a:lnTo>
                    <a:pt x="280" y="1380"/>
                  </a:lnTo>
                  <a:lnTo>
                    <a:pt x="330" y="1391"/>
                  </a:lnTo>
                  <a:lnTo>
                    <a:pt x="387" y="1405"/>
                  </a:lnTo>
                  <a:lnTo>
                    <a:pt x="405" y="1416"/>
                  </a:lnTo>
                  <a:lnTo>
                    <a:pt x="434" y="1466"/>
                  </a:lnTo>
                  <a:lnTo>
                    <a:pt x="481" y="1466"/>
                  </a:lnTo>
                  <a:lnTo>
                    <a:pt x="484" y="1491"/>
                  </a:lnTo>
                  <a:lnTo>
                    <a:pt x="502" y="1524"/>
                  </a:lnTo>
                  <a:lnTo>
                    <a:pt x="517" y="1545"/>
                  </a:lnTo>
                  <a:lnTo>
                    <a:pt x="552" y="1577"/>
                  </a:lnTo>
                  <a:lnTo>
                    <a:pt x="588" y="1603"/>
                  </a:lnTo>
                  <a:lnTo>
                    <a:pt x="628" y="1667"/>
                  </a:lnTo>
                  <a:lnTo>
                    <a:pt x="635" y="1714"/>
                  </a:lnTo>
                  <a:lnTo>
                    <a:pt x="649" y="1717"/>
                  </a:lnTo>
                  <a:lnTo>
                    <a:pt x="646" y="1778"/>
                  </a:lnTo>
                  <a:lnTo>
                    <a:pt x="1008" y="1811"/>
                  </a:lnTo>
                  <a:lnTo>
                    <a:pt x="1008" y="1721"/>
                  </a:lnTo>
                  <a:lnTo>
                    <a:pt x="1047" y="1660"/>
                  </a:lnTo>
                  <a:lnTo>
                    <a:pt x="1054" y="1606"/>
                  </a:lnTo>
                  <a:lnTo>
                    <a:pt x="1072" y="1610"/>
                  </a:lnTo>
                  <a:lnTo>
                    <a:pt x="1108" y="1560"/>
                  </a:lnTo>
                  <a:lnTo>
                    <a:pt x="1079" y="1517"/>
                  </a:lnTo>
                  <a:lnTo>
                    <a:pt x="1083" y="1499"/>
                  </a:lnTo>
                  <a:lnTo>
                    <a:pt x="1058" y="1463"/>
                  </a:lnTo>
                  <a:lnTo>
                    <a:pt x="1065" y="1441"/>
                  </a:lnTo>
                  <a:lnTo>
                    <a:pt x="491" y="620"/>
                  </a:lnTo>
                  <a:lnTo>
                    <a:pt x="621" y="129"/>
                  </a:lnTo>
                  <a:lnTo>
                    <a:pt x="93"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97" name=""/>
            <p:cNvSpPr/>
            <p:nvPr/>
          </p:nvSpPr>
          <p:spPr>
            <a:xfrm>
              <a:off x="1793880" y="2585880"/>
              <a:ext cx="878040" cy="1506240"/>
            </a:xfrm>
            <a:custGeom>
              <a:avLst/>
              <a:gdLst/>
              <a:ahLst/>
              <a:rect l="l" t="t" r="r" b="b"/>
              <a:pathLst>
                <a:path w="1108" h="1811">
                  <a:moveTo>
                    <a:pt x="93" y="0"/>
                  </a:moveTo>
                  <a:lnTo>
                    <a:pt x="83" y="21"/>
                  </a:lnTo>
                  <a:lnTo>
                    <a:pt x="76" y="25"/>
                  </a:lnTo>
                  <a:lnTo>
                    <a:pt x="68" y="50"/>
                  </a:lnTo>
                  <a:lnTo>
                    <a:pt x="86" y="79"/>
                  </a:lnTo>
                  <a:lnTo>
                    <a:pt x="76" y="100"/>
                  </a:lnTo>
                  <a:lnTo>
                    <a:pt x="72" y="129"/>
                  </a:lnTo>
                  <a:lnTo>
                    <a:pt x="54" y="139"/>
                  </a:lnTo>
                  <a:lnTo>
                    <a:pt x="50" y="183"/>
                  </a:lnTo>
                  <a:lnTo>
                    <a:pt x="43" y="204"/>
                  </a:lnTo>
                  <a:lnTo>
                    <a:pt x="15" y="208"/>
                  </a:lnTo>
                  <a:lnTo>
                    <a:pt x="0" y="215"/>
                  </a:lnTo>
                  <a:lnTo>
                    <a:pt x="0" y="258"/>
                  </a:lnTo>
                  <a:lnTo>
                    <a:pt x="0" y="276"/>
                  </a:lnTo>
                  <a:lnTo>
                    <a:pt x="15" y="304"/>
                  </a:lnTo>
                  <a:lnTo>
                    <a:pt x="33" y="376"/>
                  </a:lnTo>
                  <a:lnTo>
                    <a:pt x="47" y="405"/>
                  </a:lnTo>
                  <a:lnTo>
                    <a:pt x="29" y="437"/>
                  </a:lnTo>
                  <a:lnTo>
                    <a:pt x="18" y="462"/>
                  </a:lnTo>
                  <a:lnTo>
                    <a:pt x="11" y="509"/>
                  </a:lnTo>
                  <a:lnTo>
                    <a:pt x="15" y="555"/>
                  </a:lnTo>
                  <a:lnTo>
                    <a:pt x="29" y="573"/>
                  </a:lnTo>
                  <a:lnTo>
                    <a:pt x="61" y="602"/>
                  </a:lnTo>
                  <a:lnTo>
                    <a:pt x="83" y="645"/>
                  </a:lnTo>
                  <a:lnTo>
                    <a:pt x="86" y="692"/>
                  </a:lnTo>
                  <a:lnTo>
                    <a:pt x="83" y="699"/>
                  </a:lnTo>
                  <a:lnTo>
                    <a:pt x="104" y="756"/>
                  </a:lnTo>
                  <a:lnTo>
                    <a:pt x="111" y="799"/>
                  </a:lnTo>
                  <a:lnTo>
                    <a:pt x="101" y="817"/>
                  </a:lnTo>
                  <a:lnTo>
                    <a:pt x="111" y="828"/>
                  </a:lnTo>
                  <a:lnTo>
                    <a:pt x="122" y="867"/>
                  </a:lnTo>
                  <a:lnTo>
                    <a:pt x="154" y="893"/>
                  </a:lnTo>
                  <a:lnTo>
                    <a:pt x="162" y="918"/>
                  </a:lnTo>
                  <a:lnTo>
                    <a:pt x="147" y="968"/>
                  </a:lnTo>
                  <a:lnTo>
                    <a:pt x="129" y="982"/>
                  </a:lnTo>
                  <a:lnTo>
                    <a:pt x="136" y="1018"/>
                  </a:lnTo>
                  <a:lnTo>
                    <a:pt x="162" y="1036"/>
                  </a:lnTo>
                  <a:lnTo>
                    <a:pt x="176" y="1043"/>
                  </a:lnTo>
                  <a:lnTo>
                    <a:pt x="190" y="1108"/>
                  </a:lnTo>
                  <a:lnTo>
                    <a:pt x="197" y="1151"/>
                  </a:lnTo>
                  <a:lnTo>
                    <a:pt x="208" y="1165"/>
                  </a:lnTo>
                  <a:lnTo>
                    <a:pt x="244" y="1172"/>
                  </a:lnTo>
                  <a:lnTo>
                    <a:pt x="237" y="1205"/>
                  </a:lnTo>
                  <a:lnTo>
                    <a:pt x="233" y="1222"/>
                  </a:lnTo>
                  <a:lnTo>
                    <a:pt x="258" y="1251"/>
                  </a:lnTo>
                  <a:lnTo>
                    <a:pt x="262" y="1273"/>
                  </a:lnTo>
                  <a:lnTo>
                    <a:pt x="240" y="1287"/>
                  </a:lnTo>
                  <a:lnTo>
                    <a:pt x="233" y="1298"/>
                  </a:lnTo>
                  <a:lnTo>
                    <a:pt x="240" y="1326"/>
                  </a:lnTo>
                  <a:lnTo>
                    <a:pt x="244" y="1380"/>
                  </a:lnTo>
                  <a:lnTo>
                    <a:pt x="280" y="1380"/>
                  </a:lnTo>
                  <a:lnTo>
                    <a:pt x="330" y="1391"/>
                  </a:lnTo>
                  <a:lnTo>
                    <a:pt x="387" y="1405"/>
                  </a:lnTo>
                  <a:lnTo>
                    <a:pt x="405" y="1416"/>
                  </a:lnTo>
                  <a:lnTo>
                    <a:pt x="434" y="1466"/>
                  </a:lnTo>
                  <a:lnTo>
                    <a:pt x="481" y="1466"/>
                  </a:lnTo>
                  <a:lnTo>
                    <a:pt x="484" y="1491"/>
                  </a:lnTo>
                  <a:lnTo>
                    <a:pt x="502" y="1524"/>
                  </a:lnTo>
                  <a:lnTo>
                    <a:pt x="517" y="1545"/>
                  </a:lnTo>
                  <a:lnTo>
                    <a:pt x="552" y="1577"/>
                  </a:lnTo>
                  <a:lnTo>
                    <a:pt x="588" y="1603"/>
                  </a:lnTo>
                  <a:lnTo>
                    <a:pt x="628" y="1667"/>
                  </a:lnTo>
                  <a:lnTo>
                    <a:pt x="635" y="1714"/>
                  </a:lnTo>
                  <a:lnTo>
                    <a:pt x="649" y="1717"/>
                  </a:lnTo>
                  <a:lnTo>
                    <a:pt x="646" y="1778"/>
                  </a:lnTo>
                  <a:lnTo>
                    <a:pt x="1008" y="1811"/>
                  </a:lnTo>
                  <a:lnTo>
                    <a:pt x="1008" y="1721"/>
                  </a:lnTo>
                  <a:lnTo>
                    <a:pt x="1047" y="1660"/>
                  </a:lnTo>
                  <a:lnTo>
                    <a:pt x="1054" y="1606"/>
                  </a:lnTo>
                  <a:lnTo>
                    <a:pt x="1072" y="1610"/>
                  </a:lnTo>
                  <a:lnTo>
                    <a:pt x="1108" y="1560"/>
                  </a:lnTo>
                  <a:lnTo>
                    <a:pt x="1079" y="1517"/>
                  </a:lnTo>
                  <a:lnTo>
                    <a:pt x="1083" y="1499"/>
                  </a:lnTo>
                  <a:lnTo>
                    <a:pt x="1058" y="1463"/>
                  </a:lnTo>
                  <a:lnTo>
                    <a:pt x="1065" y="1441"/>
                  </a:lnTo>
                  <a:lnTo>
                    <a:pt x="491" y="620"/>
                  </a:lnTo>
                  <a:lnTo>
                    <a:pt x="621" y="129"/>
                  </a:lnTo>
                  <a:lnTo>
                    <a:pt x="93"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198" name=""/>
          <p:cNvGrpSpPr/>
          <p:nvPr/>
        </p:nvGrpSpPr>
        <p:grpSpPr>
          <a:xfrm>
            <a:off x="5759280" y="2825640"/>
            <a:ext cx="444600" cy="545760"/>
            <a:chOff x="5759280" y="2825640"/>
            <a:chExt cx="444600" cy="545760"/>
          </a:xfrm>
        </p:grpSpPr>
        <p:sp>
          <p:nvSpPr>
            <p:cNvPr id="199" name=""/>
            <p:cNvSpPr/>
            <p:nvPr/>
          </p:nvSpPr>
          <p:spPr>
            <a:xfrm>
              <a:off x="5759280" y="2825640"/>
              <a:ext cx="444600" cy="545760"/>
            </a:xfrm>
            <a:custGeom>
              <a:avLst/>
              <a:gdLst/>
              <a:ahLst/>
              <a:rect l="l" t="t" r="r" b="b"/>
              <a:pathLst>
                <a:path w="563" h="656">
                  <a:moveTo>
                    <a:pt x="0" y="132"/>
                  </a:moveTo>
                  <a:lnTo>
                    <a:pt x="154" y="107"/>
                  </a:lnTo>
                  <a:lnTo>
                    <a:pt x="233" y="107"/>
                  </a:lnTo>
                  <a:lnTo>
                    <a:pt x="255" y="121"/>
                  </a:lnTo>
                  <a:lnTo>
                    <a:pt x="344" y="114"/>
                  </a:lnTo>
                  <a:lnTo>
                    <a:pt x="351" y="104"/>
                  </a:lnTo>
                  <a:lnTo>
                    <a:pt x="380" y="100"/>
                  </a:lnTo>
                  <a:lnTo>
                    <a:pt x="402" y="86"/>
                  </a:lnTo>
                  <a:lnTo>
                    <a:pt x="412" y="43"/>
                  </a:lnTo>
                  <a:lnTo>
                    <a:pt x="452" y="21"/>
                  </a:lnTo>
                  <a:lnTo>
                    <a:pt x="513" y="0"/>
                  </a:lnTo>
                  <a:lnTo>
                    <a:pt x="559" y="225"/>
                  </a:lnTo>
                  <a:lnTo>
                    <a:pt x="549" y="243"/>
                  </a:lnTo>
                  <a:lnTo>
                    <a:pt x="563" y="265"/>
                  </a:lnTo>
                  <a:lnTo>
                    <a:pt x="552" y="286"/>
                  </a:lnTo>
                  <a:lnTo>
                    <a:pt x="542" y="308"/>
                  </a:lnTo>
                  <a:lnTo>
                    <a:pt x="545" y="405"/>
                  </a:lnTo>
                  <a:lnTo>
                    <a:pt x="531" y="426"/>
                  </a:lnTo>
                  <a:lnTo>
                    <a:pt x="509" y="426"/>
                  </a:lnTo>
                  <a:lnTo>
                    <a:pt x="506" y="469"/>
                  </a:lnTo>
                  <a:lnTo>
                    <a:pt x="459" y="462"/>
                  </a:lnTo>
                  <a:lnTo>
                    <a:pt x="430" y="480"/>
                  </a:lnTo>
                  <a:lnTo>
                    <a:pt x="455" y="494"/>
                  </a:lnTo>
                  <a:lnTo>
                    <a:pt x="441" y="523"/>
                  </a:lnTo>
                  <a:lnTo>
                    <a:pt x="463" y="548"/>
                  </a:lnTo>
                  <a:lnTo>
                    <a:pt x="463" y="566"/>
                  </a:lnTo>
                  <a:lnTo>
                    <a:pt x="416" y="537"/>
                  </a:lnTo>
                  <a:lnTo>
                    <a:pt x="387" y="559"/>
                  </a:lnTo>
                  <a:lnTo>
                    <a:pt x="398" y="616"/>
                  </a:lnTo>
                  <a:lnTo>
                    <a:pt x="384" y="623"/>
                  </a:lnTo>
                  <a:lnTo>
                    <a:pt x="373" y="652"/>
                  </a:lnTo>
                  <a:lnTo>
                    <a:pt x="351" y="656"/>
                  </a:lnTo>
                  <a:lnTo>
                    <a:pt x="351" y="623"/>
                  </a:lnTo>
                  <a:lnTo>
                    <a:pt x="330" y="623"/>
                  </a:lnTo>
                  <a:lnTo>
                    <a:pt x="323" y="595"/>
                  </a:lnTo>
                  <a:lnTo>
                    <a:pt x="308" y="580"/>
                  </a:lnTo>
                  <a:lnTo>
                    <a:pt x="283" y="577"/>
                  </a:lnTo>
                  <a:lnTo>
                    <a:pt x="273" y="598"/>
                  </a:lnTo>
                  <a:lnTo>
                    <a:pt x="255" y="620"/>
                  </a:lnTo>
                  <a:lnTo>
                    <a:pt x="212" y="631"/>
                  </a:lnTo>
                  <a:lnTo>
                    <a:pt x="165" y="613"/>
                  </a:lnTo>
                  <a:lnTo>
                    <a:pt x="108" y="602"/>
                  </a:lnTo>
                  <a:lnTo>
                    <a:pt x="104" y="566"/>
                  </a:lnTo>
                  <a:lnTo>
                    <a:pt x="90" y="559"/>
                  </a:lnTo>
                  <a:lnTo>
                    <a:pt x="54" y="559"/>
                  </a:lnTo>
                  <a:lnTo>
                    <a:pt x="0" y="132"/>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00" name=""/>
            <p:cNvSpPr/>
            <p:nvPr/>
          </p:nvSpPr>
          <p:spPr>
            <a:xfrm>
              <a:off x="5759280" y="2825640"/>
              <a:ext cx="444600" cy="545760"/>
            </a:xfrm>
            <a:custGeom>
              <a:avLst/>
              <a:gdLst/>
              <a:ahLst/>
              <a:rect l="l" t="t" r="r" b="b"/>
              <a:pathLst>
                <a:path w="563" h="656">
                  <a:moveTo>
                    <a:pt x="0" y="132"/>
                  </a:moveTo>
                  <a:lnTo>
                    <a:pt x="154" y="107"/>
                  </a:lnTo>
                  <a:lnTo>
                    <a:pt x="233" y="107"/>
                  </a:lnTo>
                  <a:lnTo>
                    <a:pt x="255" y="121"/>
                  </a:lnTo>
                  <a:lnTo>
                    <a:pt x="344" y="114"/>
                  </a:lnTo>
                  <a:lnTo>
                    <a:pt x="351" y="104"/>
                  </a:lnTo>
                  <a:lnTo>
                    <a:pt x="380" y="100"/>
                  </a:lnTo>
                  <a:lnTo>
                    <a:pt x="402" y="86"/>
                  </a:lnTo>
                  <a:lnTo>
                    <a:pt x="412" y="43"/>
                  </a:lnTo>
                  <a:lnTo>
                    <a:pt x="452" y="21"/>
                  </a:lnTo>
                  <a:lnTo>
                    <a:pt x="513" y="0"/>
                  </a:lnTo>
                  <a:lnTo>
                    <a:pt x="559" y="225"/>
                  </a:lnTo>
                  <a:lnTo>
                    <a:pt x="549" y="243"/>
                  </a:lnTo>
                  <a:lnTo>
                    <a:pt x="563" y="265"/>
                  </a:lnTo>
                  <a:lnTo>
                    <a:pt x="552" y="286"/>
                  </a:lnTo>
                  <a:lnTo>
                    <a:pt x="542" y="308"/>
                  </a:lnTo>
                  <a:lnTo>
                    <a:pt x="545" y="405"/>
                  </a:lnTo>
                  <a:lnTo>
                    <a:pt x="531" y="426"/>
                  </a:lnTo>
                  <a:lnTo>
                    <a:pt x="509" y="426"/>
                  </a:lnTo>
                  <a:lnTo>
                    <a:pt x="506" y="469"/>
                  </a:lnTo>
                  <a:lnTo>
                    <a:pt x="459" y="462"/>
                  </a:lnTo>
                  <a:lnTo>
                    <a:pt x="430" y="480"/>
                  </a:lnTo>
                  <a:lnTo>
                    <a:pt x="455" y="494"/>
                  </a:lnTo>
                  <a:lnTo>
                    <a:pt x="441" y="523"/>
                  </a:lnTo>
                  <a:lnTo>
                    <a:pt x="463" y="548"/>
                  </a:lnTo>
                  <a:lnTo>
                    <a:pt x="463" y="566"/>
                  </a:lnTo>
                  <a:lnTo>
                    <a:pt x="416" y="537"/>
                  </a:lnTo>
                  <a:lnTo>
                    <a:pt x="387" y="559"/>
                  </a:lnTo>
                  <a:lnTo>
                    <a:pt x="398" y="616"/>
                  </a:lnTo>
                  <a:lnTo>
                    <a:pt x="384" y="623"/>
                  </a:lnTo>
                  <a:lnTo>
                    <a:pt x="373" y="652"/>
                  </a:lnTo>
                  <a:lnTo>
                    <a:pt x="351" y="656"/>
                  </a:lnTo>
                  <a:lnTo>
                    <a:pt x="351" y="623"/>
                  </a:lnTo>
                  <a:lnTo>
                    <a:pt x="330" y="623"/>
                  </a:lnTo>
                  <a:lnTo>
                    <a:pt x="323" y="595"/>
                  </a:lnTo>
                  <a:lnTo>
                    <a:pt x="308" y="580"/>
                  </a:lnTo>
                  <a:lnTo>
                    <a:pt x="283" y="577"/>
                  </a:lnTo>
                  <a:lnTo>
                    <a:pt x="273" y="598"/>
                  </a:lnTo>
                  <a:lnTo>
                    <a:pt x="255" y="620"/>
                  </a:lnTo>
                  <a:lnTo>
                    <a:pt x="212" y="631"/>
                  </a:lnTo>
                  <a:lnTo>
                    <a:pt x="165" y="613"/>
                  </a:lnTo>
                  <a:lnTo>
                    <a:pt x="108" y="602"/>
                  </a:lnTo>
                  <a:lnTo>
                    <a:pt x="104" y="566"/>
                  </a:lnTo>
                  <a:lnTo>
                    <a:pt x="90" y="559"/>
                  </a:lnTo>
                  <a:lnTo>
                    <a:pt x="54" y="559"/>
                  </a:lnTo>
                  <a:lnTo>
                    <a:pt x="0" y="132"/>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01" name=""/>
          <p:cNvGrpSpPr/>
          <p:nvPr/>
        </p:nvGrpSpPr>
        <p:grpSpPr>
          <a:xfrm>
            <a:off x="6972480" y="1789200"/>
            <a:ext cx="374400" cy="659880"/>
            <a:chOff x="6972480" y="1789200"/>
            <a:chExt cx="374400" cy="659880"/>
          </a:xfrm>
        </p:grpSpPr>
        <p:sp>
          <p:nvSpPr>
            <p:cNvPr id="202" name=""/>
            <p:cNvSpPr/>
            <p:nvPr/>
          </p:nvSpPr>
          <p:spPr>
            <a:xfrm>
              <a:off x="6972480" y="1789200"/>
              <a:ext cx="374400" cy="659880"/>
            </a:xfrm>
            <a:custGeom>
              <a:avLst/>
              <a:gdLst/>
              <a:ahLst/>
              <a:rect l="l" t="t" r="r" b="b"/>
              <a:pathLst>
                <a:path w="477" h="796">
                  <a:moveTo>
                    <a:pt x="0" y="444"/>
                  </a:moveTo>
                  <a:lnTo>
                    <a:pt x="36" y="398"/>
                  </a:lnTo>
                  <a:lnTo>
                    <a:pt x="36" y="322"/>
                  </a:lnTo>
                  <a:lnTo>
                    <a:pt x="54" y="279"/>
                  </a:lnTo>
                  <a:lnTo>
                    <a:pt x="50" y="243"/>
                  </a:lnTo>
                  <a:lnTo>
                    <a:pt x="32" y="172"/>
                  </a:lnTo>
                  <a:lnTo>
                    <a:pt x="72" y="57"/>
                  </a:lnTo>
                  <a:lnTo>
                    <a:pt x="83" y="46"/>
                  </a:lnTo>
                  <a:lnTo>
                    <a:pt x="83" y="21"/>
                  </a:lnTo>
                  <a:lnTo>
                    <a:pt x="111" y="10"/>
                  </a:lnTo>
                  <a:lnTo>
                    <a:pt x="133" y="43"/>
                  </a:lnTo>
                  <a:lnTo>
                    <a:pt x="169" y="43"/>
                  </a:lnTo>
                  <a:lnTo>
                    <a:pt x="172" y="35"/>
                  </a:lnTo>
                  <a:lnTo>
                    <a:pt x="197" y="28"/>
                  </a:lnTo>
                  <a:lnTo>
                    <a:pt x="212" y="0"/>
                  </a:lnTo>
                  <a:lnTo>
                    <a:pt x="226" y="21"/>
                  </a:lnTo>
                  <a:lnTo>
                    <a:pt x="226" y="35"/>
                  </a:lnTo>
                  <a:lnTo>
                    <a:pt x="291" y="68"/>
                  </a:lnTo>
                  <a:lnTo>
                    <a:pt x="326" y="236"/>
                  </a:lnTo>
                  <a:lnTo>
                    <a:pt x="355" y="269"/>
                  </a:lnTo>
                  <a:lnTo>
                    <a:pt x="405" y="269"/>
                  </a:lnTo>
                  <a:lnTo>
                    <a:pt x="412" y="283"/>
                  </a:lnTo>
                  <a:lnTo>
                    <a:pt x="409" y="319"/>
                  </a:lnTo>
                  <a:lnTo>
                    <a:pt x="423" y="337"/>
                  </a:lnTo>
                  <a:lnTo>
                    <a:pt x="470" y="347"/>
                  </a:lnTo>
                  <a:lnTo>
                    <a:pt x="477" y="380"/>
                  </a:lnTo>
                  <a:lnTo>
                    <a:pt x="459" y="430"/>
                  </a:lnTo>
                  <a:lnTo>
                    <a:pt x="405" y="480"/>
                  </a:lnTo>
                  <a:lnTo>
                    <a:pt x="359" y="484"/>
                  </a:lnTo>
                  <a:lnTo>
                    <a:pt x="344" y="494"/>
                  </a:lnTo>
                  <a:lnTo>
                    <a:pt x="334" y="523"/>
                  </a:lnTo>
                  <a:lnTo>
                    <a:pt x="323" y="527"/>
                  </a:lnTo>
                  <a:lnTo>
                    <a:pt x="287" y="505"/>
                  </a:lnTo>
                  <a:lnTo>
                    <a:pt x="283" y="530"/>
                  </a:lnTo>
                  <a:lnTo>
                    <a:pt x="294" y="563"/>
                  </a:lnTo>
                  <a:lnTo>
                    <a:pt x="294" y="595"/>
                  </a:lnTo>
                  <a:lnTo>
                    <a:pt x="273" y="602"/>
                  </a:lnTo>
                  <a:lnTo>
                    <a:pt x="204" y="598"/>
                  </a:lnTo>
                  <a:lnTo>
                    <a:pt x="208" y="631"/>
                  </a:lnTo>
                  <a:lnTo>
                    <a:pt x="197" y="656"/>
                  </a:lnTo>
                  <a:lnTo>
                    <a:pt x="176" y="656"/>
                  </a:lnTo>
                  <a:lnTo>
                    <a:pt x="169" y="706"/>
                  </a:lnTo>
                  <a:lnTo>
                    <a:pt x="161" y="731"/>
                  </a:lnTo>
                  <a:lnTo>
                    <a:pt x="147" y="742"/>
                  </a:lnTo>
                  <a:lnTo>
                    <a:pt x="151" y="796"/>
                  </a:lnTo>
                  <a:lnTo>
                    <a:pt x="118" y="796"/>
                  </a:lnTo>
                  <a:lnTo>
                    <a:pt x="108" y="771"/>
                  </a:lnTo>
                  <a:lnTo>
                    <a:pt x="79" y="749"/>
                  </a:lnTo>
                  <a:lnTo>
                    <a:pt x="90" y="692"/>
                  </a:lnTo>
                  <a:lnTo>
                    <a:pt x="65" y="659"/>
                  </a:lnTo>
                  <a:lnTo>
                    <a:pt x="57" y="602"/>
                  </a:lnTo>
                  <a:lnTo>
                    <a:pt x="40" y="570"/>
                  </a:lnTo>
                  <a:lnTo>
                    <a:pt x="0" y="444"/>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03" name=""/>
            <p:cNvSpPr/>
            <p:nvPr/>
          </p:nvSpPr>
          <p:spPr>
            <a:xfrm>
              <a:off x="6972480" y="1789200"/>
              <a:ext cx="374400" cy="659880"/>
            </a:xfrm>
            <a:custGeom>
              <a:avLst/>
              <a:gdLst/>
              <a:ahLst/>
              <a:rect l="l" t="t" r="r" b="b"/>
              <a:pathLst>
                <a:path w="477" h="796">
                  <a:moveTo>
                    <a:pt x="0" y="444"/>
                  </a:moveTo>
                  <a:lnTo>
                    <a:pt x="36" y="398"/>
                  </a:lnTo>
                  <a:lnTo>
                    <a:pt x="36" y="322"/>
                  </a:lnTo>
                  <a:lnTo>
                    <a:pt x="54" y="279"/>
                  </a:lnTo>
                  <a:lnTo>
                    <a:pt x="50" y="243"/>
                  </a:lnTo>
                  <a:lnTo>
                    <a:pt x="32" y="172"/>
                  </a:lnTo>
                  <a:lnTo>
                    <a:pt x="72" y="57"/>
                  </a:lnTo>
                  <a:lnTo>
                    <a:pt x="83" y="46"/>
                  </a:lnTo>
                  <a:lnTo>
                    <a:pt x="83" y="21"/>
                  </a:lnTo>
                  <a:lnTo>
                    <a:pt x="111" y="10"/>
                  </a:lnTo>
                  <a:lnTo>
                    <a:pt x="133" y="43"/>
                  </a:lnTo>
                  <a:lnTo>
                    <a:pt x="169" y="43"/>
                  </a:lnTo>
                  <a:lnTo>
                    <a:pt x="172" y="35"/>
                  </a:lnTo>
                  <a:lnTo>
                    <a:pt x="197" y="28"/>
                  </a:lnTo>
                  <a:lnTo>
                    <a:pt x="212" y="0"/>
                  </a:lnTo>
                  <a:lnTo>
                    <a:pt x="226" y="21"/>
                  </a:lnTo>
                  <a:lnTo>
                    <a:pt x="226" y="35"/>
                  </a:lnTo>
                  <a:lnTo>
                    <a:pt x="291" y="68"/>
                  </a:lnTo>
                  <a:lnTo>
                    <a:pt x="326" y="236"/>
                  </a:lnTo>
                  <a:lnTo>
                    <a:pt x="355" y="269"/>
                  </a:lnTo>
                  <a:lnTo>
                    <a:pt x="405" y="269"/>
                  </a:lnTo>
                  <a:lnTo>
                    <a:pt x="412" y="283"/>
                  </a:lnTo>
                  <a:lnTo>
                    <a:pt x="409" y="319"/>
                  </a:lnTo>
                  <a:lnTo>
                    <a:pt x="423" y="337"/>
                  </a:lnTo>
                  <a:lnTo>
                    <a:pt x="470" y="347"/>
                  </a:lnTo>
                  <a:lnTo>
                    <a:pt x="477" y="380"/>
                  </a:lnTo>
                  <a:lnTo>
                    <a:pt x="459" y="430"/>
                  </a:lnTo>
                  <a:lnTo>
                    <a:pt x="405" y="480"/>
                  </a:lnTo>
                  <a:lnTo>
                    <a:pt x="359" y="484"/>
                  </a:lnTo>
                  <a:lnTo>
                    <a:pt x="344" y="494"/>
                  </a:lnTo>
                  <a:lnTo>
                    <a:pt x="334" y="523"/>
                  </a:lnTo>
                  <a:lnTo>
                    <a:pt x="323" y="527"/>
                  </a:lnTo>
                  <a:lnTo>
                    <a:pt x="287" y="505"/>
                  </a:lnTo>
                  <a:lnTo>
                    <a:pt x="283" y="530"/>
                  </a:lnTo>
                  <a:lnTo>
                    <a:pt x="294" y="563"/>
                  </a:lnTo>
                  <a:lnTo>
                    <a:pt x="294" y="595"/>
                  </a:lnTo>
                  <a:lnTo>
                    <a:pt x="273" y="602"/>
                  </a:lnTo>
                  <a:lnTo>
                    <a:pt x="204" y="598"/>
                  </a:lnTo>
                  <a:lnTo>
                    <a:pt x="208" y="631"/>
                  </a:lnTo>
                  <a:lnTo>
                    <a:pt x="197" y="656"/>
                  </a:lnTo>
                  <a:lnTo>
                    <a:pt x="176" y="656"/>
                  </a:lnTo>
                  <a:lnTo>
                    <a:pt x="169" y="706"/>
                  </a:lnTo>
                  <a:lnTo>
                    <a:pt x="161" y="731"/>
                  </a:lnTo>
                  <a:lnTo>
                    <a:pt x="147" y="742"/>
                  </a:lnTo>
                  <a:lnTo>
                    <a:pt x="151" y="796"/>
                  </a:lnTo>
                  <a:lnTo>
                    <a:pt x="118" y="796"/>
                  </a:lnTo>
                  <a:lnTo>
                    <a:pt x="108" y="771"/>
                  </a:lnTo>
                  <a:lnTo>
                    <a:pt x="79" y="749"/>
                  </a:lnTo>
                  <a:lnTo>
                    <a:pt x="90" y="692"/>
                  </a:lnTo>
                  <a:lnTo>
                    <a:pt x="65" y="659"/>
                  </a:lnTo>
                  <a:lnTo>
                    <a:pt x="57" y="602"/>
                  </a:lnTo>
                  <a:lnTo>
                    <a:pt x="40" y="570"/>
                  </a:lnTo>
                  <a:lnTo>
                    <a:pt x="0" y="444"/>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04" name=""/>
          <p:cNvGrpSpPr/>
          <p:nvPr/>
        </p:nvGrpSpPr>
        <p:grpSpPr>
          <a:xfrm>
            <a:off x="5923080" y="3487680"/>
            <a:ext cx="904680" cy="428400"/>
            <a:chOff x="5923080" y="3487680"/>
            <a:chExt cx="904680" cy="428400"/>
          </a:xfrm>
        </p:grpSpPr>
        <p:sp>
          <p:nvSpPr>
            <p:cNvPr id="205" name=""/>
            <p:cNvSpPr/>
            <p:nvPr/>
          </p:nvSpPr>
          <p:spPr>
            <a:xfrm>
              <a:off x="5923080" y="3487680"/>
              <a:ext cx="904680" cy="428400"/>
            </a:xfrm>
            <a:custGeom>
              <a:avLst/>
              <a:gdLst/>
              <a:ahLst/>
              <a:rect l="l" t="t" r="r" b="b"/>
              <a:pathLst>
                <a:path w="1144" h="516">
                  <a:moveTo>
                    <a:pt x="323" y="132"/>
                  </a:moveTo>
                  <a:lnTo>
                    <a:pt x="320" y="190"/>
                  </a:lnTo>
                  <a:lnTo>
                    <a:pt x="287" y="190"/>
                  </a:lnTo>
                  <a:lnTo>
                    <a:pt x="294" y="236"/>
                  </a:lnTo>
                  <a:lnTo>
                    <a:pt x="259" y="236"/>
                  </a:lnTo>
                  <a:lnTo>
                    <a:pt x="244" y="251"/>
                  </a:lnTo>
                  <a:lnTo>
                    <a:pt x="216" y="265"/>
                  </a:lnTo>
                  <a:lnTo>
                    <a:pt x="194" y="265"/>
                  </a:lnTo>
                  <a:lnTo>
                    <a:pt x="183" y="304"/>
                  </a:lnTo>
                  <a:lnTo>
                    <a:pt x="133" y="312"/>
                  </a:lnTo>
                  <a:lnTo>
                    <a:pt x="126" y="337"/>
                  </a:lnTo>
                  <a:lnTo>
                    <a:pt x="94" y="355"/>
                  </a:lnTo>
                  <a:lnTo>
                    <a:pt x="69" y="369"/>
                  </a:lnTo>
                  <a:lnTo>
                    <a:pt x="36" y="376"/>
                  </a:lnTo>
                  <a:lnTo>
                    <a:pt x="33" y="387"/>
                  </a:lnTo>
                  <a:lnTo>
                    <a:pt x="44" y="405"/>
                  </a:lnTo>
                  <a:lnTo>
                    <a:pt x="8" y="437"/>
                  </a:lnTo>
                  <a:lnTo>
                    <a:pt x="0" y="462"/>
                  </a:lnTo>
                  <a:lnTo>
                    <a:pt x="76" y="455"/>
                  </a:lnTo>
                  <a:lnTo>
                    <a:pt x="147" y="444"/>
                  </a:lnTo>
                  <a:lnTo>
                    <a:pt x="169" y="444"/>
                  </a:lnTo>
                  <a:lnTo>
                    <a:pt x="201" y="451"/>
                  </a:lnTo>
                  <a:lnTo>
                    <a:pt x="251" y="383"/>
                  </a:lnTo>
                  <a:lnTo>
                    <a:pt x="327" y="387"/>
                  </a:lnTo>
                  <a:lnTo>
                    <a:pt x="348" y="369"/>
                  </a:lnTo>
                  <a:lnTo>
                    <a:pt x="477" y="369"/>
                  </a:lnTo>
                  <a:lnTo>
                    <a:pt x="499" y="398"/>
                  </a:lnTo>
                  <a:lnTo>
                    <a:pt x="657" y="398"/>
                  </a:lnTo>
                  <a:lnTo>
                    <a:pt x="825" y="516"/>
                  </a:lnTo>
                  <a:lnTo>
                    <a:pt x="829" y="505"/>
                  </a:lnTo>
                  <a:lnTo>
                    <a:pt x="839" y="505"/>
                  </a:lnTo>
                  <a:lnTo>
                    <a:pt x="847" y="516"/>
                  </a:lnTo>
                  <a:lnTo>
                    <a:pt x="908" y="512"/>
                  </a:lnTo>
                  <a:lnTo>
                    <a:pt x="918" y="484"/>
                  </a:lnTo>
                  <a:lnTo>
                    <a:pt x="922" y="423"/>
                  </a:lnTo>
                  <a:lnTo>
                    <a:pt x="958" y="390"/>
                  </a:lnTo>
                  <a:lnTo>
                    <a:pt x="979" y="369"/>
                  </a:lnTo>
                  <a:lnTo>
                    <a:pt x="986" y="351"/>
                  </a:lnTo>
                  <a:lnTo>
                    <a:pt x="1001" y="355"/>
                  </a:lnTo>
                  <a:lnTo>
                    <a:pt x="1030" y="326"/>
                  </a:lnTo>
                  <a:lnTo>
                    <a:pt x="1083" y="315"/>
                  </a:lnTo>
                  <a:lnTo>
                    <a:pt x="1087" y="290"/>
                  </a:lnTo>
                  <a:lnTo>
                    <a:pt x="1123" y="261"/>
                  </a:lnTo>
                  <a:lnTo>
                    <a:pt x="1047" y="265"/>
                  </a:lnTo>
                  <a:lnTo>
                    <a:pt x="1051" y="247"/>
                  </a:lnTo>
                  <a:lnTo>
                    <a:pt x="1040" y="211"/>
                  </a:lnTo>
                  <a:lnTo>
                    <a:pt x="1069" y="208"/>
                  </a:lnTo>
                  <a:lnTo>
                    <a:pt x="1101" y="190"/>
                  </a:lnTo>
                  <a:lnTo>
                    <a:pt x="1123" y="190"/>
                  </a:lnTo>
                  <a:lnTo>
                    <a:pt x="1130" y="157"/>
                  </a:lnTo>
                  <a:lnTo>
                    <a:pt x="1144" y="143"/>
                  </a:lnTo>
                  <a:lnTo>
                    <a:pt x="1137" y="89"/>
                  </a:lnTo>
                  <a:lnTo>
                    <a:pt x="1119" y="104"/>
                  </a:lnTo>
                  <a:lnTo>
                    <a:pt x="1026" y="114"/>
                  </a:lnTo>
                  <a:lnTo>
                    <a:pt x="1012" y="104"/>
                  </a:lnTo>
                  <a:lnTo>
                    <a:pt x="1065" y="57"/>
                  </a:lnTo>
                  <a:lnTo>
                    <a:pt x="1087" y="61"/>
                  </a:lnTo>
                  <a:lnTo>
                    <a:pt x="1116" y="68"/>
                  </a:lnTo>
                  <a:lnTo>
                    <a:pt x="1137" y="57"/>
                  </a:lnTo>
                  <a:lnTo>
                    <a:pt x="1098" y="0"/>
                  </a:lnTo>
                  <a:lnTo>
                    <a:pt x="954" y="35"/>
                  </a:lnTo>
                  <a:lnTo>
                    <a:pt x="592" y="96"/>
                  </a:lnTo>
                  <a:lnTo>
                    <a:pt x="323" y="132"/>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06" name=""/>
            <p:cNvSpPr/>
            <p:nvPr/>
          </p:nvSpPr>
          <p:spPr>
            <a:xfrm>
              <a:off x="5923080" y="3487680"/>
              <a:ext cx="904680" cy="428400"/>
            </a:xfrm>
            <a:custGeom>
              <a:avLst/>
              <a:gdLst/>
              <a:ahLst/>
              <a:rect l="l" t="t" r="r" b="b"/>
              <a:pathLst>
                <a:path w="1144" h="516">
                  <a:moveTo>
                    <a:pt x="323" y="132"/>
                  </a:moveTo>
                  <a:lnTo>
                    <a:pt x="320" y="190"/>
                  </a:lnTo>
                  <a:lnTo>
                    <a:pt x="287" y="190"/>
                  </a:lnTo>
                  <a:lnTo>
                    <a:pt x="294" y="236"/>
                  </a:lnTo>
                  <a:lnTo>
                    <a:pt x="259" y="236"/>
                  </a:lnTo>
                  <a:lnTo>
                    <a:pt x="244" y="251"/>
                  </a:lnTo>
                  <a:lnTo>
                    <a:pt x="216" y="265"/>
                  </a:lnTo>
                  <a:lnTo>
                    <a:pt x="194" y="265"/>
                  </a:lnTo>
                  <a:lnTo>
                    <a:pt x="183" y="304"/>
                  </a:lnTo>
                  <a:lnTo>
                    <a:pt x="133" y="312"/>
                  </a:lnTo>
                  <a:lnTo>
                    <a:pt x="126" y="337"/>
                  </a:lnTo>
                  <a:lnTo>
                    <a:pt x="94" y="355"/>
                  </a:lnTo>
                  <a:lnTo>
                    <a:pt x="69" y="369"/>
                  </a:lnTo>
                  <a:lnTo>
                    <a:pt x="36" y="376"/>
                  </a:lnTo>
                  <a:lnTo>
                    <a:pt x="33" y="387"/>
                  </a:lnTo>
                  <a:lnTo>
                    <a:pt x="44" y="405"/>
                  </a:lnTo>
                  <a:lnTo>
                    <a:pt x="8" y="437"/>
                  </a:lnTo>
                  <a:lnTo>
                    <a:pt x="0" y="462"/>
                  </a:lnTo>
                  <a:lnTo>
                    <a:pt x="76" y="455"/>
                  </a:lnTo>
                  <a:lnTo>
                    <a:pt x="147" y="444"/>
                  </a:lnTo>
                  <a:lnTo>
                    <a:pt x="169" y="444"/>
                  </a:lnTo>
                  <a:lnTo>
                    <a:pt x="201" y="451"/>
                  </a:lnTo>
                  <a:lnTo>
                    <a:pt x="251" y="383"/>
                  </a:lnTo>
                  <a:lnTo>
                    <a:pt x="327" y="387"/>
                  </a:lnTo>
                  <a:lnTo>
                    <a:pt x="348" y="369"/>
                  </a:lnTo>
                  <a:lnTo>
                    <a:pt x="477" y="369"/>
                  </a:lnTo>
                  <a:lnTo>
                    <a:pt x="499" y="398"/>
                  </a:lnTo>
                  <a:lnTo>
                    <a:pt x="657" y="398"/>
                  </a:lnTo>
                  <a:lnTo>
                    <a:pt x="825" y="516"/>
                  </a:lnTo>
                  <a:lnTo>
                    <a:pt x="829" y="505"/>
                  </a:lnTo>
                  <a:lnTo>
                    <a:pt x="839" y="505"/>
                  </a:lnTo>
                  <a:lnTo>
                    <a:pt x="847" y="516"/>
                  </a:lnTo>
                  <a:lnTo>
                    <a:pt x="908" y="512"/>
                  </a:lnTo>
                  <a:lnTo>
                    <a:pt x="918" y="484"/>
                  </a:lnTo>
                  <a:lnTo>
                    <a:pt x="922" y="423"/>
                  </a:lnTo>
                  <a:lnTo>
                    <a:pt x="958" y="390"/>
                  </a:lnTo>
                  <a:lnTo>
                    <a:pt x="979" y="369"/>
                  </a:lnTo>
                  <a:lnTo>
                    <a:pt x="986" y="351"/>
                  </a:lnTo>
                  <a:lnTo>
                    <a:pt x="1001" y="355"/>
                  </a:lnTo>
                  <a:lnTo>
                    <a:pt x="1030" y="326"/>
                  </a:lnTo>
                  <a:lnTo>
                    <a:pt x="1083" y="315"/>
                  </a:lnTo>
                  <a:lnTo>
                    <a:pt x="1087" y="290"/>
                  </a:lnTo>
                  <a:lnTo>
                    <a:pt x="1123" y="261"/>
                  </a:lnTo>
                  <a:lnTo>
                    <a:pt x="1047" y="265"/>
                  </a:lnTo>
                  <a:lnTo>
                    <a:pt x="1051" y="247"/>
                  </a:lnTo>
                  <a:lnTo>
                    <a:pt x="1040" y="211"/>
                  </a:lnTo>
                  <a:lnTo>
                    <a:pt x="1069" y="208"/>
                  </a:lnTo>
                  <a:lnTo>
                    <a:pt x="1101" y="190"/>
                  </a:lnTo>
                  <a:lnTo>
                    <a:pt x="1123" y="190"/>
                  </a:lnTo>
                  <a:lnTo>
                    <a:pt x="1130" y="157"/>
                  </a:lnTo>
                  <a:lnTo>
                    <a:pt x="1144" y="143"/>
                  </a:lnTo>
                  <a:lnTo>
                    <a:pt x="1137" y="89"/>
                  </a:lnTo>
                  <a:lnTo>
                    <a:pt x="1119" y="104"/>
                  </a:lnTo>
                  <a:lnTo>
                    <a:pt x="1026" y="114"/>
                  </a:lnTo>
                  <a:lnTo>
                    <a:pt x="1012" y="104"/>
                  </a:lnTo>
                  <a:lnTo>
                    <a:pt x="1065" y="57"/>
                  </a:lnTo>
                  <a:lnTo>
                    <a:pt x="1087" y="61"/>
                  </a:lnTo>
                  <a:lnTo>
                    <a:pt x="1116" y="68"/>
                  </a:lnTo>
                  <a:lnTo>
                    <a:pt x="1137" y="57"/>
                  </a:lnTo>
                  <a:lnTo>
                    <a:pt x="1098" y="0"/>
                  </a:lnTo>
                  <a:lnTo>
                    <a:pt x="954" y="35"/>
                  </a:lnTo>
                  <a:lnTo>
                    <a:pt x="592" y="96"/>
                  </a:lnTo>
                  <a:lnTo>
                    <a:pt x="323" y="132"/>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07" name=""/>
          <p:cNvGrpSpPr/>
          <p:nvPr/>
        </p:nvGrpSpPr>
        <p:grpSpPr>
          <a:xfrm>
            <a:off x="5281560" y="3597120"/>
            <a:ext cx="892080" cy="342720"/>
            <a:chOff x="5281560" y="3597120"/>
            <a:chExt cx="892080" cy="342720"/>
          </a:xfrm>
        </p:grpSpPr>
        <p:sp>
          <p:nvSpPr>
            <p:cNvPr id="208" name=""/>
            <p:cNvSpPr/>
            <p:nvPr/>
          </p:nvSpPr>
          <p:spPr>
            <a:xfrm>
              <a:off x="5281560" y="3597120"/>
              <a:ext cx="892080" cy="342720"/>
            </a:xfrm>
            <a:custGeom>
              <a:avLst/>
              <a:gdLst/>
              <a:ahLst/>
              <a:rect l="l" t="t" r="r" b="b"/>
              <a:pathLst>
                <a:path w="1130" h="413">
                  <a:moveTo>
                    <a:pt x="1130" y="0"/>
                  </a:moveTo>
                  <a:lnTo>
                    <a:pt x="1126" y="50"/>
                  </a:lnTo>
                  <a:lnTo>
                    <a:pt x="1097" y="54"/>
                  </a:lnTo>
                  <a:lnTo>
                    <a:pt x="1101" y="97"/>
                  </a:lnTo>
                  <a:lnTo>
                    <a:pt x="1076" y="104"/>
                  </a:lnTo>
                  <a:lnTo>
                    <a:pt x="1026" y="133"/>
                  </a:lnTo>
                  <a:lnTo>
                    <a:pt x="1004" y="129"/>
                  </a:lnTo>
                  <a:lnTo>
                    <a:pt x="993" y="172"/>
                  </a:lnTo>
                  <a:lnTo>
                    <a:pt x="950" y="176"/>
                  </a:lnTo>
                  <a:lnTo>
                    <a:pt x="936" y="201"/>
                  </a:lnTo>
                  <a:lnTo>
                    <a:pt x="879" y="233"/>
                  </a:lnTo>
                  <a:lnTo>
                    <a:pt x="843" y="244"/>
                  </a:lnTo>
                  <a:lnTo>
                    <a:pt x="854" y="266"/>
                  </a:lnTo>
                  <a:lnTo>
                    <a:pt x="807" y="305"/>
                  </a:lnTo>
                  <a:lnTo>
                    <a:pt x="803" y="327"/>
                  </a:lnTo>
                  <a:lnTo>
                    <a:pt x="538" y="362"/>
                  </a:lnTo>
                  <a:lnTo>
                    <a:pt x="380" y="388"/>
                  </a:lnTo>
                  <a:lnTo>
                    <a:pt x="226" y="398"/>
                  </a:lnTo>
                  <a:lnTo>
                    <a:pt x="18" y="413"/>
                  </a:lnTo>
                  <a:lnTo>
                    <a:pt x="15" y="388"/>
                  </a:lnTo>
                  <a:lnTo>
                    <a:pt x="25" y="380"/>
                  </a:lnTo>
                  <a:lnTo>
                    <a:pt x="0" y="359"/>
                  </a:lnTo>
                  <a:lnTo>
                    <a:pt x="18" y="323"/>
                  </a:lnTo>
                  <a:lnTo>
                    <a:pt x="40" y="309"/>
                  </a:lnTo>
                  <a:lnTo>
                    <a:pt x="43" y="284"/>
                  </a:lnTo>
                  <a:lnTo>
                    <a:pt x="61" y="262"/>
                  </a:lnTo>
                  <a:lnTo>
                    <a:pt x="61" y="233"/>
                  </a:lnTo>
                  <a:lnTo>
                    <a:pt x="75" y="172"/>
                  </a:lnTo>
                  <a:lnTo>
                    <a:pt x="86" y="162"/>
                  </a:lnTo>
                  <a:lnTo>
                    <a:pt x="111" y="151"/>
                  </a:lnTo>
                  <a:lnTo>
                    <a:pt x="172" y="154"/>
                  </a:lnTo>
                  <a:lnTo>
                    <a:pt x="201" y="154"/>
                  </a:lnTo>
                  <a:lnTo>
                    <a:pt x="291" y="97"/>
                  </a:lnTo>
                  <a:lnTo>
                    <a:pt x="309" y="111"/>
                  </a:lnTo>
                  <a:lnTo>
                    <a:pt x="348" y="115"/>
                  </a:lnTo>
                  <a:lnTo>
                    <a:pt x="369" y="86"/>
                  </a:lnTo>
                  <a:lnTo>
                    <a:pt x="531" y="86"/>
                  </a:lnTo>
                  <a:lnTo>
                    <a:pt x="767" y="61"/>
                  </a:lnTo>
                  <a:lnTo>
                    <a:pt x="997" y="22"/>
                  </a:lnTo>
                  <a:lnTo>
                    <a:pt x="1130"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09" name=""/>
            <p:cNvSpPr/>
            <p:nvPr/>
          </p:nvSpPr>
          <p:spPr>
            <a:xfrm>
              <a:off x="5281560" y="3597120"/>
              <a:ext cx="892080" cy="342720"/>
            </a:xfrm>
            <a:custGeom>
              <a:avLst/>
              <a:gdLst/>
              <a:ahLst/>
              <a:rect l="l" t="t" r="r" b="b"/>
              <a:pathLst>
                <a:path w="1130" h="413">
                  <a:moveTo>
                    <a:pt x="1130" y="0"/>
                  </a:moveTo>
                  <a:lnTo>
                    <a:pt x="1126" y="50"/>
                  </a:lnTo>
                  <a:lnTo>
                    <a:pt x="1097" y="54"/>
                  </a:lnTo>
                  <a:lnTo>
                    <a:pt x="1101" y="97"/>
                  </a:lnTo>
                  <a:lnTo>
                    <a:pt x="1076" y="104"/>
                  </a:lnTo>
                  <a:lnTo>
                    <a:pt x="1026" y="133"/>
                  </a:lnTo>
                  <a:lnTo>
                    <a:pt x="1004" y="129"/>
                  </a:lnTo>
                  <a:lnTo>
                    <a:pt x="993" y="172"/>
                  </a:lnTo>
                  <a:lnTo>
                    <a:pt x="950" y="176"/>
                  </a:lnTo>
                  <a:lnTo>
                    <a:pt x="936" y="201"/>
                  </a:lnTo>
                  <a:lnTo>
                    <a:pt x="879" y="233"/>
                  </a:lnTo>
                  <a:lnTo>
                    <a:pt x="843" y="244"/>
                  </a:lnTo>
                  <a:lnTo>
                    <a:pt x="854" y="266"/>
                  </a:lnTo>
                  <a:lnTo>
                    <a:pt x="807" y="305"/>
                  </a:lnTo>
                  <a:lnTo>
                    <a:pt x="803" y="327"/>
                  </a:lnTo>
                  <a:lnTo>
                    <a:pt x="538" y="362"/>
                  </a:lnTo>
                  <a:lnTo>
                    <a:pt x="380" y="388"/>
                  </a:lnTo>
                  <a:lnTo>
                    <a:pt x="226" y="398"/>
                  </a:lnTo>
                  <a:lnTo>
                    <a:pt x="18" y="413"/>
                  </a:lnTo>
                  <a:lnTo>
                    <a:pt x="15" y="388"/>
                  </a:lnTo>
                  <a:lnTo>
                    <a:pt x="25" y="380"/>
                  </a:lnTo>
                  <a:lnTo>
                    <a:pt x="0" y="359"/>
                  </a:lnTo>
                  <a:lnTo>
                    <a:pt x="18" y="323"/>
                  </a:lnTo>
                  <a:lnTo>
                    <a:pt x="40" y="309"/>
                  </a:lnTo>
                  <a:lnTo>
                    <a:pt x="43" y="284"/>
                  </a:lnTo>
                  <a:lnTo>
                    <a:pt x="61" y="262"/>
                  </a:lnTo>
                  <a:lnTo>
                    <a:pt x="61" y="233"/>
                  </a:lnTo>
                  <a:lnTo>
                    <a:pt x="75" y="172"/>
                  </a:lnTo>
                  <a:lnTo>
                    <a:pt x="86" y="162"/>
                  </a:lnTo>
                  <a:lnTo>
                    <a:pt x="111" y="151"/>
                  </a:lnTo>
                  <a:lnTo>
                    <a:pt x="172" y="154"/>
                  </a:lnTo>
                  <a:lnTo>
                    <a:pt x="201" y="154"/>
                  </a:lnTo>
                  <a:lnTo>
                    <a:pt x="291" y="97"/>
                  </a:lnTo>
                  <a:lnTo>
                    <a:pt x="309" y="111"/>
                  </a:lnTo>
                  <a:lnTo>
                    <a:pt x="348" y="115"/>
                  </a:lnTo>
                  <a:lnTo>
                    <a:pt x="369" y="86"/>
                  </a:lnTo>
                  <a:lnTo>
                    <a:pt x="531" y="86"/>
                  </a:lnTo>
                  <a:lnTo>
                    <a:pt x="767" y="61"/>
                  </a:lnTo>
                  <a:lnTo>
                    <a:pt x="997" y="22"/>
                  </a:lnTo>
                  <a:lnTo>
                    <a:pt x="1130"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10" name=""/>
          <p:cNvGrpSpPr/>
          <p:nvPr/>
        </p:nvGrpSpPr>
        <p:grpSpPr>
          <a:xfrm>
            <a:off x="6035760" y="3794040"/>
            <a:ext cx="536400" cy="429840"/>
            <a:chOff x="6035760" y="3794040"/>
            <a:chExt cx="536400" cy="429840"/>
          </a:xfrm>
        </p:grpSpPr>
        <p:sp>
          <p:nvSpPr>
            <p:cNvPr id="211" name=""/>
            <p:cNvSpPr/>
            <p:nvPr/>
          </p:nvSpPr>
          <p:spPr>
            <a:xfrm>
              <a:off x="6035760" y="3794040"/>
              <a:ext cx="536400" cy="429840"/>
            </a:xfrm>
            <a:custGeom>
              <a:avLst/>
              <a:gdLst/>
              <a:ahLst/>
              <a:rect l="l" t="t" r="r" b="b"/>
              <a:pathLst>
                <a:path w="678" h="516">
                  <a:moveTo>
                    <a:pt x="21" y="75"/>
                  </a:moveTo>
                  <a:lnTo>
                    <a:pt x="57" y="79"/>
                  </a:lnTo>
                  <a:lnTo>
                    <a:pt x="107" y="11"/>
                  </a:lnTo>
                  <a:lnTo>
                    <a:pt x="147" y="14"/>
                  </a:lnTo>
                  <a:lnTo>
                    <a:pt x="183" y="18"/>
                  </a:lnTo>
                  <a:lnTo>
                    <a:pt x="204" y="0"/>
                  </a:lnTo>
                  <a:lnTo>
                    <a:pt x="333" y="0"/>
                  </a:lnTo>
                  <a:lnTo>
                    <a:pt x="348" y="29"/>
                  </a:lnTo>
                  <a:lnTo>
                    <a:pt x="513" y="29"/>
                  </a:lnTo>
                  <a:lnTo>
                    <a:pt x="678" y="143"/>
                  </a:lnTo>
                  <a:lnTo>
                    <a:pt x="670" y="169"/>
                  </a:lnTo>
                  <a:lnTo>
                    <a:pt x="609" y="255"/>
                  </a:lnTo>
                  <a:lnTo>
                    <a:pt x="606" y="305"/>
                  </a:lnTo>
                  <a:lnTo>
                    <a:pt x="574" y="301"/>
                  </a:lnTo>
                  <a:lnTo>
                    <a:pt x="577" y="341"/>
                  </a:lnTo>
                  <a:lnTo>
                    <a:pt x="566" y="351"/>
                  </a:lnTo>
                  <a:lnTo>
                    <a:pt x="534" y="355"/>
                  </a:lnTo>
                  <a:lnTo>
                    <a:pt x="527" y="384"/>
                  </a:lnTo>
                  <a:lnTo>
                    <a:pt x="516" y="409"/>
                  </a:lnTo>
                  <a:lnTo>
                    <a:pt x="484" y="412"/>
                  </a:lnTo>
                  <a:lnTo>
                    <a:pt x="470" y="423"/>
                  </a:lnTo>
                  <a:lnTo>
                    <a:pt x="448" y="423"/>
                  </a:lnTo>
                  <a:lnTo>
                    <a:pt x="434" y="441"/>
                  </a:lnTo>
                  <a:lnTo>
                    <a:pt x="441" y="484"/>
                  </a:lnTo>
                  <a:lnTo>
                    <a:pt x="430" y="502"/>
                  </a:lnTo>
                  <a:lnTo>
                    <a:pt x="416" y="516"/>
                  </a:lnTo>
                  <a:lnTo>
                    <a:pt x="384" y="491"/>
                  </a:lnTo>
                  <a:lnTo>
                    <a:pt x="366" y="448"/>
                  </a:lnTo>
                  <a:lnTo>
                    <a:pt x="344" y="448"/>
                  </a:lnTo>
                  <a:lnTo>
                    <a:pt x="337" y="409"/>
                  </a:lnTo>
                  <a:lnTo>
                    <a:pt x="323" y="394"/>
                  </a:lnTo>
                  <a:lnTo>
                    <a:pt x="305" y="369"/>
                  </a:lnTo>
                  <a:lnTo>
                    <a:pt x="283" y="369"/>
                  </a:lnTo>
                  <a:lnTo>
                    <a:pt x="276" y="362"/>
                  </a:lnTo>
                  <a:lnTo>
                    <a:pt x="254" y="366"/>
                  </a:lnTo>
                  <a:lnTo>
                    <a:pt x="240" y="351"/>
                  </a:lnTo>
                  <a:lnTo>
                    <a:pt x="244" y="333"/>
                  </a:lnTo>
                  <a:lnTo>
                    <a:pt x="222" y="308"/>
                  </a:lnTo>
                  <a:lnTo>
                    <a:pt x="197" y="301"/>
                  </a:lnTo>
                  <a:lnTo>
                    <a:pt x="197" y="276"/>
                  </a:lnTo>
                  <a:lnTo>
                    <a:pt x="165" y="251"/>
                  </a:lnTo>
                  <a:lnTo>
                    <a:pt x="147" y="251"/>
                  </a:lnTo>
                  <a:lnTo>
                    <a:pt x="143" y="229"/>
                  </a:lnTo>
                  <a:lnTo>
                    <a:pt x="115" y="219"/>
                  </a:lnTo>
                  <a:lnTo>
                    <a:pt x="93" y="197"/>
                  </a:lnTo>
                  <a:lnTo>
                    <a:pt x="68" y="158"/>
                  </a:lnTo>
                  <a:lnTo>
                    <a:pt x="54" y="151"/>
                  </a:lnTo>
                  <a:lnTo>
                    <a:pt x="18" y="143"/>
                  </a:lnTo>
                  <a:lnTo>
                    <a:pt x="0" y="122"/>
                  </a:lnTo>
                  <a:lnTo>
                    <a:pt x="7" y="108"/>
                  </a:lnTo>
                  <a:lnTo>
                    <a:pt x="21" y="75"/>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2" name=""/>
            <p:cNvSpPr/>
            <p:nvPr/>
          </p:nvSpPr>
          <p:spPr>
            <a:xfrm>
              <a:off x="6035760" y="3794040"/>
              <a:ext cx="536400" cy="429840"/>
            </a:xfrm>
            <a:custGeom>
              <a:avLst/>
              <a:gdLst/>
              <a:ahLst/>
              <a:rect l="l" t="t" r="r" b="b"/>
              <a:pathLst>
                <a:path w="678" h="516">
                  <a:moveTo>
                    <a:pt x="21" y="75"/>
                  </a:moveTo>
                  <a:lnTo>
                    <a:pt x="57" y="79"/>
                  </a:lnTo>
                  <a:lnTo>
                    <a:pt x="107" y="11"/>
                  </a:lnTo>
                  <a:lnTo>
                    <a:pt x="147" y="14"/>
                  </a:lnTo>
                  <a:lnTo>
                    <a:pt x="183" y="18"/>
                  </a:lnTo>
                  <a:lnTo>
                    <a:pt x="204" y="0"/>
                  </a:lnTo>
                  <a:lnTo>
                    <a:pt x="333" y="0"/>
                  </a:lnTo>
                  <a:lnTo>
                    <a:pt x="348" y="29"/>
                  </a:lnTo>
                  <a:lnTo>
                    <a:pt x="513" y="29"/>
                  </a:lnTo>
                  <a:lnTo>
                    <a:pt x="678" y="143"/>
                  </a:lnTo>
                  <a:lnTo>
                    <a:pt x="670" y="169"/>
                  </a:lnTo>
                  <a:lnTo>
                    <a:pt x="609" y="255"/>
                  </a:lnTo>
                  <a:lnTo>
                    <a:pt x="606" y="305"/>
                  </a:lnTo>
                  <a:lnTo>
                    <a:pt x="574" y="301"/>
                  </a:lnTo>
                  <a:lnTo>
                    <a:pt x="577" y="341"/>
                  </a:lnTo>
                  <a:lnTo>
                    <a:pt x="566" y="351"/>
                  </a:lnTo>
                  <a:lnTo>
                    <a:pt x="534" y="355"/>
                  </a:lnTo>
                  <a:lnTo>
                    <a:pt x="527" y="384"/>
                  </a:lnTo>
                  <a:lnTo>
                    <a:pt x="516" y="409"/>
                  </a:lnTo>
                  <a:lnTo>
                    <a:pt x="484" y="412"/>
                  </a:lnTo>
                  <a:lnTo>
                    <a:pt x="470" y="423"/>
                  </a:lnTo>
                  <a:lnTo>
                    <a:pt x="448" y="423"/>
                  </a:lnTo>
                  <a:lnTo>
                    <a:pt x="434" y="441"/>
                  </a:lnTo>
                  <a:lnTo>
                    <a:pt x="441" y="484"/>
                  </a:lnTo>
                  <a:lnTo>
                    <a:pt x="430" y="502"/>
                  </a:lnTo>
                  <a:lnTo>
                    <a:pt x="416" y="516"/>
                  </a:lnTo>
                  <a:lnTo>
                    <a:pt x="384" y="491"/>
                  </a:lnTo>
                  <a:lnTo>
                    <a:pt x="366" y="448"/>
                  </a:lnTo>
                  <a:lnTo>
                    <a:pt x="344" y="448"/>
                  </a:lnTo>
                  <a:lnTo>
                    <a:pt x="337" y="409"/>
                  </a:lnTo>
                  <a:lnTo>
                    <a:pt x="323" y="394"/>
                  </a:lnTo>
                  <a:lnTo>
                    <a:pt x="305" y="369"/>
                  </a:lnTo>
                  <a:lnTo>
                    <a:pt x="283" y="369"/>
                  </a:lnTo>
                  <a:lnTo>
                    <a:pt x="276" y="362"/>
                  </a:lnTo>
                  <a:lnTo>
                    <a:pt x="254" y="366"/>
                  </a:lnTo>
                  <a:lnTo>
                    <a:pt x="240" y="351"/>
                  </a:lnTo>
                  <a:lnTo>
                    <a:pt x="244" y="333"/>
                  </a:lnTo>
                  <a:lnTo>
                    <a:pt x="222" y="308"/>
                  </a:lnTo>
                  <a:lnTo>
                    <a:pt x="197" y="301"/>
                  </a:lnTo>
                  <a:lnTo>
                    <a:pt x="197" y="276"/>
                  </a:lnTo>
                  <a:lnTo>
                    <a:pt x="165" y="251"/>
                  </a:lnTo>
                  <a:lnTo>
                    <a:pt x="147" y="251"/>
                  </a:lnTo>
                  <a:lnTo>
                    <a:pt x="143" y="229"/>
                  </a:lnTo>
                  <a:lnTo>
                    <a:pt x="115" y="219"/>
                  </a:lnTo>
                  <a:lnTo>
                    <a:pt x="93" y="197"/>
                  </a:lnTo>
                  <a:lnTo>
                    <a:pt x="68" y="158"/>
                  </a:lnTo>
                  <a:lnTo>
                    <a:pt x="54" y="151"/>
                  </a:lnTo>
                  <a:lnTo>
                    <a:pt x="18" y="143"/>
                  </a:lnTo>
                  <a:lnTo>
                    <a:pt x="0" y="122"/>
                  </a:lnTo>
                  <a:lnTo>
                    <a:pt x="7" y="108"/>
                  </a:lnTo>
                  <a:lnTo>
                    <a:pt x="21" y="75"/>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13" name=""/>
          <p:cNvGrpSpPr/>
          <p:nvPr/>
        </p:nvGrpSpPr>
        <p:grpSpPr>
          <a:xfrm>
            <a:off x="5791320" y="3852720"/>
            <a:ext cx="573120" cy="634680"/>
            <a:chOff x="5791320" y="3852720"/>
            <a:chExt cx="573120" cy="634680"/>
          </a:xfrm>
        </p:grpSpPr>
        <p:sp>
          <p:nvSpPr>
            <p:cNvPr id="214" name=""/>
            <p:cNvSpPr/>
            <p:nvPr/>
          </p:nvSpPr>
          <p:spPr>
            <a:xfrm>
              <a:off x="5791320" y="3852720"/>
              <a:ext cx="573120" cy="634680"/>
            </a:xfrm>
            <a:custGeom>
              <a:avLst/>
              <a:gdLst/>
              <a:ahLst/>
              <a:rect l="l" t="t" r="r" b="b"/>
              <a:pathLst>
                <a:path w="720" h="764">
                  <a:moveTo>
                    <a:pt x="0" y="43"/>
                  </a:moveTo>
                  <a:lnTo>
                    <a:pt x="157" y="21"/>
                  </a:lnTo>
                  <a:lnTo>
                    <a:pt x="319" y="0"/>
                  </a:lnTo>
                  <a:lnTo>
                    <a:pt x="308" y="43"/>
                  </a:lnTo>
                  <a:lnTo>
                    <a:pt x="322" y="75"/>
                  </a:lnTo>
                  <a:lnTo>
                    <a:pt x="376" y="82"/>
                  </a:lnTo>
                  <a:lnTo>
                    <a:pt x="405" y="132"/>
                  </a:lnTo>
                  <a:lnTo>
                    <a:pt x="448" y="154"/>
                  </a:lnTo>
                  <a:lnTo>
                    <a:pt x="451" y="175"/>
                  </a:lnTo>
                  <a:lnTo>
                    <a:pt x="473" y="179"/>
                  </a:lnTo>
                  <a:lnTo>
                    <a:pt x="498" y="197"/>
                  </a:lnTo>
                  <a:lnTo>
                    <a:pt x="498" y="226"/>
                  </a:lnTo>
                  <a:lnTo>
                    <a:pt x="545" y="247"/>
                  </a:lnTo>
                  <a:lnTo>
                    <a:pt x="548" y="279"/>
                  </a:lnTo>
                  <a:lnTo>
                    <a:pt x="552" y="294"/>
                  </a:lnTo>
                  <a:lnTo>
                    <a:pt x="588" y="290"/>
                  </a:lnTo>
                  <a:lnTo>
                    <a:pt x="620" y="301"/>
                  </a:lnTo>
                  <a:lnTo>
                    <a:pt x="638" y="340"/>
                  </a:lnTo>
                  <a:lnTo>
                    <a:pt x="649" y="376"/>
                  </a:lnTo>
                  <a:lnTo>
                    <a:pt x="681" y="380"/>
                  </a:lnTo>
                  <a:lnTo>
                    <a:pt x="688" y="423"/>
                  </a:lnTo>
                  <a:lnTo>
                    <a:pt x="720" y="444"/>
                  </a:lnTo>
                  <a:lnTo>
                    <a:pt x="720" y="487"/>
                  </a:lnTo>
                  <a:lnTo>
                    <a:pt x="692" y="491"/>
                  </a:lnTo>
                  <a:lnTo>
                    <a:pt x="695" y="509"/>
                  </a:lnTo>
                  <a:lnTo>
                    <a:pt x="681" y="523"/>
                  </a:lnTo>
                  <a:lnTo>
                    <a:pt x="695" y="545"/>
                  </a:lnTo>
                  <a:lnTo>
                    <a:pt x="702" y="573"/>
                  </a:lnTo>
                  <a:lnTo>
                    <a:pt x="681" y="584"/>
                  </a:lnTo>
                  <a:lnTo>
                    <a:pt x="677" y="631"/>
                  </a:lnTo>
                  <a:lnTo>
                    <a:pt x="666" y="634"/>
                  </a:lnTo>
                  <a:lnTo>
                    <a:pt x="681" y="652"/>
                  </a:lnTo>
                  <a:lnTo>
                    <a:pt x="677" y="699"/>
                  </a:lnTo>
                  <a:lnTo>
                    <a:pt x="649" y="692"/>
                  </a:lnTo>
                  <a:lnTo>
                    <a:pt x="634" y="677"/>
                  </a:lnTo>
                  <a:lnTo>
                    <a:pt x="613" y="681"/>
                  </a:lnTo>
                  <a:lnTo>
                    <a:pt x="602" y="699"/>
                  </a:lnTo>
                  <a:lnTo>
                    <a:pt x="605" y="724"/>
                  </a:lnTo>
                  <a:lnTo>
                    <a:pt x="616" y="731"/>
                  </a:lnTo>
                  <a:lnTo>
                    <a:pt x="616" y="764"/>
                  </a:lnTo>
                  <a:lnTo>
                    <a:pt x="595" y="760"/>
                  </a:lnTo>
                  <a:lnTo>
                    <a:pt x="577" y="738"/>
                  </a:lnTo>
                  <a:lnTo>
                    <a:pt x="415" y="742"/>
                  </a:lnTo>
                  <a:lnTo>
                    <a:pt x="186" y="749"/>
                  </a:lnTo>
                  <a:lnTo>
                    <a:pt x="161" y="703"/>
                  </a:lnTo>
                  <a:lnTo>
                    <a:pt x="161" y="688"/>
                  </a:lnTo>
                  <a:lnTo>
                    <a:pt x="150" y="674"/>
                  </a:lnTo>
                  <a:lnTo>
                    <a:pt x="129" y="677"/>
                  </a:lnTo>
                  <a:lnTo>
                    <a:pt x="136" y="656"/>
                  </a:lnTo>
                  <a:lnTo>
                    <a:pt x="150" y="581"/>
                  </a:lnTo>
                  <a:lnTo>
                    <a:pt x="136" y="573"/>
                  </a:lnTo>
                  <a:lnTo>
                    <a:pt x="139" y="530"/>
                  </a:lnTo>
                  <a:lnTo>
                    <a:pt x="164" y="495"/>
                  </a:lnTo>
                  <a:lnTo>
                    <a:pt x="143" y="487"/>
                  </a:lnTo>
                  <a:lnTo>
                    <a:pt x="129" y="469"/>
                  </a:lnTo>
                  <a:lnTo>
                    <a:pt x="107" y="462"/>
                  </a:lnTo>
                  <a:lnTo>
                    <a:pt x="104" y="441"/>
                  </a:lnTo>
                  <a:lnTo>
                    <a:pt x="125" y="419"/>
                  </a:lnTo>
                  <a:lnTo>
                    <a:pt x="121" y="409"/>
                  </a:lnTo>
                  <a:lnTo>
                    <a:pt x="104" y="394"/>
                  </a:lnTo>
                  <a:lnTo>
                    <a:pt x="64" y="247"/>
                  </a:lnTo>
                  <a:lnTo>
                    <a:pt x="0" y="43"/>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5" name=""/>
            <p:cNvSpPr/>
            <p:nvPr/>
          </p:nvSpPr>
          <p:spPr>
            <a:xfrm>
              <a:off x="5791320" y="3852720"/>
              <a:ext cx="573120" cy="634680"/>
            </a:xfrm>
            <a:custGeom>
              <a:avLst/>
              <a:gdLst/>
              <a:ahLst/>
              <a:rect l="l" t="t" r="r" b="b"/>
              <a:pathLst>
                <a:path w="720" h="764">
                  <a:moveTo>
                    <a:pt x="0" y="43"/>
                  </a:moveTo>
                  <a:lnTo>
                    <a:pt x="157" y="21"/>
                  </a:lnTo>
                  <a:lnTo>
                    <a:pt x="319" y="0"/>
                  </a:lnTo>
                  <a:lnTo>
                    <a:pt x="308" y="43"/>
                  </a:lnTo>
                  <a:lnTo>
                    <a:pt x="322" y="75"/>
                  </a:lnTo>
                  <a:lnTo>
                    <a:pt x="376" y="82"/>
                  </a:lnTo>
                  <a:lnTo>
                    <a:pt x="405" y="132"/>
                  </a:lnTo>
                  <a:lnTo>
                    <a:pt x="448" y="154"/>
                  </a:lnTo>
                  <a:lnTo>
                    <a:pt x="451" y="175"/>
                  </a:lnTo>
                  <a:lnTo>
                    <a:pt x="473" y="179"/>
                  </a:lnTo>
                  <a:lnTo>
                    <a:pt x="498" y="197"/>
                  </a:lnTo>
                  <a:lnTo>
                    <a:pt x="498" y="226"/>
                  </a:lnTo>
                  <a:lnTo>
                    <a:pt x="545" y="247"/>
                  </a:lnTo>
                  <a:lnTo>
                    <a:pt x="548" y="279"/>
                  </a:lnTo>
                  <a:lnTo>
                    <a:pt x="552" y="294"/>
                  </a:lnTo>
                  <a:lnTo>
                    <a:pt x="588" y="290"/>
                  </a:lnTo>
                  <a:lnTo>
                    <a:pt x="620" y="301"/>
                  </a:lnTo>
                  <a:lnTo>
                    <a:pt x="638" y="340"/>
                  </a:lnTo>
                  <a:lnTo>
                    <a:pt x="649" y="376"/>
                  </a:lnTo>
                  <a:lnTo>
                    <a:pt x="681" y="380"/>
                  </a:lnTo>
                  <a:lnTo>
                    <a:pt x="688" y="423"/>
                  </a:lnTo>
                  <a:lnTo>
                    <a:pt x="720" y="444"/>
                  </a:lnTo>
                  <a:lnTo>
                    <a:pt x="720" y="487"/>
                  </a:lnTo>
                  <a:lnTo>
                    <a:pt x="692" y="491"/>
                  </a:lnTo>
                  <a:lnTo>
                    <a:pt x="695" y="509"/>
                  </a:lnTo>
                  <a:lnTo>
                    <a:pt x="681" y="523"/>
                  </a:lnTo>
                  <a:lnTo>
                    <a:pt x="695" y="545"/>
                  </a:lnTo>
                  <a:lnTo>
                    <a:pt x="702" y="573"/>
                  </a:lnTo>
                  <a:lnTo>
                    <a:pt x="681" y="584"/>
                  </a:lnTo>
                  <a:lnTo>
                    <a:pt x="677" y="631"/>
                  </a:lnTo>
                  <a:lnTo>
                    <a:pt x="666" y="634"/>
                  </a:lnTo>
                  <a:lnTo>
                    <a:pt x="681" y="652"/>
                  </a:lnTo>
                  <a:lnTo>
                    <a:pt x="677" y="699"/>
                  </a:lnTo>
                  <a:lnTo>
                    <a:pt x="649" y="692"/>
                  </a:lnTo>
                  <a:lnTo>
                    <a:pt x="634" y="677"/>
                  </a:lnTo>
                  <a:lnTo>
                    <a:pt x="613" y="681"/>
                  </a:lnTo>
                  <a:lnTo>
                    <a:pt x="602" y="699"/>
                  </a:lnTo>
                  <a:lnTo>
                    <a:pt x="605" y="724"/>
                  </a:lnTo>
                  <a:lnTo>
                    <a:pt x="616" y="731"/>
                  </a:lnTo>
                  <a:lnTo>
                    <a:pt x="616" y="764"/>
                  </a:lnTo>
                  <a:lnTo>
                    <a:pt x="595" y="760"/>
                  </a:lnTo>
                  <a:lnTo>
                    <a:pt x="577" y="738"/>
                  </a:lnTo>
                  <a:lnTo>
                    <a:pt x="415" y="742"/>
                  </a:lnTo>
                  <a:lnTo>
                    <a:pt x="186" y="749"/>
                  </a:lnTo>
                  <a:lnTo>
                    <a:pt x="161" y="703"/>
                  </a:lnTo>
                  <a:lnTo>
                    <a:pt x="161" y="688"/>
                  </a:lnTo>
                  <a:lnTo>
                    <a:pt x="150" y="674"/>
                  </a:lnTo>
                  <a:lnTo>
                    <a:pt x="129" y="677"/>
                  </a:lnTo>
                  <a:lnTo>
                    <a:pt x="136" y="656"/>
                  </a:lnTo>
                  <a:lnTo>
                    <a:pt x="150" y="581"/>
                  </a:lnTo>
                  <a:lnTo>
                    <a:pt x="136" y="573"/>
                  </a:lnTo>
                  <a:lnTo>
                    <a:pt x="139" y="530"/>
                  </a:lnTo>
                  <a:lnTo>
                    <a:pt x="164" y="495"/>
                  </a:lnTo>
                  <a:lnTo>
                    <a:pt x="143" y="487"/>
                  </a:lnTo>
                  <a:lnTo>
                    <a:pt x="129" y="469"/>
                  </a:lnTo>
                  <a:lnTo>
                    <a:pt x="107" y="462"/>
                  </a:lnTo>
                  <a:lnTo>
                    <a:pt x="104" y="441"/>
                  </a:lnTo>
                  <a:lnTo>
                    <a:pt x="125" y="419"/>
                  </a:lnTo>
                  <a:lnTo>
                    <a:pt x="121" y="409"/>
                  </a:lnTo>
                  <a:lnTo>
                    <a:pt x="104" y="394"/>
                  </a:lnTo>
                  <a:lnTo>
                    <a:pt x="64" y="247"/>
                  </a:lnTo>
                  <a:lnTo>
                    <a:pt x="0" y="43"/>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16" name=""/>
          <p:cNvGrpSpPr/>
          <p:nvPr/>
        </p:nvGrpSpPr>
        <p:grpSpPr>
          <a:xfrm>
            <a:off x="5510160" y="3889440"/>
            <a:ext cx="412560" cy="725040"/>
            <a:chOff x="5510160" y="3889440"/>
            <a:chExt cx="412560" cy="725040"/>
          </a:xfrm>
        </p:grpSpPr>
        <p:sp>
          <p:nvSpPr>
            <p:cNvPr id="217" name=""/>
            <p:cNvSpPr/>
            <p:nvPr/>
          </p:nvSpPr>
          <p:spPr>
            <a:xfrm>
              <a:off x="5510160" y="3889440"/>
              <a:ext cx="412560" cy="725040"/>
            </a:xfrm>
            <a:custGeom>
              <a:avLst/>
              <a:gdLst/>
              <a:ahLst/>
              <a:rect l="l" t="t" r="r" b="b"/>
              <a:pathLst>
                <a:path w="519" h="871">
                  <a:moveTo>
                    <a:pt x="0" y="43"/>
                  </a:moveTo>
                  <a:lnTo>
                    <a:pt x="161" y="28"/>
                  </a:lnTo>
                  <a:lnTo>
                    <a:pt x="358" y="0"/>
                  </a:lnTo>
                  <a:lnTo>
                    <a:pt x="459" y="351"/>
                  </a:lnTo>
                  <a:lnTo>
                    <a:pt x="476" y="366"/>
                  </a:lnTo>
                  <a:lnTo>
                    <a:pt x="455" y="401"/>
                  </a:lnTo>
                  <a:lnTo>
                    <a:pt x="462" y="419"/>
                  </a:lnTo>
                  <a:lnTo>
                    <a:pt x="484" y="430"/>
                  </a:lnTo>
                  <a:lnTo>
                    <a:pt x="519" y="452"/>
                  </a:lnTo>
                  <a:lnTo>
                    <a:pt x="491" y="480"/>
                  </a:lnTo>
                  <a:lnTo>
                    <a:pt x="491" y="527"/>
                  </a:lnTo>
                  <a:lnTo>
                    <a:pt x="509" y="541"/>
                  </a:lnTo>
                  <a:lnTo>
                    <a:pt x="484" y="631"/>
                  </a:lnTo>
                  <a:lnTo>
                    <a:pt x="512" y="631"/>
                  </a:lnTo>
                  <a:lnTo>
                    <a:pt x="519" y="663"/>
                  </a:lnTo>
                  <a:lnTo>
                    <a:pt x="233" y="703"/>
                  </a:lnTo>
                  <a:lnTo>
                    <a:pt x="172" y="706"/>
                  </a:lnTo>
                  <a:lnTo>
                    <a:pt x="143" y="724"/>
                  </a:lnTo>
                  <a:lnTo>
                    <a:pt x="139" y="738"/>
                  </a:lnTo>
                  <a:lnTo>
                    <a:pt x="150" y="760"/>
                  </a:lnTo>
                  <a:lnTo>
                    <a:pt x="197" y="767"/>
                  </a:lnTo>
                  <a:lnTo>
                    <a:pt x="179" y="785"/>
                  </a:lnTo>
                  <a:lnTo>
                    <a:pt x="197" y="828"/>
                  </a:lnTo>
                  <a:lnTo>
                    <a:pt x="186" y="839"/>
                  </a:lnTo>
                  <a:lnTo>
                    <a:pt x="168" y="871"/>
                  </a:lnTo>
                  <a:lnTo>
                    <a:pt x="154" y="868"/>
                  </a:lnTo>
                  <a:lnTo>
                    <a:pt x="122" y="832"/>
                  </a:lnTo>
                  <a:lnTo>
                    <a:pt x="111" y="814"/>
                  </a:lnTo>
                  <a:lnTo>
                    <a:pt x="93" y="810"/>
                  </a:lnTo>
                  <a:lnTo>
                    <a:pt x="82" y="860"/>
                  </a:lnTo>
                  <a:lnTo>
                    <a:pt x="46" y="857"/>
                  </a:lnTo>
                  <a:lnTo>
                    <a:pt x="21" y="638"/>
                  </a:lnTo>
                  <a:lnTo>
                    <a:pt x="7" y="312"/>
                  </a:lnTo>
                  <a:lnTo>
                    <a:pt x="0" y="43"/>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8" name=""/>
            <p:cNvSpPr/>
            <p:nvPr/>
          </p:nvSpPr>
          <p:spPr>
            <a:xfrm>
              <a:off x="5510160" y="3889440"/>
              <a:ext cx="412560" cy="725040"/>
            </a:xfrm>
            <a:custGeom>
              <a:avLst/>
              <a:gdLst/>
              <a:ahLst/>
              <a:rect l="l" t="t" r="r" b="b"/>
              <a:pathLst>
                <a:path w="519" h="871">
                  <a:moveTo>
                    <a:pt x="0" y="43"/>
                  </a:moveTo>
                  <a:lnTo>
                    <a:pt x="161" y="28"/>
                  </a:lnTo>
                  <a:lnTo>
                    <a:pt x="358" y="0"/>
                  </a:lnTo>
                  <a:lnTo>
                    <a:pt x="459" y="351"/>
                  </a:lnTo>
                  <a:lnTo>
                    <a:pt x="476" y="366"/>
                  </a:lnTo>
                  <a:lnTo>
                    <a:pt x="455" y="401"/>
                  </a:lnTo>
                  <a:lnTo>
                    <a:pt x="462" y="419"/>
                  </a:lnTo>
                  <a:lnTo>
                    <a:pt x="484" y="430"/>
                  </a:lnTo>
                  <a:lnTo>
                    <a:pt x="519" y="452"/>
                  </a:lnTo>
                  <a:lnTo>
                    <a:pt x="491" y="480"/>
                  </a:lnTo>
                  <a:lnTo>
                    <a:pt x="491" y="527"/>
                  </a:lnTo>
                  <a:lnTo>
                    <a:pt x="509" y="541"/>
                  </a:lnTo>
                  <a:lnTo>
                    <a:pt x="484" y="631"/>
                  </a:lnTo>
                  <a:lnTo>
                    <a:pt x="512" y="631"/>
                  </a:lnTo>
                  <a:lnTo>
                    <a:pt x="519" y="663"/>
                  </a:lnTo>
                  <a:lnTo>
                    <a:pt x="233" y="703"/>
                  </a:lnTo>
                  <a:lnTo>
                    <a:pt x="172" y="706"/>
                  </a:lnTo>
                  <a:lnTo>
                    <a:pt x="143" y="724"/>
                  </a:lnTo>
                  <a:lnTo>
                    <a:pt x="139" y="738"/>
                  </a:lnTo>
                  <a:lnTo>
                    <a:pt x="150" y="760"/>
                  </a:lnTo>
                  <a:lnTo>
                    <a:pt x="197" y="767"/>
                  </a:lnTo>
                  <a:lnTo>
                    <a:pt x="179" y="785"/>
                  </a:lnTo>
                  <a:lnTo>
                    <a:pt x="197" y="828"/>
                  </a:lnTo>
                  <a:lnTo>
                    <a:pt x="186" y="839"/>
                  </a:lnTo>
                  <a:lnTo>
                    <a:pt x="168" y="871"/>
                  </a:lnTo>
                  <a:lnTo>
                    <a:pt x="154" y="868"/>
                  </a:lnTo>
                  <a:lnTo>
                    <a:pt x="122" y="832"/>
                  </a:lnTo>
                  <a:lnTo>
                    <a:pt x="111" y="814"/>
                  </a:lnTo>
                  <a:lnTo>
                    <a:pt x="93" y="810"/>
                  </a:lnTo>
                  <a:lnTo>
                    <a:pt x="82" y="860"/>
                  </a:lnTo>
                  <a:lnTo>
                    <a:pt x="46" y="857"/>
                  </a:lnTo>
                  <a:lnTo>
                    <a:pt x="21" y="638"/>
                  </a:lnTo>
                  <a:lnTo>
                    <a:pt x="7" y="312"/>
                  </a:lnTo>
                  <a:lnTo>
                    <a:pt x="0" y="43"/>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19" name=""/>
          <p:cNvGrpSpPr/>
          <p:nvPr/>
        </p:nvGrpSpPr>
        <p:grpSpPr>
          <a:xfrm>
            <a:off x="6697800" y="3030480"/>
            <a:ext cx="117360" cy="176040"/>
            <a:chOff x="6697800" y="3030480"/>
            <a:chExt cx="117360" cy="176040"/>
          </a:xfrm>
        </p:grpSpPr>
        <p:sp>
          <p:nvSpPr>
            <p:cNvPr id="220" name=""/>
            <p:cNvSpPr/>
            <p:nvPr/>
          </p:nvSpPr>
          <p:spPr>
            <a:xfrm>
              <a:off x="6697800" y="3030480"/>
              <a:ext cx="117360" cy="176040"/>
            </a:xfrm>
            <a:custGeom>
              <a:avLst/>
              <a:gdLst/>
              <a:ahLst/>
              <a:rect l="l" t="t" r="r" b="b"/>
              <a:pathLst>
                <a:path w="151" h="212">
                  <a:moveTo>
                    <a:pt x="33" y="0"/>
                  </a:moveTo>
                  <a:lnTo>
                    <a:pt x="51" y="61"/>
                  </a:lnTo>
                  <a:lnTo>
                    <a:pt x="72" y="64"/>
                  </a:lnTo>
                  <a:lnTo>
                    <a:pt x="90" y="100"/>
                  </a:lnTo>
                  <a:lnTo>
                    <a:pt x="97" y="122"/>
                  </a:lnTo>
                  <a:lnTo>
                    <a:pt x="122" y="125"/>
                  </a:lnTo>
                  <a:lnTo>
                    <a:pt x="151" y="147"/>
                  </a:lnTo>
                  <a:lnTo>
                    <a:pt x="151" y="190"/>
                  </a:lnTo>
                  <a:lnTo>
                    <a:pt x="140" y="212"/>
                  </a:lnTo>
                  <a:lnTo>
                    <a:pt x="65" y="212"/>
                  </a:lnTo>
                  <a:lnTo>
                    <a:pt x="0" y="18"/>
                  </a:lnTo>
                  <a:lnTo>
                    <a:pt x="33"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 name=""/>
            <p:cNvSpPr/>
            <p:nvPr/>
          </p:nvSpPr>
          <p:spPr>
            <a:xfrm>
              <a:off x="6697800" y="3030480"/>
              <a:ext cx="117360" cy="176040"/>
            </a:xfrm>
            <a:custGeom>
              <a:avLst/>
              <a:gdLst/>
              <a:ahLst/>
              <a:rect l="l" t="t" r="r" b="b"/>
              <a:pathLst>
                <a:path w="151" h="212">
                  <a:moveTo>
                    <a:pt x="33" y="0"/>
                  </a:moveTo>
                  <a:lnTo>
                    <a:pt x="51" y="61"/>
                  </a:lnTo>
                  <a:lnTo>
                    <a:pt x="72" y="64"/>
                  </a:lnTo>
                  <a:lnTo>
                    <a:pt x="90" y="100"/>
                  </a:lnTo>
                  <a:lnTo>
                    <a:pt x="97" y="122"/>
                  </a:lnTo>
                  <a:lnTo>
                    <a:pt x="122" y="125"/>
                  </a:lnTo>
                  <a:lnTo>
                    <a:pt x="151" y="147"/>
                  </a:lnTo>
                  <a:lnTo>
                    <a:pt x="151" y="190"/>
                  </a:lnTo>
                  <a:lnTo>
                    <a:pt x="140" y="212"/>
                  </a:lnTo>
                  <a:lnTo>
                    <a:pt x="65" y="212"/>
                  </a:lnTo>
                  <a:lnTo>
                    <a:pt x="0" y="18"/>
                  </a:lnTo>
                  <a:lnTo>
                    <a:pt x="33"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22" name=""/>
          <p:cNvGrpSpPr/>
          <p:nvPr/>
        </p:nvGrpSpPr>
        <p:grpSpPr>
          <a:xfrm>
            <a:off x="3814920" y="2819520"/>
            <a:ext cx="885600" cy="434520"/>
            <a:chOff x="3814920" y="2819520"/>
            <a:chExt cx="885600" cy="434520"/>
          </a:xfrm>
        </p:grpSpPr>
        <p:sp>
          <p:nvSpPr>
            <p:cNvPr id="223" name=""/>
            <p:cNvSpPr/>
            <p:nvPr/>
          </p:nvSpPr>
          <p:spPr>
            <a:xfrm>
              <a:off x="3814920" y="2819520"/>
              <a:ext cx="885600" cy="43452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 name=""/>
            <p:cNvSpPr/>
            <p:nvPr/>
          </p:nvSpPr>
          <p:spPr>
            <a:xfrm>
              <a:off x="3814920" y="2819520"/>
              <a:ext cx="885600" cy="43452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5" name=""/>
          <p:cNvGrpSpPr/>
          <p:nvPr/>
        </p:nvGrpSpPr>
        <p:grpSpPr>
          <a:xfrm>
            <a:off x="3254400" y="3033720"/>
            <a:ext cx="752400" cy="637920"/>
            <a:chOff x="3254400" y="3033720"/>
            <a:chExt cx="752400" cy="637920"/>
          </a:xfrm>
        </p:grpSpPr>
        <p:sp>
          <p:nvSpPr>
            <p:cNvPr id="226" name=""/>
            <p:cNvSpPr/>
            <p:nvPr/>
          </p:nvSpPr>
          <p:spPr>
            <a:xfrm>
              <a:off x="3254400" y="3033720"/>
              <a:ext cx="752400" cy="637920"/>
            </a:xfrm>
            <a:custGeom>
              <a:avLst/>
              <a:gdLst/>
              <a:ahLst/>
              <a:rect l="l" t="t" r="r" b="b"/>
              <a:pathLst>
                <a:path w="950" h="767">
                  <a:moveTo>
                    <a:pt x="71" y="0"/>
                  </a:moveTo>
                  <a:lnTo>
                    <a:pt x="581" y="60"/>
                  </a:lnTo>
                  <a:lnTo>
                    <a:pt x="763" y="82"/>
                  </a:lnTo>
                  <a:lnTo>
                    <a:pt x="950" y="89"/>
                  </a:lnTo>
                  <a:lnTo>
                    <a:pt x="943" y="767"/>
                  </a:lnTo>
                  <a:lnTo>
                    <a:pt x="520" y="742"/>
                  </a:lnTo>
                  <a:lnTo>
                    <a:pt x="287" y="717"/>
                  </a:lnTo>
                  <a:lnTo>
                    <a:pt x="0" y="684"/>
                  </a:lnTo>
                  <a:lnTo>
                    <a:pt x="71"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7" name=""/>
            <p:cNvSpPr/>
            <p:nvPr/>
          </p:nvSpPr>
          <p:spPr>
            <a:xfrm>
              <a:off x="3254400" y="3033720"/>
              <a:ext cx="752400" cy="637920"/>
            </a:xfrm>
            <a:custGeom>
              <a:avLst/>
              <a:gdLst/>
              <a:ahLst/>
              <a:rect l="l" t="t" r="r" b="b"/>
              <a:pathLst>
                <a:path w="950" h="767">
                  <a:moveTo>
                    <a:pt x="71" y="0"/>
                  </a:moveTo>
                  <a:lnTo>
                    <a:pt x="581" y="60"/>
                  </a:lnTo>
                  <a:lnTo>
                    <a:pt x="763" y="82"/>
                  </a:lnTo>
                  <a:lnTo>
                    <a:pt x="950" y="89"/>
                  </a:lnTo>
                  <a:lnTo>
                    <a:pt x="943" y="767"/>
                  </a:lnTo>
                  <a:lnTo>
                    <a:pt x="520" y="742"/>
                  </a:lnTo>
                  <a:lnTo>
                    <a:pt x="287" y="717"/>
                  </a:lnTo>
                  <a:lnTo>
                    <a:pt x="0" y="684"/>
                  </a:lnTo>
                  <a:lnTo>
                    <a:pt x="71"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28" name=""/>
          <p:cNvGrpSpPr/>
          <p:nvPr/>
        </p:nvGrpSpPr>
        <p:grpSpPr>
          <a:xfrm>
            <a:off x="4003560" y="3254400"/>
            <a:ext cx="787680" cy="436320"/>
            <a:chOff x="4003560" y="3254400"/>
            <a:chExt cx="787680" cy="436320"/>
          </a:xfrm>
        </p:grpSpPr>
        <p:sp>
          <p:nvSpPr>
            <p:cNvPr id="229" name=""/>
            <p:cNvSpPr/>
            <p:nvPr/>
          </p:nvSpPr>
          <p:spPr>
            <a:xfrm>
              <a:off x="4003560" y="3254400"/>
              <a:ext cx="787680" cy="43632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 name=""/>
            <p:cNvSpPr/>
            <p:nvPr/>
          </p:nvSpPr>
          <p:spPr>
            <a:xfrm>
              <a:off x="4003560" y="3254400"/>
              <a:ext cx="787680" cy="43632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1" name=""/>
          <p:cNvGrpSpPr/>
          <p:nvPr/>
        </p:nvGrpSpPr>
        <p:grpSpPr>
          <a:xfrm>
            <a:off x="3173400" y="3600360"/>
            <a:ext cx="720720" cy="804600"/>
            <a:chOff x="3173400" y="3600360"/>
            <a:chExt cx="720720" cy="804600"/>
          </a:xfrm>
        </p:grpSpPr>
        <p:sp>
          <p:nvSpPr>
            <p:cNvPr id="232" name=""/>
            <p:cNvSpPr/>
            <p:nvPr/>
          </p:nvSpPr>
          <p:spPr>
            <a:xfrm>
              <a:off x="3173400" y="3600360"/>
              <a:ext cx="720720" cy="804600"/>
            </a:xfrm>
            <a:custGeom>
              <a:avLst/>
              <a:gdLst/>
              <a:ahLst/>
              <a:rect l="l" t="t" r="r" b="b"/>
              <a:pathLst>
                <a:path w="910" h="968">
                  <a:moveTo>
                    <a:pt x="910" y="79"/>
                  </a:moveTo>
                  <a:lnTo>
                    <a:pt x="907" y="265"/>
                  </a:lnTo>
                  <a:lnTo>
                    <a:pt x="885" y="656"/>
                  </a:lnTo>
                  <a:lnTo>
                    <a:pt x="871" y="918"/>
                  </a:lnTo>
                  <a:lnTo>
                    <a:pt x="373" y="896"/>
                  </a:lnTo>
                  <a:lnTo>
                    <a:pt x="358" y="921"/>
                  </a:lnTo>
                  <a:lnTo>
                    <a:pt x="136" y="907"/>
                  </a:lnTo>
                  <a:lnTo>
                    <a:pt x="118" y="968"/>
                  </a:lnTo>
                  <a:lnTo>
                    <a:pt x="0" y="950"/>
                  </a:lnTo>
                  <a:lnTo>
                    <a:pt x="100" y="0"/>
                  </a:lnTo>
                  <a:lnTo>
                    <a:pt x="279" y="21"/>
                  </a:lnTo>
                  <a:lnTo>
                    <a:pt x="530" y="50"/>
                  </a:lnTo>
                  <a:lnTo>
                    <a:pt x="781" y="75"/>
                  </a:lnTo>
                  <a:lnTo>
                    <a:pt x="910" y="79"/>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33" name=""/>
            <p:cNvSpPr/>
            <p:nvPr/>
          </p:nvSpPr>
          <p:spPr>
            <a:xfrm>
              <a:off x="3173400" y="3600360"/>
              <a:ext cx="720720" cy="804600"/>
            </a:xfrm>
            <a:custGeom>
              <a:avLst/>
              <a:gdLst/>
              <a:ahLst/>
              <a:rect l="l" t="t" r="r" b="b"/>
              <a:pathLst>
                <a:path w="910" h="968">
                  <a:moveTo>
                    <a:pt x="910" y="79"/>
                  </a:moveTo>
                  <a:lnTo>
                    <a:pt x="907" y="265"/>
                  </a:lnTo>
                  <a:lnTo>
                    <a:pt x="885" y="656"/>
                  </a:lnTo>
                  <a:lnTo>
                    <a:pt x="871" y="918"/>
                  </a:lnTo>
                  <a:lnTo>
                    <a:pt x="373" y="896"/>
                  </a:lnTo>
                  <a:lnTo>
                    <a:pt x="358" y="921"/>
                  </a:lnTo>
                  <a:lnTo>
                    <a:pt x="136" y="907"/>
                  </a:lnTo>
                  <a:lnTo>
                    <a:pt x="118" y="968"/>
                  </a:lnTo>
                  <a:lnTo>
                    <a:pt x="0" y="950"/>
                  </a:lnTo>
                  <a:lnTo>
                    <a:pt x="100" y="0"/>
                  </a:lnTo>
                  <a:lnTo>
                    <a:pt x="279" y="21"/>
                  </a:lnTo>
                  <a:lnTo>
                    <a:pt x="530" y="50"/>
                  </a:lnTo>
                  <a:lnTo>
                    <a:pt x="781" y="75"/>
                  </a:lnTo>
                  <a:lnTo>
                    <a:pt x="910" y="79"/>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34" name=""/>
          <p:cNvGrpSpPr/>
          <p:nvPr/>
        </p:nvGrpSpPr>
        <p:grpSpPr>
          <a:xfrm>
            <a:off x="4506840" y="1920960"/>
            <a:ext cx="681120" cy="848880"/>
            <a:chOff x="4506840" y="1920960"/>
            <a:chExt cx="681120" cy="848880"/>
          </a:xfrm>
        </p:grpSpPr>
        <p:sp>
          <p:nvSpPr>
            <p:cNvPr id="235" name=""/>
            <p:cNvSpPr/>
            <p:nvPr/>
          </p:nvSpPr>
          <p:spPr>
            <a:xfrm>
              <a:off x="4506840" y="1920960"/>
              <a:ext cx="681120" cy="8488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 name=""/>
            <p:cNvSpPr/>
            <p:nvPr/>
          </p:nvSpPr>
          <p:spPr>
            <a:xfrm>
              <a:off x="4506840" y="1920960"/>
              <a:ext cx="681120" cy="8488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7" name=""/>
          <p:cNvGrpSpPr/>
          <p:nvPr/>
        </p:nvGrpSpPr>
        <p:grpSpPr>
          <a:xfrm>
            <a:off x="4665600" y="3156120"/>
            <a:ext cx="711360" cy="647280"/>
            <a:chOff x="4665600" y="3156120"/>
            <a:chExt cx="711360" cy="647280"/>
          </a:xfrm>
        </p:grpSpPr>
        <p:sp>
          <p:nvSpPr>
            <p:cNvPr id="238" name=""/>
            <p:cNvSpPr/>
            <p:nvPr/>
          </p:nvSpPr>
          <p:spPr>
            <a:xfrm>
              <a:off x="4665600" y="3156120"/>
              <a:ext cx="711360" cy="64728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4665600" y="3156120"/>
              <a:ext cx="711360" cy="64728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0" name=""/>
          <p:cNvGrpSpPr/>
          <p:nvPr/>
        </p:nvGrpSpPr>
        <p:grpSpPr>
          <a:xfrm>
            <a:off x="4788000" y="3732120"/>
            <a:ext cx="539640" cy="514080"/>
            <a:chOff x="4788000" y="3732120"/>
            <a:chExt cx="539640" cy="514080"/>
          </a:xfrm>
        </p:grpSpPr>
        <p:sp>
          <p:nvSpPr>
            <p:cNvPr id="241" name=""/>
            <p:cNvSpPr/>
            <p:nvPr/>
          </p:nvSpPr>
          <p:spPr>
            <a:xfrm>
              <a:off x="4788000" y="3732120"/>
              <a:ext cx="539640" cy="51408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 name=""/>
            <p:cNvSpPr/>
            <p:nvPr/>
          </p:nvSpPr>
          <p:spPr>
            <a:xfrm>
              <a:off x="4788000" y="3732120"/>
              <a:ext cx="539640" cy="51408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3" name=""/>
          <p:cNvGrpSpPr/>
          <p:nvPr/>
        </p:nvGrpSpPr>
        <p:grpSpPr>
          <a:xfrm>
            <a:off x="5095800" y="2867040"/>
            <a:ext cx="433440" cy="774360"/>
            <a:chOff x="5095800" y="2867040"/>
            <a:chExt cx="433440" cy="774360"/>
          </a:xfrm>
        </p:grpSpPr>
        <p:sp>
          <p:nvSpPr>
            <p:cNvPr id="244" name=""/>
            <p:cNvSpPr/>
            <p:nvPr/>
          </p:nvSpPr>
          <p:spPr>
            <a:xfrm>
              <a:off x="5095800" y="2867040"/>
              <a:ext cx="433440" cy="77436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a:off x="5095800" y="2867040"/>
              <a:ext cx="433440" cy="77436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6" name=""/>
          <p:cNvGrpSpPr/>
          <p:nvPr/>
        </p:nvGrpSpPr>
        <p:grpSpPr>
          <a:xfrm>
            <a:off x="4921200" y="2247840"/>
            <a:ext cx="556920" cy="626760"/>
            <a:chOff x="4921200" y="2247840"/>
            <a:chExt cx="556920" cy="626760"/>
          </a:xfrm>
        </p:grpSpPr>
        <p:sp>
          <p:nvSpPr>
            <p:cNvPr id="247" name=""/>
            <p:cNvSpPr/>
            <p:nvPr/>
          </p:nvSpPr>
          <p:spPr>
            <a:xfrm>
              <a:off x="4921200" y="2247840"/>
              <a:ext cx="556920" cy="626760"/>
            </a:xfrm>
            <a:custGeom>
              <a:avLst/>
              <a:gdLst/>
              <a:ahLst/>
              <a:rect l="l" t="t" r="r" b="b"/>
              <a:pathLst>
                <a:path w="703" h="756">
                  <a:moveTo>
                    <a:pt x="657" y="742"/>
                  </a:moveTo>
                  <a:lnTo>
                    <a:pt x="657" y="706"/>
                  </a:lnTo>
                  <a:lnTo>
                    <a:pt x="646" y="670"/>
                  </a:lnTo>
                  <a:lnTo>
                    <a:pt x="639" y="617"/>
                  </a:lnTo>
                  <a:lnTo>
                    <a:pt x="642" y="581"/>
                  </a:lnTo>
                  <a:lnTo>
                    <a:pt x="649" y="556"/>
                  </a:lnTo>
                  <a:lnTo>
                    <a:pt x="660" y="534"/>
                  </a:lnTo>
                  <a:lnTo>
                    <a:pt x="649" y="509"/>
                  </a:lnTo>
                  <a:lnTo>
                    <a:pt x="639" y="495"/>
                  </a:lnTo>
                  <a:lnTo>
                    <a:pt x="646" y="473"/>
                  </a:lnTo>
                  <a:lnTo>
                    <a:pt x="660" y="466"/>
                  </a:lnTo>
                  <a:lnTo>
                    <a:pt x="660" y="369"/>
                  </a:lnTo>
                  <a:lnTo>
                    <a:pt x="674" y="348"/>
                  </a:lnTo>
                  <a:lnTo>
                    <a:pt x="703" y="319"/>
                  </a:lnTo>
                  <a:lnTo>
                    <a:pt x="700" y="287"/>
                  </a:lnTo>
                  <a:lnTo>
                    <a:pt x="689" y="276"/>
                  </a:lnTo>
                  <a:lnTo>
                    <a:pt x="671" y="283"/>
                  </a:lnTo>
                  <a:lnTo>
                    <a:pt x="664" y="323"/>
                  </a:lnTo>
                  <a:lnTo>
                    <a:pt x="646" y="337"/>
                  </a:lnTo>
                  <a:lnTo>
                    <a:pt x="631" y="348"/>
                  </a:lnTo>
                  <a:lnTo>
                    <a:pt x="628" y="369"/>
                  </a:lnTo>
                  <a:lnTo>
                    <a:pt x="606" y="387"/>
                  </a:lnTo>
                  <a:lnTo>
                    <a:pt x="578" y="391"/>
                  </a:lnTo>
                  <a:lnTo>
                    <a:pt x="592" y="355"/>
                  </a:lnTo>
                  <a:lnTo>
                    <a:pt x="617" y="323"/>
                  </a:lnTo>
                  <a:lnTo>
                    <a:pt x="639" y="294"/>
                  </a:lnTo>
                  <a:lnTo>
                    <a:pt x="646" y="269"/>
                  </a:lnTo>
                  <a:lnTo>
                    <a:pt x="596" y="262"/>
                  </a:lnTo>
                  <a:lnTo>
                    <a:pt x="614" y="201"/>
                  </a:lnTo>
                  <a:lnTo>
                    <a:pt x="563" y="183"/>
                  </a:lnTo>
                  <a:lnTo>
                    <a:pt x="545" y="168"/>
                  </a:lnTo>
                  <a:lnTo>
                    <a:pt x="520" y="161"/>
                  </a:lnTo>
                  <a:lnTo>
                    <a:pt x="510" y="143"/>
                  </a:lnTo>
                  <a:lnTo>
                    <a:pt x="474" y="158"/>
                  </a:lnTo>
                  <a:lnTo>
                    <a:pt x="452" y="136"/>
                  </a:lnTo>
                  <a:lnTo>
                    <a:pt x="402" y="111"/>
                  </a:lnTo>
                  <a:lnTo>
                    <a:pt x="377" y="132"/>
                  </a:lnTo>
                  <a:lnTo>
                    <a:pt x="359" y="136"/>
                  </a:lnTo>
                  <a:lnTo>
                    <a:pt x="345" y="125"/>
                  </a:lnTo>
                  <a:lnTo>
                    <a:pt x="302" y="97"/>
                  </a:lnTo>
                  <a:lnTo>
                    <a:pt x="294" y="86"/>
                  </a:lnTo>
                  <a:lnTo>
                    <a:pt x="298" y="61"/>
                  </a:lnTo>
                  <a:lnTo>
                    <a:pt x="266" y="68"/>
                  </a:lnTo>
                  <a:lnTo>
                    <a:pt x="251" y="54"/>
                  </a:lnTo>
                  <a:lnTo>
                    <a:pt x="226" y="18"/>
                  </a:lnTo>
                  <a:lnTo>
                    <a:pt x="219" y="0"/>
                  </a:lnTo>
                  <a:lnTo>
                    <a:pt x="198" y="7"/>
                  </a:lnTo>
                  <a:lnTo>
                    <a:pt x="151" y="46"/>
                  </a:lnTo>
                  <a:lnTo>
                    <a:pt x="115" y="64"/>
                  </a:lnTo>
                  <a:lnTo>
                    <a:pt x="83" y="68"/>
                  </a:lnTo>
                  <a:lnTo>
                    <a:pt x="54" y="86"/>
                  </a:lnTo>
                  <a:lnTo>
                    <a:pt x="47" y="118"/>
                  </a:lnTo>
                  <a:lnTo>
                    <a:pt x="54" y="161"/>
                  </a:lnTo>
                  <a:lnTo>
                    <a:pt x="4" y="226"/>
                  </a:lnTo>
                  <a:lnTo>
                    <a:pt x="0" y="258"/>
                  </a:lnTo>
                  <a:lnTo>
                    <a:pt x="15" y="265"/>
                  </a:lnTo>
                  <a:lnTo>
                    <a:pt x="4" y="387"/>
                  </a:lnTo>
                  <a:lnTo>
                    <a:pt x="104" y="444"/>
                  </a:lnTo>
                  <a:lnTo>
                    <a:pt x="140" y="473"/>
                  </a:lnTo>
                  <a:lnTo>
                    <a:pt x="144" y="509"/>
                  </a:lnTo>
                  <a:lnTo>
                    <a:pt x="190" y="505"/>
                  </a:lnTo>
                  <a:lnTo>
                    <a:pt x="205" y="577"/>
                  </a:lnTo>
                  <a:lnTo>
                    <a:pt x="230" y="595"/>
                  </a:lnTo>
                  <a:lnTo>
                    <a:pt x="230" y="620"/>
                  </a:lnTo>
                  <a:lnTo>
                    <a:pt x="216" y="681"/>
                  </a:lnTo>
                  <a:lnTo>
                    <a:pt x="237" y="713"/>
                  </a:lnTo>
                  <a:lnTo>
                    <a:pt x="251" y="739"/>
                  </a:lnTo>
                  <a:lnTo>
                    <a:pt x="309" y="742"/>
                  </a:lnTo>
                  <a:lnTo>
                    <a:pt x="312" y="756"/>
                  </a:lnTo>
                  <a:lnTo>
                    <a:pt x="657" y="742"/>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48" name=""/>
            <p:cNvSpPr/>
            <p:nvPr/>
          </p:nvSpPr>
          <p:spPr>
            <a:xfrm>
              <a:off x="4921200" y="2247840"/>
              <a:ext cx="556920" cy="626760"/>
            </a:xfrm>
            <a:custGeom>
              <a:avLst/>
              <a:gdLst/>
              <a:ahLst/>
              <a:rect l="l" t="t" r="r" b="b"/>
              <a:pathLst>
                <a:path w="703" h="756">
                  <a:moveTo>
                    <a:pt x="657" y="742"/>
                  </a:moveTo>
                  <a:lnTo>
                    <a:pt x="657" y="706"/>
                  </a:lnTo>
                  <a:lnTo>
                    <a:pt x="646" y="670"/>
                  </a:lnTo>
                  <a:lnTo>
                    <a:pt x="639" y="617"/>
                  </a:lnTo>
                  <a:lnTo>
                    <a:pt x="642" y="581"/>
                  </a:lnTo>
                  <a:lnTo>
                    <a:pt x="649" y="556"/>
                  </a:lnTo>
                  <a:lnTo>
                    <a:pt x="660" y="534"/>
                  </a:lnTo>
                  <a:lnTo>
                    <a:pt x="649" y="509"/>
                  </a:lnTo>
                  <a:lnTo>
                    <a:pt x="639" y="495"/>
                  </a:lnTo>
                  <a:lnTo>
                    <a:pt x="646" y="473"/>
                  </a:lnTo>
                  <a:lnTo>
                    <a:pt x="660" y="466"/>
                  </a:lnTo>
                  <a:lnTo>
                    <a:pt x="660" y="369"/>
                  </a:lnTo>
                  <a:lnTo>
                    <a:pt x="674" y="348"/>
                  </a:lnTo>
                  <a:lnTo>
                    <a:pt x="703" y="319"/>
                  </a:lnTo>
                  <a:lnTo>
                    <a:pt x="700" y="287"/>
                  </a:lnTo>
                  <a:lnTo>
                    <a:pt x="689" y="276"/>
                  </a:lnTo>
                  <a:lnTo>
                    <a:pt x="671" y="283"/>
                  </a:lnTo>
                  <a:lnTo>
                    <a:pt x="664" y="323"/>
                  </a:lnTo>
                  <a:lnTo>
                    <a:pt x="646" y="337"/>
                  </a:lnTo>
                  <a:lnTo>
                    <a:pt x="631" y="348"/>
                  </a:lnTo>
                  <a:lnTo>
                    <a:pt x="628" y="369"/>
                  </a:lnTo>
                  <a:lnTo>
                    <a:pt x="606" y="387"/>
                  </a:lnTo>
                  <a:lnTo>
                    <a:pt x="578" y="391"/>
                  </a:lnTo>
                  <a:lnTo>
                    <a:pt x="592" y="355"/>
                  </a:lnTo>
                  <a:lnTo>
                    <a:pt x="617" y="323"/>
                  </a:lnTo>
                  <a:lnTo>
                    <a:pt x="639" y="294"/>
                  </a:lnTo>
                  <a:lnTo>
                    <a:pt x="646" y="269"/>
                  </a:lnTo>
                  <a:lnTo>
                    <a:pt x="596" y="262"/>
                  </a:lnTo>
                  <a:lnTo>
                    <a:pt x="614" y="201"/>
                  </a:lnTo>
                  <a:lnTo>
                    <a:pt x="563" y="183"/>
                  </a:lnTo>
                  <a:lnTo>
                    <a:pt x="545" y="168"/>
                  </a:lnTo>
                  <a:lnTo>
                    <a:pt x="520" y="161"/>
                  </a:lnTo>
                  <a:lnTo>
                    <a:pt x="510" y="143"/>
                  </a:lnTo>
                  <a:lnTo>
                    <a:pt x="474" y="158"/>
                  </a:lnTo>
                  <a:lnTo>
                    <a:pt x="452" y="136"/>
                  </a:lnTo>
                  <a:lnTo>
                    <a:pt x="402" y="111"/>
                  </a:lnTo>
                  <a:lnTo>
                    <a:pt x="377" y="132"/>
                  </a:lnTo>
                  <a:lnTo>
                    <a:pt x="359" y="136"/>
                  </a:lnTo>
                  <a:lnTo>
                    <a:pt x="345" y="125"/>
                  </a:lnTo>
                  <a:lnTo>
                    <a:pt x="302" y="97"/>
                  </a:lnTo>
                  <a:lnTo>
                    <a:pt x="294" y="86"/>
                  </a:lnTo>
                  <a:lnTo>
                    <a:pt x="298" y="61"/>
                  </a:lnTo>
                  <a:lnTo>
                    <a:pt x="266" y="68"/>
                  </a:lnTo>
                  <a:lnTo>
                    <a:pt x="251" y="54"/>
                  </a:lnTo>
                  <a:lnTo>
                    <a:pt x="226" y="18"/>
                  </a:lnTo>
                  <a:lnTo>
                    <a:pt x="219" y="0"/>
                  </a:lnTo>
                  <a:lnTo>
                    <a:pt x="198" y="7"/>
                  </a:lnTo>
                  <a:lnTo>
                    <a:pt x="151" y="46"/>
                  </a:lnTo>
                  <a:lnTo>
                    <a:pt x="115" y="64"/>
                  </a:lnTo>
                  <a:lnTo>
                    <a:pt x="83" y="68"/>
                  </a:lnTo>
                  <a:lnTo>
                    <a:pt x="54" y="86"/>
                  </a:lnTo>
                  <a:lnTo>
                    <a:pt x="47" y="118"/>
                  </a:lnTo>
                  <a:lnTo>
                    <a:pt x="54" y="161"/>
                  </a:lnTo>
                  <a:lnTo>
                    <a:pt x="4" y="226"/>
                  </a:lnTo>
                  <a:lnTo>
                    <a:pt x="0" y="258"/>
                  </a:lnTo>
                  <a:lnTo>
                    <a:pt x="15" y="265"/>
                  </a:lnTo>
                  <a:lnTo>
                    <a:pt x="4" y="387"/>
                  </a:lnTo>
                  <a:lnTo>
                    <a:pt x="104" y="444"/>
                  </a:lnTo>
                  <a:lnTo>
                    <a:pt x="140" y="473"/>
                  </a:lnTo>
                  <a:lnTo>
                    <a:pt x="144" y="509"/>
                  </a:lnTo>
                  <a:lnTo>
                    <a:pt x="190" y="505"/>
                  </a:lnTo>
                  <a:lnTo>
                    <a:pt x="205" y="577"/>
                  </a:lnTo>
                  <a:lnTo>
                    <a:pt x="230" y="595"/>
                  </a:lnTo>
                  <a:lnTo>
                    <a:pt x="230" y="620"/>
                  </a:lnTo>
                  <a:lnTo>
                    <a:pt x="216" y="681"/>
                  </a:lnTo>
                  <a:lnTo>
                    <a:pt x="237" y="713"/>
                  </a:lnTo>
                  <a:lnTo>
                    <a:pt x="251" y="739"/>
                  </a:lnTo>
                  <a:lnTo>
                    <a:pt x="309" y="742"/>
                  </a:lnTo>
                  <a:lnTo>
                    <a:pt x="312" y="756"/>
                  </a:lnTo>
                  <a:lnTo>
                    <a:pt x="657" y="742"/>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49" name=""/>
          <p:cNvGrpSpPr/>
          <p:nvPr/>
        </p:nvGrpSpPr>
        <p:grpSpPr>
          <a:xfrm>
            <a:off x="5156280" y="2152800"/>
            <a:ext cx="519120" cy="317160"/>
            <a:chOff x="5156280" y="2152800"/>
            <a:chExt cx="519120" cy="317160"/>
          </a:xfrm>
        </p:grpSpPr>
        <p:sp>
          <p:nvSpPr>
            <p:cNvPr id="250" name=""/>
            <p:cNvSpPr/>
            <p:nvPr/>
          </p:nvSpPr>
          <p:spPr>
            <a:xfrm>
              <a:off x="5156280" y="2152800"/>
              <a:ext cx="519120" cy="31716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51" name=""/>
            <p:cNvSpPr/>
            <p:nvPr/>
          </p:nvSpPr>
          <p:spPr>
            <a:xfrm>
              <a:off x="5156280" y="2152800"/>
              <a:ext cx="519120" cy="31716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52" name=""/>
          <p:cNvGrpSpPr/>
          <p:nvPr/>
        </p:nvGrpSpPr>
        <p:grpSpPr>
          <a:xfrm>
            <a:off x="5467320" y="2927520"/>
            <a:ext cx="338040" cy="594720"/>
            <a:chOff x="5467320" y="2927520"/>
            <a:chExt cx="338040" cy="594720"/>
          </a:xfrm>
        </p:grpSpPr>
        <p:sp>
          <p:nvSpPr>
            <p:cNvPr id="253" name=""/>
            <p:cNvSpPr/>
            <p:nvPr/>
          </p:nvSpPr>
          <p:spPr>
            <a:xfrm>
              <a:off x="5467320" y="2927520"/>
              <a:ext cx="338040" cy="59472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 name=""/>
            <p:cNvSpPr/>
            <p:nvPr/>
          </p:nvSpPr>
          <p:spPr>
            <a:xfrm>
              <a:off x="5467320" y="2927520"/>
              <a:ext cx="338040" cy="59472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5" name=""/>
          <p:cNvGrpSpPr/>
          <p:nvPr/>
        </p:nvGrpSpPr>
        <p:grpSpPr>
          <a:xfrm>
            <a:off x="5543640" y="2374920"/>
            <a:ext cx="420480" cy="563040"/>
            <a:chOff x="5543640" y="2374920"/>
            <a:chExt cx="420480" cy="563040"/>
          </a:xfrm>
        </p:grpSpPr>
        <p:sp>
          <p:nvSpPr>
            <p:cNvPr id="256" name=""/>
            <p:cNvSpPr/>
            <p:nvPr/>
          </p:nvSpPr>
          <p:spPr>
            <a:xfrm>
              <a:off x="5543640" y="2374920"/>
              <a:ext cx="420480" cy="56304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57" name=""/>
            <p:cNvSpPr/>
            <p:nvPr/>
          </p:nvSpPr>
          <p:spPr>
            <a:xfrm>
              <a:off x="5543640" y="2374920"/>
              <a:ext cx="420480" cy="56304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58" name=""/>
          <p:cNvGrpSpPr/>
          <p:nvPr/>
        </p:nvGrpSpPr>
        <p:grpSpPr>
          <a:xfrm>
            <a:off x="6170760" y="2709720"/>
            <a:ext cx="610920" cy="421920"/>
            <a:chOff x="6170760" y="2709720"/>
            <a:chExt cx="610920" cy="421920"/>
          </a:xfrm>
        </p:grpSpPr>
        <p:sp>
          <p:nvSpPr>
            <p:cNvPr id="259" name=""/>
            <p:cNvSpPr/>
            <p:nvPr/>
          </p:nvSpPr>
          <p:spPr>
            <a:xfrm>
              <a:off x="6170760" y="2709720"/>
              <a:ext cx="610920" cy="42192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 name=""/>
            <p:cNvSpPr/>
            <p:nvPr/>
          </p:nvSpPr>
          <p:spPr>
            <a:xfrm>
              <a:off x="6170760" y="2709720"/>
              <a:ext cx="610920" cy="42192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1" name=""/>
          <p:cNvGrpSpPr/>
          <p:nvPr/>
        </p:nvGrpSpPr>
        <p:grpSpPr>
          <a:xfrm>
            <a:off x="6039000" y="3056040"/>
            <a:ext cx="420480" cy="464760"/>
            <a:chOff x="6039000" y="3056040"/>
            <a:chExt cx="420480" cy="464760"/>
          </a:xfrm>
        </p:grpSpPr>
        <p:sp>
          <p:nvSpPr>
            <p:cNvPr id="262" name=""/>
            <p:cNvSpPr/>
            <p:nvPr/>
          </p:nvSpPr>
          <p:spPr>
            <a:xfrm>
              <a:off x="6039000" y="3056040"/>
              <a:ext cx="420480" cy="46476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 name=""/>
            <p:cNvSpPr/>
            <p:nvPr/>
          </p:nvSpPr>
          <p:spPr>
            <a:xfrm>
              <a:off x="6039000" y="3056040"/>
              <a:ext cx="420480" cy="46476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4" name=""/>
          <p:cNvGrpSpPr/>
          <p:nvPr/>
        </p:nvGrpSpPr>
        <p:grpSpPr>
          <a:xfrm>
            <a:off x="5340240" y="3292560"/>
            <a:ext cx="766800" cy="433080"/>
            <a:chOff x="5340240" y="3292560"/>
            <a:chExt cx="766800" cy="433080"/>
          </a:xfrm>
        </p:grpSpPr>
        <p:sp>
          <p:nvSpPr>
            <p:cNvPr id="265" name=""/>
            <p:cNvSpPr/>
            <p:nvPr/>
          </p:nvSpPr>
          <p:spPr>
            <a:xfrm>
              <a:off x="5340240" y="3292560"/>
              <a:ext cx="766800" cy="43308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 name=""/>
            <p:cNvSpPr/>
            <p:nvPr/>
          </p:nvSpPr>
          <p:spPr>
            <a:xfrm>
              <a:off x="5340240" y="3292560"/>
              <a:ext cx="766800" cy="43308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7" name=""/>
          <p:cNvGrpSpPr/>
          <p:nvPr/>
        </p:nvGrpSpPr>
        <p:grpSpPr>
          <a:xfrm>
            <a:off x="6281640" y="3051000"/>
            <a:ext cx="490320" cy="236520"/>
            <a:chOff x="6281640" y="3051000"/>
            <a:chExt cx="490320" cy="236520"/>
          </a:xfrm>
        </p:grpSpPr>
        <p:sp>
          <p:nvSpPr>
            <p:cNvPr id="268" name=""/>
            <p:cNvSpPr/>
            <p:nvPr/>
          </p:nvSpPr>
          <p:spPr>
            <a:xfrm>
              <a:off x="6281640" y="3051000"/>
              <a:ext cx="490320" cy="236520"/>
            </a:xfrm>
            <a:custGeom>
              <a:avLst/>
              <a:gdLst/>
              <a:ahLst/>
              <a:rect l="l" t="t" r="r" b="b"/>
              <a:pathLst>
                <a:path w="617" h="283">
                  <a:moveTo>
                    <a:pt x="606" y="183"/>
                  </a:moveTo>
                  <a:lnTo>
                    <a:pt x="617" y="219"/>
                  </a:lnTo>
                  <a:lnTo>
                    <a:pt x="606" y="219"/>
                  </a:lnTo>
                  <a:lnTo>
                    <a:pt x="606" y="230"/>
                  </a:lnTo>
                  <a:lnTo>
                    <a:pt x="592" y="244"/>
                  </a:lnTo>
                  <a:lnTo>
                    <a:pt x="592" y="265"/>
                  </a:lnTo>
                  <a:lnTo>
                    <a:pt x="527" y="280"/>
                  </a:lnTo>
                  <a:lnTo>
                    <a:pt x="513" y="247"/>
                  </a:lnTo>
                  <a:lnTo>
                    <a:pt x="491" y="247"/>
                  </a:lnTo>
                  <a:lnTo>
                    <a:pt x="466" y="187"/>
                  </a:lnTo>
                  <a:lnTo>
                    <a:pt x="484" y="158"/>
                  </a:lnTo>
                  <a:lnTo>
                    <a:pt x="466" y="158"/>
                  </a:lnTo>
                  <a:lnTo>
                    <a:pt x="441" y="129"/>
                  </a:lnTo>
                  <a:lnTo>
                    <a:pt x="459" y="97"/>
                  </a:lnTo>
                  <a:lnTo>
                    <a:pt x="448" y="93"/>
                  </a:lnTo>
                  <a:lnTo>
                    <a:pt x="445" y="65"/>
                  </a:lnTo>
                  <a:lnTo>
                    <a:pt x="459" y="25"/>
                  </a:lnTo>
                  <a:lnTo>
                    <a:pt x="430" y="32"/>
                  </a:lnTo>
                  <a:lnTo>
                    <a:pt x="423" y="65"/>
                  </a:lnTo>
                  <a:lnTo>
                    <a:pt x="398" y="83"/>
                  </a:lnTo>
                  <a:lnTo>
                    <a:pt x="416" y="108"/>
                  </a:lnTo>
                  <a:lnTo>
                    <a:pt x="413" y="136"/>
                  </a:lnTo>
                  <a:lnTo>
                    <a:pt x="427" y="140"/>
                  </a:lnTo>
                  <a:lnTo>
                    <a:pt x="413" y="169"/>
                  </a:lnTo>
                  <a:lnTo>
                    <a:pt x="423" y="201"/>
                  </a:lnTo>
                  <a:lnTo>
                    <a:pt x="430" y="244"/>
                  </a:lnTo>
                  <a:lnTo>
                    <a:pt x="456" y="262"/>
                  </a:lnTo>
                  <a:lnTo>
                    <a:pt x="445" y="283"/>
                  </a:lnTo>
                  <a:lnTo>
                    <a:pt x="427" y="273"/>
                  </a:lnTo>
                  <a:lnTo>
                    <a:pt x="395" y="276"/>
                  </a:lnTo>
                  <a:lnTo>
                    <a:pt x="387" y="258"/>
                  </a:lnTo>
                  <a:lnTo>
                    <a:pt x="341" y="265"/>
                  </a:lnTo>
                  <a:lnTo>
                    <a:pt x="330" y="222"/>
                  </a:lnTo>
                  <a:lnTo>
                    <a:pt x="334" y="197"/>
                  </a:lnTo>
                  <a:lnTo>
                    <a:pt x="359" y="165"/>
                  </a:lnTo>
                  <a:lnTo>
                    <a:pt x="344" y="143"/>
                  </a:lnTo>
                  <a:lnTo>
                    <a:pt x="280" y="136"/>
                  </a:lnTo>
                  <a:lnTo>
                    <a:pt x="273" y="104"/>
                  </a:lnTo>
                  <a:lnTo>
                    <a:pt x="248" y="108"/>
                  </a:lnTo>
                  <a:lnTo>
                    <a:pt x="237" y="136"/>
                  </a:lnTo>
                  <a:lnTo>
                    <a:pt x="197" y="143"/>
                  </a:lnTo>
                  <a:lnTo>
                    <a:pt x="165" y="115"/>
                  </a:lnTo>
                  <a:lnTo>
                    <a:pt x="158" y="86"/>
                  </a:lnTo>
                  <a:lnTo>
                    <a:pt x="111" y="100"/>
                  </a:lnTo>
                  <a:lnTo>
                    <a:pt x="72" y="97"/>
                  </a:lnTo>
                  <a:lnTo>
                    <a:pt x="68" y="126"/>
                  </a:lnTo>
                  <a:lnTo>
                    <a:pt x="11" y="158"/>
                  </a:lnTo>
                  <a:lnTo>
                    <a:pt x="0" y="75"/>
                  </a:lnTo>
                  <a:lnTo>
                    <a:pt x="470" y="0"/>
                  </a:lnTo>
                  <a:lnTo>
                    <a:pt x="527" y="183"/>
                  </a:lnTo>
                  <a:lnTo>
                    <a:pt x="606" y="183"/>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69" name=""/>
            <p:cNvSpPr/>
            <p:nvPr/>
          </p:nvSpPr>
          <p:spPr>
            <a:xfrm>
              <a:off x="6281640" y="3051000"/>
              <a:ext cx="490320" cy="236520"/>
            </a:xfrm>
            <a:custGeom>
              <a:avLst/>
              <a:gdLst/>
              <a:ahLst/>
              <a:rect l="l" t="t" r="r" b="b"/>
              <a:pathLst>
                <a:path w="617" h="283">
                  <a:moveTo>
                    <a:pt x="606" y="183"/>
                  </a:moveTo>
                  <a:lnTo>
                    <a:pt x="617" y="219"/>
                  </a:lnTo>
                  <a:lnTo>
                    <a:pt x="606" y="219"/>
                  </a:lnTo>
                  <a:lnTo>
                    <a:pt x="606" y="230"/>
                  </a:lnTo>
                  <a:lnTo>
                    <a:pt x="592" y="244"/>
                  </a:lnTo>
                  <a:lnTo>
                    <a:pt x="592" y="265"/>
                  </a:lnTo>
                  <a:lnTo>
                    <a:pt x="527" y="280"/>
                  </a:lnTo>
                  <a:lnTo>
                    <a:pt x="513" y="247"/>
                  </a:lnTo>
                  <a:lnTo>
                    <a:pt x="491" y="247"/>
                  </a:lnTo>
                  <a:lnTo>
                    <a:pt x="466" y="187"/>
                  </a:lnTo>
                  <a:lnTo>
                    <a:pt x="484" y="158"/>
                  </a:lnTo>
                  <a:lnTo>
                    <a:pt x="466" y="158"/>
                  </a:lnTo>
                  <a:lnTo>
                    <a:pt x="441" y="129"/>
                  </a:lnTo>
                  <a:lnTo>
                    <a:pt x="459" y="97"/>
                  </a:lnTo>
                  <a:lnTo>
                    <a:pt x="448" y="93"/>
                  </a:lnTo>
                  <a:lnTo>
                    <a:pt x="445" y="65"/>
                  </a:lnTo>
                  <a:lnTo>
                    <a:pt x="459" y="25"/>
                  </a:lnTo>
                  <a:lnTo>
                    <a:pt x="430" y="32"/>
                  </a:lnTo>
                  <a:lnTo>
                    <a:pt x="423" y="65"/>
                  </a:lnTo>
                  <a:lnTo>
                    <a:pt x="398" y="83"/>
                  </a:lnTo>
                  <a:lnTo>
                    <a:pt x="416" y="108"/>
                  </a:lnTo>
                  <a:lnTo>
                    <a:pt x="413" y="136"/>
                  </a:lnTo>
                  <a:lnTo>
                    <a:pt x="427" y="140"/>
                  </a:lnTo>
                  <a:lnTo>
                    <a:pt x="413" y="169"/>
                  </a:lnTo>
                  <a:lnTo>
                    <a:pt x="423" y="201"/>
                  </a:lnTo>
                  <a:lnTo>
                    <a:pt x="430" y="244"/>
                  </a:lnTo>
                  <a:lnTo>
                    <a:pt x="456" y="262"/>
                  </a:lnTo>
                  <a:lnTo>
                    <a:pt x="445" y="283"/>
                  </a:lnTo>
                  <a:lnTo>
                    <a:pt x="427" y="273"/>
                  </a:lnTo>
                  <a:lnTo>
                    <a:pt x="395" y="276"/>
                  </a:lnTo>
                  <a:lnTo>
                    <a:pt x="387" y="258"/>
                  </a:lnTo>
                  <a:lnTo>
                    <a:pt x="341" y="265"/>
                  </a:lnTo>
                  <a:lnTo>
                    <a:pt x="330" y="222"/>
                  </a:lnTo>
                  <a:lnTo>
                    <a:pt x="334" y="197"/>
                  </a:lnTo>
                  <a:lnTo>
                    <a:pt x="359" y="165"/>
                  </a:lnTo>
                  <a:lnTo>
                    <a:pt x="344" y="143"/>
                  </a:lnTo>
                  <a:lnTo>
                    <a:pt x="280" y="136"/>
                  </a:lnTo>
                  <a:lnTo>
                    <a:pt x="273" y="104"/>
                  </a:lnTo>
                  <a:lnTo>
                    <a:pt x="248" y="108"/>
                  </a:lnTo>
                  <a:lnTo>
                    <a:pt x="237" y="136"/>
                  </a:lnTo>
                  <a:lnTo>
                    <a:pt x="197" y="143"/>
                  </a:lnTo>
                  <a:lnTo>
                    <a:pt x="165" y="115"/>
                  </a:lnTo>
                  <a:lnTo>
                    <a:pt x="158" y="86"/>
                  </a:lnTo>
                  <a:lnTo>
                    <a:pt x="111" y="100"/>
                  </a:lnTo>
                  <a:lnTo>
                    <a:pt x="72" y="97"/>
                  </a:lnTo>
                  <a:lnTo>
                    <a:pt x="68" y="126"/>
                  </a:lnTo>
                  <a:lnTo>
                    <a:pt x="11" y="158"/>
                  </a:lnTo>
                  <a:lnTo>
                    <a:pt x="0" y="75"/>
                  </a:lnTo>
                  <a:lnTo>
                    <a:pt x="470" y="0"/>
                  </a:lnTo>
                  <a:lnTo>
                    <a:pt x="527" y="183"/>
                  </a:lnTo>
                  <a:lnTo>
                    <a:pt x="606" y="183"/>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70" name=""/>
          <p:cNvGrpSpPr/>
          <p:nvPr/>
        </p:nvGrpSpPr>
        <p:grpSpPr>
          <a:xfrm>
            <a:off x="6896160" y="2152800"/>
            <a:ext cx="195120" cy="391680"/>
            <a:chOff x="6896160" y="2152800"/>
            <a:chExt cx="195120" cy="391680"/>
          </a:xfrm>
        </p:grpSpPr>
        <p:sp>
          <p:nvSpPr>
            <p:cNvPr id="271" name=""/>
            <p:cNvSpPr/>
            <p:nvPr/>
          </p:nvSpPr>
          <p:spPr>
            <a:xfrm>
              <a:off x="6896160" y="2152800"/>
              <a:ext cx="195120" cy="391680"/>
            </a:xfrm>
            <a:custGeom>
              <a:avLst/>
              <a:gdLst/>
              <a:ahLst/>
              <a:rect l="l" t="t" r="r" b="b"/>
              <a:pathLst>
                <a:path w="248" h="473">
                  <a:moveTo>
                    <a:pt x="40" y="54"/>
                  </a:moveTo>
                  <a:lnTo>
                    <a:pt x="29" y="29"/>
                  </a:lnTo>
                  <a:lnTo>
                    <a:pt x="40" y="7"/>
                  </a:lnTo>
                  <a:lnTo>
                    <a:pt x="68" y="0"/>
                  </a:lnTo>
                  <a:lnTo>
                    <a:pt x="97" y="14"/>
                  </a:lnTo>
                  <a:lnTo>
                    <a:pt x="140" y="151"/>
                  </a:lnTo>
                  <a:lnTo>
                    <a:pt x="154" y="165"/>
                  </a:lnTo>
                  <a:lnTo>
                    <a:pt x="158" y="212"/>
                  </a:lnTo>
                  <a:lnTo>
                    <a:pt x="165" y="230"/>
                  </a:lnTo>
                  <a:lnTo>
                    <a:pt x="183" y="247"/>
                  </a:lnTo>
                  <a:lnTo>
                    <a:pt x="180" y="312"/>
                  </a:lnTo>
                  <a:lnTo>
                    <a:pt x="205" y="337"/>
                  </a:lnTo>
                  <a:lnTo>
                    <a:pt x="212" y="359"/>
                  </a:lnTo>
                  <a:lnTo>
                    <a:pt x="244" y="359"/>
                  </a:lnTo>
                  <a:lnTo>
                    <a:pt x="248" y="373"/>
                  </a:lnTo>
                  <a:lnTo>
                    <a:pt x="226" y="398"/>
                  </a:lnTo>
                  <a:lnTo>
                    <a:pt x="215" y="420"/>
                  </a:lnTo>
                  <a:lnTo>
                    <a:pt x="187" y="420"/>
                  </a:lnTo>
                  <a:lnTo>
                    <a:pt x="180" y="452"/>
                  </a:lnTo>
                  <a:lnTo>
                    <a:pt x="158" y="452"/>
                  </a:lnTo>
                  <a:lnTo>
                    <a:pt x="47" y="473"/>
                  </a:lnTo>
                  <a:lnTo>
                    <a:pt x="18" y="416"/>
                  </a:lnTo>
                  <a:lnTo>
                    <a:pt x="33" y="351"/>
                  </a:lnTo>
                  <a:lnTo>
                    <a:pt x="0" y="319"/>
                  </a:lnTo>
                  <a:lnTo>
                    <a:pt x="33" y="280"/>
                  </a:lnTo>
                  <a:lnTo>
                    <a:pt x="29" y="251"/>
                  </a:lnTo>
                  <a:lnTo>
                    <a:pt x="15" y="226"/>
                  </a:lnTo>
                  <a:lnTo>
                    <a:pt x="25" y="204"/>
                  </a:lnTo>
                  <a:lnTo>
                    <a:pt x="58" y="194"/>
                  </a:lnTo>
                  <a:lnTo>
                    <a:pt x="58" y="172"/>
                  </a:lnTo>
                  <a:lnTo>
                    <a:pt x="72" y="151"/>
                  </a:lnTo>
                  <a:lnTo>
                    <a:pt x="47" y="136"/>
                  </a:lnTo>
                  <a:lnTo>
                    <a:pt x="47" y="115"/>
                  </a:lnTo>
                  <a:lnTo>
                    <a:pt x="54" y="86"/>
                  </a:lnTo>
                  <a:lnTo>
                    <a:pt x="40" y="54"/>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72" name=""/>
            <p:cNvSpPr/>
            <p:nvPr/>
          </p:nvSpPr>
          <p:spPr>
            <a:xfrm>
              <a:off x="6896160" y="2152800"/>
              <a:ext cx="195120" cy="391680"/>
            </a:xfrm>
            <a:custGeom>
              <a:avLst/>
              <a:gdLst/>
              <a:ahLst/>
              <a:rect l="l" t="t" r="r" b="b"/>
              <a:pathLst>
                <a:path w="248" h="473">
                  <a:moveTo>
                    <a:pt x="40" y="54"/>
                  </a:moveTo>
                  <a:lnTo>
                    <a:pt x="29" y="29"/>
                  </a:lnTo>
                  <a:lnTo>
                    <a:pt x="40" y="7"/>
                  </a:lnTo>
                  <a:lnTo>
                    <a:pt x="68" y="0"/>
                  </a:lnTo>
                  <a:lnTo>
                    <a:pt x="97" y="14"/>
                  </a:lnTo>
                  <a:lnTo>
                    <a:pt x="140" y="151"/>
                  </a:lnTo>
                  <a:lnTo>
                    <a:pt x="154" y="165"/>
                  </a:lnTo>
                  <a:lnTo>
                    <a:pt x="158" y="212"/>
                  </a:lnTo>
                  <a:lnTo>
                    <a:pt x="165" y="230"/>
                  </a:lnTo>
                  <a:lnTo>
                    <a:pt x="183" y="247"/>
                  </a:lnTo>
                  <a:lnTo>
                    <a:pt x="180" y="312"/>
                  </a:lnTo>
                  <a:lnTo>
                    <a:pt x="205" y="337"/>
                  </a:lnTo>
                  <a:lnTo>
                    <a:pt x="212" y="359"/>
                  </a:lnTo>
                  <a:lnTo>
                    <a:pt x="244" y="359"/>
                  </a:lnTo>
                  <a:lnTo>
                    <a:pt x="248" y="373"/>
                  </a:lnTo>
                  <a:lnTo>
                    <a:pt x="226" y="398"/>
                  </a:lnTo>
                  <a:lnTo>
                    <a:pt x="215" y="420"/>
                  </a:lnTo>
                  <a:lnTo>
                    <a:pt x="187" y="420"/>
                  </a:lnTo>
                  <a:lnTo>
                    <a:pt x="180" y="452"/>
                  </a:lnTo>
                  <a:lnTo>
                    <a:pt x="158" y="452"/>
                  </a:lnTo>
                  <a:lnTo>
                    <a:pt x="47" y="473"/>
                  </a:lnTo>
                  <a:lnTo>
                    <a:pt x="18" y="416"/>
                  </a:lnTo>
                  <a:lnTo>
                    <a:pt x="33" y="351"/>
                  </a:lnTo>
                  <a:lnTo>
                    <a:pt x="0" y="319"/>
                  </a:lnTo>
                  <a:lnTo>
                    <a:pt x="33" y="280"/>
                  </a:lnTo>
                  <a:lnTo>
                    <a:pt x="29" y="251"/>
                  </a:lnTo>
                  <a:lnTo>
                    <a:pt x="15" y="226"/>
                  </a:lnTo>
                  <a:lnTo>
                    <a:pt x="25" y="204"/>
                  </a:lnTo>
                  <a:lnTo>
                    <a:pt x="58" y="194"/>
                  </a:lnTo>
                  <a:lnTo>
                    <a:pt x="58" y="172"/>
                  </a:lnTo>
                  <a:lnTo>
                    <a:pt x="72" y="151"/>
                  </a:lnTo>
                  <a:lnTo>
                    <a:pt x="47" y="136"/>
                  </a:lnTo>
                  <a:lnTo>
                    <a:pt x="47" y="115"/>
                  </a:lnTo>
                  <a:lnTo>
                    <a:pt x="54" y="86"/>
                  </a:lnTo>
                  <a:lnTo>
                    <a:pt x="40" y="54"/>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73" name=""/>
          <p:cNvGrpSpPr/>
          <p:nvPr/>
        </p:nvGrpSpPr>
        <p:grpSpPr>
          <a:xfrm>
            <a:off x="6835680" y="2487600"/>
            <a:ext cx="385920" cy="191880"/>
            <a:chOff x="6835680" y="2487600"/>
            <a:chExt cx="385920" cy="191880"/>
          </a:xfrm>
        </p:grpSpPr>
        <p:sp>
          <p:nvSpPr>
            <p:cNvPr id="274" name=""/>
            <p:cNvSpPr/>
            <p:nvPr/>
          </p:nvSpPr>
          <p:spPr>
            <a:xfrm>
              <a:off x="6835680" y="2487600"/>
              <a:ext cx="385920" cy="191880"/>
            </a:xfrm>
            <a:custGeom>
              <a:avLst/>
              <a:gdLst/>
              <a:ahLst/>
              <a:rect l="l" t="t" r="r" b="b"/>
              <a:pathLst>
                <a:path w="488" h="230">
                  <a:moveTo>
                    <a:pt x="22" y="97"/>
                  </a:moveTo>
                  <a:lnTo>
                    <a:pt x="122" y="72"/>
                  </a:lnTo>
                  <a:lnTo>
                    <a:pt x="237" y="47"/>
                  </a:lnTo>
                  <a:lnTo>
                    <a:pt x="262" y="43"/>
                  </a:lnTo>
                  <a:lnTo>
                    <a:pt x="262" y="11"/>
                  </a:lnTo>
                  <a:lnTo>
                    <a:pt x="294" y="18"/>
                  </a:lnTo>
                  <a:lnTo>
                    <a:pt x="301" y="0"/>
                  </a:lnTo>
                  <a:lnTo>
                    <a:pt x="323" y="7"/>
                  </a:lnTo>
                  <a:lnTo>
                    <a:pt x="326" y="65"/>
                  </a:lnTo>
                  <a:lnTo>
                    <a:pt x="333" y="94"/>
                  </a:lnTo>
                  <a:lnTo>
                    <a:pt x="362" y="129"/>
                  </a:lnTo>
                  <a:lnTo>
                    <a:pt x="376" y="158"/>
                  </a:lnTo>
                  <a:lnTo>
                    <a:pt x="412" y="158"/>
                  </a:lnTo>
                  <a:lnTo>
                    <a:pt x="434" y="147"/>
                  </a:lnTo>
                  <a:lnTo>
                    <a:pt x="420" y="129"/>
                  </a:lnTo>
                  <a:lnTo>
                    <a:pt x="420" y="101"/>
                  </a:lnTo>
                  <a:lnTo>
                    <a:pt x="441" y="108"/>
                  </a:lnTo>
                  <a:lnTo>
                    <a:pt x="470" y="119"/>
                  </a:lnTo>
                  <a:lnTo>
                    <a:pt x="480" y="137"/>
                  </a:lnTo>
                  <a:lnTo>
                    <a:pt x="463" y="162"/>
                  </a:lnTo>
                  <a:lnTo>
                    <a:pt x="455" y="187"/>
                  </a:lnTo>
                  <a:lnTo>
                    <a:pt x="488" y="183"/>
                  </a:lnTo>
                  <a:lnTo>
                    <a:pt x="480" y="215"/>
                  </a:lnTo>
                  <a:lnTo>
                    <a:pt x="455" y="230"/>
                  </a:lnTo>
                  <a:lnTo>
                    <a:pt x="452" y="198"/>
                  </a:lnTo>
                  <a:lnTo>
                    <a:pt x="434" y="201"/>
                  </a:lnTo>
                  <a:lnTo>
                    <a:pt x="391" y="205"/>
                  </a:lnTo>
                  <a:lnTo>
                    <a:pt x="373" y="187"/>
                  </a:lnTo>
                  <a:lnTo>
                    <a:pt x="359" y="205"/>
                  </a:lnTo>
                  <a:lnTo>
                    <a:pt x="344" y="215"/>
                  </a:lnTo>
                  <a:lnTo>
                    <a:pt x="326" y="215"/>
                  </a:lnTo>
                  <a:lnTo>
                    <a:pt x="326" y="190"/>
                  </a:lnTo>
                  <a:lnTo>
                    <a:pt x="298" y="187"/>
                  </a:lnTo>
                  <a:lnTo>
                    <a:pt x="290" y="158"/>
                  </a:lnTo>
                  <a:lnTo>
                    <a:pt x="283" y="147"/>
                  </a:lnTo>
                  <a:lnTo>
                    <a:pt x="262" y="158"/>
                  </a:lnTo>
                  <a:lnTo>
                    <a:pt x="215" y="162"/>
                  </a:lnTo>
                  <a:lnTo>
                    <a:pt x="176" y="176"/>
                  </a:lnTo>
                  <a:lnTo>
                    <a:pt x="125" y="187"/>
                  </a:lnTo>
                  <a:lnTo>
                    <a:pt x="100" y="212"/>
                  </a:lnTo>
                  <a:lnTo>
                    <a:pt x="79" y="190"/>
                  </a:lnTo>
                  <a:lnTo>
                    <a:pt x="57" y="215"/>
                  </a:lnTo>
                  <a:lnTo>
                    <a:pt x="25" y="215"/>
                  </a:lnTo>
                  <a:lnTo>
                    <a:pt x="0" y="187"/>
                  </a:lnTo>
                  <a:lnTo>
                    <a:pt x="22" y="97"/>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75" name=""/>
            <p:cNvSpPr/>
            <p:nvPr/>
          </p:nvSpPr>
          <p:spPr>
            <a:xfrm>
              <a:off x="6835680" y="2487600"/>
              <a:ext cx="385920" cy="191880"/>
            </a:xfrm>
            <a:custGeom>
              <a:avLst/>
              <a:gdLst/>
              <a:ahLst/>
              <a:rect l="l" t="t" r="r" b="b"/>
              <a:pathLst>
                <a:path w="488" h="230">
                  <a:moveTo>
                    <a:pt x="22" y="97"/>
                  </a:moveTo>
                  <a:lnTo>
                    <a:pt x="122" y="72"/>
                  </a:lnTo>
                  <a:lnTo>
                    <a:pt x="237" y="47"/>
                  </a:lnTo>
                  <a:lnTo>
                    <a:pt x="262" y="43"/>
                  </a:lnTo>
                  <a:lnTo>
                    <a:pt x="262" y="11"/>
                  </a:lnTo>
                  <a:lnTo>
                    <a:pt x="294" y="18"/>
                  </a:lnTo>
                  <a:lnTo>
                    <a:pt x="301" y="0"/>
                  </a:lnTo>
                  <a:lnTo>
                    <a:pt x="323" y="7"/>
                  </a:lnTo>
                  <a:lnTo>
                    <a:pt x="326" y="65"/>
                  </a:lnTo>
                  <a:lnTo>
                    <a:pt x="333" y="94"/>
                  </a:lnTo>
                  <a:lnTo>
                    <a:pt x="362" y="129"/>
                  </a:lnTo>
                  <a:lnTo>
                    <a:pt x="376" y="158"/>
                  </a:lnTo>
                  <a:lnTo>
                    <a:pt x="412" y="158"/>
                  </a:lnTo>
                  <a:lnTo>
                    <a:pt x="434" y="147"/>
                  </a:lnTo>
                  <a:lnTo>
                    <a:pt x="420" y="129"/>
                  </a:lnTo>
                  <a:lnTo>
                    <a:pt x="420" y="101"/>
                  </a:lnTo>
                  <a:lnTo>
                    <a:pt x="441" y="108"/>
                  </a:lnTo>
                  <a:lnTo>
                    <a:pt x="470" y="119"/>
                  </a:lnTo>
                  <a:lnTo>
                    <a:pt x="480" y="137"/>
                  </a:lnTo>
                  <a:lnTo>
                    <a:pt x="463" y="162"/>
                  </a:lnTo>
                  <a:lnTo>
                    <a:pt x="455" y="187"/>
                  </a:lnTo>
                  <a:lnTo>
                    <a:pt x="488" y="183"/>
                  </a:lnTo>
                  <a:lnTo>
                    <a:pt x="480" y="215"/>
                  </a:lnTo>
                  <a:lnTo>
                    <a:pt x="455" y="230"/>
                  </a:lnTo>
                  <a:lnTo>
                    <a:pt x="452" y="198"/>
                  </a:lnTo>
                  <a:lnTo>
                    <a:pt x="434" y="201"/>
                  </a:lnTo>
                  <a:lnTo>
                    <a:pt x="391" y="205"/>
                  </a:lnTo>
                  <a:lnTo>
                    <a:pt x="373" y="187"/>
                  </a:lnTo>
                  <a:lnTo>
                    <a:pt x="359" y="205"/>
                  </a:lnTo>
                  <a:lnTo>
                    <a:pt x="344" y="215"/>
                  </a:lnTo>
                  <a:lnTo>
                    <a:pt x="326" y="215"/>
                  </a:lnTo>
                  <a:lnTo>
                    <a:pt x="326" y="190"/>
                  </a:lnTo>
                  <a:lnTo>
                    <a:pt x="298" y="187"/>
                  </a:lnTo>
                  <a:lnTo>
                    <a:pt x="290" y="158"/>
                  </a:lnTo>
                  <a:lnTo>
                    <a:pt x="283" y="147"/>
                  </a:lnTo>
                  <a:lnTo>
                    <a:pt x="262" y="158"/>
                  </a:lnTo>
                  <a:lnTo>
                    <a:pt x="215" y="162"/>
                  </a:lnTo>
                  <a:lnTo>
                    <a:pt x="176" y="176"/>
                  </a:lnTo>
                  <a:lnTo>
                    <a:pt x="125" y="187"/>
                  </a:lnTo>
                  <a:lnTo>
                    <a:pt x="100" y="212"/>
                  </a:lnTo>
                  <a:lnTo>
                    <a:pt x="79" y="190"/>
                  </a:lnTo>
                  <a:lnTo>
                    <a:pt x="57" y="215"/>
                  </a:lnTo>
                  <a:lnTo>
                    <a:pt x="25" y="215"/>
                  </a:lnTo>
                  <a:lnTo>
                    <a:pt x="0" y="187"/>
                  </a:lnTo>
                  <a:lnTo>
                    <a:pt x="22" y="97"/>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76" name=""/>
          <p:cNvGrpSpPr/>
          <p:nvPr/>
        </p:nvGrpSpPr>
        <p:grpSpPr>
          <a:xfrm>
            <a:off x="6858000" y="2619360"/>
            <a:ext cx="177840" cy="188640"/>
            <a:chOff x="6858000" y="2619360"/>
            <a:chExt cx="177840" cy="188640"/>
          </a:xfrm>
        </p:grpSpPr>
        <p:sp>
          <p:nvSpPr>
            <p:cNvPr id="277" name=""/>
            <p:cNvSpPr/>
            <p:nvPr/>
          </p:nvSpPr>
          <p:spPr>
            <a:xfrm>
              <a:off x="6858000" y="2619360"/>
              <a:ext cx="177840" cy="18864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78" name=""/>
            <p:cNvSpPr/>
            <p:nvPr/>
          </p:nvSpPr>
          <p:spPr>
            <a:xfrm>
              <a:off x="6858000" y="2619360"/>
              <a:ext cx="177840" cy="18864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79" name=""/>
          <p:cNvGrpSpPr/>
          <p:nvPr/>
        </p:nvGrpSpPr>
        <p:grpSpPr>
          <a:xfrm>
            <a:off x="5973840" y="3138480"/>
            <a:ext cx="815760" cy="491760"/>
            <a:chOff x="5973840" y="3138480"/>
            <a:chExt cx="815760" cy="491760"/>
          </a:xfrm>
        </p:grpSpPr>
        <p:sp>
          <p:nvSpPr>
            <p:cNvPr id="280" name=""/>
            <p:cNvSpPr/>
            <p:nvPr/>
          </p:nvSpPr>
          <p:spPr>
            <a:xfrm>
              <a:off x="5973840" y="3138480"/>
              <a:ext cx="815760" cy="49176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 name=""/>
            <p:cNvSpPr/>
            <p:nvPr/>
          </p:nvSpPr>
          <p:spPr>
            <a:xfrm>
              <a:off x="5973840" y="3138480"/>
              <a:ext cx="815760" cy="49176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82" name=""/>
          <p:cNvGrpSpPr/>
          <p:nvPr/>
        </p:nvGrpSpPr>
        <p:grpSpPr>
          <a:xfrm>
            <a:off x="3459240" y="3735360"/>
            <a:ext cx="1482480" cy="1537920"/>
            <a:chOff x="3459240" y="3735360"/>
            <a:chExt cx="1482480" cy="1537920"/>
          </a:xfrm>
        </p:grpSpPr>
        <p:sp>
          <p:nvSpPr>
            <p:cNvPr id="283" name=""/>
            <p:cNvSpPr/>
            <p:nvPr/>
          </p:nvSpPr>
          <p:spPr>
            <a:xfrm>
              <a:off x="3459240" y="3735360"/>
              <a:ext cx="1482480" cy="1537920"/>
            </a:xfrm>
            <a:custGeom>
              <a:avLst/>
              <a:gdLst/>
              <a:ahLst/>
              <a:rect l="l" t="t" r="r" b="b"/>
              <a:pathLst>
                <a:path w="1874" h="1851">
                  <a:moveTo>
                    <a:pt x="11" y="732"/>
                  </a:moveTo>
                  <a:lnTo>
                    <a:pt x="0" y="760"/>
                  </a:lnTo>
                  <a:lnTo>
                    <a:pt x="22" y="771"/>
                  </a:lnTo>
                  <a:lnTo>
                    <a:pt x="50" y="804"/>
                  </a:lnTo>
                  <a:lnTo>
                    <a:pt x="54" y="843"/>
                  </a:lnTo>
                  <a:lnTo>
                    <a:pt x="86" y="850"/>
                  </a:lnTo>
                  <a:lnTo>
                    <a:pt x="108" y="875"/>
                  </a:lnTo>
                  <a:lnTo>
                    <a:pt x="126" y="908"/>
                  </a:lnTo>
                  <a:lnTo>
                    <a:pt x="147" y="915"/>
                  </a:lnTo>
                  <a:lnTo>
                    <a:pt x="183" y="972"/>
                  </a:lnTo>
                  <a:lnTo>
                    <a:pt x="233" y="976"/>
                  </a:lnTo>
                  <a:lnTo>
                    <a:pt x="226" y="1001"/>
                  </a:lnTo>
                  <a:lnTo>
                    <a:pt x="244" y="1058"/>
                  </a:lnTo>
                  <a:lnTo>
                    <a:pt x="248" y="1137"/>
                  </a:lnTo>
                  <a:lnTo>
                    <a:pt x="273" y="1162"/>
                  </a:lnTo>
                  <a:lnTo>
                    <a:pt x="287" y="1184"/>
                  </a:lnTo>
                  <a:lnTo>
                    <a:pt x="301" y="1191"/>
                  </a:lnTo>
                  <a:lnTo>
                    <a:pt x="351" y="1241"/>
                  </a:lnTo>
                  <a:lnTo>
                    <a:pt x="373" y="1252"/>
                  </a:lnTo>
                  <a:lnTo>
                    <a:pt x="387" y="1255"/>
                  </a:lnTo>
                  <a:lnTo>
                    <a:pt x="402" y="1277"/>
                  </a:lnTo>
                  <a:lnTo>
                    <a:pt x="477" y="1298"/>
                  </a:lnTo>
                  <a:lnTo>
                    <a:pt x="506" y="1263"/>
                  </a:lnTo>
                  <a:lnTo>
                    <a:pt x="524" y="1245"/>
                  </a:lnTo>
                  <a:lnTo>
                    <a:pt x="513" y="1194"/>
                  </a:lnTo>
                  <a:lnTo>
                    <a:pt x="527" y="1176"/>
                  </a:lnTo>
                  <a:lnTo>
                    <a:pt x="570" y="1173"/>
                  </a:lnTo>
                  <a:lnTo>
                    <a:pt x="581" y="1159"/>
                  </a:lnTo>
                  <a:lnTo>
                    <a:pt x="588" y="1141"/>
                  </a:lnTo>
                  <a:lnTo>
                    <a:pt x="606" y="1144"/>
                  </a:lnTo>
                  <a:lnTo>
                    <a:pt x="610" y="1162"/>
                  </a:lnTo>
                  <a:lnTo>
                    <a:pt x="656" y="1166"/>
                  </a:lnTo>
                  <a:lnTo>
                    <a:pt x="732" y="1176"/>
                  </a:lnTo>
                  <a:lnTo>
                    <a:pt x="760" y="1205"/>
                  </a:lnTo>
                  <a:lnTo>
                    <a:pt x="818" y="1280"/>
                  </a:lnTo>
                  <a:lnTo>
                    <a:pt x="846" y="1334"/>
                  </a:lnTo>
                  <a:lnTo>
                    <a:pt x="850" y="1363"/>
                  </a:lnTo>
                  <a:lnTo>
                    <a:pt x="925" y="1481"/>
                  </a:lnTo>
                  <a:lnTo>
                    <a:pt x="938" y="1517"/>
                  </a:lnTo>
                  <a:lnTo>
                    <a:pt x="995" y="1557"/>
                  </a:lnTo>
                  <a:lnTo>
                    <a:pt x="999" y="1603"/>
                  </a:lnTo>
                  <a:lnTo>
                    <a:pt x="1013" y="1635"/>
                  </a:lnTo>
                  <a:lnTo>
                    <a:pt x="1024" y="1696"/>
                  </a:lnTo>
                  <a:lnTo>
                    <a:pt x="1049" y="1707"/>
                  </a:lnTo>
                  <a:lnTo>
                    <a:pt x="1052" y="1732"/>
                  </a:lnTo>
                  <a:lnTo>
                    <a:pt x="1052" y="1779"/>
                  </a:lnTo>
                  <a:lnTo>
                    <a:pt x="1070" y="1779"/>
                  </a:lnTo>
                  <a:lnTo>
                    <a:pt x="1099" y="1768"/>
                  </a:lnTo>
                  <a:lnTo>
                    <a:pt x="1135" y="1808"/>
                  </a:lnTo>
                  <a:lnTo>
                    <a:pt x="1167" y="1808"/>
                  </a:lnTo>
                  <a:lnTo>
                    <a:pt x="1199" y="1829"/>
                  </a:lnTo>
                  <a:lnTo>
                    <a:pt x="1242" y="1836"/>
                  </a:lnTo>
                  <a:lnTo>
                    <a:pt x="1275" y="1826"/>
                  </a:lnTo>
                  <a:lnTo>
                    <a:pt x="1303" y="1851"/>
                  </a:lnTo>
                  <a:lnTo>
                    <a:pt x="1336" y="1851"/>
                  </a:lnTo>
                  <a:lnTo>
                    <a:pt x="1350" y="1836"/>
                  </a:lnTo>
                  <a:lnTo>
                    <a:pt x="1368" y="1833"/>
                  </a:lnTo>
                  <a:lnTo>
                    <a:pt x="1389" y="1797"/>
                  </a:lnTo>
                  <a:lnTo>
                    <a:pt x="1350" y="1804"/>
                  </a:lnTo>
                  <a:lnTo>
                    <a:pt x="1329" y="1761"/>
                  </a:lnTo>
                  <a:lnTo>
                    <a:pt x="1321" y="1750"/>
                  </a:lnTo>
                  <a:lnTo>
                    <a:pt x="1318" y="1686"/>
                  </a:lnTo>
                  <a:lnTo>
                    <a:pt x="1303" y="1661"/>
                  </a:lnTo>
                  <a:lnTo>
                    <a:pt x="1321" y="1628"/>
                  </a:lnTo>
                  <a:lnTo>
                    <a:pt x="1321" y="1592"/>
                  </a:lnTo>
                  <a:lnTo>
                    <a:pt x="1339" y="1567"/>
                  </a:lnTo>
                  <a:lnTo>
                    <a:pt x="1336" y="1535"/>
                  </a:lnTo>
                  <a:lnTo>
                    <a:pt x="1332" y="1514"/>
                  </a:lnTo>
                  <a:lnTo>
                    <a:pt x="1354" y="1503"/>
                  </a:lnTo>
                  <a:lnTo>
                    <a:pt x="1364" y="1471"/>
                  </a:lnTo>
                  <a:lnTo>
                    <a:pt x="1389" y="1467"/>
                  </a:lnTo>
                  <a:lnTo>
                    <a:pt x="1418" y="1449"/>
                  </a:lnTo>
                  <a:lnTo>
                    <a:pt x="1425" y="1428"/>
                  </a:lnTo>
                  <a:lnTo>
                    <a:pt x="1450" y="1435"/>
                  </a:lnTo>
                  <a:lnTo>
                    <a:pt x="1468" y="1417"/>
                  </a:lnTo>
                  <a:lnTo>
                    <a:pt x="1461" y="1384"/>
                  </a:lnTo>
                  <a:lnTo>
                    <a:pt x="1483" y="1395"/>
                  </a:lnTo>
                  <a:lnTo>
                    <a:pt x="1540" y="1395"/>
                  </a:lnTo>
                  <a:lnTo>
                    <a:pt x="1597" y="1359"/>
                  </a:lnTo>
                  <a:lnTo>
                    <a:pt x="1626" y="1327"/>
                  </a:lnTo>
                  <a:lnTo>
                    <a:pt x="1658" y="1313"/>
                  </a:lnTo>
                  <a:lnTo>
                    <a:pt x="1687" y="1280"/>
                  </a:lnTo>
                  <a:lnTo>
                    <a:pt x="1716" y="1270"/>
                  </a:lnTo>
                  <a:lnTo>
                    <a:pt x="1705" y="1230"/>
                  </a:lnTo>
                  <a:lnTo>
                    <a:pt x="1676" y="1202"/>
                  </a:lnTo>
                  <a:lnTo>
                    <a:pt x="1676" y="1162"/>
                  </a:lnTo>
                  <a:lnTo>
                    <a:pt x="1709" y="1187"/>
                  </a:lnTo>
                  <a:lnTo>
                    <a:pt x="1730" y="1230"/>
                  </a:lnTo>
                  <a:lnTo>
                    <a:pt x="1795" y="1230"/>
                  </a:lnTo>
                  <a:lnTo>
                    <a:pt x="1823" y="1187"/>
                  </a:lnTo>
                  <a:lnTo>
                    <a:pt x="1827" y="1166"/>
                  </a:lnTo>
                  <a:lnTo>
                    <a:pt x="1848" y="1141"/>
                  </a:lnTo>
                  <a:lnTo>
                    <a:pt x="1856" y="1119"/>
                  </a:lnTo>
                  <a:lnTo>
                    <a:pt x="1845" y="1094"/>
                  </a:lnTo>
                  <a:lnTo>
                    <a:pt x="1848" y="1080"/>
                  </a:lnTo>
                  <a:lnTo>
                    <a:pt x="1859" y="1069"/>
                  </a:lnTo>
                  <a:lnTo>
                    <a:pt x="1856" y="1022"/>
                  </a:lnTo>
                  <a:lnTo>
                    <a:pt x="1870" y="990"/>
                  </a:lnTo>
                  <a:lnTo>
                    <a:pt x="1874" y="933"/>
                  </a:lnTo>
                  <a:lnTo>
                    <a:pt x="1859" y="911"/>
                  </a:lnTo>
                  <a:lnTo>
                    <a:pt x="1834" y="861"/>
                  </a:lnTo>
                  <a:lnTo>
                    <a:pt x="1830" y="821"/>
                  </a:lnTo>
                  <a:lnTo>
                    <a:pt x="1791" y="793"/>
                  </a:lnTo>
                  <a:lnTo>
                    <a:pt x="1780" y="524"/>
                  </a:lnTo>
                  <a:lnTo>
                    <a:pt x="1719" y="520"/>
                  </a:lnTo>
                  <a:lnTo>
                    <a:pt x="1705" y="492"/>
                  </a:lnTo>
                  <a:lnTo>
                    <a:pt x="1680" y="502"/>
                  </a:lnTo>
                  <a:lnTo>
                    <a:pt x="1655" y="459"/>
                  </a:lnTo>
                  <a:lnTo>
                    <a:pt x="1637" y="456"/>
                  </a:lnTo>
                  <a:lnTo>
                    <a:pt x="1601" y="488"/>
                  </a:lnTo>
                  <a:lnTo>
                    <a:pt x="1572" y="463"/>
                  </a:lnTo>
                  <a:lnTo>
                    <a:pt x="1547" y="459"/>
                  </a:lnTo>
                  <a:lnTo>
                    <a:pt x="1511" y="488"/>
                  </a:lnTo>
                  <a:lnTo>
                    <a:pt x="1465" y="481"/>
                  </a:lnTo>
                  <a:lnTo>
                    <a:pt x="1429" y="466"/>
                  </a:lnTo>
                  <a:lnTo>
                    <a:pt x="1393" y="470"/>
                  </a:lnTo>
                  <a:lnTo>
                    <a:pt x="1368" y="495"/>
                  </a:lnTo>
                  <a:lnTo>
                    <a:pt x="1325" y="463"/>
                  </a:lnTo>
                  <a:lnTo>
                    <a:pt x="1264" y="470"/>
                  </a:lnTo>
                  <a:lnTo>
                    <a:pt x="1232" y="445"/>
                  </a:lnTo>
                  <a:lnTo>
                    <a:pt x="1214" y="413"/>
                  </a:lnTo>
                  <a:lnTo>
                    <a:pt x="1178" y="402"/>
                  </a:lnTo>
                  <a:lnTo>
                    <a:pt x="1156" y="420"/>
                  </a:lnTo>
                  <a:lnTo>
                    <a:pt x="1088" y="420"/>
                  </a:lnTo>
                  <a:lnTo>
                    <a:pt x="1078" y="398"/>
                  </a:lnTo>
                  <a:lnTo>
                    <a:pt x="1067" y="373"/>
                  </a:lnTo>
                  <a:lnTo>
                    <a:pt x="1052" y="359"/>
                  </a:lnTo>
                  <a:lnTo>
                    <a:pt x="1002" y="380"/>
                  </a:lnTo>
                  <a:lnTo>
                    <a:pt x="981" y="370"/>
                  </a:lnTo>
                  <a:lnTo>
                    <a:pt x="966" y="305"/>
                  </a:lnTo>
                  <a:lnTo>
                    <a:pt x="952" y="172"/>
                  </a:lnTo>
                  <a:lnTo>
                    <a:pt x="938" y="29"/>
                  </a:lnTo>
                  <a:lnTo>
                    <a:pt x="552" y="0"/>
                  </a:lnTo>
                  <a:lnTo>
                    <a:pt x="506" y="757"/>
                  </a:lnTo>
                  <a:lnTo>
                    <a:pt x="11" y="732"/>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 name=""/>
            <p:cNvSpPr/>
            <p:nvPr/>
          </p:nvSpPr>
          <p:spPr>
            <a:xfrm>
              <a:off x="3459240" y="3735360"/>
              <a:ext cx="1482480" cy="1537920"/>
            </a:xfrm>
            <a:custGeom>
              <a:avLst/>
              <a:gdLst/>
              <a:ahLst/>
              <a:rect l="l" t="t" r="r" b="b"/>
              <a:pathLst>
                <a:path w="1874" h="1851">
                  <a:moveTo>
                    <a:pt x="11" y="732"/>
                  </a:moveTo>
                  <a:lnTo>
                    <a:pt x="0" y="760"/>
                  </a:lnTo>
                  <a:lnTo>
                    <a:pt x="22" y="771"/>
                  </a:lnTo>
                  <a:lnTo>
                    <a:pt x="50" y="804"/>
                  </a:lnTo>
                  <a:lnTo>
                    <a:pt x="54" y="843"/>
                  </a:lnTo>
                  <a:lnTo>
                    <a:pt x="86" y="850"/>
                  </a:lnTo>
                  <a:lnTo>
                    <a:pt x="108" y="875"/>
                  </a:lnTo>
                  <a:lnTo>
                    <a:pt x="126" y="908"/>
                  </a:lnTo>
                  <a:lnTo>
                    <a:pt x="147" y="915"/>
                  </a:lnTo>
                  <a:lnTo>
                    <a:pt x="183" y="972"/>
                  </a:lnTo>
                  <a:lnTo>
                    <a:pt x="233" y="976"/>
                  </a:lnTo>
                  <a:lnTo>
                    <a:pt x="226" y="1001"/>
                  </a:lnTo>
                  <a:lnTo>
                    <a:pt x="244" y="1058"/>
                  </a:lnTo>
                  <a:lnTo>
                    <a:pt x="248" y="1137"/>
                  </a:lnTo>
                  <a:lnTo>
                    <a:pt x="273" y="1162"/>
                  </a:lnTo>
                  <a:lnTo>
                    <a:pt x="287" y="1184"/>
                  </a:lnTo>
                  <a:lnTo>
                    <a:pt x="301" y="1191"/>
                  </a:lnTo>
                  <a:lnTo>
                    <a:pt x="351" y="1241"/>
                  </a:lnTo>
                  <a:lnTo>
                    <a:pt x="373" y="1252"/>
                  </a:lnTo>
                  <a:lnTo>
                    <a:pt x="387" y="1255"/>
                  </a:lnTo>
                  <a:lnTo>
                    <a:pt x="402" y="1277"/>
                  </a:lnTo>
                  <a:lnTo>
                    <a:pt x="477" y="1298"/>
                  </a:lnTo>
                  <a:lnTo>
                    <a:pt x="506" y="1263"/>
                  </a:lnTo>
                  <a:lnTo>
                    <a:pt x="524" y="1245"/>
                  </a:lnTo>
                  <a:lnTo>
                    <a:pt x="513" y="1194"/>
                  </a:lnTo>
                  <a:lnTo>
                    <a:pt x="527" y="1176"/>
                  </a:lnTo>
                  <a:lnTo>
                    <a:pt x="570" y="1173"/>
                  </a:lnTo>
                  <a:lnTo>
                    <a:pt x="581" y="1159"/>
                  </a:lnTo>
                  <a:lnTo>
                    <a:pt x="588" y="1141"/>
                  </a:lnTo>
                  <a:lnTo>
                    <a:pt x="606" y="1144"/>
                  </a:lnTo>
                  <a:lnTo>
                    <a:pt x="610" y="1162"/>
                  </a:lnTo>
                  <a:lnTo>
                    <a:pt x="656" y="1166"/>
                  </a:lnTo>
                  <a:lnTo>
                    <a:pt x="732" y="1176"/>
                  </a:lnTo>
                  <a:lnTo>
                    <a:pt x="760" y="1205"/>
                  </a:lnTo>
                  <a:lnTo>
                    <a:pt x="818" y="1280"/>
                  </a:lnTo>
                  <a:lnTo>
                    <a:pt x="846" y="1334"/>
                  </a:lnTo>
                  <a:lnTo>
                    <a:pt x="850" y="1363"/>
                  </a:lnTo>
                  <a:lnTo>
                    <a:pt x="925" y="1481"/>
                  </a:lnTo>
                  <a:lnTo>
                    <a:pt x="938" y="1517"/>
                  </a:lnTo>
                  <a:lnTo>
                    <a:pt x="995" y="1557"/>
                  </a:lnTo>
                  <a:lnTo>
                    <a:pt x="999" y="1603"/>
                  </a:lnTo>
                  <a:lnTo>
                    <a:pt x="1013" y="1635"/>
                  </a:lnTo>
                  <a:lnTo>
                    <a:pt x="1024" y="1696"/>
                  </a:lnTo>
                  <a:lnTo>
                    <a:pt x="1049" y="1707"/>
                  </a:lnTo>
                  <a:lnTo>
                    <a:pt x="1052" y="1732"/>
                  </a:lnTo>
                  <a:lnTo>
                    <a:pt x="1052" y="1779"/>
                  </a:lnTo>
                  <a:lnTo>
                    <a:pt x="1070" y="1779"/>
                  </a:lnTo>
                  <a:lnTo>
                    <a:pt x="1099" y="1768"/>
                  </a:lnTo>
                  <a:lnTo>
                    <a:pt x="1135" y="1808"/>
                  </a:lnTo>
                  <a:lnTo>
                    <a:pt x="1167" y="1808"/>
                  </a:lnTo>
                  <a:lnTo>
                    <a:pt x="1199" y="1829"/>
                  </a:lnTo>
                  <a:lnTo>
                    <a:pt x="1242" y="1836"/>
                  </a:lnTo>
                  <a:lnTo>
                    <a:pt x="1275" y="1826"/>
                  </a:lnTo>
                  <a:lnTo>
                    <a:pt x="1303" y="1851"/>
                  </a:lnTo>
                  <a:lnTo>
                    <a:pt x="1336" y="1851"/>
                  </a:lnTo>
                  <a:lnTo>
                    <a:pt x="1350" y="1836"/>
                  </a:lnTo>
                  <a:lnTo>
                    <a:pt x="1368" y="1833"/>
                  </a:lnTo>
                  <a:lnTo>
                    <a:pt x="1389" y="1797"/>
                  </a:lnTo>
                  <a:lnTo>
                    <a:pt x="1350" y="1804"/>
                  </a:lnTo>
                  <a:lnTo>
                    <a:pt x="1329" y="1761"/>
                  </a:lnTo>
                  <a:lnTo>
                    <a:pt x="1321" y="1750"/>
                  </a:lnTo>
                  <a:lnTo>
                    <a:pt x="1318" y="1686"/>
                  </a:lnTo>
                  <a:lnTo>
                    <a:pt x="1303" y="1661"/>
                  </a:lnTo>
                  <a:lnTo>
                    <a:pt x="1321" y="1628"/>
                  </a:lnTo>
                  <a:lnTo>
                    <a:pt x="1321" y="1592"/>
                  </a:lnTo>
                  <a:lnTo>
                    <a:pt x="1339" y="1567"/>
                  </a:lnTo>
                  <a:lnTo>
                    <a:pt x="1336" y="1535"/>
                  </a:lnTo>
                  <a:lnTo>
                    <a:pt x="1332" y="1514"/>
                  </a:lnTo>
                  <a:lnTo>
                    <a:pt x="1354" y="1503"/>
                  </a:lnTo>
                  <a:lnTo>
                    <a:pt x="1364" y="1471"/>
                  </a:lnTo>
                  <a:lnTo>
                    <a:pt x="1389" y="1467"/>
                  </a:lnTo>
                  <a:lnTo>
                    <a:pt x="1418" y="1449"/>
                  </a:lnTo>
                  <a:lnTo>
                    <a:pt x="1425" y="1428"/>
                  </a:lnTo>
                  <a:lnTo>
                    <a:pt x="1450" y="1435"/>
                  </a:lnTo>
                  <a:lnTo>
                    <a:pt x="1468" y="1417"/>
                  </a:lnTo>
                  <a:lnTo>
                    <a:pt x="1461" y="1384"/>
                  </a:lnTo>
                  <a:lnTo>
                    <a:pt x="1483" y="1395"/>
                  </a:lnTo>
                  <a:lnTo>
                    <a:pt x="1540" y="1395"/>
                  </a:lnTo>
                  <a:lnTo>
                    <a:pt x="1597" y="1359"/>
                  </a:lnTo>
                  <a:lnTo>
                    <a:pt x="1626" y="1327"/>
                  </a:lnTo>
                  <a:lnTo>
                    <a:pt x="1658" y="1313"/>
                  </a:lnTo>
                  <a:lnTo>
                    <a:pt x="1687" y="1280"/>
                  </a:lnTo>
                  <a:lnTo>
                    <a:pt x="1716" y="1270"/>
                  </a:lnTo>
                  <a:lnTo>
                    <a:pt x="1705" y="1230"/>
                  </a:lnTo>
                  <a:lnTo>
                    <a:pt x="1676" y="1202"/>
                  </a:lnTo>
                  <a:lnTo>
                    <a:pt x="1676" y="1162"/>
                  </a:lnTo>
                  <a:lnTo>
                    <a:pt x="1709" y="1187"/>
                  </a:lnTo>
                  <a:lnTo>
                    <a:pt x="1730" y="1230"/>
                  </a:lnTo>
                  <a:lnTo>
                    <a:pt x="1795" y="1230"/>
                  </a:lnTo>
                  <a:lnTo>
                    <a:pt x="1823" y="1187"/>
                  </a:lnTo>
                  <a:lnTo>
                    <a:pt x="1827" y="1166"/>
                  </a:lnTo>
                  <a:lnTo>
                    <a:pt x="1848" y="1141"/>
                  </a:lnTo>
                  <a:lnTo>
                    <a:pt x="1856" y="1119"/>
                  </a:lnTo>
                  <a:lnTo>
                    <a:pt x="1845" y="1094"/>
                  </a:lnTo>
                  <a:lnTo>
                    <a:pt x="1848" y="1080"/>
                  </a:lnTo>
                  <a:lnTo>
                    <a:pt x="1859" y="1069"/>
                  </a:lnTo>
                  <a:lnTo>
                    <a:pt x="1856" y="1022"/>
                  </a:lnTo>
                  <a:lnTo>
                    <a:pt x="1870" y="990"/>
                  </a:lnTo>
                  <a:lnTo>
                    <a:pt x="1874" y="933"/>
                  </a:lnTo>
                  <a:lnTo>
                    <a:pt x="1859" y="911"/>
                  </a:lnTo>
                  <a:lnTo>
                    <a:pt x="1834" y="861"/>
                  </a:lnTo>
                  <a:lnTo>
                    <a:pt x="1830" y="821"/>
                  </a:lnTo>
                  <a:lnTo>
                    <a:pt x="1791" y="793"/>
                  </a:lnTo>
                  <a:lnTo>
                    <a:pt x="1780" y="524"/>
                  </a:lnTo>
                  <a:lnTo>
                    <a:pt x="1719" y="520"/>
                  </a:lnTo>
                  <a:lnTo>
                    <a:pt x="1705" y="492"/>
                  </a:lnTo>
                  <a:lnTo>
                    <a:pt x="1680" y="502"/>
                  </a:lnTo>
                  <a:lnTo>
                    <a:pt x="1655" y="459"/>
                  </a:lnTo>
                  <a:lnTo>
                    <a:pt x="1637" y="456"/>
                  </a:lnTo>
                  <a:lnTo>
                    <a:pt x="1601" y="488"/>
                  </a:lnTo>
                  <a:lnTo>
                    <a:pt x="1572" y="463"/>
                  </a:lnTo>
                  <a:lnTo>
                    <a:pt x="1547" y="459"/>
                  </a:lnTo>
                  <a:lnTo>
                    <a:pt x="1511" y="488"/>
                  </a:lnTo>
                  <a:lnTo>
                    <a:pt x="1465" y="481"/>
                  </a:lnTo>
                  <a:lnTo>
                    <a:pt x="1429" y="466"/>
                  </a:lnTo>
                  <a:lnTo>
                    <a:pt x="1393" y="470"/>
                  </a:lnTo>
                  <a:lnTo>
                    <a:pt x="1368" y="495"/>
                  </a:lnTo>
                  <a:lnTo>
                    <a:pt x="1325" y="463"/>
                  </a:lnTo>
                  <a:lnTo>
                    <a:pt x="1264" y="470"/>
                  </a:lnTo>
                  <a:lnTo>
                    <a:pt x="1232" y="445"/>
                  </a:lnTo>
                  <a:lnTo>
                    <a:pt x="1214" y="413"/>
                  </a:lnTo>
                  <a:lnTo>
                    <a:pt x="1178" y="402"/>
                  </a:lnTo>
                  <a:lnTo>
                    <a:pt x="1156" y="420"/>
                  </a:lnTo>
                  <a:lnTo>
                    <a:pt x="1088" y="420"/>
                  </a:lnTo>
                  <a:lnTo>
                    <a:pt x="1078" y="398"/>
                  </a:lnTo>
                  <a:lnTo>
                    <a:pt x="1067" y="373"/>
                  </a:lnTo>
                  <a:lnTo>
                    <a:pt x="1052" y="359"/>
                  </a:lnTo>
                  <a:lnTo>
                    <a:pt x="1002" y="380"/>
                  </a:lnTo>
                  <a:lnTo>
                    <a:pt x="981" y="370"/>
                  </a:lnTo>
                  <a:lnTo>
                    <a:pt x="966" y="305"/>
                  </a:lnTo>
                  <a:lnTo>
                    <a:pt x="952" y="172"/>
                  </a:lnTo>
                  <a:lnTo>
                    <a:pt x="938" y="29"/>
                  </a:lnTo>
                  <a:lnTo>
                    <a:pt x="552" y="0"/>
                  </a:lnTo>
                  <a:lnTo>
                    <a:pt x="506" y="757"/>
                  </a:lnTo>
                  <a:lnTo>
                    <a:pt x="11" y="732"/>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85" name=""/>
          <p:cNvGrpSpPr/>
          <p:nvPr/>
        </p:nvGrpSpPr>
        <p:grpSpPr>
          <a:xfrm>
            <a:off x="6229440" y="2239920"/>
            <a:ext cx="672840" cy="882360"/>
            <a:chOff x="6229440" y="2239920"/>
            <a:chExt cx="672840" cy="882360"/>
          </a:xfrm>
        </p:grpSpPr>
        <p:sp>
          <p:nvSpPr>
            <p:cNvPr id="286" name=""/>
            <p:cNvSpPr/>
            <p:nvPr/>
          </p:nvSpPr>
          <p:spPr>
            <a:xfrm>
              <a:off x="6229440" y="2239920"/>
              <a:ext cx="672840" cy="882360"/>
            </a:xfrm>
            <a:custGeom>
              <a:avLst/>
              <a:gdLst/>
              <a:ahLst/>
              <a:rect l="l" t="t" r="r" b="b"/>
              <a:pathLst>
                <a:path w="849" h="1061">
                  <a:moveTo>
                    <a:pt x="685" y="0"/>
                  </a:moveTo>
                  <a:lnTo>
                    <a:pt x="652" y="18"/>
                  </a:lnTo>
                  <a:lnTo>
                    <a:pt x="577" y="14"/>
                  </a:lnTo>
                  <a:lnTo>
                    <a:pt x="523" y="39"/>
                  </a:lnTo>
                  <a:lnTo>
                    <a:pt x="455" y="75"/>
                  </a:lnTo>
                  <a:lnTo>
                    <a:pt x="426" y="107"/>
                  </a:lnTo>
                  <a:lnTo>
                    <a:pt x="426" y="150"/>
                  </a:lnTo>
                  <a:lnTo>
                    <a:pt x="387" y="175"/>
                  </a:lnTo>
                  <a:lnTo>
                    <a:pt x="362" y="204"/>
                  </a:lnTo>
                  <a:lnTo>
                    <a:pt x="362" y="218"/>
                  </a:lnTo>
                  <a:lnTo>
                    <a:pt x="383" y="243"/>
                  </a:lnTo>
                  <a:lnTo>
                    <a:pt x="387" y="254"/>
                  </a:lnTo>
                  <a:lnTo>
                    <a:pt x="376" y="276"/>
                  </a:lnTo>
                  <a:lnTo>
                    <a:pt x="383" y="294"/>
                  </a:lnTo>
                  <a:lnTo>
                    <a:pt x="391" y="315"/>
                  </a:lnTo>
                  <a:lnTo>
                    <a:pt x="383" y="333"/>
                  </a:lnTo>
                  <a:lnTo>
                    <a:pt x="358" y="337"/>
                  </a:lnTo>
                  <a:lnTo>
                    <a:pt x="322" y="387"/>
                  </a:lnTo>
                  <a:lnTo>
                    <a:pt x="279" y="398"/>
                  </a:lnTo>
                  <a:lnTo>
                    <a:pt x="179" y="398"/>
                  </a:lnTo>
                  <a:lnTo>
                    <a:pt x="175" y="412"/>
                  </a:lnTo>
                  <a:lnTo>
                    <a:pt x="79" y="412"/>
                  </a:lnTo>
                  <a:lnTo>
                    <a:pt x="57" y="434"/>
                  </a:lnTo>
                  <a:lnTo>
                    <a:pt x="53" y="469"/>
                  </a:lnTo>
                  <a:lnTo>
                    <a:pt x="71" y="491"/>
                  </a:lnTo>
                  <a:lnTo>
                    <a:pt x="93" y="520"/>
                  </a:lnTo>
                  <a:lnTo>
                    <a:pt x="86" y="548"/>
                  </a:lnTo>
                  <a:lnTo>
                    <a:pt x="39" y="591"/>
                  </a:lnTo>
                  <a:lnTo>
                    <a:pt x="0" y="627"/>
                  </a:lnTo>
                  <a:lnTo>
                    <a:pt x="18" y="652"/>
                  </a:lnTo>
                  <a:lnTo>
                    <a:pt x="7" y="677"/>
                  </a:lnTo>
                  <a:lnTo>
                    <a:pt x="165" y="652"/>
                  </a:lnTo>
                  <a:lnTo>
                    <a:pt x="570" y="559"/>
                  </a:lnTo>
                  <a:lnTo>
                    <a:pt x="577" y="577"/>
                  </a:lnTo>
                  <a:lnTo>
                    <a:pt x="609" y="588"/>
                  </a:lnTo>
                  <a:lnTo>
                    <a:pt x="613" y="631"/>
                  </a:lnTo>
                  <a:lnTo>
                    <a:pt x="649" y="634"/>
                  </a:lnTo>
                  <a:lnTo>
                    <a:pt x="659" y="652"/>
                  </a:lnTo>
                  <a:lnTo>
                    <a:pt x="645" y="674"/>
                  </a:lnTo>
                  <a:lnTo>
                    <a:pt x="642" y="706"/>
                  </a:lnTo>
                  <a:lnTo>
                    <a:pt x="627" y="728"/>
                  </a:lnTo>
                  <a:lnTo>
                    <a:pt x="638" y="753"/>
                  </a:lnTo>
                  <a:lnTo>
                    <a:pt x="620" y="763"/>
                  </a:lnTo>
                  <a:lnTo>
                    <a:pt x="638" y="803"/>
                  </a:lnTo>
                  <a:lnTo>
                    <a:pt x="634" y="832"/>
                  </a:lnTo>
                  <a:lnTo>
                    <a:pt x="681" y="835"/>
                  </a:lnTo>
                  <a:lnTo>
                    <a:pt x="692" y="864"/>
                  </a:lnTo>
                  <a:lnTo>
                    <a:pt x="670" y="910"/>
                  </a:lnTo>
                  <a:lnTo>
                    <a:pt x="624" y="943"/>
                  </a:lnTo>
                  <a:lnTo>
                    <a:pt x="627" y="968"/>
                  </a:lnTo>
                  <a:lnTo>
                    <a:pt x="638" y="982"/>
                  </a:lnTo>
                  <a:lnTo>
                    <a:pt x="649" y="1014"/>
                  </a:lnTo>
                  <a:lnTo>
                    <a:pt x="674" y="1011"/>
                  </a:lnTo>
                  <a:lnTo>
                    <a:pt x="699" y="1018"/>
                  </a:lnTo>
                  <a:lnTo>
                    <a:pt x="717" y="1029"/>
                  </a:lnTo>
                  <a:lnTo>
                    <a:pt x="742" y="1061"/>
                  </a:lnTo>
                  <a:lnTo>
                    <a:pt x="760" y="1043"/>
                  </a:lnTo>
                  <a:lnTo>
                    <a:pt x="756" y="1018"/>
                  </a:lnTo>
                  <a:lnTo>
                    <a:pt x="785" y="993"/>
                  </a:lnTo>
                  <a:lnTo>
                    <a:pt x="803" y="964"/>
                  </a:lnTo>
                  <a:lnTo>
                    <a:pt x="799" y="896"/>
                  </a:lnTo>
                  <a:lnTo>
                    <a:pt x="814" y="875"/>
                  </a:lnTo>
                  <a:lnTo>
                    <a:pt x="810" y="799"/>
                  </a:lnTo>
                  <a:lnTo>
                    <a:pt x="799" y="785"/>
                  </a:lnTo>
                  <a:lnTo>
                    <a:pt x="781" y="781"/>
                  </a:lnTo>
                  <a:lnTo>
                    <a:pt x="771" y="781"/>
                  </a:lnTo>
                  <a:lnTo>
                    <a:pt x="774" y="760"/>
                  </a:lnTo>
                  <a:lnTo>
                    <a:pt x="785" y="728"/>
                  </a:lnTo>
                  <a:lnTo>
                    <a:pt x="799" y="749"/>
                  </a:lnTo>
                  <a:lnTo>
                    <a:pt x="803" y="763"/>
                  </a:lnTo>
                  <a:lnTo>
                    <a:pt x="849" y="742"/>
                  </a:lnTo>
                  <a:lnTo>
                    <a:pt x="849" y="713"/>
                  </a:lnTo>
                  <a:lnTo>
                    <a:pt x="842" y="695"/>
                  </a:lnTo>
                  <a:lnTo>
                    <a:pt x="839" y="681"/>
                  </a:lnTo>
                  <a:lnTo>
                    <a:pt x="821" y="677"/>
                  </a:lnTo>
                  <a:lnTo>
                    <a:pt x="803" y="663"/>
                  </a:lnTo>
                  <a:lnTo>
                    <a:pt x="835" y="645"/>
                  </a:lnTo>
                  <a:lnTo>
                    <a:pt x="806" y="620"/>
                  </a:lnTo>
                  <a:lnTo>
                    <a:pt x="803" y="591"/>
                  </a:lnTo>
                  <a:lnTo>
                    <a:pt x="792" y="512"/>
                  </a:lnTo>
                  <a:lnTo>
                    <a:pt x="792" y="505"/>
                  </a:lnTo>
                  <a:lnTo>
                    <a:pt x="767" y="487"/>
                  </a:lnTo>
                  <a:lnTo>
                    <a:pt x="789" y="401"/>
                  </a:lnTo>
                  <a:lnTo>
                    <a:pt x="781" y="376"/>
                  </a:lnTo>
                  <a:lnTo>
                    <a:pt x="771" y="347"/>
                  </a:lnTo>
                  <a:lnTo>
                    <a:pt x="774" y="322"/>
                  </a:lnTo>
                  <a:lnTo>
                    <a:pt x="753" y="251"/>
                  </a:lnTo>
                  <a:lnTo>
                    <a:pt x="717" y="251"/>
                  </a:lnTo>
                  <a:lnTo>
                    <a:pt x="728" y="215"/>
                  </a:lnTo>
                  <a:lnTo>
                    <a:pt x="728" y="186"/>
                  </a:lnTo>
                  <a:lnTo>
                    <a:pt x="702" y="161"/>
                  </a:lnTo>
                  <a:lnTo>
                    <a:pt x="717" y="136"/>
                  </a:lnTo>
                  <a:lnTo>
                    <a:pt x="706" y="100"/>
                  </a:lnTo>
                  <a:lnTo>
                    <a:pt x="685" y="71"/>
                  </a:lnTo>
                  <a:lnTo>
                    <a:pt x="685"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 name=""/>
            <p:cNvSpPr/>
            <p:nvPr/>
          </p:nvSpPr>
          <p:spPr>
            <a:xfrm>
              <a:off x="6229440" y="2239920"/>
              <a:ext cx="672840" cy="882360"/>
            </a:xfrm>
            <a:custGeom>
              <a:avLst/>
              <a:gdLst/>
              <a:ahLst/>
              <a:rect l="l" t="t" r="r" b="b"/>
              <a:pathLst>
                <a:path w="849" h="1061">
                  <a:moveTo>
                    <a:pt x="685" y="0"/>
                  </a:moveTo>
                  <a:lnTo>
                    <a:pt x="652" y="18"/>
                  </a:lnTo>
                  <a:lnTo>
                    <a:pt x="577" y="14"/>
                  </a:lnTo>
                  <a:lnTo>
                    <a:pt x="523" y="39"/>
                  </a:lnTo>
                  <a:lnTo>
                    <a:pt x="455" y="75"/>
                  </a:lnTo>
                  <a:lnTo>
                    <a:pt x="426" y="107"/>
                  </a:lnTo>
                  <a:lnTo>
                    <a:pt x="426" y="150"/>
                  </a:lnTo>
                  <a:lnTo>
                    <a:pt x="387" y="175"/>
                  </a:lnTo>
                  <a:lnTo>
                    <a:pt x="362" y="204"/>
                  </a:lnTo>
                  <a:lnTo>
                    <a:pt x="362" y="218"/>
                  </a:lnTo>
                  <a:lnTo>
                    <a:pt x="383" y="243"/>
                  </a:lnTo>
                  <a:lnTo>
                    <a:pt x="387" y="254"/>
                  </a:lnTo>
                  <a:lnTo>
                    <a:pt x="376" y="276"/>
                  </a:lnTo>
                  <a:lnTo>
                    <a:pt x="383" y="294"/>
                  </a:lnTo>
                  <a:lnTo>
                    <a:pt x="391" y="315"/>
                  </a:lnTo>
                  <a:lnTo>
                    <a:pt x="383" y="333"/>
                  </a:lnTo>
                  <a:lnTo>
                    <a:pt x="358" y="337"/>
                  </a:lnTo>
                  <a:lnTo>
                    <a:pt x="322" y="387"/>
                  </a:lnTo>
                  <a:lnTo>
                    <a:pt x="279" y="398"/>
                  </a:lnTo>
                  <a:lnTo>
                    <a:pt x="179" y="398"/>
                  </a:lnTo>
                  <a:lnTo>
                    <a:pt x="175" y="412"/>
                  </a:lnTo>
                  <a:lnTo>
                    <a:pt x="79" y="412"/>
                  </a:lnTo>
                  <a:lnTo>
                    <a:pt x="57" y="434"/>
                  </a:lnTo>
                  <a:lnTo>
                    <a:pt x="53" y="469"/>
                  </a:lnTo>
                  <a:lnTo>
                    <a:pt x="71" y="491"/>
                  </a:lnTo>
                  <a:lnTo>
                    <a:pt x="93" y="520"/>
                  </a:lnTo>
                  <a:lnTo>
                    <a:pt x="86" y="548"/>
                  </a:lnTo>
                  <a:lnTo>
                    <a:pt x="39" y="591"/>
                  </a:lnTo>
                  <a:lnTo>
                    <a:pt x="0" y="627"/>
                  </a:lnTo>
                  <a:lnTo>
                    <a:pt x="18" y="652"/>
                  </a:lnTo>
                  <a:lnTo>
                    <a:pt x="7" y="677"/>
                  </a:lnTo>
                  <a:lnTo>
                    <a:pt x="165" y="652"/>
                  </a:lnTo>
                  <a:lnTo>
                    <a:pt x="570" y="559"/>
                  </a:lnTo>
                  <a:lnTo>
                    <a:pt x="577" y="577"/>
                  </a:lnTo>
                  <a:lnTo>
                    <a:pt x="609" y="588"/>
                  </a:lnTo>
                  <a:lnTo>
                    <a:pt x="613" y="631"/>
                  </a:lnTo>
                  <a:lnTo>
                    <a:pt x="649" y="634"/>
                  </a:lnTo>
                  <a:lnTo>
                    <a:pt x="659" y="652"/>
                  </a:lnTo>
                  <a:lnTo>
                    <a:pt x="645" y="674"/>
                  </a:lnTo>
                  <a:lnTo>
                    <a:pt x="642" y="706"/>
                  </a:lnTo>
                  <a:lnTo>
                    <a:pt x="627" y="728"/>
                  </a:lnTo>
                  <a:lnTo>
                    <a:pt x="638" y="753"/>
                  </a:lnTo>
                  <a:lnTo>
                    <a:pt x="620" y="763"/>
                  </a:lnTo>
                  <a:lnTo>
                    <a:pt x="638" y="803"/>
                  </a:lnTo>
                  <a:lnTo>
                    <a:pt x="634" y="832"/>
                  </a:lnTo>
                  <a:lnTo>
                    <a:pt x="681" y="835"/>
                  </a:lnTo>
                  <a:lnTo>
                    <a:pt x="692" y="864"/>
                  </a:lnTo>
                  <a:lnTo>
                    <a:pt x="670" y="910"/>
                  </a:lnTo>
                  <a:lnTo>
                    <a:pt x="624" y="943"/>
                  </a:lnTo>
                  <a:lnTo>
                    <a:pt x="627" y="968"/>
                  </a:lnTo>
                  <a:lnTo>
                    <a:pt x="638" y="982"/>
                  </a:lnTo>
                  <a:lnTo>
                    <a:pt x="649" y="1014"/>
                  </a:lnTo>
                  <a:lnTo>
                    <a:pt x="674" y="1011"/>
                  </a:lnTo>
                  <a:lnTo>
                    <a:pt x="699" y="1018"/>
                  </a:lnTo>
                  <a:lnTo>
                    <a:pt x="717" y="1029"/>
                  </a:lnTo>
                  <a:lnTo>
                    <a:pt x="742" y="1061"/>
                  </a:lnTo>
                  <a:lnTo>
                    <a:pt x="760" y="1043"/>
                  </a:lnTo>
                  <a:lnTo>
                    <a:pt x="756" y="1018"/>
                  </a:lnTo>
                  <a:lnTo>
                    <a:pt x="785" y="993"/>
                  </a:lnTo>
                  <a:lnTo>
                    <a:pt x="803" y="964"/>
                  </a:lnTo>
                  <a:lnTo>
                    <a:pt x="799" y="896"/>
                  </a:lnTo>
                  <a:lnTo>
                    <a:pt x="814" y="875"/>
                  </a:lnTo>
                  <a:lnTo>
                    <a:pt x="810" y="799"/>
                  </a:lnTo>
                  <a:lnTo>
                    <a:pt x="799" y="785"/>
                  </a:lnTo>
                  <a:lnTo>
                    <a:pt x="781" y="781"/>
                  </a:lnTo>
                  <a:lnTo>
                    <a:pt x="771" y="781"/>
                  </a:lnTo>
                  <a:lnTo>
                    <a:pt x="774" y="760"/>
                  </a:lnTo>
                  <a:lnTo>
                    <a:pt x="785" y="728"/>
                  </a:lnTo>
                  <a:lnTo>
                    <a:pt x="799" y="749"/>
                  </a:lnTo>
                  <a:lnTo>
                    <a:pt x="803" y="763"/>
                  </a:lnTo>
                  <a:lnTo>
                    <a:pt x="849" y="742"/>
                  </a:lnTo>
                  <a:lnTo>
                    <a:pt x="849" y="713"/>
                  </a:lnTo>
                  <a:lnTo>
                    <a:pt x="842" y="695"/>
                  </a:lnTo>
                  <a:lnTo>
                    <a:pt x="839" y="681"/>
                  </a:lnTo>
                  <a:lnTo>
                    <a:pt x="821" y="677"/>
                  </a:lnTo>
                  <a:lnTo>
                    <a:pt x="803" y="663"/>
                  </a:lnTo>
                  <a:lnTo>
                    <a:pt x="835" y="645"/>
                  </a:lnTo>
                  <a:lnTo>
                    <a:pt x="806" y="620"/>
                  </a:lnTo>
                  <a:lnTo>
                    <a:pt x="803" y="591"/>
                  </a:lnTo>
                  <a:lnTo>
                    <a:pt x="792" y="512"/>
                  </a:lnTo>
                  <a:lnTo>
                    <a:pt x="792" y="505"/>
                  </a:lnTo>
                  <a:lnTo>
                    <a:pt x="767" y="487"/>
                  </a:lnTo>
                  <a:lnTo>
                    <a:pt x="789" y="401"/>
                  </a:lnTo>
                  <a:lnTo>
                    <a:pt x="781" y="376"/>
                  </a:lnTo>
                  <a:lnTo>
                    <a:pt x="771" y="347"/>
                  </a:lnTo>
                  <a:lnTo>
                    <a:pt x="774" y="322"/>
                  </a:lnTo>
                  <a:lnTo>
                    <a:pt x="753" y="251"/>
                  </a:lnTo>
                  <a:lnTo>
                    <a:pt x="717" y="251"/>
                  </a:lnTo>
                  <a:lnTo>
                    <a:pt x="728" y="215"/>
                  </a:lnTo>
                  <a:lnTo>
                    <a:pt x="728" y="186"/>
                  </a:lnTo>
                  <a:lnTo>
                    <a:pt x="702" y="161"/>
                  </a:lnTo>
                  <a:lnTo>
                    <a:pt x="717" y="136"/>
                  </a:lnTo>
                  <a:lnTo>
                    <a:pt x="706" y="100"/>
                  </a:lnTo>
                  <a:lnTo>
                    <a:pt x="685" y="71"/>
                  </a:lnTo>
                  <a:lnTo>
                    <a:pt x="685"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88" name=""/>
          <p:cNvGrpSpPr/>
          <p:nvPr/>
        </p:nvGrpSpPr>
        <p:grpSpPr>
          <a:xfrm>
            <a:off x="5769000" y="2289240"/>
            <a:ext cx="210960" cy="97920"/>
            <a:chOff x="5769000" y="2289240"/>
            <a:chExt cx="210960" cy="97920"/>
          </a:xfrm>
        </p:grpSpPr>
        <p:sp>
          <p:nvSpPr>
            <p:cNvPr id="289" name=""/>
            <p:cNvSpPr/>
            <p:nvPr/>
          </p:nvSpPr>
          <p:spPr>
            <a:xfrm>
              <a:off x="5769000" y="2289240"/>
              <a:ext cx="210960" cy="9792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 name=""/>
            <p:cNvSpPr/>
            <p:nvPr/>
          </p:nvSpPr>
          <p:spPr>
            <a:xfrm>
              <a:off x="5769000" y="2289240"/>
              <a:ext cx="210960" cy="9792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91" name=""/>
          <p:cNvGrpSpPr/>
          <p:nvPr/>
        </p:nvGrpSpPr>
        <p:grpSpPr>
          <a:xfrm>
            <a:off x="6772320" y="2198520"/>
            <a:ext cx="181080" cy="371160"/>
            <a:chOff x="6772320" y="2198520"/>
            <a:chExt cx="181080" cy="371160"/>
          </a:xfrm>
        </p:grpSpPr>
        <p:sp>
          <p:nvSpPr>
            <p:cNvPr id="292" name=""/>
            <p:cNvSpPr/>
            <p:nvPr/>
          </p:nvSpPr>
          <p:spPr>
            <a:xfrm>
              <a:off x="6772320" y="2198520"/>
              <a:ext cx="181080" cy="371160"/>
            </a:xfrm>
            <a:custGeom>
              <a:avLst/>
              <a:gdLst/>
              <a:ahLst/>
              <a:rect l="l" t="t" r="r" b="b"/>
              <a:pathLst>
                <a:path w="229" h="445">
                  <a:moveTo>
                    <a:pt x="0" y="51"/>
                  </a:moveTo>
                  <a:lnTo>
                    <a:pt x="136" y="22"/>
                  </a:lnTo>
                  <a:lnTo>
                    <a:pt x="200" y="0"/>
                  </a:lnTo>
                  <a:lnTo>
                    <a:pt x="211" y="33"/>
                  </a:lnTo>
                  <a:lnTo>
                    <a:pt x="207" y="61"/>
                  </a:lnTo>
                  <a:lnTo>
                    <a:pt x="211" y="83"/>
                  </a:lnTo>
                  <a:lnTo>
                    <a:pt x="229" y="97"/>
                  </a:lnTo>
                  <a:lnTo>
                    <a:pt x="218" y="108"/>
                  </a:lnTo>
                  <a:lnTo>
                    <a:pt x="218" y="140"/>
                  </a:lnTo>
                  <a:lnTo>
                    <a:pt x="197" y="144"/>
                  </a:lnTo>
                  <a:lnTo>
                    <a:pt x="182" y="151"/>
                  </a:lnTo>
                  <a:lnTo>
                    <a:pt x="175" y="173"/>
                  </a:lnTo>
                  <a:lnTo>
                    <a:pt x="190" y="198"/>
                  </a:lnTo>
                  <a:lnTo>
                    <a:pt x="190" y="223"/>
                  </a:lnTo>
                  <a:lnTo>
                    <a:pt x="168" y="241"/>
                  </a:lnTo>
                  <a:lnTo>
                    <a:pt x="161" y="262"/>
                  </a:lnTo>
                  <a:lnTo>
                    <a:pt x="193" y="302"/>
                  </a:lnTo>
                  <a:lnTo>
                    <a:pt x="175" y="363"/>
                  </a:lnTo>
                  <a:lnTo>
                    <a:pt x="204" y="420"/>
                  </a:lnTo>
                  <a:lnTo>
                    <a:pt x="157" y="438"/>
                  </a:lnTo>
                  <a:lnTo>
                    <a:pt x="100" y="445"/>
                  </a:lnTo>
                  <a:lnTo>
                    <a:pt x="82" y="388"/>
                  </a:lnTo>
                  <a:lnTo>
                    <a:pt x="86" y="366"/>
                  </a:lnTo>
                  <a:lnTo>
                    <a:pt x="68" y="298"/>
                  </a:lnTo>
                  <a:lnTo>
                    <a:pt x="28" y="302"/>
                  </a:lnTo>
                  <a:lnTo>
                    <a:pt x="43" y="273"/>
                  </a:lnTo>
                  <a:lnTo>
                    <a:pt x="43" y="230"/>
                  </a:lnTo>
                  <a:lnTo>
                    <a:pt x="17" y="216"/>
                  </a:lnTo>
                  <a:lnTo>
                    <a:pt x="32" y="183"/>
                  </a:lnTo>
                  <a:lnTo>
                    <a:pt x="21" y="147"/>
                  </a:lnTo>
                  <a:lnTo>
                    <a:pt x="0" y="130"/>
                  </a:lnTo>
                  <a:lnTo>
                    <a:pt x="0" y="51"/>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3" name=""/>
            <p:cNvSpPr/>
            <p:nvPr/>
          </p:nvSpPr>
          <p:spPr>
            <a:xfrm>
              <a:off x="6772320" y="2198520"/>
              <a:ext cx="181080" cy="371160"/>
            </a:xfrm>
            <a:custGeom>
              <a:avLst/>
              <a:gdLst/>
              <a:ahLst/>
              <a:rect l="l" t="t" r="r" b="b"/>
              <a:pathLst>
                <a:path w="229" h="445">
                  <a:moveTo>
                    <a:pt x="0" y="51"/>
                  </a:moveTo>
                  <a:lnTo>
                    <a:pt x="136" y="22"/>
                  </a:lnTo>
                  <a:lnTo>
                    <a:pt x="200" y="0"/>
                  </a:lnTo>
                  <a:lnTo>
                    <a:pt x="211" y="33"/>
                  </a:lnTo>
                  <a:lnTo>
                    <a:pt x="207" y="61"/>
                  </a:lnTo>
                  <a:lnTo>
                    <a:pt x="211" y="83"/>
                  </a:lnTo>
                  <a:lnTo>
                    <a:pt x="229" y="97"/>
                  </a:lnTo>
                  <a:lnTo>
                    <a:pt x="218" y="108"/>
                  </a:lnTo>
                  <a:lnTo>
                    <a:pt x="218" y="140"/>
                  </a:lnTo>
                  <a:lnTo>
                    <a:pt x="197" y="144"/>
                  </a:lnTo>
                  <a:lnTo>
                    <a:pt x="182" y="151"/>
                  </a:lnTo>
                  <a:lnTo>
                    <a:pt x="175" y="173"/>
                  </a:lnTo>
                  <a:lnTo>
                    <a:pt x="190" y="198"/>
                  </a:lnTo>
                  <a:lnTo>
                    <a:pt x="190" y="223"/>
                  </a:lnTo>
                  <a:lnTo>
                    <a:pt x="168" y="241"/>
                  </a:lnTo>
                  <a:lnTo>
                    <a:pt x="161" y="262"/>
                  </a:lnTo>
                  <a:lnTo>
                    <a:pt x="193" y="302"/>
                  </a:lnTo>
                  <a:lnTo>
                    <a:pt x="175" y="363"/>
                  </a:lnTo>
                  <a:lnTo>
                    <a:pt x="204" y="420"/>
                  </a:lnTo>
                  <a:lnTo>
                    <a:pt x="157" y="438"/>
                  </a:lnTo>
                  <a:lnTo>
                    <a:pt x="100" y="445"/>
                  </a:lnTo>
                  <a:lnTo>
                    <a:pt x="82" y="388"/>
                  </a:lnTo>
                  <a:lnTo>
                    <a:pt x="86" y="366"/>
                  </a:lnTo>
                  <a:lnTo>
                    <a:pt x="68" y="298"/>
                  </a:lnTo>
                  <a:lnTo>
                    <a:pt x="28" y="302"/>
                  </a:lnTo>
                  <a:lnTo>
                    <a:pt x="43" y="273"/>
                  </a:lnTo>
                  <a:lnTo>
                    <a:pt x="43" y="230"/>
                  </a:lnTo>
                  <a:lnTo>
                    <a:pt x="17" y="216"/>
                  </a:lnTo>
                  <a:lnTo>
                    <a:pt x="32" y="183"/>
                  </a:lnTo>
                  <a:lnTo>
                    <a:pt x="21" y="147"/>
                  </a:lnTo>
                  <a:lnTo>
                    <a:pt x="0" y="130"/>
                  </a:lnTo>
                  <a:lnTo>
                    <a:pt x="0" y="51"/>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sp>
        <p:nvSpPr>
          <p:cNvPr id="294" name=""/>
          <p:cNvSpPr/>
          <p:nvPr/>
        </p:nvSpPr>
        <p:spPr>
          <a:xfrm>
            <a:off x="4808520" y="2881440"/>
            <a:ext cx="681120" cy="166824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 name=""/>
          <p:cNvSpPr/>
          <p:nvPr/>
        </p:nvSpPr>
        <p:spPr>
          <a:xfrm>
            <a:off x="2627280" y="3906720"/>
            <a:ext cx="536760" cy="344520"/>
          </a:xfrm>
          <a:prstGeom prst="rect">
            <a:avLst/>
          </a:prstGeom>
          <a:noFill/>
          <a:ln w="9360">
            <a:solidFill>
              <a:srgbClr val="4d4d4d"/>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 name=""/>
          <p:cNvSpPr/>
          <p:nvPr/>
        </p:nvSpPr>
        <p:spPr>
          <a:xfrm>
            <a:off x="2050920" y="1895400"/>
            <a:ext cx="858960" cy="57780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 name=""/>
          <p:cNvSpPr/>
          <p:nvPr/>
        </p:nvSpPr>
        <p:spPr>
          <a:xfrm>
            <a:off x="3141720" y="1536840"/>
            <a:ext cx="3284640" cy="90144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 name=""/>
          <p:cNvSpPr/>
          <p:nvPr/>
        </p:nvSpPr>
        <p:spPr>
          <a:xfrm>
            <a:off x="2506680" y="1908000"/>
            <a:ext cx="981000" cy="167508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 name=""/>
          <p:cNvSpPr/>
          <p:nvPr/>
        </p:nvSpPr>
        <p:spPr>
          <a:xfrm>
            <a:off x="2106720" y="3218040"/>
            <a:ext cx="871560" cy="83160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 name=""/>
          <p:cNvSpPr/>
          <p:nvPr/>
        </p:nvSpPr>
        <p:spPr>
          <a:xfrm>
            <a:off x="2897280" y="3735360"/>
            <a:ext cx="1377720" cy="8906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 name=""/>
          <p:cNvSpPr/>
          <p:nvPr/>
        </p:nvSpPr>
        <p:spPr>
          <a:xfrm>
            <a:off x="4710240" y="2865600"/>
            <a:ext cx="2152440" cy="193176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 name=""/>
          <p:cNvSpPr/>
          <p:nvPr/>
        </p:nvSpPr>
        <p:spPr>
          <a:xfrm>
            <a:off x="6159600" y="3174840"/>
            <a:ext cx="439560" cy="268560"/>
          </a:xfrm>
          <a:custGeom>
            <a:avLst/>
            <a:gdLst/>
            <a:ahLst/>
            <a:rect l="l" t="t" r="r" b="b"/>
            <a:pathLst>
              <a:path w="558" h="321">
                <a:moveTo>
                  <a:pt x="558" y="0"/>
                </a:moveTo>
                <a:lnTo>
                  <a:pt x="443" y="281"/>
                </a:lnTo>
                <a:lnTo>
                  <a:pt x="264" y="276"/>
                </a:lnTo>
                <a:lnTo>
                  <a:pt x="167" y="315"/>
                </a:lnTo>
                <a:lnTo>
                  <a:pt x="0" y="32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 name=""/>
          <p:cNvSpPr/>
          <p:nvPr/>
        </p:nvSpPr>
        <p:spPr>
          <a:xfrm>
            <a:off x="5303880" y="3952800"/>
            <a:ext cx="1096920" cy="39528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 name=""/>
          <p:cNvSpPr/>
          <p:nvPr/>
        </p:nvSpPr>
        <p:spPr>
          <a:xfrm>
            <a:off x="5219640" y="3328920"/>
            <a:ext cx="271440" cy="549360"/>
          </a:xfrm>
          <a:custGeom>
            <a:avLst/>
            <a:gdLst/>
            <a:ahLst/>
            <a:rect l="l" t="t" r="r" b="b"/>
            <a:pathLst>
              <a:path w="344" h="659">
                <a:moveTo>
                  <a:pt x="344" y="50"/>
                </a:moveTo>
                <a:lnTo>
                  <a:pt x="281" y="62"/>
                </a:lnTo>
                <a:lnTo>
                  <a:pt x="200" y="0"/>
                </a:lnTo>
                <a:lnTo>
                  <a:pt x="184" y="159"/>
                </a:lnTo>
                <a:lnTo>
                  <a:pt x="0" y="65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 name=""/>
          <p:cNvSpPr/>
          <p:nvPr/>
        </p:nvSpPr>
        <p:spPr>
          <a:xfrm>
            <a:off x="6375240" y="2082960"/>
            <a:ext cx="60192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 name=""/>
          <p:cNvSpPr/>
          <p:nvPr/>
        </p:nvSpPr>
        <p:spPr>
          <a:xfrm>
            <a:off x="5892840" y="3819600"/>
            <a:ext cx="82440" cy="187200"/>
          </a:xfrm>
          <a:custGeom>
            <a:avLst/>
            <a:gdLst/>
            <a:ahLst/>
            <a:rect l="l" t="t" r="r" b="b"/>
            <a:pathLst>
              <a:path w="106" h="225">
                <a:moveTo>
                  <a:pt x="0" y="0"/>
                </a:moveTo>
                <a:lnTo>
                  <a:pt x="106" y="104"/>
                </a:lnTo>
                <a:lnTo>
                  <a:pt x="70" y="2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7" name=""/>
          <p:cNvGrpSpPr/>
          <p:nvPr/>
        </p:nvGrpSpPr>
        <p:grpSpPr>
          <a:xfrm>
            <a:off x="3838680" y="2382840"/>
            <a:ext cx="794880" cy="507600"/>
            <a:chOff x="3838680" y="2382840"/>
            <a:chExt cx="794880" cy="507600"/>
          </a:xfrm>
        </p:grpSpPr>
        <p:sp>
          <p:nvSpPr>
            <p:cNvPr id="308" name=""/>
            <p:cNvSpPr/>
            <p:nvPr/>
          </p:nvSpPr>
          <p:spPr>
            <a:xfrm>
              <a:off x="3838680" y="2382840"/>
              <a:ext cx="794880" cy="507600"/>
            </a:xfrm>
            <a:custGeom>
              <a:avLst/>
              <a:gdLst/>
              <a:ahLst/>
              <a:rect l="l" t="t" r="r" b="b"/>
              <a:pathLst>
                <a:path w="950" h="609">
                  <a:moveTo>
                    <a:pt x="28" y="0"/>
                  </a:moveTo>
                  <a:lnTo>
                    <a:pt x="251" y="14"/>
                  </a:lnTo>
                  <a:lnTo>
                    <a:pt x="563" y="25"/>
                  </a:lnTo>
                  <a:lnTo>
                    <a:pt x="821" y="21"/>
                  </a:lnTo>
                  <a:lnTo>
                    <a:pt x="928" y="21"/>
                  </a:lnTo>
                  <a:lnTo>
                    <a:pt x="925" y="57"/>
                  </a:lnTo>
                  <a:lnTo>
                    <a:pt x="914" y="64"/>
                  </a:lnTo>
                  <a:lnTo>
                    <a:pt x="903" y="71"/>
                  </a:lnTo>
                  <a:lnTo>
                    <a:pt x="900" y="96"/>
                  </a:lnTo>
                  <a:lnTo>
                    <a:pt x="921" y="132"/>
                  </a:lnTo>
                  <a:lnTo>
                    <a:pt x="939" y="143"/>
                  </a:lnTo>
                  <a:lnTo>
                    <a:pt x="936" y="164"/>
                  </a:lnTo>
                  <a:lnTo>
                    <a:pt x="943" y="179"/>
                  </a:lnTo>
                  <a:lnTo>
                    <a:pt x="943" y="412"/>
                  </a:lnTo>
                  <a:lnTo>
                    <a:pt x="950" y="444"/>
                  </a:lnTo>
                  <a:lnTo>
                    <a:pt x="936" y="451"/>
                  </a:lnTo>
                  <a:lnTo>
                    <a:pt x="932" y="462"/>
                  </a:lnTo>
                  <a:lnTo>
                    <a:pt x="943" y="476"/>
                  </a:lnTo>
                  <a:lnTo>
                    <a:pt x="939" y="555"/>
                  </a:lnTo>
                  <a:lnTo>
                    <a:pt x="928" y="563"/>
                  </a:lnTo>
                  <a:lnTo>
                    <a:pt x="932" y="595"/>
                  </a:lnTo>
                  <a:lnTo>
                    <a:pt x="943" y="609"/>
                  </a:lnTo>
                  <a:lnTo>
                    <a:pt x="928" y="609"/>
                  </a:lnTo>
                  <a:lnTo>
                    <a:pt x="907" y="609"/>
                  </a:lnTo>
                  <a:lnTo>
                    <a:pt x="878" y="588"/>
                  </a:lnTo>
                  <a:lnTo>
                    <a:pt x="860" y="559"/>
                  </a:lnTo>
                  <a:lnTo>
                    <a:pt x="850" y="555"/>
                  </a:lnTo>
                  <a:lnTo>
                    <a:pt x="821" y="570"/>
                  </a:lnTo>
                  <a:lnTo>
                    <a:pt x="799" y="541"/>
                  </a:lnTo>
                  <a:lnTo>
                    <a:pt x="756" y="566"/>
                  </a:lnTo>
                  <a:lnTo>
                    <a:pt x="731" y="566"/>
                  </a:lnTo>
                  <a:lnTo>
                    <a:pt x="713" y="559"/>
                  </a:lnTo>
                  <a:lnTo>
                    <a:pt x="688" y="527"/>
                  </a:lnTo>
                  <a:lnTo>
                    <a:pt x="0" y="512"/>
                  </a:lnTo>
                  <a:lnTo>
                    <a:pt x="28"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09" name=""/>
            <p:cNvSpPr/>
            <p:nvPr/>
          </p:nvSpPr>
          <p:spPr>
            <a:xfrm>
              <a:off x="3838680" y="2382840"/>
              <a:ext cx="794880" cy="507600"/>
            </a:xfrm>
            <a:custGeom>
              <a:avLst/>
              <a:gdLst/>
              <a:ahLst/>
              <a:rect l="l" t="t" r="r" b="b"/>
              <a:pathLst>
                <a:path w="950" h="609">
                  <a:moveTo>
                    <a:pt x="28" y="0"/>
                  </a:moveTo>
                  <a:lnTo>
                    <a:pt x="251" y="14"/>
                  </a:lnTo>
                  <a:lnTo>
                    <a:pt x="563" y="25"/>
                  </a:lnTo>
                  <a:lnTo>
                    <a:pt x="821" y="21"/>
                  </a:lnTo>
                  <a:lnTo>
                    <a:pt x="928" y="21"/>
                  </a:lnTo>
                  <a:lnTo>
                    <a:pt x="925" y="57"/>
                  </a:lnTo>
                  <a:lnTo>
                    <a:pt x="914" y="64"/>
                  </a:lnTo>
                  <a:lnTo>
                    <a:pt x="903" y="71"/>
                  </a:lnTo>
                  <a:lnTo>
                    <a:pt x="900" y="96"/>
                  </a:lnTo>
                  <a:lnTo>
                    <a:pt x="921" y="132"/>
                  </a:lnTo>
                  <a:lnTo>
                    <a:pt x="939" y="143"/>
                  </a:lnTo>
                  <a:lnTo>
                    <a:pt x="936" y="164"/>
                  </a:lnTo>
                  <a:lnTo>
                    <a:pt x="943" y="179"/>
                  </a:lnTo>
                  <a:lnTo>
                    <a:pt x="943" y="412"/>
                  </a:lnTo>
                  <a:lnTo>
                    <a:pt x="950" y="444"/>
                  </a:lnTo>
                  <a:lnTo>
                    <a:pt x="936" y="451"/>
                  </a:lnTo>
                  <a:lnTo>
                    <a:pt x="932" y="462"/>
                  </a:lnTo>
                  <a:lnTo>
                    <a:pt x="943" y="476"/>
                  </a:lnTo>
                  <a:lnTo>
                    <a:pt x="939" y="555"/>
                  </a:lnTo>
                  <a:lnTo>
                    <a:pt x="928" y="563"/>
                  </a:lnTo>
                  <a:lnTo>
                    <a:pt x="932" y="595"/>
                  </a:lnTo>
                  <a:lnTo>
                    <a:pt x="943" y="609"/>
                  </a:lnTo>
                  <a:lnTo>
                    <a:pt x="928" y="609"/>
                  </a:lnTo>
                  <a:lnTo>
                    <a:pt x="907" y="609"/>
                  </a:lnTo>
                  <a:lnTo>
                    <a:pt x="878" y="588"/>
                  </a:lnTo>
                  <a:lnTo>
                    <a:pt x="860" y="559"/>
                  </a:lnTo>
                  <a:lnTo>
                    <a:pt x="850" y="555"/>
                  </a:lnTo>
                  <a:lnTo>
                    <a:pt x="821" y="570"/>
                  </a:lnTo>
                  <a:lnTo>
                    <a:pt x="799" y="541"/>
                  </a:lnTo>
                  <a:lnTo>
                    <a:pt x="756" y="566"/>
                  </a:lnTo>
                  <a:lnTo>
                    <a:pt x="731" y="566"/>
                  </a:lnTo>
                  <a:lnTo>
                    <a:pt x="713" y="559"/>
                  </a:lnTo>
                  <a:lnTo>
                    <a:pt x="688" y="527"/>
                  </a:lnTo>
                  <a:lnTo>
                    <a:pt x="0" y="512"/>
                  </a:lnTo>
                  <a:lnTo>
                    <a:pt x="28"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10" name=""/>
          <p:cNvGrpSpPr/>
          <p:nvPr/>
        </p:nvGrpSpPr>
        <p:grpSpPr>
          <a:xfrm>
            <a:off x="3814920" y="2805120"/>
            <a:ext cx="924840" cy="448920"/>
            <a:chOff x="3814920" y="2805120"/>
            <a:chExt cx="924840" cy="448920"/>
          </a:xfrm>
        </p:grpSpPr>
        <p:sp>
          <p:nvSpPr>
            <p:cNvPr id="311" name=""/>
            <p:cNvSpPr/>
            <p:nvPr/>
          </p:nvSpPr>
          <p:spPr>
            <a:xfrm>
              <a:off x="3814920" y="2805120"/>
              <a:ext cx="924840" cy="44892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2" name=""/>
            <p:cNvSpPr/>
            <p:nvPr/>
          </p:nvSpPr>
          <p:spPr>
            <a:xfrm>
              <a:off x="3814920" y="2805120"/>
              <a:ext cx="924840" cy="44892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13" name=""/>
          <p:cNvGrpSpPr/>
          <p:nvPr/>
        </p:nvGrpSpPr>
        <p:grpSpPr>
          <a:xfrm>
            <a:off x="4041720" y="3254400"/>
            <a:ext cx="787320" cy="436320"/>
            <a:chOff x="4041720" y="3254400"/>
            <a:chExt cx="787320" cy="436320"/>
          </a:xfrm>
        </p:grpSpPr>
        <p:sp>
          <p:nvSpPr>
            <p:cNvPr id="314" name=""/>
            <p:cNvSpPr/>
            <p:nvPr/>
          </p:nvSpPr>
          <p:spPr>
            <a:xfrm>
              <a:off x="4041720" y="3254400"/>
              <a:ext cx="787320" cy="43632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5" name=""/>
            <p:cNvSpPr/>
            <p:nvPr/>
          </p:nvSpPr>
          <p:spPr>
            <a:xfrm>
              <a:off x="4041720" y="3254400"/>
              <a:ext cx="787320" cy="43632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16" name=""/>
          <p:cNvGrpSpPr/>
          <p:nvPr/>
        </p:nvGrpSpPr>
        <p:grpSpPr>
          <a:xfrm>
            <a:off x="3859200" y="3664080"/>
            <a:ext cx="1009440" cy="485280"/>
            <a:chOff x="3859200" y="3664080"/>
            <a:chExt cx="1009440" cy="485280"/>
          </a:xfrm>
        </p:grpSpPr>
        <p:sp>
          <p:nvSpPr>
            <p:cNvPr id="317" name=""/>
            <p:cNvSpPr/>
            <p:nvPr/>
          </p:nvSpPr>
          <p:spPr>
            <a:xfrm>
              <a:off x="3859200" y="3664080"/>
              <a:ext cx="1009440" cy="485280"/>
            </a:xfrm>
            <a:custGeom>
              <a:avLst/>
              <a:gdLst/>
              <a:ahLst/>
              <a:rect l="l" t="t" r="r" b="b"/>
              <a:pathLst>
                <a:path w="1160" h="585">
                  <a:moveTo>
                    <a:pt x="4" y="0"/>
                  </a:moveTo>
                  <a:lnTo>
                    <a:pt x="413" y="25"/>
                  </a:lnTo>
                  <a:lnTo>
                    <a:pt x="1135" y="29"/>
                  </a:lnTo>
                  <a:lnTo>
                    <a:pt x="1135" y="111"/>
                  </a:lnTo>
                  <a:lnTo>
                    <a:pt x="1153" y="208"/>
                  </a:lnTo>
                  <a:lnTo>
                    <a:pt x="1160" y="585"/>
                  </a:lnTo>
                  <a:lnTo>
                    <a:pt x="1125" y="578"/>
                  </a:lnTo>
                  <a:lnTo>
                    <a:pt x="1117" y="560"/>
                  </a:lnTo>
                  <a:lnTo>
                    <a:pt x="1103" y="545"/>
                  </a:lnTo>
                  <a:lnTo>
                    <a:pt x="1081" y="542"/>
                  </a:lnTo>
                  <a:lnTo>
                    <a:pt x="1067" y="552"/>
                  </a:lnTo>
                  <a:lnTo>
                    <a:pt x="1049" y="570"/>
                  </a:lnTo>
                  <a:lnTo>
                    <a:pt x="1024" y="552"/>
                  </a:lnTo>
                  <a:lnTo>
                    <a:pt x="1003" y="549"/>
                  </a:lnTo>
                  <a:lnTo>
                    <a:pt x="967" y="570"/>
                  </a:lnTo>
                  <a:lnTo>
                    <a:pt x="920" y="570"/>
                  </a:lnTo>
                  <a:lnTo>
                    <a:pt x="884" y="556"/>
                  </a:lnTo>
                  <a:lnTo>
                    <a:pt x="845" y="560"/>
                  </a:lnTo>
                  <a:lnTo>
                    <a:pt x="823" y="581"/>
                  </a:lnTo>
                  <a:lnTo>
                    <a:pt x="813" y="581"/>
                  </a:lnTo>
                  <a:lnTo>
                    <a:pt x="784" y="552"/>
                  </a:lnTo>
                  <a:lnTo>
                    <a:pt x="741" y="552"/>
                  </a:lnTo>
                  <a:lnTo>
                    <a:pt x="712" y="552"/>
                  </a:lnTo>
                  <a:lnTo>
                    <a:pt x="691" y="538"/>
                  </a:lnTo>
                  <a:lnTo>
                    <a:pt x="673" y="502"/>
                  </a:lnTo>
                  <a:lnTo>
                    <a:pt x="644" y="495"/>
                  </a:lnTo>
                  <a:lnTo>
                    <a:pt x="626" y="495"/>
                  </a:lnTo>
                  <a:lnTo>
                    <a:pt x="608" y="509"/>
                  </a:lnTo>
                  <a:lnTo>
                    <a:pt x="549" y="506"/>
                  </a:lnTo>
                  <a:lnTo>
                    <a:pt x="528" y="495"/>
                  </a:lnTo>
                  <a:lnTo>
                    <a:pt x="520" y="463"/>
                  </a:lnTo>
                  <a:lnTo>
                    <a:pt x="506" y="448"/>
                  </a:lnTo>
                  <a:lnTo>
                    <a:pt x="495" y="452"/>
                  </a:lnTo>
                  <a:lnTo>
                    <a:pt x="463" y="466"/>
                  </a:lnTo>
                  <a:lnTo>
                    <a:pt x="445" y="466"/>
                  </a:lnTo>
                  <a:lnTo>
                    <a:pt x="434" y="463"/>
                  </a:lnTo>
                  <a:lnTo>
                    <a:pt x="431" y="448"/>
                  </a:lnTo>
                  <a:lnTo>
                    <a:pt x="424" y="427"/>
                  </a:lnTo>
                  <a:lnTo>
                    <a:pt x="420" y="413"/>
                  </a:lnTo>
                  <a:lnTo>
                    <a:pt x="413" y="373"/>
                  </a:lnTo>
                  <a:lnTo>
                    <a:pt x="395" y="115"/>
                  </a:lnTo>
                  <a:lnTo>
                    <a:pt x="0" y="86"/>
                  </a:lnTo>
                  <a:lnTo>
                    <a:pt x="4"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8" name=""/>
            <p:cNvSpPr/>
            <p:nvPr/>
          </p:nvSpPr>
          <p:spPr>
            <a:xfrm>
              <a:off x="3859200" y="3664080"/>
              <a:ext cx="1009440" cy="485280"/>
            </a:xfrm>
            <a:custGeom>
              <a:avLst/>
              <a:gdLst/>
              <a:ahLst/>
              <a:rect l="l" t="t" r="r" b="b"/>
              <a:pathLst>
                <a:path w="1160" h="585">
                  <a:moveTo>
                    <a:pt x="4" y="0"/>
                  </a:moveTo>
                  <a:lnTo>
                    <a:pt x="413" y="25"/>
                  </a:lnTo>
                  <a:lnTo>
                    <a:pt x="1135" y="29"/>
                  </a:lnTo>
                  <a:lnTo>
                    <a:pt x="1135" y="111"/>
                  </a:lnTo>
                  <a:lnTo>
                    <a:pt x="1153" y="208"/>
                  </a:lnTo>
                  <a:lnTo>
                    <a:pt x="1160" y="585"/>
                  </a:lnTo>
                  <a:lnTo>
                    <a:pt x="1125" y="578"/>
                  </a:lnTo>
                  <a:lnTo>
                    <a:pt x="1117" y="560"/>
                  </a:lnTo>
                  <a:lnTo>
                    <a:pt x="1103" y="545"/>
                  </a:lnTo>
                  <a:lnTo>
                    <a:pt x="1081" y="542"/>
                  </a:lnTo>
                  <a:lnTo>
                    <a:pt x="1067" y="552"/>
                  </a:lnTo>
                  <a:lnTo>
                    <a:pt x="1049" y="570"/>
                  </a:lnTo>
                  <a:lnTo>
                    <a:pt x="1024" y="552"/>
                  </a:lnTo>
                  <a:lnTo>
                    <a:pt x="1003" y="549"/>
                  </a:lnTo>
                  <a:lnTo>
                    <a:pt x="967" y="570"/>
                  </a:lnTo>
                  <a:lnTo>
                    <a:pt x="920" y="570"/>
                  </a:lnTo>
                  <a:lnTo>
                    <a:pt x="884" y="556"/>
                  </a:lnTo>
                  <a:lnTo>
                    <a:pt x="845" y="560"/>
                  </a:lnTo>
                  <a:lnTo>
                    <a:pt x="823" y="581"/>
                  </a:lnTo>
                  <a:lnTo>
                    <a:pt x="813" y="581"/>
                  </a:lnTo>
                  <a:lnTo>
                    <a:pt x="784" y="552"/>
                  </a:lnTo>
                  <a:lnTo>
                    <a:pt x="741" y="552"/>
                  </a:lnTo>
                  <a:lnTo>
                    <a:pt x="712" y="552"/>
                  </a:lnTo>
                  <a:lnTo>
                    <a:pt x="691" y="538"/>
                  </a:lnTo>
                  <a:lnTo>
                    <a:pt x="673" y="502"/>
                  </a:lnTo>
                  <a:lnTo>
                    <a:pt x="644" y="495"/>
                  </a:lnTo>
                  <a:lnTo>
                    <a:pt x="626" y="495"/>
                  </a:lnTo>
                  <a:lnTo>
                    <a:pt x="608" y="509"/>
                  </a:lnTo>
                  <a:lnTo>
                    <a:pt x="549" y="506"/>
                  </a:lnTo>
                  <a:lnTo>
                    <a:pt x="528" y="495"/>
                  </a:lnTo>
                  <a:lnTo>
                    <a:pt x="520" y="463"/>
                  </a:lnTo>
                  <a:lnTo>
                    <a:pt x="506" y="448"/>
                  </a:lnTo>
                  <a:lnTo>
                    <a:pt x="495" y="452"/>
                  </a:lnTo>
                  <a:lnTo>
                    <a:pt x="463" y="466"/>
                  </a:lnTo>
                  <a:lnTo>
                    <a:pt x="445" y="466"/>
                  </a:lnTo>
                  <a:lnTo>
                    <a:pt x="434" y="463"/>
                  </a:lnTo>
                  <a:lnTo>
                    <a:pt x="431" y="448"/>
                  </a:lnTo>
                  <a:lnTo>
                    <a:pt x="424" y="427"/>
                  </a:lnTo>
                  <a:lnTo>
                    <a:pt x="420" y="413"/>
                  </a:lnTo>
                  <a:lnTo>
                    <a:pt x="413" y="373"/>
                  </a:lnTo>
                  <a:lnTo>
                    <a:pt x="395" y="115"/>
                  </a:lnTo>
                  <a:lnTo>
                    <a:pt x="0" y="86"/>
                  </a:lnTo>
                  <a:lnTo>
                    <a:pt x="4"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19" name=""/>
          <p:cNvGrpSpPr/>
          <p:nvPr/>
        </p:nvGrpSpPr>
        <p:grpSpPr>
          <a:xfrm>
            <a:off x="2571840" y="3521160"/>
            <a:ext cx="685800" cy="874440"/>
            <a:chOff x="2571840" y="3521160"/>
            <a:chExt cx="685800" cy="874440"/>
          </a:xfrm>
        </p:grpSpPr>
        <p:sp>
          <p:nvSpPr>
            <p:cNvPr id="320" name=""/>
            <p:cNvSpPr/>
            <p:nvPr/>
          </p:nvSpPr>
          <p:spPr>
            <a:xfrm>
              <a:off x="2571840" y="3521160"/>
              <a:ext cx="685800" cy="874440"/>
            </a:xfrm>
            <a:custGeom>
              <a:avLst/>
              <a:gdLst/>
              <a:ahLst/>
              <a:rect l="l" t="t" r="r" b="b"/>
              <a:pathLst>
                <a:path w="866" h="1055">
                  <a:moveTo>
                    <a:pt x="219" y="0"/>
                  </a:moveTo>
                  <a:lnTo>
                    <a:pt x="190" y="165"/>
                  </a:lnTo>
                  <a:lnTo>
                    <a:pt x="172" y="172"/>
                  </a:lnTo>
                  <a:lnTo>
                    <a:pt x="151" y="154"/>
                  </a:lnTo>
                  <a:lnTo>
                    <a:pt x="136" y="144"/>
                  </a:lnTo>
                  <a:lnTo>
                    <a:pt x="104" y="151"/>
                  </a:lnTo>
                  <a:lnTo>
                    <a:pt x="93" y="165"/>
                  </a:lnTo>
                  <a:lnTo>
                    <a:pt x="97" y="183"/>
                  </a:lnTo>
                  <a:lnTo>
                    <a:pt x="104" y="194"/>
                  </a:lnTo>
                  <a:lnTo>
                    <a:pt x="104" y="208"/>
                  </a:lnTo>
                  <a:lnTo>
                    <a:pt x="90" y="212"/>
                  </a:lnTo>
                  <a:lnTo>
                    <a:pt x="93" y="219"/>
                  </a:lnTo>
                  <a:lnTo>
                    <a:pt x="104" y="223"/>
                  </a:lnTo>
                  <a:lnTo>
                    <a:pt x="97" y="233"/>
                  </a:lnTo>
                  <a:lnTo>
                    <a:pt x="93" y="241"/>
                  </a:lnTo>
                  <a:lnTo>
                    <a:pt x="100" y="262"/>
                  </a:lnTo>
                  <a:lnTo>
                    <a:pt x="108" y="280"/>
                  </a:lnTo>
                  <a:lnTo>
                    <a:pt x="97" y="316"/>
                  </a:lnTo>
                  <a:lnTo>
                    <a:pt x="90" y="345"/>
                  </a:lnTo>
                  <a:lnTo>
                    <a:pt x="83" y="355"/>
                  </a:lnTo>
                  <a:lnTo>
                    <a:pt x="104" y="391"/>
                  </a:lnTo>
                  <a:lnTo>
                    <a:pt x="108" y="413"/>
                  </a:lnTo>
                  <a:lnTo>
                    <a:pt x="133" y="452"/>
                  </a:lnTo>
                  <a:lnTo>
                    <a:pt x="129" y="463"/>
                  </a:lnTo>
                  <a:lnTo>
                    <a:pt x="118" y="474"/>
                  </a:lnTo>
                  <a:lnTo>
                    <a:pt x="97" y="502"/>
                  </a:lnTo>
                  <a:lnTo>
                    <a:pt x="79" y="495"/>
                  </a:lnTo>
                  <a:lnTo>
                    <a:pt x="75" y="520"/>
                  </a:lnTo>
                  <a:lnTo>
                    <a:pt x="72" y="553"/>
                  </a:lnTo>
                  <a:lnTo>
                    <a:pt x="36" y="596"/>
                  </a:lnTo>
                  <a:lnTo>
                    <a:pt x="29" y="614"/>
                  </a:lnTo>
                  <a:lnTo>
                    <a:pt x="36" y="671"/>
                  </a:lnTo>
                  <a:lnTo>
                    <a:pt x="36" y="700"/>
                  </a:lnTo>
                  <a:lnTo>
                    <a:pt x="22" y="710"/>
                  </a:lnTo>
                  <a:lnTo>
                    <a:pt x="14" y="718"/>
                  </a:lnTo>
                  <a:lnTo>
                    <a:pt x="0" y="721"/>
                  </a:lnTo>
                  <a:lnTo>
                    <a:pt x="4" y="735"/>
                  </a:lnTo>
                  <a:lnTo>
                    <a:pt x="486" y="1029"/>
                  </a:lnTo>
                  <a:lnTo>
                    <a:pt x="766" y="1055"/>
                  </a:lnTo>
                  <a:lnTo>
                    <a:pt x="866" y="104"/>
                  </a:lnTo>
                  <a:lnTo>
                    <a:pt x="219"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21" name=""/>
            <p:cNvSpPr/>
            <p:nvPr/>
          </p:nvSpPr>
          <p:spPr>
            <a:xfrm>
              <a:off x="2571840" y="3521160"/>
              <a:ext cx="685800" cy="874440"/>
            </a:xfrm>
            <a:custGeom>
              <a:avLst/>
              <a:gdLst/>
              <a:ahLst/>
              <a:rect l="l" t="t" r="r" b="b"/>
              <a:pathLst>
                <a:path w="866" h="1055">
                  <a:moveTo>
                    <a:pt x="219" y="0"/>
                  </a:moveTo>
                  <a:lnTo>
                    <a:pt x="190" y="165"/>
                  </a:lnTo>
                  <a:lnTo>
                    <a:pt x="172" y="172"/>
                  </a:lnTo>
                  <a:lnTo>
                    <a:pt x="151" y="154"/>
                  </a:lnTo>
                  <a:lnTo>
                    <a:pt x="136" y="144"/>
                  </a:lnTo>
                  <a:lnTo>
                    <a:pt x="104" y="151"/>
                  </a:lnTo>
                  <a:lnTo>
                    <a:pt x="93" y="165"/>
                  </a:lnTo>
                  <a:lnTo>
                    <a:pt x="97" y="183"/>
                  </a:lnTo>
                  <a:lnTo>
                    <a:pt x="104" y="194"/>
                  </a:lnTo>
                  <a:lnTo>
                    <a:pt x="104" y="208"/>
                  </a:lnTo>
                  <a:lnTo>
                    <a:pt x="90" y="212"/>
                  </a:lnTo>
                  <a:lnTo>
                    <a:pt x="93" y="219"/>
                  </a:lnTo>
                  <a:lnTo>
                    <a:pt x="104" y="223"/>
                  </a:lnTo>
                  <a:lnTo>
                    <a:pt x="97" y="233"/>
                  </a:lnTo>
                  <a:lnTo>
                    <a:pt x="93" y="241"/>
                  </a:lnTo>
                  <a:lnTo>
                    <a:pt x="100" y="262"/>
                  </a:lnTo>
                  <a:lnTo>
                    <a:pt x="108" y="280"/>
                  </a:lnTo>
                  <a:lnTo>
                    <a:pt x="97" y="316"/>
                  </a:lnTo>
                  <a:lnTo>
                    <a:pt x="90" y="345"/>
                  </a:lnTo>
                  <a:lnTo>
                    <a:pt x="83" y="355"/>
                  </a:lnTo>
                  <a:lnTo>
                    <a:pt x="104" y="391"/>
                  </a:lnTo>
                  <a:lnTo>
                    <a:pt x="108" y="413"/>
                  </a:lnTo>
                  <a:lnTo>
                    <a:pt x="133" y="452"/>
                  </a:lnTo>
                  <a:lnTo>
                    <a:pt x="129" y="463"/>
                  </a:lnTo>
                  <a:lnTo>
                    <a:pt x="118" y="474"/>
                  </a:lnTo>
                  <a:lnTo>
                    <a:pt x="97" y="502"/>
                  </a:lnTo>
                  <a:lnTo>
                    <a:pt x="79" y="495"/>
                  </a:lnTo>
                  <a:lnTo>
                    <a:pt x="75" y="520"/>
                  </a:lnTo>
                  <a:lnTo>
                    <a:pt x="72" y="553"/>
                  </a:lnTo>
                  <a:lnTo>
                    <a:pt x="36" y="596"/>
                  </a:lnTo>
                  <a:lnTo>
                    <a:pt x="29" y="614"/>
                  </a:lnTo>
                  <a:lnTo>
                    <a:pt x="36" y="671"/>
                  </a:lnTo>
                  <a:lnTo>
                    <a:pt x="36" y="700"/>
                  </a:lnTo>
                  <a:lnTo>
                    <a:pt x="22" y="710"/>
                  </a:lnTo>
                  <a:lnTo>
                    <a:pt x="14" y="718"/>
                  </a:lnTo>
                  <a:lnTo>
                    <a:pt x="0" y="721"/>
                  </a:lnTo>
                  <a:lnTo>
                    <a:pt x="4" y="735"/>
                  </a:lnTo>
                  <a:lnTo>
                    <a:pt x="486" y="1029"/>
                  </a:lnTo>
                  <a:lnTo>
                    <a:pt x="766" y="1055"/>
                  </a:lnTo>
                  <a:lnTo>
                    <a:pt x="866" y="104"/>
                  </a:lnTo>
                  <a:lnTo>
                    <a:pt x="219"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22" name=""/>
          <p:cNvGrpSpPr/>
          <p:nvPr/>
        </p:nvGrpSpPr>
        <p:grpSpPr>
          <a:xfrm>
            <a:off x="4506840" y="1920960"/>
            <a:ext cx="681120" cy="848880"/>
            <a:chOff x="4506840" y="1920960"/>
            <a:chExt cx="681120" cy="848880"/>
          </a:xfrm>
        </p:grpSpPr>
        <p:sp>
          <p:nvSpPr>
            <p:cNvPr id="323" name=""/>
            <p:cNvSpPr/>
            <p:nvPr/>
          </p:nvSpPr>
          <p:spPr>
            <a:xfrm>
              <a:off x="4506840" y="1920960"/>
              <a:ext cx="681120" cy="8488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24" name=""/>
            <p:cNvSpPr/>
            <p:nvPr/>
          </p:nvSpPr>
          <p:spPr>
            <a:xfrm>
              <a:off x="4506840" y="1920960"/>
              <a:ext cx="681120" cy="8488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25" name=""/>
          <p:cNvGrpSpPr/>
          <p:nvPr/>
        </p:nvGrpSpPr>
        <p:grpSpPr>
          <a:xfrm>
            <a:off x="4611600" y="2757600"/>
            <a:ext cx="639720" cy="433080"/>
            <a:chOff x="4611600" y="2757600"/>
            <a:chExt cx="639720" cy="433080"/>
          </a:xfrm>
        </p:grpSpPr>
        <p:sp>
          <p:nvSpPr>
            <p:cNvPr id="326" name=""/>
            <p:cNvSpPr/>
            <p:nvPr/>
          </p:nvSpPr>
          <p:spPr>
            <a:xfrm>
              <a:off x="4611600" y="2757600"/>
              <a:ext cx="639720" cy="43308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7" name=""/>
            <p:cNvSpPr/>
            <p:nvPr/>
          </p:nvSpPr>
          <p:spPr>
            <a:xfrm>
              <a:off x="4611600" y="2757600"/>
              <a:ext cx="639720" cy="43308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28" name=""/>
          <p:cNvGrpSpPr/>
          <p:nvPr/>
        </p:nvGrpSpPr>
        <p:grpSpPr>
          <a:xfrm>
            <a:off x="4702320" y="3156120"/>
            <a:ext cx="712800" cy="647280"/>
            <a:chOff x="4702320" y="3156120"/>
            <a:chExt cx="712800" cy="647280"/>
          </a:xfrm>
        </p:grpSpPr>
        <p:sp>
          <p:nvSpPr>
            <p:cNvPr id="329" name=""/>
            <p:cNvSpPr/>
            <p:nvPr/>
          </p:nvSpPr>
          <p:spPr>
            <a:xfrm>
              <a:off x="4702320" y="3156120"/>
              <a:ext cx="712800" cy="64728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30" name=""/>
            <p:cNvSpPr/>
            <p:nvPr/>
          </p:nvSpPr>
          <p:spPr>
            <a:xfrm>
              <a:off x="4702320" y="3156120"/>
              <a:ext cx="712800" cy="64728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31" name=""/>
          <p:cNvGrpSpPr/>
          <p:nvPr/>
        </p:nvGrpSpPr>
        <p:grpSpPr>
          <a:xfrm>
            <a:off x="4826160" y="3732120"/>
            <a:ext cx="539640" cy="514080"/>
            <a:chOff x="4826160" y="3732120"/>
            <a:chExt cx="539640" cy="514080"/>
          </a:xfrm>
        </p:grpSpPr>
        <p:sp>
          <p:nvSpPr>
            <p:cNvPr id="332" name=""/>
            <p:cNvSpPr/>
            <p:nvPr/>
          </p:nvSpPr>
          <p:spPr>
            <a:xfrm>
              <a:off x="4826160" y="3732120"/>
              <a:ext cx="539640" cy="51408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33" name=""/>
            <p:cNvSpPr/>
            <p:nvPr/>
          </p:nvSpPr>
          <p:spPr>
            <a:xfrm>
              <a:off x="4826160" y="3732120"/>
              <a:ext cx="539640" cy="51408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34" name=""/>
          <p:cNvGrpSpPr/>
          <p:nvPr/>
        </p:nvGrpSpPr>
        <p:grpSpPr>
          <a:xfrm>
            <a:off x="5133960" y="2867040"/>
            <a:ext cx="431640" cy="774360"/>
            <a:chOff x="5133960" y="2867040"/>
            <a:chExt cx="431640" cy="774360"/>
          </a:xfrm>
        </p:grpSpPr>
        <p:sp>
          <p:nvSpPr>
            <p:cNvPr id="335" name=""/>
            <p:cNvSpPr/>
            <p:nvPr/>
          </p:nvSpPr>
          <p:spPr>
            <a:xfrm>
              <a:off x="5133960" y="2867040"/>
              <a:ext cx="431640" cy="77436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36" name=""/>
            <p:cNvSpPr/>
            <p:nvPr/>
          </p:nvSpPr>
          <p:spPr>
            <a:xfrm>
              <a:off x="5133960" y="2867040"/>
              <a:ext cx="431640" cy="77436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37" name=""/>
          <p:cNvGrpSpPr/>
          <p:nvPr/>
        </p:nvGrpSpPr>
        <p:grpSpPr>
          <a:xfrm>
            <a:off x="5504040" y="2927520"/>
            <a:ext cx="338040" cy="594720"/>
            <a:chOff x="5504040" y="2927520"/>
            <a:chExt cx="338040" cy="594720"/>
          </a:xfrm>
        </p:grpSpPr>
        <p:sp>
          <p:nvSpPr>
            <p:cNvPr id="338" name=""/>
            <p:cNvSpPr/>
            <p:nvPr/>
          </p:nvSpPr>
          <p:spPr>
            <a:xfrm>
              <a:off x="5504040" y="2927520"/>
              <a:ext cx="338040" cy="59472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39" name=""/>
            <p:cNvSpPr/>
            <p:nvPr/>
          </p:nvSpPr>
          <p:spPr>
            <a:xfrm>
              <a:off x="5504040" y="2927520"/>
              <a:ext cx="338040" cy="59472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40" name=""/>
          <p:cNvGrpSpPr/>
          <p:nvPr/>
        </p:nvGrpSpPr>
        <p:grpSpPr>
          <a:xfrm>
            <a:off x="5581800" y="2374920"/>
            <a:ext cx="419040" cy="563040"/>
            <a:chOff x="5581800" y="2374920"/>
            <a:chExt cx="419040" cy="563040"/>
          </a:xfrm>
        </p:grpSpPr>
        <p:sp>
          <p:nvSpPr>
            <p:cNvPr id="341" name=""/>
            <p:cNvSpPr/>
            <p:nvPr/>
          </p:nvSpPr>
          <p:spPr>
            <a:xfrm>
              <a:off x="5581800" y="2374920"/>
              <a:ext cx="419040" cy="56304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42" name=""/>
            <p:cNvSpPr/>
            <p:nvPr/>
          </p:nvSpPr>
          <p:spPr>
            <a:xfrm>
              <a:off x="5581800" y="2374920"/>
              <a:ext cx="419040" cy="56304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43" name=""/>
          <p:cNvGrpSpPr/>
          <p:nvPr/>
        </p:nvGrpSpPr>
        <p:grpSpPr>
          <a:xfrm>
            <a:off x="6205680" y="2709720"/>
            <a:ext cx="612720" cy="421920"/>
            <a:chOff x="6205680" y="2709720"/>
            <a:chExt cx="612720" cy="421920"/>
          </a:xfrm>
        </p:grpSpPr>
        <p:sp>
          <p:nvSpPr>
            <p:cNvPr id="344" name=""/>
            <p:cNvSpPr/>
            <p:nvPr/>
          </p:nvSpPr>
          <p:spPr>
            <a:xfrm>
              <a:off x="6205680" y="2709720"/>
              <a:ext cx="612720" cy="42192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45" name=""/>
            <p:cNvSpPr/>
            <p:nvPr/>
          </p:nvSpPr>
          <p:spPr>
            <a:xfrm>
              <a:off x="6205680" y="2709720"/>
              <a:ext cx="612720" cy="42192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46" name=""/>
          <p:cNvGrpSpPr/>
          <p:nvPr/>
        </p:nvGrpSpPr>
        <p:grpSpPr>
          <a:xfrm>
            <a:off x="6076800" y="3056040"/>
            <a:ext cx="420840" cy="464760"/>
            <a:chOff x="6076800" y="3056040"/>
            <a:chExt cx="420840" cy="464760"/>
          </a:xfrm>
        </p:grpSpPr>
        <p:sp>
          <p:nvSpPr>
            <p:cNvPr id="347" name=""/>
            <p:cNvSpPr/>
            <p:nvPr/>
          </p:nvSpPr>
          <p:spPr>
            <a:xfrm>
              <a:off x="6076800" y="3056040"/>
              <a:ext cx="420840" cy="46476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48" name=""/>
            <p:cNvSpPr/>
            <p:nvPr/>
          </p:nvSpPr>
          <p:spPr>
            <a:xfrm>
              <a:off x="6076800" y="3056040"/>
              <a:ext cx="420840" cy="46476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49" name=""/>
          <p:cNvGrpSpPr/>
          <p:nvPr/>
        </p:nvGrpSpPr>
        <p:grpSpPr>
          <a:xfrm>
            <a:off x="5376960" y="3292560"/>
            <a:ext cx="768240" cy="433080"/>
            <a:chOff x="5376960" y="3292560"/>
            <a:chExt cx="768240" cy="433080"/>
          </a:xfrm>
        </p:grpSpPr>
        <p:sp>
          <p:nvSpPr>
            <p:cNvPr id="350" name=""/>
            <p:cNvSpPr/>
            <p:nvPr/>
          </p:nvSpPr>
          <p:spPr>
            <a:xfrm>
              <a:off x="5376960" y="3292560"/>
              <a:ext cx="768240" cy="43308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51" name=""/>
            <p:cNvSpPr/>
            <p:nvPr/>
          </p:nvSpPr>
          <p:spPr>
            <a:xfrm>
              <a:off x="5376960" y="3292560"/>
              <a:ext cx="768240" cy="43308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52" name=""/>
          <p:cNvGrpSpPr/>
          <p:nvPr/>
        </p:nvGrpSpPr>
        <p:grpSpPr>
          <a:xfrm>
            <a:off x="6993000" y="2678040"/>
            <a:ext cx="70920" cy="101160"/>
            <a:chOff x="6993000" y="2678040"/>
            <a:chExt cx="70920" cy="101160"/>
          </a:xfrm>
        </p:grpSpPr>
        <p:sp>
          <p:nvSpPr>
            <p:cNvPr id="353" name=""/>
            <p:cNvSpPr/>
            <p:nvPr/>
          </p:nvSpPr>
          <p:spPr>
            <a:xfrm>
              <a:off x="6993000" y="2678040"/>
              <a:ext cx="70920" cy="10116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close/>
                </a:path>
              </a:pathLst>
            </a:custGeom>
            <a:solidFill>
              <a:srgbClr val="00f008"/>
            </a:solid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4" name=""/>
            <p:cNvSpPr/>
            <p:nvPr/>
          </p:nvSpPr>
          <p:spPr>
            <a:xfrm>
              <a:off x="6993000" y="2678040"/>
              <a:ext cx="70920" cy="10116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path>
              </a:pathLst>
            </a:custGeom>
            <a:solidFill>
              <a:srgbClr val="00f008"/>
            </a:solid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55" name=""/>
          <p:cNvGrpSpPr/>
          <p:nvPr/>
        </p:nvGrpSpPr>
        <p:grpSpPr>
          <a:xfrm>
            <a:off x="6929280" y="2751120"/>
            <a:ext cx="134640" cy="101160"/>
            <a:chOff x="6929280" y="2751120"/>
            <a:chExt cx="134640" cy="101160"/>
          </a:xfrm>
        </p:grpSpPr>
        <p:sp>
          <p:nvSpPr>
            <p:cNvPr id="356" name=""/>
            <p:cNvSpPr/>
            <p:nvPr/>
          </p:nvSpPr>
          <p:spPr>
            <a:xfrm>
              <a:off x="6929280" y="2751120"/>
              <a:ext cx="134640" cy="10116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57" name=""/>
            <p:cNvSpPr/>
            <p:nvPr/>
          </p:nvSpPr>
          <p:spPr>
            <a:xfrm>
              <a:off x="6929280" y="2751120"/>
              <a:ext cx="134640" cy="10116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58" name=""/>
          <p:cNvGrpSpPr/>
          <p:nvPr/>
        </p:nvGrpSpPr>
        <p:grpSpPr>
          <a:xfrm>
            <a:off x="6012000" y="3138480"/>
            <a:ext cx="815760" cy="491760"/>
            <a:chOff x="6012000" y="3138480"/>
            <a:chExt cx="815760" cy="491760"/>
          </a:xfrm>
        </p:grpSpPr>
        <p:sp>
          <p:nvSpPr>
            <p:cNvPr id="359" name=""/>
            <p:cNvSpPr/>
            <p:nvPr/>
          </p:nvSpPr>
          <p:spPr>
            <a:xfrm>
              <a:off x="6012000" y="3138480"/>
              <a:ext cx="815760" cy="49176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60" name=""/>
            <p:cNvSpPr/>
            <p:nvPr/>
          </p:nvSpPr>
          <p:spPr>
            <a:xfrm>
              <a:off x="6012000" y="3138480"/>
              <a:ext cx="815760" cy="49176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61" name=""/>
          <p:cNvGrpSpPr/>
          <p:nvPr/>
        </p:nvGrpSpPr>
        <p:grpSpPr>
          <a:xfrm>
            <a:off x="5205240" y="3924360"/>
            <a:ext cx="376560" cy="705960"/>
            <a:chOff x="5205240" y="3924360"/>
            <a:chExt cx="376560" cy="705960"/>
          </a:xfrm>
        </p:grpSpPr>
        <p:sp>
          <p:nvSpPr>
            <p:cNvPr id="362" name=""/>
            <p:cNvSpPr/>
            <p:nvPr/>
          </p:nvSpPr>
          <p:spPr>
            <a:xfrm>
              <a:off x="5205240" y="3924360"/>
              <a:ext cx="376560" cy="705960"/>
            </a:xfrm>
            <a:custGeom>
              <a:avLst/>
              <a:gdLst/>
              <a:ahLst/>
              <a:rect l="l" t="t" r="r" b="b"/>
              <a:pathLst>
                <a:path w="477" h="850">
                  <a:moveTo>
                    <a:pt x="169" y="18"/>
                  </a:moveTo>
                  <a:lnTo>
                    <a:pt x="162" y="32"/>
                  </a:lnTo>
                  <a:lnTo>
                    <a:pt x="147" y="28"/>
                  </a:lnTo>
                  <a:lnTo>
                    <a:pt x="108" y="64"/>
                  </a:lnTo>
                  <a:lnTo>
                    <a:pt x="108" y="129"/>
                  </a:lnTo>
                  <a:lnTo>
                    <a:pt x="93" y="118"/>
                  </a:lnTo>
                  <a:lnTo>
                    <a:pt x="68" y="150"/>
                  </a:lnTo>
                  <a:lnTo>
                    <a:pt x="43" y="158"/>
                  </a:lnTo>
                  <a:lnTo>
                    <a:pt x="47" y="186"/>
                  </a:lnTo>
                  <a:lnTo>
                    <a:pt x="54" y="211"/>
                  </a:lnTo>
                  <a:lnTo>
                    <a:pt x="65" y="240"/>
                  </a:lnTo>
                  <a:lnTo>
                    <a:pt x="36" y="258"/>
                  </a:lnTo>
                  <a:lnTo>
                    <a:pt x="54" y="315"/>
                  </a:lnTo>
                  <a:lnTo>
                    <a:pt x="43" y="326"/>
                  </a:lnTo>
                  <a:lnTo>
                    <a:pt x="43" y="369"/>
                  </a:lnTo>
                  <a:lnTo>
                    <a:pt x="72" y="391"/>
                  </a:lnTo>
                  <a:lnTo>
                    <a:pt x="75" y="416"/>
                  </a:lnTo>
                  <a:lnTo>
                    <a:pt x="61" y="434"/>
                  </a:lnTo>
                  <a:lnTo>
                    <a:pt x="75" y="448"/>
                  </a:lnTo>
                  <a:lnTo>
                    <a:pt x="93" y="495"/>
                  </a:lnTo>
                  <a:lnTo>
                    <a:pt x="75" y="513"/>
                  </a:lnTo>
                  <a:lnTo>
                    <a:pt x="61" y="566"/>
                  </a:lnTo>
                  <a:lnTo>
                    <a:pt x="32" y="591"/>
                  </a:lnTo>
                  <a:lnTo>
                    <a:pt x="32" y="634"/>
                  </a:lnTo>
                  <a:lnTo>
                    <a:pt x="0" y="685"/>
                  </a:lnTo>
                  <a:lnTo>
                    <a:pt x="36" y="728"/>
                  </a:lnTo>
                  <a:lnTo>
                    <a:pt x="126" y="724"/>
                  </a:lnTo>
                  <a:lnTo>
                    <a:pt x="237" y="710"/>
                  </a:lnTo>
                  <a:lnTo>
                    <a:pt x="283" y="713"/>
                  </a:lnTo>
                  <a:lnTo>
                    <a:pt x="273" y="749"/>
                  </a:lnTo>
                  <a:lnTo>
                    <a:pt x="330" y="850"/>
                  </a:lnTo>
                  <a:lnTo>
                    <a:pt x="391" y="807"/>
                  </a:lnTo>
                  <a:lnTo>
                    <a:pt x="477" y="810"/>
                  </a:lnTo>
                  <a:lnTo>
                    <a:pt x="456" y="516"/>
                  </a:lnTo>
                  <a:lnTo>
                    <a:pt x="434" y="0"/>
                  </a:lnTo>
                  <a:lnTo>
                    <a:pt x="169" y="18"/>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63" name=""/>
            <p:cNvSpPr/>
            <p:nvPr/>
          </p:nvSpPr>
          <p:spPr>
            <a:xfrm>
              <a:off x="5205240" y="3924360"/>
              <a:ext cx="376560" cy="705960"/>
            </a:xfrm>
            <a:custGeom>
              <a:avLst/>
              <a:gdLst/>
              <a:ahLst/>
              <a:rect l="l" t="t" r="r" b="b"/>
              <a:pathLst>
                <a:path w="477" h="850">
                  <a:moveTo>
                    <a:pt x="169" y="18"/>
                  </a:moveTo>
                  <a:lnTo>
                    <a:pt x="162" y="32"/>
                  </a:lnTo>
                  <a:lnTo>
                    <a:pt x="147" y="28"/>
                  </a:lnTo>
                  <a:lnTo>
                    <a:pt x="108" y="64"/>
                  </a:lnTo>
                  <a:lnTo>
                    <a:pt x="108" y="129"/>
                  </a:lnTo>
                  <a:lnTo>
                    <a:pt x="93" y="118"/>
                  </a:lnTo>
                  <a:lnTo>
                    <a:pt x="68" y="150"/>
                  </a:lnTo>
                  <a:lnTo>
                    <a:pt x="43" y="158"/>
                  </a:lnTo>
                  <a:lnTo>
                    <a:pt x="47" y="186"/>
                  </a:lnTo>
                  <a:lnTo>
                    <a:pt x="54" y="211"/>
                  </a:lnTo>
                  <a:lnTo>
                    <a:pt x="65" y="240"/>
                  </a:lnTo>
                  <a:lnTo>
                    <a:pt x="36" y="258"/>
                  </a:lnTo>
                  <a:lnTo>
                    <a:pt x="54" y="315"/>
                  </a:lnTo>
                  <a:lnTo>
                    <a:pt x="43" y="326"/>
                  </a:lnTo>
                  <a:lnTo>
                    <a:pt x="43" y="369"/>
                  </a:lnTo>
                  <a:lnTo>
                    <a:pt x="72" y="391"/>
                  </a:lnTo>
                  <a:lnTo>
                    <a:pt x="75" y="416"/>
                  </a:lnTo>
                  <a:lnTo>
                    <a:pt x="61" y="434"/>
                  </a:lnTo>
                  <a:lnTo>
                    <a:pt x="75" y="448"/>
                  </a:lnTo>
                  <a:lnTo>
                    <a:pt x="93" y="495"/>
                  </a:lnTo>
                  <a:lnTo>
                    <a:pt x="75" y="513"/>
                  </a:lnTo>
                  <a:lnTo>
                    <a:pt x="61" y="566"/>
                  </a:lnTo>
                  <a:lnTo>
                    <a:pt x="32" y="591"/>
                  </a:lnTo>
                  <a:lnTo>
                    <a:pt x="32" y="634"/>
                  </a:lnTo>
                  <a:lnTo>
                    <a:pt x="0" y="685"/>
                  </a:lnTo>
                  <a:lnTo>
                    <a:pt x="36" y="728"/>
                  </a:lnTo>
                  <a:lnTo>
                    <a:pt x="126" y="724"/>
                  </a:lnTo>
                  <a:lnTo>
                    <a:pt x="237" y="710"/>
                  </a:lnTo>
                  <a:lnTo>
                    <a:pt x="283" y="713"/>
                  </a:lnTo>
                  <a:lnTo>
                    <a:pt x="273" y="749"/>
                  </a:lnTo>
                  <a:lnTo>
                    <a:pt x="330" y="850"/>
                  </a:lnTo>
                  <a:lnTo>
                    <a:pt x="391" y="807"/>
                  </a:lnTo>
                  <a:lnTo>
                    <a:pt x="477" y="810"/>
                  </a:lnTo>
                  <a:lnTo>
                    <a:pt x="456" y="516"/>
                  </a:lnTo>
                  <a:lnTo>
                    <a:pt x="434" y="0"/>
                  </a:lnTo>
                  <a:lnTo>
                    <a:pt x="169" y="18"/>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364" name=""/>
          <p:cNvGrpSpPr/>
          <p:nvPr/>
        </p:nvGrpSpPr>
        <p:grpSpPr>
          <a:xfrm>
            <a:off x="6039000" y="2533680"/>
            <a:ext cx="6120" cy="1440"/>
            <a:chOff x="6039000" y="2533680"/>
            <a:chExt cx="6120" cy="1440"/>
          </a:xfrm>
        </p:grpSpPr>
        <p:sp>
          <p:nvSpPr>
            <p:cNvPr id="365" name=""/>
            <p:cNvSpPr/>
            <p:nvPr/>
          </p:nvSpPr>
          <p:spPr>
            <a:xfrm>
              <a:off x="6039000" y="2533680"/>
              <a:ext cx="6120" cy="1440"/>
            </a:xfrm>
            <a:custGeom>
              <a:avLst/>
              <a:gdLst/>
              <a:ahLst/>
              <a:rect l="l" t="t" r="r" b="b"/>
              <a:pathLst>
                <a:path w="7" h="0">
                  <a:moveTo>
                    <a:pt x="0" y="0"/>
                  </a:moveTo>
                  <a:lnTo>
                    <a:pt x="7" y="0"/>
                  </a:lnTo>
                  <a:lnTo>
                    <a:pt x="0"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66" name=""/>
            <p:cNvSpPr/>
            <p:nvPr/>
          </p:nvSpPr>
          <p:spPr>
            <a:xfrm>
              <a:off x="6039000" y="2533680"/>
              <a:ext cx="612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367" name=""/>
          <p:cNvGrpSpPr/>
          <p:nvPr/>
        </p:nvGrpSpPr>
        <p:grpSpPr>
          <a:xfrm>
            <a:off x="2171520" y="1316160"/>
            <a:ext cx="812880" cy="1440"/>
            <a:chOff x="2171520" y="1316160"/>
            <a:chExt cx="812880" cy="1440"/>
          </a:xfrm>
        </p:grpSpPr>
        <p:sp>
          <p:nvSpPr>
            <p:cNvPr id="368" name=""/>
            <p:cNvSpPr/>
            <p:nvPr/>
          </p:nvSpPr>
          <p:spPr>
            <a:xfrm>
              <a:off x="2171880" y="1316160"/>
              <a:ext cx="812520" cy="1440"/>
            </a:xfrm>
            <a:custGeom>
              <a:avLst/>
              <a:gdLst/>
              <a:ahLst/>
              <a:rect l="l" t="t" r="r" b="b"/>
              <a:pathLst>
                <a:path w="1028" h="0">
                  <a:moveTo>
                    <a:pt x="1028" y="0"/>
                  </a:moveTo>
                  <a:lnTo>
                    <a:pt x="0" y="0"/>
                  </a:lnTo>
                  <a:lnTo>
                    <a:pt x="1028"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69" name=""/>
            <p:cNvSpPr/>
            <p:nvPr/>
          </p:nvSpPr>
          <p:spPr>
            <a:xfrm flipH="1">
              <a:off x="2171520" y="1316160"/>
              <a:ext cx="81252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370" name=""/>
          <p:cNvGrpSpPr/>
          <p:nvPr/>
        </p:nvGrpSpPr>
        <p:grpSpPr>
          <a:xfrm>
            <a:off x="5276880" y="2058840"/>
            <a:ext cx="77760" cy="68040"/>
            <a:chOff x="5276880" y="2058840"/>
            <a:chExt cx="77760" cy="68040"/>
          </a:xfrm>
        </p:grpSpPr>
        <p:sp>
          <p:nvSpPr>
            <p:cNvPr id="371" name=""/>
            <p:cNvSpPr/>
            <p:nvPr/>
          </p:nvSpPr>
          <p:spPr>
            <a:xfrm>
              <a:off x="5276880" y="2058840"/>
              <a:ext cx="77760" cy="6804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close/>
                </a:path>
              </a:pathLst>
            </a:custGeom>
            <a:solidFill>
              <a:srgbClr val="00f008"/>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72" name=""/>
            <p:cNvSpPr/>
            <p:nvPr/>
          </p:nvSpPr>
          <p:spPr>
            <a:xfrm>
              <a:off x="5276880" y="2058840"/>
              <a:ext cx="77760" cy="6804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path>
              </a:pathLst>
            </a:custGeom>
            <a:noFill/>
            <a:ln w="11160">
              <a:solidFill>
                <a:srgbClr val="919191"/>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grpSp>
      <p:grpSp>
        <p:nvGrpSpPr>
          <p:cNvPr id="373" name=""/>
          <p:cNvGrpSpPr/>
          <p:nvPr/>
        </p:nvGrpSpPr>
        <p:grpSpPr>
          <a:xfrm>
            <a:off x="5562720" y="2092320"/>
            <a:ext cx="61920" cy="17280"/>
            <a:chOff x="5562720" y="2092320"/>
            <a:chExt cx="61920" cy="17280"/>
          </a:xfrm>
        </p:grpSpPr>
        <p:sp>
          <p:nvSpPr>
            <p:cNvPr id="374" name=""/>
            <p:cNvSpPr/>
            <p:nvPr/>
          </p:nvSpPr>
          <p:spPr>
            <a:xfrm>
              <a:off x="5562720" y="2092320"/>
              <a:ext cx="61920" cy="17280"/>
            </a:xfrm>
            <a:custGeom>
              <a:avLst/>
              <a:gdLst/>
              <a:ahLst/>
              <a:rect l="l" t="t" r="r" b="b"/>
              <a:pathLst>
                <a:path w="78" h="22">
                  <a:moveTo>
                    <a:pt x="14" y="4"/>
                  </a:moveTo>
                  <a:lnTo>
                    <a:pt x="0" y="15"/>
                  </a:lnTo>
                  <a:lnTo>
                    <a:pt x="7" y="22"/>
                  </a:lnTo>
                  <a:lnTo>
                    <a:pt x="57" y="18"/>
                  </a:lnTo>
                  <a:lnTo>
                    <a:pt x="78" y="18"/>
                  </a:lnTo>
                  <a:lnTo>
                    <a:pt x="75" y="0"/>
                  </a:lnTo>
                  <a:lnTo>
                    <a:pt x="14" y="4"/>
                  </a:lnTo>
                  <a:close/>
                </a:path>
              </a:pathLst>
            </a:custGeom>
            <a:solidFill>
              <a:srgbClr val="00f008"/>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75" name=""/>
            <p:cNvSpPr/>
            <p:nvPr/>
          </p:nvSpPr>
          <p:spPr>
            <a:xfrm>
              <a:off x="5562720" y="2092320"/>
              <a:ext cx="61920" cy="17280"/>
            </a:xfrm>
            <a:custGeom>
              <a:avLst/>
              <a:gdLst/>
              <a:ahLst/>
              <a:rect l="l" t="t" r="r" b="b"/>
              <a:pathLst>
                <a:path w="78" h="22">
                  <a:moveTo>
                    <a:pt x="14" y="4"/>
                  </a:moveTo>
                  <a:lnTo>
                    <a:pt x="0" y="15"/>
                  </a:lnTo>
                  <a:lnTo>
                    <a:pt x="7" y="22"/>
                  </a:lnTo>
                  <a:lnTo>
                    <a:pt x="57" y="18"/>
                  </a:lnTo>
                  <a:lnTo>
                    <a:pt x="78" y="18"/>
                  </a:lnTo>
                  <a:lnTo>
                    <a:pt x="75" y="0"/>
                  </a:lnTo>
                  <a:lnTo>
                    <a:pt x="14" y="4"/>
                  </a:lnTo>
                </a:path>
              </a:pathLst>
            </a:custGeom>
            <a:noFill/>
            <a:ln w="11160">
              <a:solidFill>
                <a:srgbClr val="919191"/>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376" name=""/>
          <p:cNvGrpSpPr/>
          <p:nvPr/>
        </p:nvGrpSpPr>
        <p:grpSpPr>
          <a:xfrm>
            <a:off x="4910040" y="4235400"/>
            <a:ext cx="633240" cy="568080"/>
            <a:chOff x="4910040" y="4235400"/>
            <a:chExt cx="633240" cy="568080"/>
          </a:xfrm>
        </p:grpSpPr>
        <p:sp>
          <p:nvSpPr>
            <p:cNvPr id="377" name=""/>
            <p:cNvSpPr/>
            <p:nvPr/>
          </p:nvSpPr>
          <p:spPr>
            <a:xfrm>
              <a:off x="4910040" y="4235400"/>
              <a:ext cx="633240" cy="568080"/>
            </a:xfrm>
            <a:custGeom>
              <a:avLst/>
              <a:gdLst/>
              <a:ahLst/>
              <a:rect l="l" t="t" r="r" b="b"/>
              <a:pathLst>
                <a:path w="796" h="685">
                  <a:moveTo>
                    <a:pt x="0" y="18"/>
                  </a:moveTo>
                  <a:lnTo>
                    <a:pt x="155" y="10"/>
                  </a:lnTo>
                  <a:lnTo>
                    <a:pt x="402" y="0"/>
                  </a:lnTo>
                  <a:lnTo>
                    <a:pt x="434" y="14"/>
                  </a:lnTo>
                  <a:lnTo>
                    <a:pt x="441" y="39"/>
                  </a:lnTo>
                  <a:lnTo>
                    <a:pt x="427" y="54"/>
                  </a:lnTo>
                  <a:lnTo>
                    <a:pt x="445" y="86"/>
                  </a:lnTo>
                  <a:lnTo>
                    <a:pt x="459" y="118"/>
                  </a:lnTo>
                  <a:lnTo>
                    <a:pt x="438" y="143"/>
                  </a:lnTo>
                  <a:lnTo>
                    <a:pt x="434" y="168"/>
                  </a:lnTo>
                  <a:lnTo>
                    <a:pt x="427" y="186"/>
                  </a:lnTo>
                  <a:lnTo>
                    <a:pt x="398" y="211"/>
                  </a:lnTo>
                  <a:lnTo>
                    <a:pt x="395" y="261"/>
                  </a:lnTo>
                  <a:lnTo>
                    <a:pt x="366" y="308"/>
                  </a:lnTo>
                  <a:lnTo>
                    <a:pt x="398" y="351"/>
                  </a:lnTo>
                  <a:lnTo>
                    <a:pt x="639" y="333"/>
                  </a:lnTo>
                  <a:lnTo>
                    <a:pt x="635" y="376"/>
                  </a:lnTo>
                  <a:lnTo>
                    <a:pt x="692" y="473"/>
                  </a:lnTo>
                  <a:lnTo>
                    <a:pt x="707" y="466"/>
                  </a:lnTo>
                  <a:lnTo>
                    <a:pt x="732" y="509"/>
                  </a:lnTo>
                  <a:lnTo>
                    <a:pt x="696" y="545"/>
                  </a:lnTo>
                  <a:lnTo>
                    <a:pt x="721" y="573"/>
                  </a:lnTo>
                  <a:lnTo>
                    <a:pt x="757" y="577"/>
                  </a:lnTo>
                  <a:lnTo>
                    <a:pt x="764" y="613"/>
                  </a:lnTo>
                  <a:lnTo>
                    <a:pt x="796" y="638"/>
                  </a:lnTo>
                  <a:lnTo>
                    <a:pt x="786" y="656"/>
                  </a:lnTo>
                  <a:lnTo>
                    <a:pt x="732" y="685"/>
                  </a:lnTo>
                  <a:lnTo>
                    <a:pt x="700" y="638"/>
                  </a:lnTo>
                  <a:lnTo>
                    <a:pt x="675" y="620"/>
                  </a:lnTo>
                  <a:lnTo>
                    <a:pt x="624" y="670"/>
                  </a:lnTo>
                  <a:lnTo>
                    <a:pt x="571" y="642"/>
                  </a:lnTo>
                  <a:lnTo>
                    <a:pt x="549" y="649"/>
                  </a:lnTo>
                  <a:lnTo>
                    <a:pt x="538" y="681"/>
                  </a:lnTo>
                  <a:lnTo>
                    <a:pt x="474" y="652"/>
                  </a:lnTo>
                  <a:lnTo>
                    <a:pt x="359" y="606"/>
                  </a:lnTo>
                  <a:lnTo>
                    <a:pt x="330" y="599"/>
                  </a:lnTo>
                  <a:lnTo>
                    <a:pt x="305" y="617"/>
                  </a:lnTo>
                  <a:lnTo>
                    <a:pt x="262" y="599"/>
                  </a:lnTo>
                  <a:lnTo>
                    <a:pt x="219" y="584"/>
                  </a:lnTo>
                  <a:lnTo>
                    <a:pt x="180" y="584"/>
                  </a:lnTo>
                  <a:lnTo>
                    <a:pt x="126" y="559"/>
                  </a:lnTo>
                  <a:lnTo>
                    <a:pt x="104" y="573"/>
                  </a:lnTo>
                  <a:lnTo>
                    <a:pt x="40" y="573"/>
                  </a:lnTo>
                  <a:lnTo>
                    <a:pt x="65" y="541"/>
                  </a:lnTo>
                  <a:lnTo>
                    <a:pt x="69" y="513"/>
                  </a:lnTo>
                  <a:lnTo>
                    <a:pt x="65" y="487"/>
                  </a:lnTo>
                  <a:lnTo>
                    <a:pt x="72" y="462"/>
                  </a:lnTo>
                  <a:lnTo>
                    <a:pt x="72" y="423"/>
                  </a:lnTo>
                  <a:lnTo>
                    <a:pt x="83" y="387"/>
                  </a:lnTo>
                  <a:lnTo>
                    <a:pt x="90" y="326"/>
                  </a:lnTo>
                  <a:lnTo>
                    <a:pt x="72" y="308"/>
                  </a:lnTo>
                  <a:lnTo>
                    <a:pt x="61" y="276"/>
                  </a:lnTo>
                  <a:lnTo>
                    <a:pt x="51" y="254"/>
                  </a:lnTo>
                  <a:lnTo>
                    <a:pt x="47" y="222"/>
                  </a:lnTo>
                  <a:lnTo>
                    <a:pt x="33" y="211"/>
                  </a:lnTo>
                  <a:lnTo>
                    <a:pt x="4" y="190"/>
                  </a:lnTo>
                  <a:lnTo>
                    <a:pt x="0" y="18"/>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8" name=""/>
            <p:cNvSpPr/>
            <p:nvPr/>
          </p:nvSpPr>
          <p:spPr>
            <a:xfrm>
              <a:off x="4910040" y="4235400"/>
              <a:ext cx="633240" cy="568080"/>
            </a:xfrm>
            <a:custGeom>
              <a:avLst/>
              <a:gdLst/>
              <a:ahLst/>
              <a:rect l="l" t="t" r="r" b="b"/>
              <a:pathLst>
                <a:path w="796" h="685">
                  <a:moveTo>
                    <a:pt x="0" y="18"/>
                  </a:moveTo>
                  <a:lnTo>
                    <a:pt x="155" y="10"/>
                  </a:lnTo>
                  <a:lnTo>
                    <a:pt x="402" y="0"/>
                  </a:lnTo>
                  <a:lnTo>
                    <a:pt x="434" y="14"/>
                  </a:lnTo>
                  <a:lnTo>
                    <a:pt x="441" y="39"/>
                  </a:lnTo>
                  <a:lnTo>
                    <a:pt x="427" y="54"/>
                  </a:lnTo>
                  <a:lnTo>
                    <a:pt x="445" y="86"/>
                  </a:lnTo>
                  <a:lnTo>
                    <a:pt x="459" y="118"/>
                  </a:lnTo>
                  <a:lnTo>
                    <a:pt x="438" y="143"/>
                  </a:lnTo>
                  <a:lnTo>
                    <a:pt x="434" y="168"/>
                  </a:lnTo>
                  <a:lnTo>
                    <a:pt x="427" y="186"/>
                  </a:lnTo>
                  <a:lnTo>
                    <a:pt x="398" y="211"/>
                  </a:lnTo>
                  <a:lnTo>
                    <a:pt x="395" y="261"/>
                  </a:lnTo>
                  <a:lnTo>
                    <a:pt x="366" y="308"/>
                  </a:lnTo>
                  <a:lnTo>
                    <a:pt x="398" y="351"/>
                  </a:lnTo>
                  <a:lnTo>
                    <a:pt x="639" y="333"/>
                  </a:lnTo>
                  <a:lnTo>
                    <a:pt x="635" y="376"/>
                  </a:lnTo>
                  <a:lnTo>
                    <a:pt x="692" y="473"/>
                  </a:lnTo>
                  <a:lnTo>
                    <a:pt x="707" y="466"/>
                  </a:lnTo>
                  <a:lnTo>
                    <a:pt x="732" y="509"/>
                  </a:lnTo>
                  <a:lnTo>
                    <a:pt x="696" y="545"/>
                  </a:lnTo>
                  <a:lnTo>
                    <a:pt x="721" y="573"/>
                  </a:lnTo>
                  <a:lnTo>
                    <a:pt x="757" y="577"/>
                  </a:lnTo>
                  <a:lnTo>
                    <a:pt x="764" y="613"/>
                  </a:lnTo>
                  <a:lnTo>
                    <a:pt x="796" y="638"/>
                  </a:lnTo>
                  <a:lnTo>
                    <a:pt x="786" y="656"/>
                  </a:lnTo>
                  <a:lnTo>
                    <a:pt x="732" y="685"/>
                  </a:lnTo>
                  <a:lnTo>
                    <a:pt x="700" y="638"/>
                  </a:lnTo>
                  <a:lnTo>
                    <a:pt x="675" y="620"/>
                  </a:lnTo>
                  <a:lnTo>
                    <a:pt x="624" y="670"/>
                  </a:lnTo>
                  <a:lnTo>
                    <a:pt x="571" y="642"/>
                  </a:lnTo>
                  <a:lnTo>
                    <a:pt x="549" y="649"/>
                  </a:lnTo>
                  <a:lnTo>
                    <a:pt x="538" y="681"/>
                  </a:lnTo>
                  <a:lnTo>
                    <a:pt x="474" y="652"/>
                  </a:lnTo>
                  <a:lnTo>
                    <a:pt x="359" y="606"/>
                  </a:lnTo>
                  <a:lnTo>
                    <a:pt x="330" y="599"/>
                  </a:lnTo>
                  <a:lnTo>
                    <a:pt x="305" y="617"/>
                  </a:lnTo>
                  <a:lnTo>
                    <a:pt x="262" y="599"/>
                  </a:lnTo>
                  <a:lnTo>
                    <a:pt x="219" y="584"/>
                  </a:lnTo>
                  <a:lnTo>
                    <a:pt x="180" y="584"/>
                  </a:lnTo>
                  <a:lnTo>
                    <a:pt x="126" y="559"/>
                  </a:lnTo>
                  <a:lnTo>
                    <a:pt x="104" y="573"/>
                  </a:lnTo>
                  <a:lnTo>
                    <a:pt x="40" y="573"/>
                  </a:lnTo>
                  <a:lnTo>
                    <a:pt x="65" y="541"/>
                  </a:lnTo>
                  <a:lnTo>
                    <a:pt x="69" y="513"/>
                  </a:lnTo>
                  <a:lnTo>
                    <a:pt x="65" y="487"/>
                  </a:lnTo>
                  <a:lnTo>
                    <a:pt x="72" y="462"/>
                  </a:lnTo>
                  <a:lnTo>
                    <a:pt x="72" y="423"/>
                  </a:lnTo>
                  <a:lnTo>
                    <a:pt x="83" y="387"/>
                  </a:lnTo>
                  <a:lnTo>
                    <a:pt x="90" y="326"/>
                  </a:lnTo>
                  <a:lnTo>
                    <a:pt x="72" y="308"/>
                  </a:lnTo>
                  <a:lnTo>
                    <a:pt x="61" y="276"/>
                  </a:lnTo>
                  <a:lnTo>
                    <a:pt x="51" y="254"/>
                  </a:lnTo>
                  <a:lnTo>
                    <a:pt x="47" y="222"/>
                  </a:lnTo>
                  <a:lnTo>
                    <a:pt x="33" y="211"/>
                  </a:lnTo>
                  <a:lnTo>
                    <a:pt x="4" y="190"/>
                  </a:lnTo>
                  <a:lnTo>
                    <a:pt x="0" y="18"/>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79" name=""/>
          <p:cNvGrpSpPr/>
          <p:nvPr/>
        </p:nvGrpSpPr>
        <p:grpSpPr>
          <a:xfrm>
            <a:off x="1963800" y="1346040"/>
            <a:ext cx="5306040" cy="3811320"/>
            <a:chOff x="1963800" y="1346040"/>
            <a:chExt cx="5306040" cy="3811320"/>
          </a:xfrm>
        </p:grpSpPr>
        <p:grpSp>
          <p:nvGrpSpPr>
            <p:cNvPr id="380" name=""/>
            <p:cNvGrpSpPr/>
            <p:nvPr/>
          </p:nvGrpSpPr>
          <p:grpSpPr>
            <a:xfrm>
              <a:off x="1963800" y="1346040"/>
              <a:ext cx="5306040" cy="3811320"/>
              <a:chOff x="1963800" y="1346040"/>
              <a:chExt cx="5306040" cy="3811320"/>
            </a:xfrm>
          </p:grpSpPr>
          <p:grpSp>
            <p:nvGrpSpPr>
              <p:cNvPr id="381" name=""/>
              <p:cNvGrpSpPr/>
              <p:nvPr/>
            </p:nvGrpSpPr>
            <p:grpSpPr>
              <a:xfrm>
                <a:off x="1963800" y="1346040"/>
                <a:ext cx="5306040" cy="3811320"/>
                <a:chOff x="1963800" y="1346040"/>
                <a:chExt cx="5306040" cy="3811320"/>
              </a:xfrm>
            </p:grpSpPr>
            <p:sp>
              <p:nvSpPr>
                <p:cNvPr id="382" name=""/>
                <p:cNvSpPr/>
                <p:nvPr/>
              </p:nvSpPr>
              <p:spPr>
                <a:xfrm flipV="1">
                  <a:off x="5517360" y="4633560"/>
                  <a:ext cx="34560" cy="142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83" name=""/>
                <p:cNvGrpSpPr/>
                <p:nvPr/>
              </p:nvGrpSpPr>
              <p:grpSpPr>
                <a:xfrm>
                  <a:off x="1963800" y="1894320"/>
                  <a:ext cx="5238360" cy="3173760"/>
                  <a:chOff x="1963800" y="1894320"/>
                  <a:chExt cx="5238360" cy="3173760"/>
                </a:xfrm>
              </p:grpSpPr>
              <p:sp>
                <p:nvSpPr>
                  <p:cNvPr id="384" name=""/>
                  <p:cNvSpPr/>
                  <p:nvPr/>
                </p:nvSpPr>
                <p:spPr>
                  <a:xfrm flipH="1">
                    <a:off x="7142400" y="2510640"/>
                    <a:ext cx="59760" cy="19800"/>
                  </a:xfrm>
                  <a:prstGeom prst="line">
                    <a:avLst/>
                  </a:prstGeom>
                  <a:ln w="11160">
                    <a:solidFill>
                      <a:srgbClr val="000000"/>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grpSp>
                <p:nvGrpSpPr>
                  <p:cNvPr id="385" name=""/>
                  <p:cNvGrpSpPr/>
                  <p:nvPr/>
                </p:nvGrpSpPr>
                <p:grpSpPr>
                  <a:xfrm>
                    <a:off x="1963800" y="1894320"/>
                    <a:ext cx="4001400" cy="3173760"/>
                    <a:chOff x="1963800" y="1894320"/>
                    <a:chExt cx="4001400" cy="3173760"/>
                  </a:xfrm>
                </p:grpSpPr>
                <p:sp>
                  <p:nvSpPr>
                    <p:cNvPr id="386" name=""/>
                    <p:cNvSpPr/>
                    <p:nvPr/>
                  </p:nvSpPr>
                  <p:spPr>
                    <a:xfrm flipH="1">
                      <a:off x="3903120" y="4284000"/>
                      <a:ext cx="70920" cy="357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7" name=""/>
                    <p:cNvSpPr/>
                    <p:nvPr/>
                  </p:nvSpPr>
                  <p:spPr>
                    <a:xfrm>
                      <a:off x="2050560" y="1894320"/>
                      <a:ext cx="856800" cy="57816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8" name=""/>
                    <p:cNvSpPr/>
                    <p:nvPr/>
                  </p:nvSpPr>
                  <p:spPr>
                    <a:xfrm>
                      <a:off x="2009520" y="2602080"/>
                      <a:ext cx="208800" cy="21924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9" name=""/>
                    <p:cNvSpPr/>
                    <p:nvPr/>
                  </p:nvSpPr>
                  <p:spPr>
                    <a:xfrm>
                      <a:off x="1963800" y="2851200"/>
                      <a:ext cx="181800" cy="26244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 name=""/>
                    <p:cNvSpPr/>
                    <p:nvPr/>
                  </p:nvSpPr>
                  <p:spPr>
                    <a:xfrm>
                      <a:off x="2235960" y="3217320"/>
                      <a:ext cx="72720" cy="39024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1" name=""/>
                    <p:cNvSpPr/>
                    <p:nvPr/>
                  </p:nvSpPr>
                  <p:spPr>
                    <a:xfrm>
                      <a:off x="2214000" y="3346560"/>
                      <a:ext cx="208800" cy="4438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2" name=""/>
                    <p:cNvSpPr/>
                    <p:nvPr/>
                  </p:nvSpPr>
                  <p:spPr>
                    <a:xfrm>
                      <a:off x="2187000" y="3479400"/>
                      <a:ext cx="203760" cy="285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3" name=""/>
                    <p:cNvSpPr/>
                    <p:nvPr/>
                  </p:nvSpPr>
                  <p:spPr>
                    <a:xfrm>
                      <a:off x="2409840" y="3718800"/>
                      <a:ext cx="56880" cy="3189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4" name=""/>
                    <p:cNvSpPr/>
                    <p:nvPr/>
                  </p:nvSpPr>
                  <p:spPr>
                    <a:xfrm flipH="1">
                      <a:off x="4316760" y="4757400"/>
                      <a:ext cx="77400" cy="157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5" name=""/>
                    <p:cNvSpPr/>
                    <p:nvPr/>
                  </p:nvSpPr>
                  <p:spPr>
                    <a:xfrm>
                      <a:off x="4503600" y="4795920"/>
                      <a:ext cx="208800" cy="27216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6" name=""/>
                    <p:cNvSpPr/>
                    <p:nvPr/>
                  </p:nvSpPr>
                  <p:spPr>
                    <a:xfrm>
                      <a:off x="5563080" y="3227040"/>
                      <a:ext cx="402120" cy="41508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397" name=""/>
                <p:cNvSpPr/>
                <p:nvPr/>
              </p:nvSpPr>
              <p:spPr>
                <a:xfrm flipH="1" flipV="1">
                  <a:off x="5552280" y="4091760"/>
                  <a:ext cx="64800" cy="23040"/>
                </a:xfrm>
                <a:prstGeom prst="line">
                  <a:avLst/>
                </a:prstGeom>
                <a:ln w="1116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grpSp>
              <p:nvGrpSpPr>
                <p:cNvPr id="398" name=""/>
                <p:cNvGrpSpPr/>
                <p:nvPr/>
              </p:nvGrpSpPr>
              <p:grpSpPr>
                <a:xfrm>
                  <a:off x="2440080" y="2788560"/>
                  <a:ext cx="3830040" cy="1844280"/>
                  <a:chOff x="2440080" y="2788560"/>
                  <a:chExt cx="3830040" cy="1844280"/>
                </a:xfrm>
              </p:grpSpPr>
              <p:sp>
                <p:nvSpPr>
                  <p:cNvPr id="399" name=""/>
                  <p:cNvSpPr/>
                  <p:nvPr/>
                </p:nvSpPr>
                <p:spPr>
                  <a:xfrm>
                    <a:off x="2440080" y="3737160"/>
                    <a:ext cx="291600" cy="478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00" name=""/>
                  <p:cNvSpPr/>
                  <p:nvPr/>
                </p:nvSpPr>
                <p:spPr>
                  <a:xfrm>
                    <a:off x="3632400" y="4313880"/>
                    <a:ext cx="641160" cy="31896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1" name=""/>
                  <p:cNvSpPr/>
                  <p:nvPr/>
                </p:nvSpPr>
                <p:spPr>
                  <a:xfrm flipH="1">
                    <a:off x="3740400" y="2788560"/>
                    <a:ext cx="28080" cy="157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2" name=""/>
                  <p:cNvSpPr/>
                  <p:nvPr/>
                </p:nvSpPr>
                <p:spPr>
                  <a:xfrm>
                    <a:off x="3689280" y="2951280"/>
                    <a:ext cx="2058840" cy="13341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3" name=""/>
                  <p:cNvSpPr/>
                  <p:nvPr/>
                </p:nvSpPr>
                <p:spPr>
                  <a:xfrm>
                    <a:off x="4462200" y="3236760"/>
                    <a:ext cx="18720" cy="1659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4" name=""/>
                  <p:cNvSpPr/>
                  <p:nvPr/>
                </p:nvSpPr>
                <p:spPr>
                  <a:xfrm>
                    <a:off x="3812760" y="3880080"/>
                    <a:ext cx="712800" cy="5248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5" name=""/>
                  <p:cNvSpPr/>
                  <p:nvPr/>
                </p:nvSpPr>
                <p:spPr>
                  <a:xfrm flipV="1">
                    <a:off x="4893120" y="4199400"/>
                    <a:ext cx="23400" cy="99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6" name=""/>
                  <p:cNvSpPr/>
                  <p:nvPr/>
                </p:nvSpPr>
                <p:spPr>
                  <a:xfrm>
                    <a:off x="5687640" y="4084200"/>
                    <a:ext cx="28440" cy="111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7" name=""/>
                  <p:cNvSpPr/>
                  <p:nvPr/>
                </p:nvSpPr>
                <p:spPr>
                  <a:xfrm>
                    <a:off x="5502960" y="4170960"/>
                    <a:ext cx="45360" cy="11916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8" name=""/>
                  <p:cNvSpPr/>
                  <p:nvPr/>
                </p:nvSpPr>
                <p:spPr>
                  <a:xfrm flipH="1" flipV="1">
                    <a:off x="5937840" y="3113640"/>
                    <a:ext cx="332280" cy="122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9" name=""/>
                  <p:cNvSpPr/>
                  <p:nvPr/>
                </p:nvSpPr>
                <p:spPr>
                  <a:xfrm flipH="1">
                    <a:off x="5184360" y="3899880"/>
                    <a:ext cx="26640" cy="2556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0" name=""/>
                  <p:cNvSpPr/>
                  <p:nvPr/>
                </p:nvSpPr>
                <p:spPr>
                  <a:xfrm>
                    <a:off x="5094000" y="4056120"/>
                    <a:ext cx="43920" cy="1479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1" name=""/>
                  <p:cNvSpPr/>
                  <p:nvPr/>
                </p:nvSpPr>
                <p:spPr>
                  <a:xfrm flipV="1">
                    <a:off x="4987800" y="4242240"/>
                    <a:ext cx="16596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12" name=""/>
                  <p:cNvSpPr/>
                  <p:nvPr/>
                </p:nvSpPr>
                <p:spPr>
                  <a:xfrm>
                    <a:off x="5680080" y="3494520"/>
                    <a:ext cx="182160" cy="7128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413" name=""/>
                  <p:cNvSpPr/>
                  <p:nvPr/>
                </p:nvSpPr>
                <p:spPr>
                  <a:xfrm flipH="1">
                    <a:off x="5576760" y="4038120"/>
                    <a:ext cx="1080" cy="66240"/>
                  </a:xfrm>
                  <a:prstGeom prst="line">
                    <a:avLst/>
                  </a:prstGeom>
                  <a:ln w="11160">
                    <a:solidFill>
                      <a:srgbClr val="000000"/>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414" name=""/>
                  <p:cNvSpPr/>
                  <p:nvPr/>
                </p:nvSpPr>
                <p:spPr>
                  <a:xfrm flipV="1">
                    <a:off x="5303160" y="4239360"/>
                    <a:ext cx="1080" cy="46080"/>
                  </a:xfrm>
                  <a:prstGeom prst="line">
                    <a:avLst/>
                  </a:prstGeom>
                  <a:ln w="111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grpSp>
            <p:grpSp>
              <p:nvGrpSpPr>
                <p:cNvPr id="415" name=""/>
                <p:cNvGrpSpPr/>
                <p:nvPr/>
              </p:nvGrpSpPr>
              <p:grpSpPr>
                <a:xfrm>
                  <a:off x="2104560" y="1346040"/>
                  <a:ext cx="5165280" cy="3811320"/>
                  <a:chOff x="2104560" y="1346040"/>
                  <a:chExt cx="5165280" cy="3811320"/>
                </a:xfrm>
              </p:grpSpPr>
              <p:grpSp>
                <p:nvGrpSpPr>
                  <p:cNvPr id="416" name=""/>
                  <p:cNvGrpSpPr/>
                  <p:nvPr/>
                </p:nvGrpSpPr>
                <p:grpSpPr>
                  <a:xfrm>
                    <a:off x="3453480" y="2397960"/>
                    <a:ext cx="3816360" cy="2468520"/>
                    <a:chOff x="3453480" y="2397960"/>
                    <a:chExt cx="3816360" cy="2468520"/>
                  </a:xfrm>
                </p:grpSpPr>
                <p:sp>
                  <p:nvSpPr>
                    <p:cNvPr id="417" name=""/>
                    <p:cNvSpPr/>
                    <p:nvPr/>
                  </p:nvSpPr>
                  <p:spPr>
                    <a:xfrm>
                      <a:off x="3453480" y="3145320"/>
                      <a:ext cx="83880" cy="18612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8" name=""/>
                    <p:cNvSpPr/>
                    <p:nvPr/>
                  </p:nvSpPr>
                  <p:spPr>
                    <a:xfrm flipH="1">
                      <a:off x="3912120" y="3555720"/>
                      <a:ext cx="68040" cy="76320"/>
                    </a:xfrm>
                    <a:prstGeom prst="line">
                      <a:avLst/>
                    </a:prstGeom>
                    <a:ln w="111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419" name=""/>
                    <p:cNvSpPr/>
                    <p:nvPr/>
                  </p:nvSpPr>
                  <p:spPr>
                    <a:xfrm>
                      <a:off x="4585680" y="3065400"/>
                      <a:ext cx="189720" cy="46656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0" name=""/>
                    <p:cNvSpPr/>
                    <p:nvPr/>
                  </p:nvSpPr>
                  <p:spPr>
                    <a:xfrm>
                      <a:off x="4153320" y="3341160"/>
                      <a:ext cx="812520" cy="30888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1" name=""/>
                    <p:cNvSpPr/>
                    <p:nvPr/>
                  </p:nvSpPr>
                  <p:spPr>
                    <a:xfrm>
                      <a:off x="4275360" y="2959200"/>
                      <a:ext cx="1326600" cy="63972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2" name=""/>
                    <p:cNvSpPr/>
                    <p:nvPr/>
                  </p:nvSpPr>
                  <p:spPr>
                    <a:xfrm>
                      <a:off x="7124040" y="2397960"/>
                      <a:ext cx="44280" cy="9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3" name=""/>
                    <p:cNvSpPr/>
                    <p:nvPr/>
                  </p:nvSpPr>
                  <p:spPr>
                    <a:xfrm>
                      <a:off x="7141680" y="2540520"/>
                      <a:ext cx="128160" cy="5652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424" name=""/>
                    <p:cNvSpPr/>
                    <p:nvPr/>
                  </p:nvSpPr>
                  <p:spPr>
                    <a:xfrm flipH="1">
                      <a:off x="6506640" y="2565360"/>
                      <a:ext cx="58320" cy="194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5" name=""/>
                    <p:cNvSpPr/>
                    <p:nvPr/>
                  </p:nvSpPr>
                  <p:spPr>
                    <a:xfrm>
                      <a:off x="6357960" y="2565360"/>
                      <a:ext cx="688680" cy="26532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6" name=""/>
                    <p:cNvSpPr/>
                    <p:nvPr/>
                  </p:nvSpPr>
                  <p:spPr>
                    <a:xfrm>
                      <a:off x="6069600" y="3173760"/>
                      <a:ext cx="690480" cy="36180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7" name=""/>
                    <p:cNvSpPr/>
                    <p:nvPr/>
                  </p:nvSpPr>
                  <p:spPr>
                    <a:xfrm>
                      <a:off x="5538960" y="2974320"/>
                      <a:ext cx="777240" cy="183060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8" name=""/>
                    <p:cNvSpPr/>
                    <p:nvPr/>
                  </p:nvSpPr>
                  <p:spPr>
                    <a:xfrm flipH="1" flipV="1">
                      <a:off x="6283440" y="4042440"/>
                      <a:ext cx="164160" cy="142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9" name=""/>
                    <p:cNvSpPr/>
                    <p:nvPr/>
                  </p:nvSpPr>
                  <p:spPr>
                    <a:xfrm>
                      <a:off x="5298480" y="4552920"/>
                      <a:ext cx="298800" cy="19440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0" name=""/>
                    <p:cNvSpPr/>
                    <p:nvPr/>
                  </p:nvSpPr>
                  <p:spPr>
                    <a:xfrm>
                      <a:off x="5420160" y="3150360"/>
                      <a:ext cx="782280" cy="82908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1" name=""/>
                    <p:cNvSpPr/>
                    <p:nvPr/>
                  </p:nvSpPr>
                  <p:spPr>
                    <a:xfrm>
                      <a:off x="5048280" y="4055760"/>
                      <a:ext cx="309960" cy="810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2" name=""/>
                    <p:cNvSpPr/>
                    <p:nvPr/>
                  </p:nvSpPr>
                  <p:spPr>
                    <a:xfrm>
                      <a:off x="5640480" y="3155040"/>
                      <a:ext cx="161280" cy="39564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3" name=""/>
                    <p:cNvSpPr/>
                    <p:nvPr/>
                  </p:nvSpPr>
                  <p:spPr>
                    <a:xfrm>
                      <a:off x="5274720" y="3726720"/>
                      <a:ext cx="254520" cy="47196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4" name=""/>
                    <p:cNvSpPr/>
                    <p:nvPr/>
                  </p:nvSpPr>
                  <p:spPr>
                    <a:xfrm>
                      <a:off x="4789800" y="4114080"/>
                      <a:ext cx="508320" cy="35712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435" name=""/>
                  <p:cNvGrpSpPr/>
                  <p:nvPr/>
                </p:nvGrpSpPr>
                <p:grpSpPr>
                  <a:xfrm>
                    <a:off x="2104560" y="1346040"/>
                    <a:ext cx="5101920" cy="3811320"/>
                    <a:chOff x="2104560" y="1346040"/>
                    <a:chExt cx="5101920" cy="3811320"/>
                  </a:xfrm>
                </p:grpSpPr>
                <p:sp>
                  <p:nvSpPr>
                    <p:cNvPr id="436" name=""/>
                    <p:cNvSpPr/>
                    <p:nvPr/>
                  </p:nvSpPr>
                  <p:spPr>
                    <a:xfrm>
                      <a:off x="4593600" y="3771720"/>
                      <a:ext cx="267840" cy="97704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7" name=""/>
                    <p:cNvSpPr/>
                    <p:nvPr/>
                  </p:nvSpPr>
                  <p:spPr>
                    <a:xfrm>
                      <a:off x="3385800" y="1346040"/>
                      <a:ext cx="15480" cy="340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8" name=""/>
                    <p:cNvSpPr/>
                    <p:nvPr/>
                  </p:nvSpPr>
                  <p:spPr>
                    <a:xfrm>
                      <a:off x="2147040" y="1442160"/>
                      <a:ext cx="1027440" cy="190584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9" name=""/>
                    <p:cNvSpPr/>
                    <p:nvPr/>
                  </p:nvSpPr>
                  <p:spPr>
                    <a:xfrm>
                      <a:off x="2254680" y="1645200"/>
                      <a:ext cx="181800" cy="4881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0" name=""/>
                    <p:cNvSpPr/>
                    <p:nvPr/>
                  </p:nvSpPr>
                  <p:spPr>
                    <a:xfrm>
                      <a:off x="3146400" y="1567080"/>
                      <a:ext cx="487440" cy="31572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1" name=""/>
                    <p:cNvSpPr/>
                    <p:nvPr/>
                  </p:nvSpPr>
                  <p:spPr>
                    <a:xfrm>
                      <a:off x="3139920" y="1536840"/>
                      <a:ext cx="3282840" cy="90036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2" name=""/>
                    <p:cNvSpPr/>
                    <p:nvPr/>
                  </p:nvSpPr>
                  <p:spPr>
                    <a:xfrm>
                      <a:off x="2505240" y="1907640"/>
                      <a:ext cx="981720" cy="167292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3" name=""/>
                    <p:cNvSpPr/>
                    <p:nvPr/>
                  </p:nvSpPr>
                  <p:spPr>
                    <a:xfrm>
                      <a:off x="3304800" y="1859400"/>
                      <a:ext cx="192960" cy="102996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4" name=""/>
                    <p:cNvSpPr/>
                    <p:nvPr/>
                  </p:nvSpPr>
                  <p:spPr>
                    <a:xfrm>
                      <a:off x="2104560" y="3217320"/>
                      <a:ext cx="869400" cy="83052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5" name=""/>
                    <p:cNvSpPr/>
                    <p:nvPr/>
                  </p:nvSpPr>
                  <p:spPr>
                    <a:xfrm flipV="1">
                      <a:off x="2600280" y="3951720"/>
                      <a:ext cx="432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a:off x="2894760" y="3733920"/>
                      <a:ext cx="1379160" cy="8906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7" name=""/>
                    <p:cNvSpPr/>
                    <p:nvPr/>
                  </p:nvSpPr>
                  <p:spPr>
                    <a:xfrm>
                      <a:off x="3536280" y="2482560"/>
                      <a:ext cx="90000" cy="433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a:off x="3363480" y="2856600"/>
                      <a:ext cx="1212840" cy="105660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9" name=""/>
                    <p:cNvSpPr/>
                    <p:nvPr/>
                  </p:nvSpPr>
                  <p:spPr>
                    <a:xfrm>
                      <a:off x="3436200" y="2907720"/>
                      <a:ext cx="1611720" cy="74772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0" name=""/>
                    <p:cNvSpPr/>
                    <p:nvPr/>
                  </p:nvSpPr>
                  <p:spPr>
                    <a:xfrm>
                      <a:off x="3904920" y="3359880"/>
                      <a:ext cx="139320" cy="2905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1" name=""/>
                    <p:cNvSpPr/>
                    <p:nvPr/>
                  </p:nvSpPr>
                  <p:spPr>
                    <a:xfrm flipV="1">
                      <a:off x="3935160" y="4285440"/>
                      <a:ext cx="427680" cy="227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2" name=""/>
                    <p:cNvSpPr/>
                    <p:nvPr/>
                  </p:nvSpPr>
                  <p:spPr>
                    <a:xfrm flipH="1" flipV="1">
                      <a:off x="4085640" y="4441320"/>
                      <a:ext cx="240480" cy="78120"/>
                    </a:xfrm>
                    <a:prstGeom prst="line">
                      <a:avLst/>
                    </a:prstGeom>
                    <a:ln w="11160">
                      <a:solidFill>
                        <a:srgbClr val="000000"/>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453" name=""/>
                    <p:cNvSpPr/>
                    <p:nvPr/>
                  </p:nvSpPr>
                  <p:spPr>
                    <a:xfrm>
                      <a:off x="4572000" y="3250440"/>
                      <a:ext cx="294120" cy="59148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4" name=""/>
                    <p:cNvSpPr/>
                    <p:nvPr/>
                  </p:nvSpPr>
                  <p:spPr>
                    <a:xfrm>
                      <a:off x="4274280" y="3622680"/>
                      <a:ext cx="333720" cy="30060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5" name=""/>
                    <p:cNvSpPr/>
                    <p:nvPr/>
                  </p:nvSpPr>
                  <p:spPr>
                    <a:xfrm>
                      <a:off x="4408560" y="3808440"/>
                      <a:ext cx="999360" cy="23904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6" name=""/>
                    <p:cNvSpPr/>
                    <p:nvPr/>
                  </p:nvSpPr>
                  <p:spPr>
                    <a:xfrm>
                      <a:off x="4939200" y="3770280"/>
                      <a:ext cx="158040" cy="15264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7" name=""/>
                    <p:cNvSpPr/>
                    <p:nvPr/>
                  </p:nvSpPr>
                  <p:spPr>
                    <a:xfrm>
                      <a:off x="4299120" y="2869920"/>
                      <a:ext cx="1239840" cy="72108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8" name=""/>
                    <p:cNvSpPr/>
                    <p:nvPr/>
                  </p:nvSpPr>
                  <p:spPr>
                    <a:xfrm>
                      <a:off x="4631760" y="1950840"/>
                      <a:ext cx="693720" cy="59472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a:off x="4635000" y="1950840"/>
                      <a:ext cx="1049760" cy="408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0" name=""/>
                    <p:cNvSpPr/>
                    <p:nvPr/>
                  </p:nvSpPr>
                  <p:spPr>
                    <a:xfrm>
                      <a:off x="6370560" y="2082240"/>
                      <a:ext cx="60300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1" name=""/>
                    <p:cNvSpPr/>
                    <p:nvPr/>
                  </p:nvSpPr>
                  <p:spPr>
                    <a:xfrm>
                      <a:off x="6253560" y="2173320"/>
                      <a:ext cx="542880" cy="47196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2" name=""/>
                    <p:cNvSpPr/>
                    <p:nvPr/>
                  </p:nvSpPr>
                  <p:spPr>
                    <a:xfrm>
                      <a:off x="6320160" y="2469240"/>
                      <a:ext cx="886320" cy="57348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4823640" y="2565720"/>
                      <a:ext cx="2341800" cy="167328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4" name=""/>
                    <p:cNvSpPr/>
                    <p:nvPr/>
                  </p:nvSpPr>
                  <p:spPr>
                    <a:xfrm>
                      <a:off x="5680080" y="2268360"/>
                      <a:ext cx="381600" cy="51156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5" name=""/>
                    <p:cNvSpPr/>
                    <p:nvPr/>
                  </p:nvSpPr>
                  <p:spPr>
                    <a:xfrm>
                      <a:off x="5312520" y="2473920"/>
                      <a:ext cx="199440" cy="35712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6" name=""/>
                    <p:cNvSpPr/>
                    <p:nvPr/>
                  </p:nvSpPr>
                  <p:spPr>
                    <a:xfrm>
                      <a:off x="5483880" y="2688480"/>
                      <a:ext cx="340200" cy="30564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7" name=""/>
                    <p:cNvSpPr/>
                    <p:nvPr/>
                  </p:nvSpPr>
                  <p:spPr>
                    <a:xfrm>
                      <a:off x="5729400" y="2887920"/>
                      <a:ext cx="162720" cy="86400"/>
                    </a:xfrm>
                    <a:prstGeom prst="line">
                      <a:avLst/>
                    </a:prstGeom>
                    <a:ln w="11160">
                      <a:solidFill>
                        <a:srgbClr val="000000"/>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468" name=""/>
                    <p:cNvSpPr/>
                    <p:nvPr/>
                  </p:nvSpPr>
                  <p:spPr>
                    <a:xfrm>
                      <a:off x="6497280" y="2773440"/>
                      <a:ext cx="363960" cy="9144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469" name=""/>
                    <p:cNvSpPr/>
                    <p:nvPr/>
                  </p:nvSpPr>
                  <p:spPr>
                    <a:xfrm>
                      <a:off x="4708080" y="2864880"/>
                      <a:ext cx="2153520" cy="193068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0" name=""/>
                    <p:cNvSpPr/>
                    <p:nvPr/>
                  </p:nvSpPr>
                  <p:spPr>
                    <a:xfrm>
                      <a:off x="4389480" y="2816640"/>
                      <a:ext cx="1583640" cy="194580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1" name=""/>
                    <p:cNvSpPr/>
                    <p:nvPr/>
                  </p:nvSpPr>
                  <p:spPr>
                    <a:xfrm>
                      <a:off x="4844160" y="2879640"/>
                      <a:ext cx="680760" cy="166860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2" name=""/>
                    <p:cNvSpPr/>
                    <p:nvPr/>
                  </p:nvSpPr>
                  <p:spPr>
                    <a:xfrm>
                      <a:off x="6394320" y="2916000"/>
                      <a:ext cx="543240" cy="18252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3" name=""/>
                    <p:cNvSpPr/>
                    <p:nvPr/>
                  </p:nvSpPr>
                  <p:spPr>
                    <a:xfrm>
                      <a:off x="6157080" y="3173760"/>
                      <a:ext cx="441360" cy="26748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4" name=""/>
                    <p:cNvSpPr/>
                    <p:nvPr/>
                  </p:nvSpPr>
                  <p:spPr>
                    <a:xfrm>
                      <a:off x="6125400" y="2828160"/>
                      <a:ext cx="85320" cy="43164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5" name=""/>
                    <p:cNvSpPr/>
                    <p:nvPr/>
                  </p:nvSpPr>
                  <p:spPr>
                    <a:xfrm>
                      <a:off x="5998680" y="2879640"/>
                      <a:ext cx="340200" cy="846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476" name=""/>
                    <p:cNvSpPr/>
                    <p:nvPr/>
                  </p:nvSpPr>
                  <p:spPr>
                    <a:xfrm flipV="1">
                      <a:off x="5499720" y="4809960"/>
                      <a:ext cx="39240" cy="46440"/>
                    </a:xfrm>
                    <a:prstGeom prst="line">
                      <a:avLst/>
                    </a:prstGeom>
                    <a:ln w="1116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477" name=""/>
                    <p:cNvSpPr/>
                    <p:nvPr/>
                  </p:nvSpPr>
                  <p:spPr>
                    <a:xfrm>
                      <a:off x="5303520" y="3951720"/>
                      <a:ext cx="1094040" cy="39528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8" name=""/>
                    <p:cNvSpPr/>
                    <p:nvPr/>
                  </p:nvSpPr>
                  <p:spPr>
                    <a:xfrm>
                      <a:off x="4939200" y="3979800"/>
                      <a:ext cx="1207800" cy="35856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9" name=""/>
                    <p:cNvSpPr/>
                    <p:nvPr/>
                  </p:nvSpPr>
                  <p:spPr>
                    <a:xfrm>
                      <a:off x="5889240" y="3818520"/>
                      <a:ext cx="83880" cy="18612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0" name=""/>
                    <p:cNvSpPr/>
                    <p:nvPr/>
                  </p:nvSpPr>
                  <p:spPr>
                    <a:xfrm>
                      <a:off x="6147360" y="3999960"/>
                      <a:ext cx="63360" cy="842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481" name=""/>
                    <p:cNvSpPr/>
                    <p:nvPr/>
                  </p:nvSpPr>
                  <p:spPr>
                    <a:xfrm>
                      <a:off x="5857560" y="3928320"/>
                      <a:ext cx="21960" cy="993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2" name=""/>
                    <p:cNvSpPr/>
                    <p:nvPr/>
                  </p:nvSpPr>
                  <p:spPr>
                    <a:xfrm>
                      <a:off x="5407920" y="4227480"/>
                      <a:ext cx="285120" cy="51480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4912200" y="3042720"/>
                      <a:ext cx="1180800" cy="120456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4503600" y="5061240"/>
                      <a:ext cx="41040" cy="9612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4435560" y="4653000"/>
                      <a:ext cx="388080" cy="49176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6" name=""/>
                    <p:cNvSpPr/>
                    <p:nvPr/>
                  </p:nvSpPr>
                  <p:spPr>
                    <a:xfrm>
                      <a:off x="5052960" y="3713760"/>
                      <a:ext cx="717480" cy="107136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7" name=""/>
                    <p:cNvSpPr/>
                    <p:nvPr/>
                  </p:nvSpPr>
                  <p:spPr>
                    <a:xfrm>
                      <a:off x="5216040" y="3328200"/>
                      <a:ext cx="272520" cy="54828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5646960" y="3089160"/>
                      <a:ext cx="40680" cy="39528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9" name=""/>
                    <p:cNvSpPr/>
                    <p:nvPr/>
                  </p:nvSpPr>
                  <p:spPr>
                    <a:xfrm flipH="1" flipV="1">
                      <a:off x="5726160" y="3512520"/>
                      <a:ext cx="63360" cy="1346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5108760" y="3245040"/>
                      <a:ext cx="946800" cy="154044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5016960" y="3737160"/>
                      <a:ext cx="751680" cy="8902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2" name=""/>
                    <p:cNvSpPr/>
                    <p:nvPr/>
                  </p:nvSpPr>
                  <p:spPr>
                    <a:xfrm>
                      <a:off x="3603960" y="4295160"/>
                      <a:ext cx="994680" cy="408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493" name=""/>
              <p:cNvSpPr/>
              <p:nvPr/>
            </p:nvSpPr>
            <p:spPr>
              <a:xfrm flipH="1">
                <a:off x="4662000" y="2250000"/>
                <a:ext cx="37800" cy="23040"/>
              </a:xfrm>
              <a:prstGeom prst="line">
                <a:avLst/>
              </a:prstGeom>
              <a:ln w="1116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494" name=""/>
              <p:cNvSpPr/>
              <p:nvPr/>
            </p:nvSpPr>
            <p:spPr>
              <a:xfrm>
                <a:off x="3453840" y="3146040"/>
                <a:ext cx="83880" cy="18612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5" name=""/>
              <p:cNvSpPr/>
              <p:nvPr/>
            </p:nvSpPr>
            <p:spPr>
              <a:xfrm flipV="1">
                <a:off x="2600280" y="3952440"/>
                <a:ext cx="432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6" name=""/>
              <p:cNvSpPr/>
              <p:nvPr/>
            </p:nvSpPr>
            <p:spPr>
              <a:xfrm>
                <a:off x="3905280" y="3360600"/>
                <a:ext cx="139320" cy="2905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7" name=""/>
              <p:cNvSpPr/>
              <p:nvPr/>
            </p:nvSpPr>
            <p:spPr>
              <a:xfrm flipH="1">
                <a:off x="3912840" y="3556440"/>
                <a:ext cx="68040" cy="76320"/>
              </a:xfrm>
              <a:prstGeom prst="line">
                <a:avLst/>
              </a:prstGeom>
              <a:ln w="111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498" name=""/>
              <p:cNvSpPr/>
              <p:nvPr/>
            </p:nvSpPr>
            <p:spPr>
              <a:xfrm>
                <a:off x="4586040" y="3066120"/>
                <a:ext cx="189720" cy="46692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9" name=""/>
              <p:cNvSpPr/>
              <p:nvPr/>
            </p:nvSpPr>
            <p:spPr>
              <a:xfrm>
                <a:off x="6370920" y="2082240"/>
                <a:ext cx="60336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0" name=""/>
              <p:cNvSpPr/>
              <p:nvPr/>
            </p:nvSpPr>
            <p:spPr>
              <a:xfrm>
                <a:off x="5484240" y="2688840"/>
                <a:ext cx="340200" cy="30600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1" name=""/>
              <p:cNvSpPr/>
              <p:nvPr/>
            </p:nvSpPr>
            <p:spPr>
              <a:xfrm flipH="1">
                <a:off x="6507360" y="2566080"/>
                <a:ext cx="58320" cy="194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6498000" y="2773800"/>
                <a:ext cx="363960" cy="9144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503" name=""/>
              <p:cNvSpPr/>
              <p:nvPr/>
            </p:nvSpPr>
            <p:spPr>
              <a:xfrm flipV="1">
                <a:off x="4893480" y="4200120"/>
                <a:ext cx="23400" cy="99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4" name=""/>
              <p:cNvSpPr/>
              <p:nvPr/>
            </p:nvSpPr>
            <p:spPr>
              <a:xfrm>
                <a:off x="5999040" y="2880000"/>
                <a:ext cx="340200" cy="846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505" name=""/>
              <p:cNvSpPr/>
              <p:nvPr/>
            </p:nvSpPr>
            <p:spPr>
              <a:xfrm>
                <a:off x="5889600" y="3819240"/>
                <a:ext cx="83880" cy="18612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5857920" y="3929040"/>
                <a:ext cx="21960" cy="993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7" name=""/>
              <p:cNvSpPr/>
              <p:nvPr/>
            </p:nvSpPr>
            <p:spPr>
              <a:xfrm flipV="1">
                <a:off x="4988520" y="4242960"/>
                <a:ext cx="16596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508" name=""/>
              <p:cNvSpPr/>
              <p:nvPr/>
            </p:nvSpPr>
            <p:spPr>
              <a:xfrm flipH="1" flipV="1">
                <a:off x="5726520" y="3513240"/>
                <a:ext cx="63360" cy="1346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9" name=""/>
              <p:cNvSpPr/>
              <p:nvPr/>
            </p:nvSpPr>
            <p:spPr>
              <a:xfrm flipH="1">
                <a:off x="5577480" y="4038840"/>
                <a:ext cx="1080" cy="66240"/>
              </a:xfrm>
              <a:prstGeom prst="line">
                <a:avLst/>
              </a:prstGeom>
              <a:ln w="11160">
                <a:solidFill>
                  <a:srgbClr val="000000"/>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510" name=""/>
              <p:cNvSpPr/>
              <p:nvPr/>
            </p:nvSpPr>
            <p:spPr>
              <a:xfrm>
                <a:off x="4790520" y="4115160"/>
                <a:ext cx="508320" cy="35712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511" name=""/>
            <p:cNvSpPr/>
            <p:nvPr/>
          </p:nvSpPr>
          <p:spPr>
            <a:xfrm>
              <a:off x="5729760" y="2888280"/>
              <a:ext cx="162720" cy="86400"/>
            </a:xfrm>
            <a:prstGeom prst="line">
              <a:avLst/>
            </a:prstGeom>
            <a:ln w="11160">
              <a:solidFill>
                <a:srgbClr val="000000"/>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512" name=""/>
            <p:cNvSpPr/>
            <p:nvPr/>
          </p:nvSpPr>
          <p:spPr>
            <a:xfrm flipH="1" flipV="1">
              <a:off x="5552280" y="4092120"/>
              <a:ext cx="64800" cy="23040"/>
            </a:xfrm>
            <a:prstGeom prst="line">
              <a:avLst/>
            </a:prstGeom>
            <a:ln w="1116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513" name=""/>
            <p:cNvSpPr/>
            <p:nvPr/>
          </p:nvSpPr>
          <p:spPr>
            <a:xfrm flipV="1">
              <a:off x="5303520" y="4240440"/>
              <a:ext cx="1080" cy="46080"/>
            </a:xfrm>
            <a:prstGeom prst="line">
              <a:avLst/>
            </a:prstGeom>
            <a:ln w="111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grpSp>
      <p:sp>
        <p:nvSpPr>
          <p:cNvPr id="514" name=""/>
          <p:cNvSpPr/>
          <p:nvPr/>
        </p:nvSpPr>
        <p:spPr>
          <a:xfrm flipH="1">
            <a:off x="3904920" y="4286160"/>
            <a:ext cx="73080" cy="357120"/>
          </a:xfrm>
          <a:prstGeom prst="line">
            <a:avLst/>
          </a:prstGeom>
          <a:ln w="11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5" name=""/>
          <p:cNvSpPr/>
          <p:nvPr/>
        </p:nvSpPr>
        <p:spPr>
          <a:xfrm flipH="1">
            <a:off x="4321080" y="4759200"/>
            <a:ext cx="76320" cy="157320"/>
          </a:xfrm>
          <a:prstGeom prst="line">
            <a:avLst/>
          </a:prstGeom>
          <a:ln w="11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516" name=""/>
          <p:cNvGrpSpPr/>
          <p:nvPr/>
        </p:nvGrpSpPr>
        <p:grpSpPr>
          <a:xfrm>
            <a:off x="4506840" y="4797360"/>
            <a:ext cx="208080" cy="361440"/>
            <a:chOff x="4506840" y="4797360"/>
            <a:chExt cx="208080" cy="361440"/>
          </a:xfrm>
        </p:grpSpPr>
        <p:sp>
          <p:nvSpPr>
            <p:cNvPr id="517" name=""/>
            <p:cNvSpPr/>
            <p:nvPr/>
          </p:nvSpPr>
          <p:spPr>
            <a:xfrm>
              <a:off x="4506840" y="5062680"/>
              <a:ext cx="41040" cy="96120"/>
            </a:xfrm>
            <a:custGeom>
              <a:avLst/>
              <a:gdLst/>
              <a:ahLst/>
              <a:rect l="l" t="t" r="r" b="b"/>
              <a:pathLst>
                <a:path w="52" h="114">
                  <a:moveTo>
                    <a:pt x="52" y="114"/>
                  </a:moveTo>
                  <a:lnTo>
                    <a:pt x="46" y="64"/>
                  </a:lnTo>
                  <a:lnTo>
                    <a:pt x="0" y="0"/>
                  </a:lnTo>
                </a:path>
              </a:pathLst>
            </a:custGeom>
            <a:noFill/>
            <a:ln w="111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8" name=""/>
            <p:cNvSpPr/>
            <p:nvPr/>
          </p:nvSpPr>
          <p:spPr>
            <a:xfrm>
              <a:off x="4506840" y="4797360"/>
              <a:ext cx="208080" cy="272160"/>
            </a:xfrm>
            <a:custGeom>
              <a:avLst/>
              <a:gdLst/>
              <a:ahLst/>
              <a:rect l="l" t="t" r="r" b="b"/>
              <a:pathLst>
                <a:path w="263" h="328">
                  <a:moveTo>
                    <a:pt x="5" y="328"/>
                  </a:moveTo>
                  <a:lnTo>
                    <a:pt x="0" y="195"/>
                  </a:lnTo>
                  <a:lnTo>
                    <a:pt x="34" y="138"/>
                  </a:lnTo>
                  <a:lnTo>
                    <a:pt x="154" y="46"/>
                  </a:lnTo>
                  <a:lnTo>
                    <a:pt x="263" y="0"/>
                  </a:lnTo>
                </a:path>
              </a:pathLst>
            </a:custGeom>
            <a:noFill/>
            <a:ln w="111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519" name=""/>
          <p:cNvGrpSpPr/>
          <p:nvPr/>
        </p:nvGrpSpPr>
        <p:grpSpPr>
          <a:xfrm>
            <a:off x="2657520" y="1763640"/>
            <a:ext cx="4028760" cy="3489120"/>
            <a:chOff x="2657520" y="1763640"/>
            <a:chExt cx="4028760" cy="3489120"/>
          </a:xfrm>
        </p:grpSpPr>
        <p:sp>
          <p:nvSpPr>
            <p:cNvPr id="520" name=""/>
            <p:cNvSpPr/>
            <p:nvPr/>
          </p:nvSpPr>
          <p:spPr>
            <a:xfrm>
              <a:off x="4895640" y="2179080"/>
              <a:ext cx="529920" cy="90000"/>
            </a:xfrm>
            <a:custGeom>
              <a:avLst/>
              <a:gdLst/>
              <a:ahLst/>
              <a:rect l="l" t="t" r="r" b="b"/>
              <a:pathLst>
                <a:path w="668" h="110">
                  <a:moveTo>
                    <a:pt x="5" y="0"/>
                  </a:moveTo>
                  <a:lnTo>
                    <a:pt x="0" y="20"/>
                  </a:lnTo>
                  <a:lnTo>
                    <a:pt x="172" y="72"/>
                  </a:lnTo>
                  <a:lnTo>
                    <a:pt x="173" y="72"/>
                  </a:lnTo>
                  <a:lnTo>
                    <a:pt x="666" y="110"/>
                  </a:lnTo>
                  <a:lnTo>
                    <a:pt x="668" y="88"/>
                  </a:lnTo>
                  <a:lnTo>
                    <a:pt x="175" y="51"/>
                  </a:lnTo>
                  <a:lnTo>
                    <a:pt x="173" y="61"/>
                  </a:lnTo>
                  <a:lnTo>
                    <a:pt x="177" y="52"/>
                  </a:lnTo>
                  <a:lnTo>
                    <a:pt x="5" y="0"/>
                  </a:lnTo>
                  <a:close/>
                </a:path>
              </a:pathLst>
            </a:custGeom>
            <a:solidFill>
              <a:srgbClr val="000000"/>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sp>
          <p:nvSpPr>
            <p:cNvPr id="521" name=""/>
            <p:cNvSpPr/>
            <p:nvPr/>
          </p:nvSpPr>
          <p:spPr>
            <a:xfrm>
              <a:off x="4927320" y="2097360"/>
              <a:ext cx="239040" cy="801360"/>
            </a:xfrm>
            <a:custGeom>
              <a:avLst/>
              <a:gdLst/>
              <a:ahLst/>
              <a:rect l="l" t="t" r="r" b="b"/>
              <a:pathLst>
                <a:path w="303" h="962">
                  <a:moveTo>
                    <a:pt x="303" y="19"/>
                  </a:moveTo>
                  <a:lnTo>
                    <a:pt x="294" y="0"/>
                  </a:lnTo>
                  <a:lnTo>
                    <a:pt x="151" y="71"/>
                  </a:lnTo>
                  <a:lnTo>
                    <a:pt x="147" y="73"/>
                  </a:lnTo>
                  <a:lnTo>
                    <a:pt x="145" y="77"/>
                  </a:lnTo>
                  <a:lnTo>
                    <a:pt x="39" y="378"/>
                  </a:lnTo>
                  <a:lnTo>
                    <a:pt x="38" y="381"/>
                  </a:lnTo>
                  <a:lnTo>
                    <a:pt x="0" y="961"/>
                  </a:lnTo>
                  <a:lnTo>
                    <a:pt x="21" y="962"/>
                  </a:lnTo>
                  <a:lnTo>
                    <a:pt x="59" y="383"/>
                  </a:lnTo>
                  <a:lnTo>
                    <a:pt x="48" y="381"/>
                  </a:lnTo>
                  <a:lnTo>
                    <a:pt x="57" y="385"/>
                  </a:lnTo>
                  <a:lnTo>
                    <a:pt x="163" y="84"/>
                  </a:lnTo>
                  <a:lnTo>
                    <a:pt x="161" y="87"/>
                  </a:lnTo>
                  <a:lnTo>
                    <a:pt x="165" y="80"/>
                  </a:lnTo>
                  <a:lnTo>
                    <a:pt x="154" y="80"/>
                  </a:lnTo>
                  <a:lnTo>
                    <a:pt x="160" y="91"/>
                  </a:lnTo>
                  <a:lnTo>
                    <a:pt x="303"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2" name=""/>
            <p:cNvSpPr/>
            <p:nvPr/>
          </p:nvSpPr>
          <p:spPr>
            <a:xfrm>
              <a:off x="4776840" y="2308680"/>
              <a:ext cx="186840" cy="113040"/>
            </a:xfrm>
            <a:custGeom>
              <a:avLst/>
              <a:gdLst/>
              <a:ahLst/>
              <a:rect l="l" t="t" r="r" b="b"/>
              <a:pathLst>
                <a:path w="237" h="137">
                  <a:moveTo>
                    <a:pt x="0" y="0"/>
                  </a:moveTo>
                  <a:lnTo>
                    <a:pt x="0" y="22"/>
                  </a:lnTo>
                  <a:lnTo>
                    <a:pt x="136" y="22"/>
                  </a:lnTo>
                  <a:lnTo>
                    <a:pt x="136" y="11"/>
                  </a:lnTo>
                  <a:lnTo>
                    <a:pt x="125" y="11"/>
                  </a:lnTo>
                  <a:lnTo>
                    <a:pt x="129" y="18"/>
                  </a:lnTo>
                  <a:lnTo>
                    <a:pt x="133" y="20"/>
                  </a:lnTo>
                  <a:lnTo>
                    <a:pt x="125" y="11"/>
                  </a:lnTo>
                  <a:lnTo>
                    <a:pt x="125" y="126"/>
                  </a:lnTo>
                  <a:lnTo>
                    <a:pt x="125" y="126"/>
                  </a:lnTo>
                  <a:lnTo>
                    <a:pt x="129" y="133"/>
                  </a:lnTo>
                  <a:lnTo>
                    <a:pt x="133" y="135"/>
                  </a:lnTo>
                  <a:lnTo>
                    <a:pt x="136" y="137"/>
                  </a:lnTo>
                  <a:lnTo>
                    <a:pt x="237" y="137"/>
                  </a:lnTo>
                  <a:lnTo>
                    <a:pt x="237" y="115"/>
                  </a:lnTo>
                  <a:lnTo>
                    <a:pt x="136" y="115"/>
                  </a:lnTo>
                  <a:lnTo>
                    <a:pt x="147" y="126"/>
                  </a:lnTo>
                  <a:lnTo>
                    <a:pt x="143" y="119"/>
                  </a:lnTo>
                  <a:lnTo>
                    <a:pt x="140" y="117"/>
                  </a:lnTo>
                  <a:lnTo>
                    <a:pt x="136" y="126"/>
                  </a:lnTo>
                  <a:lnTo>
                    <a:pt x="147" y="126"/>
                  </a:lnTo>
                  <a:lnTo>
                    <a:pt x="147" y="11"/>
                  </a:lnTo>
                  <a:lnTo>
                    <a:pt x="147" y="11"/>
                  </a:lnTo>
                  <a:lnTo>
                    <a:pt x="143" y="4"/>
                  </a:lnTo>
                  <a:lnTo>
                    <a:pt x="140" y="2"/>
                  </a:lnTo>
                  <a:lnTo>
                    <a:pt x="136"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3" name=""/>
            <p:cNvSpPr/>
            <p:nvPr/>
          </p:nvSpPr>
          <p:spPr>
            <a:xfrm>
              <a:off x="4811760" y="2478240"/>
              <a:ext cx="102960" cy="128160"/>
            </a:xfrm>
            <a:custGeom>
              <a:avLst/>
              <a:gdLst/>
              <a:ahLst/>
              <a:rect l="l" t="t" r="r" b="b"/>
              <a:pathLst>
                <a:path w="129" h="154">
                  <a:moveTo>
                    <a:pt x="14" y="0"/>
                  </a:moveTo>
                  <a:lnTo>
                    <a:pt x="0" y="16"/>
                  </a:lnTo>
                  <a:lnTo>
                    <a:pt x="114" y="154"/>
                  </a:lnTo>
                  <a:lnTo>
                    <a:pt x="129" y="138"/>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4" name=""/>
            <p:cNvSpPr/>
            <p:nvPr/>
          </p:nvSpPr>
          <p:spPr>
            <a:xfrm>
              <a:off x="4381200" y="2438280"/>
              <a:ext cx="829440" cy="419040"/>
            </a:xfrm>
            <a:custGeom>
              <a:avLst/>
              <a:gdLst/>
              <a:ahLst/>
              <a:rect l="l" t="t" r="r" b="b"/>
              <a:pathLst>
                <a:path w="1049" h="506">
                  <a:moveTo>
                    <a:pt x="1049" y="33"/>
                  </a:moveTo>
                  <a:lnTo>
                    <a:pt x="1041" y="13"/>
                  </a:lnTo>
                  <a:lnTo>
                    <a:pt x="726" y="128"/>
                  </a:lnTo>
                  <a:lnTo>
                    <a:pt x="726" y="128"/>
                  </a:lnTo>
                  <a:lnTo>
                    <a:pt x="724" y="128"/>
                  </a:lnTo>
                  <a:lnTo>
                    <a:pt x="299" y="486"/>
                  </a:lnTo>
                  <a:lnTo>
                    <a:pt x="305" y="495"/>
                  </a:lnTo>
                  <a:lnTo>
                    <a:pt x="312" y="488"/>
                  </a:lnTo>
                  <a:lnTo>
                    <a:pt x="308" y="486"/>
                  </a:lnTo>
                  <a:lnTo>
                    <a:pt x="305" y="484"/>
                  </a:lnTo>
                  <a:lnTo>
                    <a:pt x="301" y="486"/>
                  </a:lnTo>
                  <a:lnTo>
                    <a:pt x="313" y="488"/>
                  </a:lnTo>
                  <a:lnTo>
                    <a:pt x="16" y="0"/>
                  </a:lnTo>
                  <a:lnTo>
                    <a:pt x="0" y="15"/>
                  </a:lnTo>
                  <a:lnTo>
                    <a:pt x="297" y="502"/>
                  </a:lnTo>
                  <a:lnTo>
                    <a:pt x="297" y="502"/>
                  </a:lnTo>
                  <a:lnTo>
                    <a:pt x="301" y="504"/>
                  </a:lnTo>
                  <a:lnTo>
                    <a:pt x="305" y="506"/>
                  </a:lnTo>
                  <a:lnTo>
                    <a:pt x="308" y="504"/>
                  </a:lnTo>
                  <a:lnTo>
                    <a:pt x="312" y="504"/>
                  </a:lnTo>
                  <a:lnTo>
                    <a:pt x="737" y="146"/>
                  </a:lnTo>
                  <a:lnTo>
                    <a:pt x="729" y="137"/>
                  </a:lnTo>
                  <a:lnTo>
                    <a:pt x="733" y="147"/>
                  </a:lnTo>
                  <a:lnTo>
                    <a:pt x="1049" y="3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5" name=""/>
            <p:cNvSpPr/>
            <p:nvPr/>
          </p:nvSpPr>
          <p:spPr>
            <a:xfrm>
              <a:off x="4598280" y="2854080"/>
              <a:ext cx="33120" cy="455400"/>
            </a:xfrm>
            <a:custGeom>
              <a:avLst/>
              <a:gdLst/>
              <a:ahLst/>
              <a:rect l="l" t="t" r="r" b="b"/>
              <a:pathLst>
                <a:path w="41" h="548">
                  <a:moveTo>
                    <a:pt x="41" y="0"/>
                  </a:moveTo>
                  <a:lnTo>
                    <a:pt x="20" y="0"/>
                  </a:lnTo>
                  <a:lnTo>
                    <a:pt x="0" y="548"/>
                  </a:lnTo>
                  <a:lnTo>
                    <a:pt x="22" y="548"/>
                  </a:lnTo>
                  <a:lnTo>
                    <a:pt x="4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6" name=""/>
            <p:cNvSpPr/>
            <p:nvPr/>
          </p:nvSpPr>
          <p:spPr>
            <a:xfrm>
              <a:off x="3967920" y="2687760"/>
              <a:ext cx="1513440" cy="1607400"/>
            </a:xfrm>
            <a:custGeom>
              <a:avLst/>
              <a:gdLst/>
              <a:ahLst/>
              <a:rect l="l" t="t" r="r" b="b"/>
              <a:pathLst>
                <a:path w="1913" h="1932">
                  <a:moveTo>
                    <a:pt x="1913" y="16"/>
                  </a:moveTo>
                  <a:lnTo>
                    <a:pt x="1900" y="0"/>
                  </a:lnTo>
                  <a:lnTo>
                    <a:pt x="1782" y="114"/>
                  </a:lnTo>
                  <a:lnTo>
                    <a:pt x="1787" y="121"/>
                  </a:lnTo>
                  <a:lnTo>
                    <a:pt x="1784" y="113"/>
                  </a:lnTo>
                  <a:lnTo>
                    <a:pt x="1787" y="111"/>
                  </a:lnTo>
                  <a:lnTo>
                    <a:pt x="1567" y="125"/>
                  </a:lnTo>
                  <a:lnTo>
                    <a:pt x="1563" y="127"/>
                  </a:lnTo>
                  <a:lnTo>
                    <a:pt x="1219" y="242"/>
                  </a:lnTo>
                  <a:lnTo>
                    <a:pt x="1219" y="242"/>
                  </a:lnTo>
                  <a:lnTo>
                    <a:pt x="1216" y="243"/>
                  </a:lnTo>
                  <a:lnTo>
                    <a:pt x="805" y="745"/>
                  </a:lnTo>
                  <a:lnTo>
                    <a:pt x="812" y="753"/>
                  </a:lnTo>
                  <a:lnTo>
                    <a:pt x="807" y="745"/>
                  </a:lnTo>
                  <a:lnTo>
                    <a:pt x="601" y="966"/>
                  </a:lnTo>
                  <a:lnTo>
                    <a:pt x="342" y="1199"/>
                  </a:lnTo>
                  <a:lnTo>
                    <a:pt x="341" y="1199"/>
                  </a:lnTo>
                  <a:lnTo>
                    <a:pt x="190" y="1411"/>
                  </a:lnTo>
                  <a:lnTo>
                    <a:pt x="190" y="1411"/>
                  </a:lnTo>
                  <a:lnTo>
                    <a:pt x="188" y="1414"/>
                  </a:lnTo>
                  <a:lnTo>
                    <a:pt x="0" y="1925"/>
                  </a:lnTo>
                  <a:lnTo>
                    <a:pt x="18" y="1932"/>
                  </a:lnTo>
                  <a:lnTo>
                    <a:pt x="206" y="1421"/>
                  </a:lnTo>
                  <a:lnTo>
                    <a:pt x="197" y="1418"/>
                  </a:lnTo>
                  <a:lnTo>
                    <a:pt x="204" y="1427"/>
                  </a:lnTo>
                  <a:lnTo>
                    <a:pt x="355" y="1215"/>
                  </a:lnTo>
                  <a:lnTo>
                    <a:pt x="348" y="1206"/>
                  </a:lnTo>
                  <a:lnTo>
                    <a:pt x="355" y="1215"/>
                  </a:lnTo>
                  <a:lnTo>
                    <a:pt x="613" y="982"/>
                  </a:lnTo>
                  <a:lnTo>
                    <a:pt x="819" y="762"/>
                  </a:lnTo>
                  <a:lnTo>
                    <a:pt x="819" y="762"/>
                  </a:lnTo>
                  <a:lnTo>
                    <a:pt x="1230" y="260"/>
                  </a:lnTo>
                  <a:lnTo>
                    <a:pt x="1223" y="251"/>
                  </a:lnTo>
                  <a:lnTo>
                    <a:pt x="1226" y="261"/>
                  </a:lnTo>
                  <a:lnTo>
                    <a:pt x="1571" y="147"/>
                  </a:lnTo>
                  <a:lnTo>
                    <a:pt x="1567" y="136"/>
                  </a:lnTo>
                  <a:lnTo>
                    <a:pt x="1569" y="147"/>
                  </a:lnTo>
                  <a:lnTo>
                    <a:pt x="1789" y="132"/>
                  </a:lnTo>
                  <a:lnTo>
                    <a:pt x="1791" y="130"/>
                  </a:lnTo>
                  <a:lnTo>
                    <a:pt x="1795" y="130"/>
                  </a:lnTo>
                  <a:lnTo>
                    <a:pt x="1913" y="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7" name=""/>
            <p:cNvSpPr/>
            <p:nvPr/>
          </p:nvSpPr>
          <p:spPr>
            <a:xfrm>
              <a:off x="4447800" y="3482640"/>
              <a:ext cx="107640" cy="124200"/>
            </a:xfrm>
            <a:custGeom>
              <a:avLst/>
              <a:gdLst/>
              <a:ahLst/>
              <a:rect l="l" t="t" r="r" b="b"/>
              <a:pathLst>
                <a:path w="136" h="151">
                  <a:moveTo>
                    <a:pt x="14" y="0"/>
                  </a:moveTo>
                  <a:lnTo>
                    <a:pt x="0" y="16"/>
                  </a:lnTo>
                  <a:lnTo>
                    <a:pt x="122" y="151"/>
                  </a:lnTo>
                  <a:lnTo>
                    <a:pt x="136" y="135"/>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8" name=""/>
            <p:cNvSpPr/>
            <p:nvPr/>
          </p:nvSpPr>
          <p:spPr>
            <a:xfrm>
              <a:off x="4116960" y="3497400"/>
              <a:ext cx="131040" cy="201240"/>
            </a:xfrm>
            <a:custGeom>
              <a:avLst/>
              <a:gdLst/>
              <a:ahLst/>
              <a:rect l="l" t="t" r="r" b="b"/>
              <a:pathLst>
                <a:path w="165" h="242">
                  <a:moveTo>
                    <a:pt x="22" y="0"/>
                  </a:moveTo>
                  <a:lnTo>
                    <a:pt x="0" y="2"/>
                  </a:lnTo>
                  <a:lnTo>
                    <a:pt x="11" y="149"/>
                  </a:lnTo>
                  <a:lnTo>
                    <a:pt x="15" y="154"/>
                  </a:lnTo>
                  <a:lnTo>
                    <a:pt x="16" y="156"/>
                  </a:lnTo>
                  <a:lnTo>
                    <a:pt x="154" y="242"/>
                  </a:lnTo>
                  <a:lnTo>
                    <a:pt x="165" y="224"/>
                  </a:lnTo>
                  <a:lnTo>
                    <a:pt x="27" y="138"/>
                  </a:lnTo>
                  <a:lnTo>
                    <a:pt x="29" y="140"/>
                  </a:lnTo>
                  <a:lnTo>
                    <a:pt x="22" y="147"/>
                  </a:lnTo>
                  <a:lnTo>
                    <a:pt x="33" y="147"/>
                  </a:lnTo>
                  <a:lnTo>
                    <a:pt x="2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9" name=""/>
            <p:cNvSpPr/>
            <p:nvPr/>
          </p:nvSpPr>
          <p:spPr>
            <a:xfrm>
              <a:off x="4189680" y="3756600"/>
              <a:ext cx="272160" cy="186120"/>
            </a:xfrm>
            <a:custGeom>
              <a:avLst/>
              <a:gdLst/>
              <a:ahLst/>
              <a:rect l="l" t="t" r="r" b="b"/>
              <a:pathLst>
                <a:path w="344" h="224">
                  <a:moveTo>
                    <a:pt x="12" y="0"/>
                  </a:moveTo>
                  <a:lnTo>
                    <a:pt x="0" y="16"/>
                  </a:lnTo>
                  <a:lnTo>
                    <a:pt x="120" y="142"/>
                  </a:lnTo>
                  <a:lnTo>
                    <a:pt x="122" y="142"/>
                  </a:lnTo>
                  <a:lnTo>
                    <a:pt x="122" y="144"/>
                  </a:lnTo>
                  <a:lnTo>
                    <a:pt x="337" y="224"/>
                  </a:lnTo>
                  <a:lnTo>
                    <a:pt x="344" y="205"/>
                  </a:lnTo>
                  <a:lnTo>
                    <a:pt x="129" y="124"/>
                  </a:lnTo>
                  <a:lnTo>
                    <a:pt x="125" y="133"/>
                  </a:lnTo>
                  <a:lnTo>
                    <a:pt x="132" y="126"/>
                  </a:lnTo>
                  <a:lnTo>
                    <a:pt x="1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0" name=""/>
            <p:cNvSpPr/>
            <p:nvPr/>
          </p:nvSpPr>
          <p:spPr>
            <a:xfrm>
              <a:off x="3951000" y="3831480"/>
              <a:ext cx="189720" cy="199080"/>
            </a:xfrm>
            <a:custGeom>
              <a:avLst/>
              <a:gdLst/>
              <a:ahLst/>
              <a:rect l="l" t="t" r="r" b="b"/>
              <a:pathLst>
                <a:path w="240" h="240">
                  <a:moveTo>
                    <a:pt x="240" y="20"/>
                  </a:moveTo>
                  <a:lnTo>
                    <a:pt x="231" y="0"/>
                  </a:lnTo>
                  <a:lnTo>
                    <a:pt x="7" y="115"/>
                  </a:lnTo>
                  <a:lnTo>
                    <a:pt x="3" y="116"/>
                  </a:lnTo>
                  <a:lnTo>
                    <a:pt x="0" y="124"/>
                  </a:lnTo>
                  <a:lnTo>
                    <a:pt x="1" y="125"/>
                  </a:lnTo>
                  <a:lnTo>
                    <a:pt x="25" y="240"/>
                  </a:lnTo>
                  <a:lnTo>
                    <a:pt x="44" y="236"/>
                  </a:lnTo>
                  <a:lnTo>
                    <a:pt x="21" y="122"/>
                  </a:lnTo>
                  <a:lnTo>
                    <a:pt x="18" y="131"/>
                  </a:lnTo>
                  <a:lnTo>
                    <a:pt x="21" y="124"/>
                  </a:lnTo>
                  <a:lnTo>
                    <a:pt x="21" y="124"/>
                  </a:lnTo>
                  <a:lnTo>
                    <a:pt x="10" y="124"/>
                  </a:lnTo>
                  <a:lnTo>
                    <a:pt x="16" y="134"/>
                  </a:lnTo>
                  <a:lnTo>
                    <a:pt x="240"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1" name=""/>
            <p:cNvSpPr/>
            <p:nvPr/>
          </p:nvSpPr>
          <p:spPr>
            <a:xfrm>
              <a:off x="4094640" y="3922920"/>
              <a:ext cx="78840" cy="114840"/>
            </a:xfrm>
            <a:custGeom>
              <a:avLst/>
              <a:gdLst/>
              <a:ahLst/>
              <a:rect l="l" t="t" r="r" b="b"/>
              <a:pathLst>
                <a:path w="100" h="136">
                  <a:moveTo>
                    <a:pt x="14" y="0"/>
                  </a:moveTo>
                  <a:lnTo>
                    <a:pt x="0" y="16"/>
                  </a:lnTo>
                  <a:lnTo>
                    <a:pt x="86" y="136"/>
                  </a:lnTo>
                  <a:lnTo>
                    <a:pt x="100" y="120"/>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2" name=""/>
            <p:cNvSpPr/>
            <p:nvPr/>
          </p:nvSpPr>
          <p:spPr>
            <a:xfrm>
              <a:off x="3603960" y="1869840"/>
              <a:ext cx="1330920" cy="1028880"/>
            </a:xfrm>
            <a:custGeom>
              <a:avLst/>
              <a:gdLst/>
              <a:ahLst/>
              <a:rect l="l" t="t" r="r" b="b"/>
              <a:pathLst>
                <a:path w="1684" h="1237">
                  <a:moveTo>
                    <a:pt x="11" y="0"/>
                  </a:moveTo>
                  <a:lnTo>
                    <a:pt x="0" y="18"/>
                  </a:lnTo>
                  <a:lnTo>
                    <a:pt x="529" y="355"/>
                  </a:lnTo>
                  <a:lnTo>
                    <a:pt x="535" y="346"/>
                  </a:lnTo>
                  <a:lnTo>
                    <a:pt x="529" y="355"/>
                  </a:lnTo>
                  <a:lnTo>
                    <a:pt x="1040" y="735"/>
                  </a:lnTo>
                  <a:lnTo>
                    <a:pt x="1671" y="1237"/>
                  </a:lnTo>
                  <a:lnTo>
                    <a:pt x="1684" y="1219"/>
                  </a:lnTo>
                  <a:lnTo>
                    <a:pt x="1053" y="717"/>
                  </a:lnTo>
                  <a:lnTo>
                    <a:pt x="542" y="337"/>
                  </a:lnTo>
                  <a:lnTo>
                    <a:pt x="540" y="337"/>
                  </a:lnTo>
                  <a:lnTo>
                    <a:pt x="1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3" name=""/>
            <p:cNvSpPr/>
            <p:nvPr/>
          </p:nvSpPr>
          <p:spPr>
            <a:xfrm>
              <a:off x="3249360" y="2900520"/>
              <a:ext cx="1356480" cy="297720"/>
            </a:xfrm>
            <a:custGeom>
              <a:avLst/>
              <a:gdLst/>
              <a:ahLst/>
              <a:rect l="l" t="t" r="r" b="b"/>
              <a:pathLst>
                <a:path w="1714" h="359">
                  <a:moveTo>
                    <a:pt x="2" y="0"/>
                  </a:moveTo>
                  <a:lnTo>
                    <a:pt x="0" y="22"/>
                  </a:lnTo>
                  <a:lnTo>
                    <a:pt x="566" y="93"/>
                  </a:lnTo>
                  <a:lnTo>
                    <a:pt x="566" y="83"/>
                  </a:lnTo>
                  <a:lnTo>
                    <a:pt x="559" y="90"/>
                  </a:lnTo>
                  <a:lnTo>
                    <a:pt x="563" y="92"/>
                  </a:lnTo>
                  <a:lnTo>
                    <a:pt x="559" y="90"/>
                  </a:lnTo>
                  <a:lnTo>
                    <a:pt x="724" y="348"/>
                  </a:lnTo>
                  <a:lnTo>
                    <a:pt x="724" y="348"/>
                  </a:lnTo>
                  <a:lnTo>
                    <a:pt x="728" y="350"/>
                  </a:lnTo>
                  <a:lnTo>
                    <a:pt x="731" y="352"/>
                  </a:lnTo>
                  <a:lnTo>
                    <a:pt x="1714" y="359"/>
                  </a:lnTo>
                  <a:lnTo>
                    <a:pt x="1714" y="337"/>
                  </a:lnTo>
                  <a:lnTo>
                    <a:pt x="731" y="330"/>
                  </a:lnTo>
                  <a:lnTo>
                    <a:pt x="739" y="334"/>
                  </a:lnTo>
                  <a:lnTo>
                    <a:pt x="735" y="332"/>
                  </a:lnTo>
                  <a:lnTo>
                    <a:pt x="731" y="341"/>
                  </a:lnTo>
                  <a:lnTo>
                    <a:pt x="740" y="334"/>
                  </a:lnTo>
                  <a:lnTo>
                    <a:pt x="575" y="75"/>
                  </a:lnTo>
                  <a:lnTo>
                    <a:pt x="574" y="75"/>
                  </a:lnTo>
                  <a:lnTo>
                    <a:pt x="570" y="74"/>
                  </a:lnTo>
                  <a:lnTo>
                    <a:pt x="568" y="72"/>
                  </a:lnTo>
                  <a:lnTo>
                    <a:pt x="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4" name=""/>
            <p:cNvSpPr/>
            <p:nvPr/>
          </p:nvSpPr>
          <p:spPr>
            <a:xfrm>
              <a:off x="3021480" y="1763640"/>
              <a:ext cx="37800" cy="174240"/>
            </a:xfrm>
            <a:custGeom>
              <a:avLst/>
              <a:gdLst/>
              <a:ahLst/>
              <a:rect l="l" t="t" r="r" b="b"/>
              <a:pathLst>
                <a:path w="49" h="210">
                  <a:moveTo>
                    <a:pt x="49" y="2"/>
                  </a:moveTo>
                  <a:lnTo>
                    <a:pt x="29" y="0"/>
                  </a:lnTo>
                  <a:lnTo>
                    <a:pt x="0" y="208"/>
                  </a:lnTo>
                  <a:lnTo>
                    <a:pt x="20" y="210"/>
                  </a:lnTo>
                  <a:lnTo>
                    <a:pt x="4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5" name=""/>
            <p:cNvSpPr/>
            <p:nvPr/>
          </p:nvSpPr>
          <p:spPr>
            <a:xfrm>
              <a:off x="2950200" y="1798560"/>
              <a:ext cx="91440" cy="74520"/>
            </a:xfrm>
            <a:custGeom>
              <a:avLst/>
              <a:gdLst/>
              <a:ahLst/>
              <a:rect l="l" t="t" r="r" b="b"/>
              <a:pathLst>
                <a:path w="114" h="90">
                  <a:moveTo>
                    <a:pt x="12" y="0"/>
                  </a:moveTo>
                  <a:lnTo>
                    <a:pt x="0" y="18"/>
                  </a:lnTo>
                  <a:lnTo>
                    <a:pt x="102" y="90"/>
                  </a:lnTo>
                  <a:lnTo>
                    <a:pt x="114" y="72"/>
                  </a:lnTo>
                  <a:lnTo>
                    <a:pt x="12" y="0"/>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36" name=""/>
            <p:cNvSpPr/>
            <p:nvPr/>
          </p:nvSpPr>
          <p:spPr>
            <a:xfrm>
              <a:off x="3401280" y="3567240"/>
              <a:ext cx="79200" cy="228960"/>
            </a:xfrm>
            <a:custGeom>
              <a:avLst/>
              <a:gdLst/>
              <a:ahLst/>
              <a:rect l="l" t="t" r="r" b="b"/>
              <a:pathLst>
                <a:path w="98" h="277">
                  <a:moveTo>
                    <a:pt x="18" y="0"/>
                  </a:moveTo>
                  <a:lnTo>
                    <a:pt x="0" y="9"/>
                  </a:lnTo>
                  <a:lnTo>
                    <a:pt x="79" y="182"/>
                  </a:lnTo>
                  <a:lnTo>
                    <a:pt x="88" y="176"/>
                  </a:lnTo>
                  <a:lnTo>
                    <a:pt x="77" y="176"/>
                  </a:lnTo>
                  <a:lnTo>
                    <a:pt x="80" y="169"/>
                  </a:lnTo>
                  <a:lnTo>
                    <a:pt x="23" y="262"/>
                  </a:lnTo>
                  <a:lnTo>
                    <a:pt x="39" y="277"/>
                  </a:lnTo>
                  <a:lnTo>
                    <a:pt x="97" y="183"/>
                  </a:lnTo>
                  <a:lnTo>
                    <a:pt x="98" y="176"/>
                  </a:lnTo>
                  <a:lnTo>
                    <a:pt x="97" y="173"/>
                  </a:lnTo>
                  <a:lnTo>
                    <a:pt x="1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7" name=""/>
            <p:cNvSpPr/>
            <p:nvPr/>
          </p:nvSpPr>
          <p:spPr>
            <a:xfrm>
              <a:off x="3821040" y="4277160"/>
              <a:ext cx="245160" cy="380160"/>
            </a:xfrm>
            <a:custGeom>
              <a:avLst/>
              <a:gdLst/>
              <a:ahLst/>
              <a:rect l="l" t="t" r="r" b="b"/>
              <a:pathLst>
                <a:path w="310" h="459">
                  <a:moveTo>
                    <a:pt x="132" y="258"/>
                  </a:moveTo>
                  <a:lnTo>
                    <a:pt x="148" y="246"/>
                  </a:lnTo>
                  <a:lnTo>
                    <a:pt x="19" y="20"/>
                  </a:lnTo>
                  <a:lnTo>
                    <a:pt x="10" y="25"/>
                  </a:lnTo>
                  <a:lnTo>
                    <a:pt x="14" y="34"/>
                  </a:lnTo>
                  <a:lnTo>
                    <a:pt x="18" y="32"/>
                  </a:lnTo>
                  <a:lnTo>
                    <a:pt x="21" y="25"/>
                  </a:lnTo>
                  <a:lnTo>
                    <a:pt x="12" y="36"/>
                  </a:lnTo>
                  <a:lnTo>
                    <a:pt x="208" y="21"/>
                  </a:lnTo>
                  <a:lnTo>
                    <a:pt x="206" y="11"/>
                  </a:lnTo>
                  <a:lnTo>
                    <a:pt x="199" y="18"/>
                  </a:lnTo>
                  <a:lnTo>
                    <a:pt x="202" y="20"/>
                  </a:lnTo>
                  <a:lnTo>
                    <a:pt x="206" y="21"/>
                  </a:lnTo>
                  <a:lnTo>
                    <a:pt x="199" y="18"/>
                  </a:lnTo>
                  <a:lnTo>
                    <a:pt x="292" y="170"/>
                  </a:lnTo>
                  <a:lnTo>
                    <a:pt x="299" y="163"/>
                  </a:lnTo>
                  <a:lnTo>
                    <a:pt x="290" y="161"/>
                  </a:lnTo>
                  <a:lnTo>
                    <a:pt x="247" y="446"/>
                  </a:lnTo>
                  <a:lnTo>
                    <a:pt x="256" y="448"/>
                  </a:lnTo>
                  <a:lnTo>
                    <a:pt x="256" y="437"/>
                  </a:lnTo>
                  <a:lnTo>
                    <a:pt x="252" y="439"/>
                  </a:lnTo>
                  <a:lnTo>
                    <a:pt x="249" y="441"/>
                  </a:lnTo>
                  <a:lnTo>
                    <a:pt x="256" y="437"/>
                  </a:lnTo>
                  <a:lnTo>
                    <a:pt x="104" y="430"/>
                  </a:lnTo>
                  <a:lnTo>
                    <a:pt x="104" y="452"/>
                  </a:lnTo>
                  <a:lnTo>
                    <a:pt x="256" y="459"/>
                  </a:lnTo>
                  <a:lnTo>
                    <a:pt x="256" y="459"/>
                  </a:lnTo>
                  <a:lnTo>
                    <a:pt x="260" y="457"/>
                  </a:lnTo>
                  <a:lnTo>
                    <a:pt x="263" y="455"/>
                  </a:lnTo>
                  <a:lnTo>
                    <a:pt x="267" y="448"/>
                  </a:lnTo>
                  <a:lnTo>
                    <a:pt x="267" y="450"/>
                  </a:lnTo>
                  <a:lnTo>
                    <a:pt x="310" y="165"/>
                  </a:lnTo>
                  <a:lnTo>
                    <a:pt x="310" y="163"/>
                  </a:lnTo>
                  <a:lnTo>
                    <a:pt x="308" y="156"/>
                  </a:lnTo>
                  <a:lnTo>
                    <a:pt x="215" y="4"/>
                  </a:lnTo>
                  <a:lnTo>
                    <a:pt x="213" y="4"/>
                  </a:lnTo>
                  <a:lnTo>
                    <a:pt x="209" y="2"/>
                  </a:lnTo>
                  <a:lnTo>
                    <a:pt x="206" y="0"/>
                  </a:lnTo>
                  <a:lnTo>
                    <a:pt x="206" y="0"/>
                  </a:lnTo>
                  <a:lnTo>
                    <a:pt x="10" y="14"/>
                  </a:lnTo>
                  <a:lnTo>
                    <a:pt x="7" y="16"/>
                  </a:lnTo>
                  <a:lnTo>
                    <a:pt x="3" y="18"/>
                  </a:lnTo>
                  <a:lnTo>
                    <a:pt x="0" y="25"/>
                  </a:lnTo>
                  <a:lnTo>
                    <a:pt x="3" y="32"/>
                  </a:lnTo>
                  <a:lnTo>
                    <a:pt x="132" y="2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8" name=""/>
            <p:cNvSpPr/>
            <p:nvPr/>
          </p:nvSpPr>
          <p:spPr>
            <a:xfrm>
              <a:off x="3713040" y="3967920"/>
              <a:ext cx="375120" cy="201240"/>
            </a:xfrm>
            <a:custGeom>
              <a:avLst/>
              <a:gdLst/>
              <a:ahLst/>
              <a:rect l="l" t="t" r="r" b="b"/>
              <a:pathLst>
                <a:path w="475" h="242">
                  <a:moveTo>
                    <a:pt x="475" y="19"/>
                  </a:moveTo>
                  <a:lnTo>
                    <a:pt x="467" y="0"/>
                  </a:lnTo>
                  <a:lnTo>
                    <a:pt x="0" y="222"/>
                  </a:lnTo>
                  <a:lnTo>
                    <a:pt x="9" y="242"/>
                  </a:lnTo>
                  <a:lnTo>
                    <a:pt x="475"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9" name=""/>
            <p:cNvSpPr/>
            <p:nvPr/>
          </p:nvSpPr>
          <p:spPr>
            <a:xfrm>
              <a:off x="2657520" y="3764880"/>
              <a:ext cx="1212480" cy="797760"/>
            </a:xfrm>
            <a:custGeom>
              <a:avLst/>
              <a:gdLst/>
              <a:ahLst/>
              <a:rect l="l" t="t" r="r" b="b"/>
              <a:pathLst>
                <a:path w="1532" h="961">
                  <a:moveTo>
                    <a:pt x="16" y="2"/>
                  </a:moveTo>
                  <a:lnTo>
                    <a:pt x="0" y="13"/>
                  </a:lnTo>
                  <a:lnTo>
                    <a:pt x="1" y="16"/>
                  </a:lnTo>
                  <a:lnTo>
                    <a:pt x="1" y="18"/>
                  </a:lnTo>
                  <a:lnTo>
                    <a:pt x="5" y="20"/>
                  </a:lnTo>
                  <a:lnTo>
                    <a:pt x="9" y="22"/>
                  </a:lnTo>
                  <a:lnTo>
                    <a:pt x="928" y="22"/>
                  </a:lnTo>
                  <a:lnTo>
                    <a:pt x="928" y="11"/>
                  </a:lnTo>
                  <a:lnTo>
                    <a:pt x="923" y="22"/>
                  </a:lnTo>
                  <a:lnTo>
                    <a:pt x="1145" y="136"/>
                  </a:lnTo>
                  <a:lnTo>
                    <a:pt x="1151" y="126"/>
                  </a:lnTo>
                  <a:lnTo>
                    <a:pt x="1143" y="131"/>
                  </a:lnTo>
                  <a:lnTo>
                    <a:pt x="1323" y="482"/>
                  </a:lnTo>
                  <a:lnTo>
                    <a:pt x="1330" y="477"/>
                  </a:lnTo>
                  <a:lnTo>
                    <a:pt x="1321" y="481"/>
                  </a:lnTo>
                  <a:lnTo>
                    <a:pt x="1514" y="961"/>
                  </a:lnTo>
                  <a:lnTo>
                    <a:pt x="1532" y="954"/>
                  </a:lnTo>
                  <a:lnTo>
                    <a:pt x="1339" y="473"/>
                  </a:lnTo>
                  <a:lnTo>
                    <a:pt x="1339" y="472"/>
                  </a:lnTo>
                  <a:lnTo>
                    <a:pt x="1160" y="120"/>
                  </a:lnTo>
                  <a:lnTo>
                    <a:pt x="1158" y="118"/>
                  </a:lnTo>
                  <a:lnTo>
                    <a:pt x="1156" y="117"/>
                  </a:lnTo>
                  <a:lnTo>
                    <a:pt x="934" y="2"/>
                  </a:lnTo>
                  <a:lnTo>
                    <a:pt x="932" y="2"/>
                  </a:lnTo>
                  <a:lnTo>
                    <a:pt x="928" y="0"/>
                  </a:lnTo>
                  <a:lnTo>
                    <a:pt x="9" y="0"/>
                  </a:lnTo>
                  <a:lnTo>
                    <a:pt x="16" y="4"/>
                  </a:lnTo>
                  <a:lnTo>
                    <a:pt x="12" y="2"/>
                  </a:lnTo>
                  <a:lnTo>
                    <a:pt x="9" y="11"/>
                  </a:lnTo>
                  <a:lnTo>
                    <a:pt x="18" y="5"/>
                  </a:lnTo>
                  <a:lnTo>
                    <a:pt x="16"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0" name=""/>
            <p:cNvSpPr/>
            <p:nvPr/>
          </p:nvSpPr>
          <p:spPr>
            <a:xfrm>
              <a:off x="4439880" y="4539600"/>
              <a:ext cx="2246400" cy="630000"/>
            </a:xfrm>
            <a:custGeom>
              <a:avLst/>
              <a:gdLst/>
              <a:ahLst/>
              <a:rect l="l" t="t" r="r" b="b"/>
              <a:pathLst>
                <a:path w="2840" h="759">
                  <a:moveTo>
                    <a:pt x="2804" y="750"/>
                  </a:moveTo>
                  <a:lnTo>
                    <a:pt x="2826" y="752"/>
                  </a:lnTo>
                  <a:lnTo>
                    <a:pt x="2840" y="508"/>
                  </a:lnTo>
                  <a:lnTo>
                    <a:pt x="2840" y="506"/>
                  </a:lnTo>
                  <a:lnTo>
                    <a:pt x="2836" y="499"/>
                  </a:lnTo>
                  <a:lnTo>
                    <a:pt x="2835" y="497"/>
                  </a:lnTo>
                  <a:lnTo>
                    <a:pt x="2670" y="425"/>
                  </a:lnTo>
                  <a:lnTo>
                    <a:pt x="2664" y="434"/>
                  </a:lnTo>
                  <a:lnTo>
                    <a:pt x="2673" y="429"/>
                  </a:lnTo>
                  <a:lnTo>
                    <a:pt x="2487" y="92"/>
                  </a:lnTo>
                  <a:lnTo>
                    <a:pt x="2485" y="90"/>
                  </a:lnTo>
                  <a:lnTo>
                    <a:pt x="2481" y="88"/>
                  </a:lnTo>
                  <a:lnTo>
                    <a:pt x="2481" y="88"/>
                  </a:lnTo>
                  <a:lnTo>
                    <a:pt x="2230" y="2"/>
                  </a:lnTo>
                  <a:lnTo>
                    <a:pt x="2227" y="0"/>
                  </a:lnTo>
                  <a:lnTo>
                    <a:pt x="2227" y="0"/>
                  </a:lnTo>
                  <a:lnTo>
                    <a:pt x="1345" y="15"/>
                  </a:lnTo>
                  <a:lnTo>
                    <a:pt x="1341" y="17"/>
                  </a:lnTo>
                  <a:lnTo>
                    <a:pt x="1054" y="110"/>
                  </a:lnTo>
                  <a:lnTo>
                    <a:pt x="1058" y="119"/>
                  </a:lnTo>
                  <a:lnTo>
                    <a:pt x="1058" y="108"/>
                  </a:lnTo>
                  <a:lnTo>
                    <a:pt x="484" y="151"/>
                  </a:lnTo>
                  <a:lnTo>
                    <a:pt x="481" y="153"/>
                  </a:lnTo>
                  <a:lnTo>
                    <a:pt x="481" y="153"/>
                  </a:lnTo>
                  <a:lnTo>
                    <a:pt x="223" y="260"/>
                  </a:lnTo>
                  <a:lnTo>
                    <a:pt x="219" y="262"/>
                  </a:lnTo>
                  <a:lnTo>
                    <a:pt x="68" y="427"/>
                  </a:lnTo>
                  <a:lnTo>
                    <a:pt x="68" y="429"/>
                  </a:lnTo>
                  <a:lnTo>
                    <a:pt x="4" y="544"/>
                  </a:lnTo>
                  <a:lnTo>
                    <a:pt x="0" y="549"/>
                  </a:lnTo>
                  <a:lnTo>
                    <a:pt x="2" y="551"/>
                  </a:lnTo>
                  <a:lnTo>
                    <a:pt x="31" y="759"/>
                  </a:lnTo>
                  <a:lnTo>
                    <a:pt x="50" y="757"/>
                  </a:lnTo>
                  <a:lnTo>
                    <a:pt x="22" y="549"/>
                  </a:lnTo>
                  <a:lnTo>
                    <a:pt x="11" y="549"/>
                  </a:lnTo>
                  <a:lnTo>
                    <a:pt x="20" y="556"/>
                  </a:lnTo>
                  <a:lnTo>
                    <a:pt x="85" y="442"/>
                  </a:lnTo>
                  <a:lnTo>
                    <a:pt x="76" y="434"/>
                  </a:lnTo>
                  <a:lnTo>
                    <a:pt x="83" y="443"/>
                  </a:lnTo>
                  <a:lnTo>
                    <a:pt x="233" y="278"/>
                  </a:lnTo>
                  <a:lnTo>
                    <a:pt x="226" y="269"/>
                  </a:lnTo>
                  <a:lnTo>
                    <a:pt x="232" y="280"/>
                  </a:lnTo>
                  <a:lnTo>
                    <a:pt x="490" y="173"/>
                  </a:lnTo>
                  <a:lnTo>
                    <a:pt x="484" y="162"/>
                  </a:lnTo>
                  <a:lnTo>
                    <a:pt x="486" y="173"/>
                  </a:lnTo>
                  <a:lnTo>
                    <a:pt x="1060" y="130"/>
                  </a:lnTo>
                  <a:lnTo>
                    <a:pt x="1062" y="130"/>
                  </a:lnTo>
                  <a:lnTo>
                    <a:pt x="1348" y="36"/>
                  </a:lnTo>
                  <a:lnTo>
                    <a:pt x="1345" y="26"/>
                  </a:lnTo>
                  <a:lnTo>
                    <a:pt x="1345" y="36"/>
                  </a:lnTo>
                  <a:lnTo>
                    <a:pt x="2227" y="22"/>
                  </a:lnTo>
                  <a:lnTo>
                    <a:pt x="2227" y="11"/>
                  </a:lnTo>
                  <a:lnTo>
                    <a:pt x="2223" y="22"/>
                  </a:lnTo>
                  <a:lnTo>
                    <a:pt x="2474" y="108"/>
                  </a:lnTo>
                  <a:lnTo>
                    <a:pt x="2478" y="97"/>
                  </a:lnTo>
                  <a:lnTo>
                    <a:pt x="2471" y="104"/>
                  </a:lnTo>
                  <a:lnTo>
                    <a:pt x="2657" y="442"/>
                  </a:lnTo>
                  <a:lnTo>
                    <a:pt x="2657" y="442"/>
                  </a:lnTo>
                  <a:lnTo>
                    <a:pt x="2661" y="445"/>
                  </a:lnTo>
                  <a:lnTo>
                    <a:pt x="2826" y="517"/>
                  </a:lnTo>
                  <a:lnTo>
                    <a:pt x="2818" y="506"/>
                  </a:lnTo>
                  <a:lnTo>
                    <a:pt x="2822" y="513"/>
                  </a:lnTo>
                  <a:lnTo>
                    <a:pt x="2829" y="506"/>
                  </a:lnTo>
                  <a:lnTo>
                    <a:pt x="2818" y="506"/>
                  </a:lnTo>
                  <a:lnTo>
                    <a:pt x="2804" y="7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1" name=""/>
            <p:cNvSpPr/>
            <p:nvPr/>
          </p:nvSpPr>
          <p:spPr>
            <a:xfrm>
              <a:off x="6361920" y="4784040"/>
              <a:ext cx="132480" cy="88200"/>
            </a:xfrm>
            <a:custGeom>
              <a:avLst/>
              <a:gdLst/>
              <a:ahLst/>
              <a:rect l="l" t="t" r="r" b="b"/>
              <a:pathLst>
                <a:path w="167" h="105">
                  <a:moveTo>
                    <a:pt x="167" y="21"/>
                  </a:moveTo>
                  <a:lnTo>
                    <a:pt x="162" y="0"/>
                  </a:lnTo>
                  <a:lnTo>
                    <a:pt x="69" y="21"/>
                  </a:lnTo>
                  <a:lnTo>
                    <a:pt x="67" y="23"/>
                  </a:lnTo>
                  <a:lnTo>
                    <a:pt x="65" y="25"/>
                  </a:lnTo>
                  <a:lnTo>
                    <a:pt x="0" y="89"/>
                  </a:lnTo>
                  <a:lnTo>
                    <a:pt x="13" y="105"/>
                  </a:lnTo>
                  <a:lnTo>
                    <a:pt x="78" y="41"/>
                  </a:lnTo>
                  <a:lnTo>
                    <a:pt x="70" y="32"/>
                  </a:lnTo>
                  <a:lnTo>
                    <a:pt x="74" y="43"/>
                  </a:lnTo>
                  <a:lnTo>
                    <a:pt x="167" y="21"/>
                  </a:lnTo>
                  <a:close/>
                </a:path>
              </a:pathLst>
            </a:custGeom>
            <a:solidFill>
              <a:srgbClr val="000000"/>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542" name=""/>
            <p:cNvSpPr/>
            <p:nvPr/>
          </p:nvSpPr>
          <p:spPr>
            <a:xfrm>
              <a:off x="6414120" y="4803840"/>
              <a:ext cx="64800" cy="92880"/>
            </a:xfrm>
            <a:custGeom>
              <a:avLst/>
              <a:gdLst/>
              <a:ahLst/>
              <a:rect l="l" t="t" r="r" b="b"/>
              <a:pathLst>
                <a:path w="80" h="111">
                  <a:moveTo>
                    <a:pt x="71" y="111"/>
                  </a:moveTo>
                  <a:lnTo>
                    <a:pt x="80" y="91"/>
                  </a:lnTo>
                  <a:lnTo>
                    <a:pt x="23" y="62"/>
                  </a:lnTo>
                  <a:lnTo>
                    <a:pt x="18" y="71"/>
                  </a:lnTo>
                  <a:lnTo>
                    <a:pt x="25" y="64"/>
                  </a:lnTo>
                  <a:lnTo>
                    <a:pt x="28" y="71"/>
                  </a:lnTo>
                  <a:lnTo>
                    <a:pt x="21" y="0"/>
                  </a:lnTo>
                  <a:lnTo>
                    <a:pt x="0" y="1"/>
                  </a:lnTo>
                  <a:lnTo>
                    <a:pt x="7" y="73"/>
                  </a:lnTo>
                  <a:lnTo>
                    <a:pt x="11" y="79"/>
                  </a:lnTo>
                  <a:lnTo>
                    <a:pt x="14" y="82"/>
                  </a:lnTo>
                  <a:lnTo>
                    <a:pt x="71" y="111"/>
                  </a:lnTo>
                  <a:close/>
                </a:path>
              </a:pathLst>
            </a:custGeom>
            <a:solidFill>
              <a:srgbClr val="000000"/>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543" name=""/>
            <p:cNvSpPr/>
            <p:nvPr/>
          </p:nvSpPr>
          <p:spPr>
            <a:xfrm>
              <a:off x="6401520" y="4854240"/>
              <a:ext cx="34560" cy="51120"/>
            </a:xfrm>
            <a:custGeom>
              <a:avLst/>
              <a:gdLst/>
              <a:ahLst/>
              <a:rect l="l" t="t" r="r" b="b"/>
              <a:pathLst>
                <a:path w="43" h="63">
                  <a:moveTo>
                    <a:pt x="0" y="50"/>
                  </a:moveTo>
                  <a:lnTo>
                    <a:pt x="16" y="63"/>
                  </a:lnTo>
                  <a:lnTo>
                    <a:pt x="43" y="12"/>
                  </a:lnTo>
                  <a:lnTo>
                    <a:pt x="27" y="0"/>
                  </a:lnTo>
                  <a:lnTo>
                    <a:pt x="0" y="50"/>
                  </a:lnTo>
                  <a:close/>
                </a:path>
              </a:pathLst>
            </a:custGeom>
            <a:solidFill>
              <a:srgbClr val="000000"/>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544" name=""/>
            <p:cNvSpPr/>
            <p:nvPr/>
          </p:nvSpPr>
          <p:spPr>
            <a:xfrm>
              <a:off x="4655160" y="5105160"/>
              <a:ext cx="112320" cy="147600"/>
            </a:xfrm>
            <a:custGeom>
              <a:avLst/>
              <a:gdLst/>
              <a:ahLst/>
              <a:rect l="l" t="t" r="r" b="b"/>
              <a:pathLst>
                <a:path w="141" h="177">
                  <a:moveTo>
                    <a:pt x="141" y="21"/>
                  </a:moveTo>
                  <a:lnTo>
                    <a:pt x="140" y="0"/>
                  </a:lnTo>
                  <a:lnTo>
                    <a:pt x="18" y="14"/>
                  </a:lnTo>
                  <a:lnTo>
                    <a:pt x="14" y="16"/>
                  </a:lnTo>
                  <a:lnTo>
                    <a:pt x="11" y="18"/>
                  </a:lnTo>
                  <a:lnTo>
                    <a:pt x="7" y="25"/>
                  </a:lnTo>
                  <a:lnTo>
                    <a:pt x="0" y="176"/>
                  </a:lnTo>
                  <a:lnTo>
                    <a:pt x="21" y="177"/>
                  </a:lnTo>
                  <a:lnTo>
                    <a:pt x="28" y="27"/>
                  </a:lnTo>
                  <a:lnTo>
                    <a:pt x="21" y="34"/>
                  </a:lnTo>
                  <a:lnTo>
                    <a:pt x="25" y="32"/>
                  </a:lnTo>
                  <a:lnTo>
                    <a:pt x="28" y="25"/>
                  </a:lnTo>
                  <a:lnTo>
                    <a:pt x="18" y="25"/>
                  </a:lnTo>
                  <a:lnTo>
                    <a:pt x="19" y="36"/>
                  </a:lnTo>
                  <a:lnTo>
                    <a:pt x="141" y="2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5" name=""/>
            <p:cNvSpPr/>
            <p:nvPr/>
          </p:nvSpPr>
          <p:spPr>
            <a:xfrm>
              <a:off x="4528440" y="4971960"/>
              <a:ext cx="146880" cy="161280"/>
            </a:xfrm>
            <a:custGeom>
              <a:avLst/>
              <a:gdLst/>
              <a:ahLst/>
              <a:rect l="l" t="t" r="r" b="b"/>
              <a:pathLst>
                <a:path w="187" h="196">
                  <a:moveTo>
                    <a:pt x="13" y="0"/>
                  </a:moveTo>
                  <a:lnTo>
                    <a:pt x="0" y="17"/>
                  </a:lnTo>
                  <a:lnTo>
                    <a:pt x="174" y="196"/>
                  </a:lnTo>
                  <a:lnTo>
                    <a:pt x="187" y="180"/>
                  </a:lnTo>
                  <a:lnTo>
                    <a:pt x="1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6" name=""/>
            <p:cNvSpPr/>
            <p:nvPr/>
          </p:nvSpPr>
          <p:spPr>
            <a:xfrm>
              <a:off x="4343400" y="4691160"/>
              <a:ext cx="500400" cy="402120"/>
            </a:xfrm>
            <a:custGeom>
              <a:avLst/>
              <a:gdLst/>
              <a:ahLst/>
              <a:rect l="l" t="t" r="r" b="b"/>
              <a:pathLst>
                <a:path w="633" h="484">
                  <a:moveTo>
                    <a:pt x="633" y="45"/>
                  </a:moveTo>
                  <a:lnTo>
                    <a:pt x="622" y="27"/>
                  </a:lnTo>
                  <a:lnTo>
                    <a:pt x="278" y="235"/>
                  </a:lnTo>
                  <a:lnTo>
                    <a:pt x="276" y="237"/>
                  </a:lnTo>
                  <a:lnTo>
                    <a:pt x="276" y="239"/>
                  </a:lnTo>
                  <a:lnTo>
                    <a:pt x="147" y="468"/>
                  </a:lnTo>
                  <a:lnTo>
                    <a:pt x="155" y="474"/>
                  </a:lnTo>
                  <a:lnTo>
                    <a:pt x="155" y="463"/>
                  </a:lnTo>
                  <a:lnTo>
                    <a:pt x="151" y="465"/>
                  </a:lnTo>
                  <a:lnTo>
                    <a:pt x="147" y="467"/>
                  </a:lnTo>
                  <a:lnTo>
                    <a:pt x="156" y="463"/>
                  </a:lnTo>
                  <a:lnTo>
                    <a:pt x="13" y="449"/>
                  </a:lnTo>
                  <a:lnTo>
                    <a:pt x="11" y="459"/>
                  </a:lnTo>
                  <a:lnTo>
                    <a:pt x="22" y="459"/>
                  </a:lnTo>
                  <a:lnTo>
                    <a:pt x="18" y="452"/>
                  </a:lnTo>
                  <a:lnTo>
                    <a:pt x="15" y="450"/>
                  </a:lnTo>
                  <a:lnTo>
                    <a:pt x="22" y="459"/>
                  </a:lnTo>
                  <a:lnTo>
                    <a:pt x="29" y="273"/>
                  </a:lnTo>
                  <a:lnTo>
                    <a:pt x="18" y="273"/>
                  </a:lnTo>
                  <a:lnTo>
                    <a:pt x="27" y="280"/>
                  </a:lnTo>
                  <a:lnTo>
                    <a:pt x="192" y="15"/>
                  </a:lnTo>
                  <a:lnTo>
                    <a:pt x="176" y="0"/>
                  </a:lnTo>
                  <a:lnTo>
                    <a:pt x="11" y="266"/>
                  </a:lnTo>
                  <a:lnTo>
                    <a:pt x="8" y="273"/>
                  </a:lnTo>
                  <a:lnTo>
                    <a:pt x="8" y="273"/>
                  </a:lnTo>
                  <a:lnTo>
                    <a:pt x="0" y="459"/>
                  </a:lnTo>
                  <a:lnTo>
                    <a:pt x="0" y="459"/>
                  </a:lnTo>
                  <a:lnTo>
                    <a:pt x="4" y="467"/>
                  </a:lnTo>
                  <a:lnTo>
                    <a:pt x="8" y="468"/>
                  </a:lnTo>
                  <a:lnTo>
                    <a:pt x="11" y="470"/>
                  </a:lnTo>
                  <a:lnTo>
                    <a:pt x="155" y="484"/>
                  </a:lnTo>
                  <a:lnTo>
                    <a:pt x="155" y="484"/>
                  </a:lnTo>
                  <a:lnTo>
                    <a:pt x="158" y="483"/>
                  </a:lnTo>
                  <a:lnTo>
                    <a:pt x="162" y="481"/>
                  </a:lnTo>
                  <a:lnTo>
                    <a:pt x="164" y="481"/>
                  </a:lnTo>
                  <a:lnTo>
                    <a:pt x="293" y="251"/>
                  </a:lnTo>
                  <a:lnTo>
                    <a:pt x="284" y="244"/>
                  </a:lnTo>
                  <a:lnTo>
                    <a:pt x="289" y="253"/>
                  </a:lnTo>
                  <a:lnTo>
                    <a:pt x="633" y="4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7" name=""/>
            <p:cNvSpPr/>
            <p:nvPr/>
          </p:nvSpPr>
          <p:spPr>
            <a:xfrm>
              <a:off x="4299120" y="4599720"/>
              <a:ext cx="857880" cy="290880"/>
            </a:xfrm>
            <a:custGeom>
              <a:avLst/>
              <a:gdLst/>
              <a:ahLst/>
              <a:rect l="l" t="t" r="r" b="b"/>
              <a:pathLst>
                <a:path w="1084" h="352">
                  <a:moveTo>
                    <a:pt x="0" y="330"/>
                  </a:moveTo>
                  <a:lnTo>
                    <a:pt x="3" y="352"/>
                  </a:lnTo>
                  <a:lnTo>
                    <a:pt x="204" y="323"/>
                  </a:lnTo>
                  <a:lnTo>
                    <a:pt x="206" y="321"/>
                  </a:lnTo>
                  <a:lnTo>
                    <a:pt x="210" y="321"/>
                  </a:lnTo>
                  <a:lnTo>
                    <a:pt x="367" y="156"/>
                  </a:lnTo>
                  <a:lnTo>
                    <a:pt x="360" y="147"/>
                  </a:lnTo>
                  <a:lnTo>
                    <a:pt x="366" y="158"/>
                  </a:lnTo>
                  <a:lnTo>
                    <a:pt x="674" y="36"/>
                  </a:lnTo>
                  <a:lnTo>
                    <a:pt x="668" y="25"/>
                  </a:lnTo>
                  <a:lnTo>
                    <a:pt x="668" y="36"/>
                  </a:lnTo>
                  <a:lnTo>
                    <a:pt x="1084" y="22"/>
                  </a:lnTo>
                  <a:lnTo>
                    <a:pt x="1084" y="0"/>
                  </a:lnTo>
                  <a:lnTo>
                    <a:pt x="668" y="15"/>
                  </a:lnTo>
                  <a:lnTo>
                    <a:pt x="665" y="16"/>
                  </a:lnTo>
                  <a:lnTo>
                    <a:pt x="357" y="138"/>
                  </a:lnTo>
                  <a:lnTo>
                    <a:pt x="357" y="138"/>
                  </a:lnTo>
                  <a:lnTo>
                    <a:pt x="355" y="140"/>
                  </a:lnTo>
                  <a:lnTo>
                    <a:pt x="197" y="305"/>
                  </a:lnTo>
                  <a:lnTo>
                    <a:pt x="199" y="303"/>
                  </a:lnTo>
                  <a:lnTo>
                    <a:pt x="202" y="312"/>
                  </a:lnTo>
                  <a:lnTo>
                    <a:pt x="201" y="301"/>
                  </a:lnTo>
                  <a:lnTo>
                    <a:pt x="0" y="33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8" name=""/>
            <p:cNvSpPr/>
            <p:nvPr/>
          </p:nvSpPr>
          <p:spPr>
            <a:xfrm>
              <a:off x="5632200" y="4566240"/>
              <a:ext cx="21600" cy="77760"/>
            </a:xfrm>
            <a:custGeom>
              <a:avLst/>
              <a:gdLst/>
              <a:ahLst/>
              <a:rect l="l" t="t" r="r" b="b"/>
              <a:pathLst>
                <a:path w="27" h="95">
                  <a:moveTo>
                    <a:pt x="27" y="2"/>
                  </a:moveTo>
                  <a:lnTo>
                    <a:pt x="5" y="0"/>
                  </a:lnTo>
                  <a:lnTo>
                    <a:pt x="0" y="93"/>
                  </a:lnTo>
                  <a:lnTo>
                    <a:pt x="21" y="95"/>
                  </a:lnTo>
                  <a:lnTo>
                    <a:pt x="27" y="2"/>
                  </a:lnTo>
                  <a:close/>
                </a:path>
              </a:pathLst>
            </a:custGeom>
            <a:solidFill>
              <a:srgbClr val="0000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549" name=""/>
            <p:cNvSpPr/>
            <p:nvPr/>
          </p:nvSpPr>
          <p:spPr>
            <a:xfrm>
              <a:off x="6375960" y="4564440"/>
              <a:ext cx="102960" cy="12312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0" name=""/>
            <p:cNvSpPr/>
            <p:nvPr/>
          </p:nvSpPr>
          <p:spPr>
            <a:xfrm>
              <a:off x="4672440" y="4840560"/>
              <a:ext cx="164520" cy="227880"/>
            </a:xfrm>
            <a:custGeom>
              <a:avLst/>
              <a:gdLst/>
              <a:ahLst/>
              <a:rect l="l" t="t" r="r" b="b"/>
              <a:pathLst>
                <a:path w="208" h="274">
                  <a:moveTo>
                    <a:pt x="154" y="0"/>
                  </a:moveTo>
                  <a:lnTo>
                    <a:pt x="140" y="16"/>
                  </a:lnTo>
                  <a:lnTo>
                    <a:pt x="190" y="88"/>
                  </a:lnTo>
                  <a:lnTo>
                    <a:pt x="197" y="79"/>
                  </a:lnTo>
                  <a:lnTo>
                    <a:pt x="190" y="71"/>
                  </a:lnTo>
                  <a:lnTo>
                    <a:pt x="187" y="79"/>
                  </a:lnTo>
                  <a:lnTo>
                    <a:pt x="190" y="86"/>
                  </a:lnTo>
                  <a:lnTo>
                    <a:pt x="192" y="71"/>
                  </a:lnTo>
                  <a:lnTo>
                    <a:pt x="142" y="122"/>
                  </a:lnTo>
                  <a:lnTo>
                    <a:pt x="147" y="129"/>
                  </a:lnTo>
                  <a:lnTo>
                    <a:pt x="142" y="120"/>
                  </a:lnTo>
                  <a:lnTo>
                    <a:pt x="6" y="192"/>
                  </a:lnTo>
                  <a:lnTo>
                    <a:pt x="4" y="193"/>
                  </a:lnTo>
                  <a:lnTo>
                    <a:pt x="0" y="200"/>
                  </a:lnTo>
                  <a:lnTo>
                    <a:pt x="0" y="202"/>
                  </a:lnTo>
                  <a:lnTo>
                    <a:pt x="7" y="274"/>
                  </a:lnTo>
                  <a:lnTo>
                    <a:pt x="29" y="272"/>
                  </a:lnTo>
                  <a:lnTo>
                    <a:pt x="22" y="200"/>
                  </a:lnTo>
                  <a:lnTo>
                    <a:pt x="18" y="208"/>
                  </a:lnTo>
                  <a:lnTo>
                    <a:pt x="22" y="200"/>
                  </a:lnTo>
                  <a:lnTo>
                    <a:pt x="22" y="200"/>
                  </a:lnTo>
                  <a:lnTo>
                    <a:pt x="11" y="200"/>
                  </a:lnTo>
                  <a:lnTo>
                    <a:pt x="16" y="209"/>
                  </a:lnTo>
                  <a:lnTo>
                    <a:pt x="153" y="138"/>
                  </a:lnTo>
                  <a:lnTo>
                    <a:pt x="154" y="138"/>
                  </a:lnTo>
                  <a:lnTo>
                    <a:pt x="205" y="88"/>
                  </a:lnTo>
                  <a:lnTo>
                    <a:pt x="205" y="86"/>
                  </a:lnTo>
                  <a:lnTo>
                    <a:pt x="208" y="79"/>
                  </a:lnTo>
                  <a:lnTo>
                    <a:pt x="205" y="71"/>
                  </a:lnTo>
                  <a:lnTo>
                    <a:pt x="205" y="71"/>
                  </a:lnTo>
                  <a:lnTo>
                    <a:pt x="1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551" name=""/>
          <p:cNvGrpSpPr/>
          <p:nvPr/>
        </p:nvGrpSpPr>
        <p:grpSpPr>
          <a:xfrm>
            <a:off x="3254400" y="3046320"/>
            <a:ext cx="179280" cy="198000"/>
            <a:chOff x="3254400" y="3046320"/>
            <a:chExt cx="179280" cy="198000"/>
          </a:xfrm>
        </p:grpSpPr>
        <p:sp>
          <p:nvSpPr>
            <p:cNvPr id="552" name=""/>
            <p:cNvSpPr/>
            <p:nvPr/>
          </p:nvSpPr>
          <p:spPr>
            <a:xfrm>
              <a:off x="3254400" y="3046320"/>
              <a:ext cx="179280" cy="1980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3" name=""/>
            <p:cNvSpPr/>
            <p:nvPr/>
          </p:nvSpPr>
          <p:spPr>
            <a:xfrm>
              <a:off x="3254400" y="3046320"/>
              <a:ext cx="179280" cy="5004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554" name=""/>
            <p:cNvSpPr/>
            <p:nvPr/>
          </p:nvSpPr>
          <p:spPr>
            <a:xfrm>
              <a:off x="3254400" y="3046320"/>
              <a:ext cx="179280" cy="1980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5" name=""/>
            <p:cNvSpPr/>
            <p:nvPr/>
          </p:nvSpPr>
          <p:spPr>
            <a:xfrm>
              <a:off x="3254400" y="3071160"/>
              <a:ext cx="179280" cy="2520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grpSp>
      <p:grpSp>
        <p:nvGrpSpPr>
          <p:cNvPr id="556" name=""/>
          <p:cNvGrpSpPr/>
          <p:nvPr/>
        </p:nvGrpSpPr>
        <p:grpSpPr>
          <a:xfrm>
            <a:off x="4495680" y="3451320"/>
            <a:ext cx="182160" cy="196560"/>
            <a:chOff x="4495680" y="3451320"/>
            <a:chExt cx="182160" cy="196560"/>
          </a:xfrm>
        </p:grpSpPr>
        <p:sp>
          <p:nvSpPr>
            <p:cNvPr id="557" name=""/>
            <p:cNvSpPr/>
            <p:nvPr/>
          </p:nvSpPr>
          <p:spPr>
            <a:xfrm>
              <a:off x="4495680" y="3451320"/>
              <a:ext cx="18216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8" name=""/>
            <p:cNvSpPr/>
            <p:nvPr/>
          </p:nvSpPr>
          <p:spPr>
            <a:xfrm>
              <a:off x="4495680" y="3451320"/>
              <a:ext cx="182160" cy="493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559" name=""/>
            <p:cNvSpPr/>
            <p:nvPr/>
          </p:nvSpPr>
          <p:spPr>
            <a:xfrm>
              <a:off x="4495680" y="3451320"/>
              <a:ext cx="18216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0" name=""/>
            <p:cNvSpPr/>
            <p:nvPr/>
          </p:nvSpPr>
          <p:spPr>
            <a:xfrm>
              <a:off x="4495680" y="3475800"/>
              <a:ext cx="182160" cy="2448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561" name=""/>
          <p:cNvGrpSpPr/>
          <p:nvPr/>
        </p:nvGrpSpPr>
        <p:grpSpPr>
          <a:xfrm>
            <a:off x="5006880" y="4264200"/>
            <a:ext cx="179640" cy="194760"/>
            <a:chOff x="5006880" y="4264200"/>
            <a:chExt cx="179640" cy="194760"/>
          </a:xfrm>
        </p:grpSpPr>
        <p:sp>
          <p:nvSpPr>
            <p:cNvPr id="562" name=""/>
            <p:cNvSpPr/>
            <p:nvPr/>
          </p:nvSpPr>
          <p:spPr>
            <a:xfrm>
              <a:off x="5006880" y="4264200"/>
              <a:ext cx="179640" cy="1947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3" name=""/>
            <p:cNvSpPr/>
            <p:nvPr/>
          </p:nvSpPr>
          <p:spPr>
            <a:xfrm>
              <a:off x="5006880" y="4264200"/>
              <a:ext cx="179640" cy="4788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64" name=""/>
            <p:cNvSpPr/>
            <p:nvPr/>
          </p:nvSpPr>
          <p:spPr>
            <a:xfrm>
              <a:off x="5006880" y="4264200"/>
              <a:ext cx="179640" cy="1947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5" name=""/>
            <p:cNvSpPr/>
            <p:nvPr/>
          </p:nvSpPr>
          <p:spPr>
            <a:xfrm>
              <a:off x="5006880" y="4287240"/>
              <a:ext cx="179640" cy="2448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566" name=""/>
          <p:cNvGrpSpPr/>
          <p:nvPr/>
        </p:nvGrpSpPr>
        <p:grpSpPr>
          <a:xfrm>
            <a:off x="5167440" y="4357800"/>
            <a:ext cx="180360" cy="196200"/>
            <a:chOff x="5167440" y="4357800"/>
            <a:chExt cx="180360" cy="196200"/>
          </a:xfrm>
        </p:grpSpPr>
        <p:sp>
          <p:nvSpPr>
            <p:cNvPr id="567" name=""/>
            <p:cNvSpPr/>
            <p:nvPr/>
          </p:nvSpPr>
          <p:spPr>
            <a:xfrm>
              <a:off x="5167440" y="4357800"/>
              <a:ext cx="180360" cy="1962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8" name=""/>
            <p:cNvSpPr/>
            <p:nvPr/>
          </p:nvSpPr>
          <p:spPr>
            <a:xfrm>
              <a:off x="5167440" y="4357800"/>
              <a:ext cx="180360" cy="493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569" name=""/>
            <p:cNvSpPr/>
            <p:nvPr/>
          </p:nvSpPr>
          <p:spPr>
            <a:xfrm>
              <a:off x="5167440" y="4357800"/>
              <a:ext cx="180360" cy="1962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0" name=""/>
            <p:cNvSpPr/>
            <p:nvPr/>
          </p:nvSpPr>
          <p:spPr>
            <a:xfrm>
              <a:off x="5167440" y="4382280"/>
              <a:ext cx="180360" cy="2448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571" name=""/>
          <p:cNvGrpSpPr/>
          <p:nvPr/>
        </p:nvGrpSpPr>
        <p:grpSpPr>
          <a:xfrm>
            <a:off x="5505480" y="4278240"/>
            <a:ext cx="182160" cy="196560"/>
            <a:chOff x="5505480" y="4278240"/>
            <a:chExt cx="182160" cy="196560"/>
          </a:xfrm>
        </p:grpSpPr>
        <p:sp>
          <p:nvSpPr>
            <p:cNvPr id="572" name=""/>
            <p:cNvSpPr/>
            <p:nvPr/>
          </p:nvSpPr>
          <p:spPr>
            <a:xfrm>
              <a:off x="5505480" y="4278240"/>
              <a:ext cx="182160" cy="196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3" name=""/>
            <p:cNvSpPr/>
            <p:nvPr/>
          </p:nvSpPr>
          <p:spPr>
            <a:xfrm>
              <a:off x="5505480" y="4278240"/>
              <a:ext cx="182160" cy="4824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574" name=""/>
            <p:cNvSpPr/>
            <p:nvPr/>
          </p:nvSpPr>
          <p:spPr>
            <a:xfrm>
              <a:off x="5505480" y="4278240"/>
              <a:ext cx="182160" cy="196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5" name=""/>
            <p:cNvSpPr/>
            <p:nvPr/>
          </p:nvSpPr>
          <p:spPr>
            <a:xfrm>
              <a:off x="5505480" y="4301640"/>
              <a:ext cx="182160" cy="2484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576" name=""/>
          <p:cNvGrpSpPr/>
          <p:nvPr/>
        </p:nvGrpSpPr>
        <p:grpSpPr>
          <a:xfrm>
            <a:off x="5924520" y="2581200"/>
            <a:ext cx="182160" cy="196560"/>
            <a:chOff x="5924520" y="2581200"/>
            <a:chExt cx="182160" cy="196560"/>
          </a:xfrm>
        </p:grpSpPr>
        <p:sp>
          <p:nvSpPr>
            <p:cNvPr id="577" name=""/>
            <p:cNvSpPr/>
            <p:nvPr/>
          </p:nvSpPr>
          <p:spPr>
            <a:xfrm>
              <a:off x="5924520" y="2581200"/>
              <a:ext cx="18216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8" name=""/>
            <p:cNvSpPr/>
            <p:nvPr/>
          </p:nvSpPr>
          <p:spPr>
            <a:xfrm>
              <a:off x="5924520" y="2581200"/>
              <a:ext cx="182160" cy="4788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79" name=""/>
            <p:cNvSpPr/>
            <p:nvPr/>
          </p:nvSpPr>
          <p:spPr>
            <a:xfrm>
              <a:off x="5924520" y="2581200"/>
              <a:ext cx="18216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0" name=""/>
            <p:cNvSpPr/>
            <p:nvPr/>
          </p:nvSpPr>
          <p:spPr>
            <a:xfrm>
              <a:off x="5924520" y="2604240"/>
              <a:ext cx="182160" cy="2484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581" name=""/>
          <p:cNvGrpSpPr/>
          <p:nvPr/>
        </p:nvGrpSpPr>
        <p:grpSpPr>
          <a:xfrm>
            <a:off x="6354720" y="2387520"/>
            <a:ext cx="179280" cy="196560"/>
            <a:chOff x="6354720" y="2387520"/>
            <a:chExt cx="179280" cy="196560"/>
          </a:xfrm>
        </p:grpSpPr>
        <p:sp>
          <p:nvSpPr>
            <p:cNvPr id="582"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3" name=""/>
            <p:cNvSpPr/>
            <p:nvPr/>
          </p:nvSpPr>
          <p:spPr>
            <a:xfrm>
              <a:off x="6354720" y="2387520"/>
              <a:ext cx="179280" cy="493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584"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5" name=""/>
            <p:cNvSpPr/>
            <p:nvPr/>
          </p:nvSpPr>
          <p:spPr>
            <a:xfrm>
              <a:off x="6354720" y="2412000"/>
              <a:ext cx="179280" cy="2448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586" name=""/>
          <p:cNvGrpSpPr/>
          <p:nvPr/>
        </p:nvGrpSpPr>
        <p:grpSpPr>
          <a:xfrm>
            <a:off x="3754440" y="3244680"/>
            <a:ext cx="180720" cy="196560"/>
            <a:chOff x="3754440" y="3244680"/>
            <a:chExt cx="180720" cy="196560"/>
          </a:xfrm>
        </p:grpSpPr>
        <p:sp>
          <p:nvSpPr>
            <p:cNvPr id="587" name=""/>
            <p:cNvSpPr/>
            <p:nvPr/>
          </p:nvSpPr>
          <p:spPr>
            <a:xfrm>
              <a:off x="3754440" y="3244680"/>
              <a:ext cx="18072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8" name=""/>
            <p:cNvSpPr/>
            <p:nvPr/>
          </p:nvSpPr>
          <p:spPr>
            <a:xfrm>
              <a:off x="3754440" y="3244680"/>
              <a:ext cx="180720" cy="4824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589" name=""/>
            <p:cNvSpPr/>
            <p:nvPr/>
          </p:nvSpPr>
          <p:spPr>
            <a:xfrm>
              <a:off x="3754440" y="3244680"/>
              <a:ext cx="18072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0" name=""/>
            <p:cNvSpPr/>
            <p:nvPr/>
          </p:nvSpPr>
          <p:spPr>
            <a:xfrm>
              <a:off x="3754440" y="3268080"/>
              <a:ext cx="180720" cy="2484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591" name=""/>
          <p:cNvGrpSpPr/>
          <p:nvPr/>
        </p:nvGrpSpPr>
        <p:grpSpPr>
          <a:xfrm>
            <a:off x="4929120" y="2917800"/>
            <a:ext cx="179280" cy="196560"/>
            <a:chOff x="4929120" y="2917800"/>
            <a:chExt cx="179280" cy="196560"/>
          </a:xfrm>
        </p:grpSpPr>
        <p:sp>
          <p:nvSpPr>
            <p:cNvPr id="592" name=""/>
            <p:cNvSpPr/>
            <p:nvPr/>
          </p:nvSpPr>
          <p:spPr>
            <a:xfrm>
              <a:off x="4929120" y="2917800"/>
              <a:ext cx="17928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3" name=""/>
            <p:cNvSpPr/>
            <p:nvPr/>
          </p:nvSpPr>
          <p:spPr>
            <a:xfrm>
              <a:off x="4929120" y="2917800"/>
              <a:ext cx="179280" cy="4968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594" name=""/>
            <p:cNvSpPr/>
            <p:nvPr/>
          </p:nvSpPr>
          <p:spPr>
            <a:xfrm>
              <a:off x="4929120" y="2917800"/>
              <a:ext cx="17928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5" name=""/>
            <p:cNvSpPr/>
            <p:nvPr/>
          </p:nvSpPr>
          <p:spPr>
            <a:xfrm>
              <a:off x="4929120" y="2942640"/>
              <a:ext cx="179280" cy="2448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sp>
        <p:nvSpPr>
          <p:cNvPr id="596" name=""/>
          <p:cNvSpPr/>
          <p:nvPr/>
        </p:nvSpPr>
        <p:spPr>
          <a:xfrm>
            <a:off x="4592520" y="2879640"/>
            <a:ext cx="214560" cy="21276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7" name=""/>
          <p:cNvSpPr/>
          <p:nvPr/>
        </p:nvSpPr>
        <p:spPr>
          <a:xfrm>
            <a:off x="3124080" y="1519200"/>
            <a:ext cx="209520" cy="21420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8" name=""/>
          <p:cNvSpPr/>
          <p:nvPr/>
        </p:nvSpPr>
        <p:spPr>
          <a:xfrm>
            <a:off x="2665440" y="3906720"/>
            <a:ext cx="534960" cy="344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9" name=""/>
          <p:cNvSpPr/>
          <p:nvPr/>
        </p:nvSpPr>
        <p:spPr>
          <a:xfrm>
            <a:off x="5141880" y="4324320"/>
            <a:ext cx="533520" cy="257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0" name=""/>
          <p:cNvSpPr/>
          <p:nvPr/>
        </p:nvSpPr>
        <p:spPr>
          <a:xfrm>
            <a:off x="5327640" y="2879640"/>
            <a:ext cx="53496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601" name=""/>
          <p:cNvGrpSpPr/>
          <p:nvPr/>
        </p:nvGrpSpPr>
        <p:grpSpPr>
          <a:xfrm>
            <a:off x="5692680" y="2395440"/>
            <a:ext cx="181080" cy="195120"/>
            <a:chOff x="5692680" y="2395440"/>
            <a:chExt cx="181080" cy="195120"/>
          </a:xfrm>
        </p:grpSpPr>
        <p:sp>
          <p:nvSpPr>
            <p:cNvPr id="602" name=""/>
            <p:cNvSpPr/>
            <p:nvPr/>
          </p:nvSpPr>
          <p:spPr>
            <a:xfrm>
              <a:off x="5692680" y="2395440"/>
              <a:ext cx="181080" cy="19512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3" name=""/>
            <p:cNvSpPr/>
            <p:nvPr/>
          </p:nvSpPr>
          <p:spPr>
            <a:xfrm>
              <a:off x="5692680" y="2395440"/>
              <a:ext cx="181080" cy="478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604" name=""/>
            <p:cNvSpPr/>
            <p:nvPr/>
          </p:nvSpPr>
          <p:spPr>
            <a:xfrm>
              <a:off x="5692680" y="2395440"/>
              <a:ext cx="181080" cy="19512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5" name=""/>
            <p:cNvSpPr/>
            <p:nvPr/>
          </p:nvSpPr>
          <p:spPr>
            <a:xfrm>
              <a:off x="5692680" y="2418120"/>
              <a:ext cx="181080" cy="2484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606" name=""/>
          <p:cNvGrpSpPr/>
          <p:nvPr/>
        </p:nvGrpSpPr>
        <p:grpSpPr>
          <a:xfrm>
            <a:off x="4889520" y="2803680"/>
            <a:ext cx="142200" cy="151560"/>
            <a:chOff x="4889520" y="2803680"/>
            <a:chExt cx="142200" cy="151560"/>
          </a:xfrm>
        </p:grpSpPr>
        <p:grpSp>
          <p:nvGrpSpPr>
            <p:cNvPr id="607" name=""/>
            <p:cNvGrpSpPr/>
            <p:nvPr/>
          </p:nvGrpSpPr>
          <p:grpSpPr>
            <a:xfrm>
              <a:off x="4889520" y="2803680"/>
              <a:ext cx="142200" cy="151560"/>
              <a:chOff x="4889520" y="2803680"/>
              <a:chExt cx="142200" cy="151560"/>
            </a:xfrm>
          </p:grpSpPr>
          <p:sp>
            <p:nvSpPr>
              <p:cNvPr id="608" name=""/>
              <p:cNvSpPr/>
              <p:nvPr/>
            </p:nvSpPr>
            <p:spPr>
              <a:xfrm>
                <a:off x="4889520" y="2803680"/>
                <a:ext cx="142200" cy="1515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9" name=""/>
              <p:cNvSpPr/>
              <p:nvPr/>
            </p:nvSpPr>
            <p:spPr>
              <a:xfrm>
                <a:off x="4889520" y="2803680"/>
                <a:ext cx="138960" cy="148320"/>
              </a:xfrm>
              <a:custGeom>
                <a:avLst/>
                <a:gdLst/>
                <a:ahLst/>
                <a:rect l="l" t="t" r="r" b="b"/>
                <a:pathLst>
                  <a:path w="173" h="178">
                    <a:moveTo>
                      <a:pt x="86" y="0"/>
                    </a:moveTo>
                    <a:lnTo>
                      <a:pt x="69" y="2"/>
                    </a:lnTo>
                    <a:lnTo>
                      <a:pt x="53" y="8"/>
                    </a:lnTo>
                    <a:lnTo>
                      <a:pt x="37" y="15"/>
                    </a:lnTo>
                    <a:lnTo>
                      <a:pt x="25" y="26"/>
                    </a:lnTo>
                    <a:lnTo>
                      <a:pt x="14" y="40"/>
                    </a:lnTo>
                    <a:lnTo>
                      <a:pt x="7" y="54"/>
                    </a:lnTo>
                    <a:lnTo>
                      <a:pt x="1" y="70"/>
                    </a:lnTo>
                    <a:lnTo>
                      <a:pt x="0" y="88"/>
                    </a:lnTo>
                    <a:lnTo>
                      <a:pt x="1" y="106"/>
                    </a:lnTo>
                    <a:lnTo>
                      <a:pt x="7" y="124"/>
                    </a:lnTo>
                    <a:lnTo>
                      <a:pt x="14" y="138"/>
                    </a:lnTo>
                    <a:lnTo>
                      <a:pt x="25" y="153"/>
                    </a:lnTo>
                    <a:lnTo>
                      <a:pt x="37" y="164"/>
                    </a:lnTo>
                    <a:lnTo>
                      <a:pt x="53" y="171"/>
                    </a:lnTo>
                    <a:lnTo>
                      <a:pt x="69" y="176"/>
                    </a:lnTo>
                    <a:lnTo>
                      <a:pt x="86" y="178"/>
                    </a:lnTo>
                    <a:lnTo>
                      <a:pt x="104" y="176"/>
                    </a:lnTo>
                    <a:lnTo>
                      <a:pt x="120" y="171"/>
                    </a:lnTo>
                    <a:lnTo>
                      <a:pt x="134" y="164"/>
                    </a:lnTo>
                    <a:lnTo>
                      <a:pt x="148" y="153"/>
                    </a:lnTo>
                    <a:lnTo>
                      <a:pt x="159" y="138"/>
                    </a:lnTo>
                    <a:lnTo>
                      <a:pt x="166" y="124"/>
                    </a:lnTo>
                    <a:lnTo>
                      <a:pt x="172" y="106"/>
                    </a:lnTo>
                    <a:lnTo>
                      <a:pt x="173" y="88"/>
                    </a:lnTo>
                    <a:lnTo>
                      <a:pt x="172" y="70"/>
                    </a:lnTo>
                    <a:lnTo>
                      <a:pt x="166" y="54"/>
                    </a:lnTo>
                    <a:lnTo>
                      <a:pt x="159" y="40"/>
                    </a:lnTo>
                    <a:lnTo>
                      <a:pt x="148" y="26"/>
                    </a:lnTo>
                    <a:lnTo>
                      <a:pt x="134" y="15"/>
                    </a:lnTo>
                    <a:lnTo>
                      <a:pt x="120" y="8"/>
                    </a:lnTo>
                    <a:lnTo>
                      <a:pt x="104" y="2"/>
                    </a:lnTo>
                    <a:lnTo>
                      <a:pt x="86" y="0"/>
                    </a:lnTo>
                    <a:close/>
                  </a:path>
                </a:pathLst>
              </a:custGeom>
              <a:solidFill>
                <a:srgbClr val="66ff66"/>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0" name=""/>
              <p:cNvSpPr/>
              <p:nvPr/>
            </p:nvSpPr>
            <p:spPr>
              <a:xfrm>
                <a:off x="4889520" y="2803680"/>
                <a:ext cx="140760" cy="149760"/>
              </a:xfrm>
              <a:prstGeom prst="ellipse">
                <a:avLst/>
              </a:prstGeom>
              <a:blipFill rotWithShape="0">
                <a:blip r:embed="rId1"/>
                <a:srcRect/>
                <a:tile tx="0" ty="0" sx="100000" sy="100000" algn="ctr"/>
              </a:blip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1" name=""/>
              <p:cNvSpPr/>
              <p:nvPr/>
            </p:nvSpPr>
            <p:spPr>
              <a:xfrm>
                <a:off x="4889520" y="2803680"/>
                <a:ext cx="142200" cy="1515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612" name=""/>
            <p:cNvGrpSpPr/>
            <p:nvPr/>
          </p:nvGrpSpPr>
          <p:grpSpPr>
            <a:xfrm>
              <a:off x="4890960" y="2806560"/>
              <a:ext cx="139320" cy="145440"/>
              <a:chOff x="4890960" y="2806560"/>
              <a:chExt cx="139320" cy="145440"/>
            </a:xfrm>
          </p:grpSpPr>
          <p:sp>
            <p:nvSpPr>
              <p:cNvPr id="613" name=""/>
              <p:cNvSpPr/>
              <p:nvPr/>
            </p:nvSpPr>
            <p:spPr>
              <a:xfrm>
                <a:off x="4924440" y="2843280"/>
                <a:ext cx="68400" cy="72000"/>
              </a:xfrm>
              <a:prstGeom prst="ellipse">
                <a:avLst/>
              </a:prstGeom>
              <a:noFill/>
              <a:ln w="14400">
                <a:solidFill>
                  <a:srgbClr val="ffffff"/>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614" name=""/>
              <p:cNvSpPr/>
              <p:nvPr/>
            </p:nvSpPr>
            <p:spPr>
              <a:xfrm>
                <a:off x="4890960" y="2806560"/>
                <a:ext cx="139320" cy="145440"/>
              </a:xfrm>
              <a:prstGeom prst="ellipse">
                <a:avLst/>
              </a:prstGeom>
              <a:noFill/>
              <a:ln w="144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615" name=""/>
          <p:cNvSpPr/>
          <p:nvPr/>
        </p:nvSpPr>
        <p:spPr>
          <a:xfrm>
            <a:off x="5235480" y="4570560"/>
            <a:ext cx="227160" cy="1825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6" name=""/>
          <p:cNvSpPr/>
          <p:nvPr/>
        </p:nvSpPr>
        <p:spPr>
          <a:xfrm>
            <a:off x="5086440" y="4538520"/>
            <a:ext cx="53316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7" name=""/>
          <p:cNvSpPr/>
          <p:nvPr/>
        </p:nvSpPr>
        <p:spPr>
          <a:xfrm>
            <a:off x="5241600" y="458136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Henry</a:t>
            </a:r>
            <a:endParaRPr b="0" lang="en-US" sz="500" strike="noStrike" u="none">
              <a:solidFill>
                <a:srgbClr val="000000"/>
              </a:solidFill>
              <a:effectLst/>
              <a:uFillTx/>
              <a:latin typeface="Times New Roman"/>
            </a:endParaRPr>
          </a:p>
        </p:txBody>
      </p:sp>
      <p:sp>
        <p:nvSpPr>
          <p:cNvPr id="618" name=""/>
          <p:cNvSpPr/>
          <p:nvPr/>
        </p:nvSpPr>
        <p:spPr>
          <a:xfrm>
            <a:off x="5275440" y="46674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nvGrpSpPr>
          <p:cNvPr id="619" name=""/>
          <p:cNvGrpSpPr/>
          <p:nvPr/>
        </p:nvGrpSpPr>
        <p:grpSpPr>
          <a:xfrm>
            <a:off x="4684680" y="4484520"/>
            <a:ext cx="182160" cy="198360"/>
            <a:chOff x="4684680" y="4484520"/>
            <a:chExt cx="182160" cy="198360"/>
          </a:xfrm>
        </p:grpSpPr>
        <p:sp>
          <p:nvSpPr>
            <p:cNvPr id="620" name=""/>
            <p:cNvSpPr/>
            <p:nvPr/>
          </p:nvSpPr>
          <p:spPr>
            <a:xfrm>
              <a:off x="4684680" y="4484520"/>
              <a:ext cx="18216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1" name=""/>
            <p:cNvSpPr/>
            <p:nvPr/>
          </p:nvSpPr>
          <p:spPr>
            <a:xfrm>
              <a:off x="4684680" y="4484520"/>
              <a:ext cx="182160" cy="5004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622" name=""/>
            <p:cNvSpPr/>
            <p:nvPr/>
          </p:nvSpPr>
          <p:spPr>
            <a:xfrm>
              <a:off x="4684680" y="4484520"/>
              <a:ext cx="18216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3" name=""/>
            <p:cNvSpPr/>
            <p:nvPr/>
          </p:nvSpPr>
          <p:spPr>
            <a:xfrm>
              <a:off x="4684680" y="4509360"/>
              <a:ext cx="182160" cy="2484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624" name=""/>
          <p:cNvGrpSpPr/>
          <p:nvPr/>
        </p:nvGrpSpPr>
        <p:grpSpPr>
          <a:xfrm>
            <a:off x="3728880" y="4330800"/>
            <a:ext cx="142200" cy="150120"/>
            <a:chOff x="3728880" y="4330800"/>
            <a:chExt cx="142200" cy="150120"/>
          </a:xfrm>
        </p:grpSpPr>
        <p:grpSp>
          <p:nvGrpSpPr>
            <p:cNvPr id="625" name=""/>
            <p:cNvGrpSpPr/>
            <p:nvPr/>
          </p:nvGrpSpPr>
          <p:grpSpPr>
            <a:xfrm>
              <a:off x="3728880" y="4330800"/>
              <a:ext cx="142200" cy="150120"/>
              <a:chOff x="3728880" y="4330800"/>
              <a:chExt cx="142200" cy="150120"/>
            </a:xfrm>
          </p:grpSpPr>
          <p:sp>
            <p:nvSpPr>
              <p:cNvPr id="626" name=""/>
              <p:cNvSpPr/>
              <p:nvPr/>
            </p:nvSpPr>
            <p:spPr>
              <a:xfrm>
                <a:off x="3728880" y="4330800"/>
                <a:ext cx="142200" cy="1501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7" name=""/>
              <p:cNvSpPr/>
              <p:nvPr/>
            </p:nvSpPr>
            <p:spPr>
              <a:xfrm>
                <a:off x="3728880" y="4330800"/>
                <a:ext cx="138960" cy="146880"/>
              </a:xfrm>
              <a:custGeom>
                <a:avLst/>
                <a:gdLst/>
                <a:ahLst/>
                <a:rect l="l" t="t" r="r" b="b"/>
                <a:pathLst>
                  <a:path w="174" h="178">
                    <a:moveTo>
                      <a:pt x="86" y="0"/>
                    </a:moveTo>
                    <a:lnTo>
                      <a:pt x="70" y="2"/>
                    </a:lnTo>
                    <a:lnTo>
                      <a:pt x="53" y="8"/>
                    </a:lnTo>
                    <a:lnTo>
                      <a:pt x="37" y="15"/>
                    </a:lnTo>
                    <a:lnTo>
                      <a:pt x="25" y="26"/>
                    </a:lnTo>
                    <a:lnTo>
                      <a:pt x="14" y="40"/>
                    </a:lnTo>
                    <a:lnTo>
                      <a:pt x="7" y="54"/>
                    </a:lnTo>
                    <a:lnTo>
                      <a:pt x="1" y="70"/>
                    </a:lnTo>
                    <a:lnTo>
                      <a:pt x="0" y="88"/>
                    </a:lnTo>
                    <a:lnTo>
                      <a:pt x="1" y="106"/>
                    </a:lnTo>
                    <a:lnTo>
                      <a:pt x="7" y="124"/>
                    </a:lnTo>
                    <a:lnTo>
                      <a:pt x="14" y="139"/>
                    </a:lnTo>
                    <a:lnTo>
                      <a:pt x="25" y="153"/>
                    </a:lnTo>
                    <a:lnTo>
                      <a:pt x="37" y="164"/>
                    </a:lnTo>
                    <a:lnTo>
                      <a:pt x="53" y="171"/>
                    </a:lnTo>
                    <a:lnTo>
                      <a:pt x="70" y="176"/>
                    </a:lnTo>
                    <a:lnTo>
                      <a:pt x="86" y="178"/>
                    </a:lnTo>
                    <a:lnTo>
                      <a:pt x="104" y="176"/>
                    </a:lnTo>
                    <a:lnTo>
                      <a:pt x="120" y="171"/>
                    </a:lnTo>
                    <a:lnTo>
                      <a:pt x="134" y="164"/>
                    </a:lnTo>
                    <a:lnTo>
                      <a:pt x="148" y="153"/>
                    </a:lnTo>
                    <a:lnTo>
                      <a:pt x="159" y="139"/>
                    </a:lnTo>
                    <a:lnTo>
                      <a:pt x="166" y="124"/>
                    </a:lnTo>
                    <a:lnTo>
                      <a:pt x="172" y="106"/>
                    </a:lnTo>
                    <a:lnTo>
                      <a:pt x="174" y="88"/>
                    </a:lnTo>
                    <a:lnTo>
                      <a:pt x="172" y="70"/>
                    </a:lnTo>
                    <a:lnTo>
                      <a:pt x="166" y="54"/>
                    </a:lnTo>
                    <a:lnTo>
                      <a:pt x="159" y="40"/>
                    </a:lnTo>
                    <a:lnTo>
                      <a:pt x="148" y="26"/>
                    </a:lnTo>
                    <a:lnTo>
                      <a:pt x="134" y="15"/>
                    </a:lnTo>
                    <a:lnTo>
                      <a:pt x="120" y="8"/>
                    </a:lnTo>
                    <a:lnTo>
                      <a:pt x="104" y="2"/>
                    </a:lnTo>
                    <a:lnTo>
                      <a:pt x="86" y="0"/>
                    </a:lnTo>
                    <a:close/>
                  </a:path>
                </a:pathLst>
              </a:custGeom>
              <a:solidFill>
                <a:srgbClr val="66ff66"/>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8" name=""/>
              <p:cNvSpPr/>
              <p:nvPr/>
            </p:nvSpPr>
            <p:spPr>
              <a:xfrm>
                <a:off x="3728880" y="4330800"/>
                <a:ext cx="140760" cy="148680"/>
              </a:xfrm>
              <a:prstGeom prst="ellipse">
                <a:avLst/>
              </a:prstGeom>
              <a:blipFill rotWithShape="0">
                <a:blip r:embed="rId2"/>
                <a:srcRect/>
                <a:tile tx="0" ty="0" sx="100000" sy="100000" algn="ctr"/>
              </a:blip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9" name=""/>
              <p:cNvSpPr/>
              <p:nvPr/>
            </p:nvSpPr>
            <p:spPr>
              <a:xfrm>
                <a:off x="3728880" y="4330800"/>
                <a:ext cx="142200" cy="1501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630" name=""/>
            <p:cNvGrpSpPr/>
            <p:nvPr/>
          </p:nvGrpSpPr>
          <p:grpSpPr>
            <a:xfrm>
              <a:off x="3730320" y="4333680"/>
              <a:ext cx="139320" cy="144000"/>
              <a:chOff x="3730320" y="4333680"/>
              <a:chExt cx="139320" cy="144000"/>
            </a:xfrm>
          </p:grpSpPr>
          <p:sp>
            <p:nvSpPr>
              <p:cNvPr id="631" name=""/>
              <p:cNvSpPr/>
              <p:nvPr/>
            </p:nvSpPr>
            <p:spPr>
              <a:xfrm>
                <a:off x="3765600" y="4370040"/>
                <a:ext cx="68760" cy="71280"/>
              </a:xfrm>
              <a:prstGeom prst="ellipse">
                <a:avLst/>
              </a:prstGeom>
              <a:noFill/>
              <a:ln w="14400">
                <a:solidFill>
                  <a:srgbClr val="ffffff"/>
                </a:solidFill>
                <a:miter/>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632" name=""/>
              <p:cNvSpPr/>
              <p:nvPr/>
            </p:nvSpPr>
            <p:spPr>
              <a:xfrm>
                <a:off x="3730320" y="4333680"/>
                <a:ext cx="139320" cy="144000"/>
              </a:xfrm>
              <a:prstGeom prst="ellipse">
                <a:avLst/>
              </a:prstGeom>
              <a:noFill/>
              <a:ln w="144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633" name=""/>
          <p:cNvSpPr/>
          <p:nvPr/>
        </p:nvSpPr>
        <p:spPr>
          <a:xfrm>
            <a:off x="2228760" y="2021040"/>
            <a:ext cx="212760" cy="212400"/>
          </a:xfrm>
          <a:custGeom>
            <a:avLst/>
            <a:gdLst/>
            <a:ahLst/>
            <a:rect l="l" t="t" r="r" b="b"/>
            <a:pathLst>
              <a:path w="269" h="257">
                <a:moveTo>
                  <a:pt x="135" y="0"/>
                </a:moveTo>
                <a:lnTo>
                  <a:pt x="102" y="99"/>
                </a:lnTo>
                <a:lnTo>
                  <a:pt x="0" y="99"/>
                </a:lnTo>
                <a:lnTo>
                  <a:pt x="84" y="160"/>
                </a:lnTo>
                <a:lnTo>
                  <a:pt x="52" y="257"/>
                </a:lnTo>
                <a:lnTo>
                  <a:pt x="135" y="198"/>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4" name=""/>
          <p:cNvSpPr/>
          <p:nvPr/>
        </p:nvSpPr>
        <p:spPr>
          <a:xfrm>
            <a:off x="1962000" y="2901960"/>
            <a:ext cx="212760" cy="21420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5" name=""/>
          <p:cNvSpPr/>
          <p:nvPr/>
        </p:nvSpPr>
        <p:spPr>
          <a:xfrm>
            <a:off x="4786200" y="2871720"/>
            <a:ext cx="135000" cy="184320"/>
          </a:xfrm>
          <a:custGeom>
            <a:avLst/>
            <a:gdLst/>
            <a:ahLst/>
            <a:rect l="l" t="t" r="r" b="b"/>
            <a:pathLst>
              <a:path w="176" h="219">
                <a:moveTo>
                  <a:pt x="88" y="219"/>
                </a:moveTo>
                <a:lnTo>
                  <a:pt x="176" y="0"/>
                </a:lnTo>
                <a:lnTo>
                  <a:pt x="0" y="0"/>
                </a:lnTo>
                <a:lnTo>
                  <a:pt x="88" y="219"/>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6" name=""/>
          <p:cNvSpPr/>
          <p:nvPr/>
        </p:nvSpPr>
        <p:spPr>
          <a:xfrm>
            <a:off x="5526000" y="4299120"/>
            <a:ext cx="115920" cy="144360"/>
          </a:xfrm>
          <a:custGeom>
            <a:avLst/>
            <a:gdLst/>
            <a:ahLst/>
            <a:rect l="l" t="t" r="r" b="b"/>
            <a:pathLst>
              <a:path w="145" h="176">
                <a:moveTo>
                  <a:pt x="73" y="176"/>
                </a:moveTo>
                <a:lnTo>
                  <a:pt x="145" y="0"/>
                </a:lnTo>
                <a:lnTo>
                  <a:pt x="0" y="0"/>
                </a:lnTo>
                <a:lnTo>
                  <a:pt x="73" y="176"/>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7" name=""/>
          <p:cNvSpPr/>
          <p:nvPr/>
        </p:nvSpPr>
        <p:spPr>
          <a:xfrm>
            <a:off x="5048280" y="4548240"/>
            <a:ext cx="115920" cy="146160"/>
          </a:xfrm>
          <a:custGeom>
            <a:avLst/>
            <a:gdLst/>
            <a:ahLst/>
            <a:rect l="l" t="t" r="r" b="b"/>
            <a:pathLst>
              <a:path w="146" h="176">
                <a:moveTo>
                  <a:pt x="74" y="176"/>
                </a:moveTo>
                <a:lnTo>
                  <a:pt x="146" y="0"/>
                </a:lnTo>
                <a:lnTo>
                  <a:pt x="0" y="0"/>
                </a:lnTo>
                <a:lnTo>
                  <a:pt x="74" y="176"/>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8" name=""/>
          <p:cNvSpPr/>
          <p:nvPr/>
        </p:nvSpPr>
        <p:spPr>
          <a:xfrm>
            <a:off x="6037200" y="2530440"/>
            <a:ext cx="11160" cy="12600"/>
          </a:xfrm>
          <a:prstGeom prst="rect">
            <a:avLst/>
          </a:prstGeom>
          <a:solidFill>
            <a:srgbClr val="00f008"/>
          </a:solidFill>
          <a:ln w="11160">
            <a:solidFill>
              <a:srgbClr val="919191"/>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grpSp>
        <p:nvGrpSpPr>
          <p:cNvPr id="639" name=""/>
          <p:cNvGrpSpPr/>
          <p:nvPr/>
        </p:nvGrpSpPr>
        <p:grpSpPr>
          <a:xfrm>
            <a:off x="4611600" y="2757600"/>
            <a:ext cx="639720" cy="433080"/>
            <a:chOff x="4611600" y="2757600"/>
            <a:chExt cx="639720" cy="433080"/>
          </a:xfrm>
        </p:grpSpPr>
        <p:sp>
          <p:nvSpPr>
            <p:cNvPr id="640" name=""/>
            <p:cNvSpPr/>
            <p:nvPr/>
          </p:nvSpPr>
          <p:spPr>
            <a:xfrm>
              <a:off x="4611600" y="2757600"/>
              <a:ext cx="639720" cy="43308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641" name=""/>
            <p:cNvSpPr/>
            <p:nvPr/>
          </p:nvSpPr>
          <p:spPr>
            <a:xfrm>
              <a:off x="4611600" y="2757600"/>
              <a:ext cx="639720" cy="43308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642" name=""/>
          <p:cNvGrpSpPr/>
          <p:nvPr/>
        </p:nvGrpSpPr>
        <p:grpSpPr>
          <a:xfrm>
            <a:off x="2171520" y="1316160"/>
            <a:ext cx="812880" cy="1440"/>
            <a:chOff x="2171520" y="1316160"/>
            <a:chExt cx="812880" cy="1440"/>
          </a:xfrm>
        </p:grpSpPr>
        <p:sp>
          <p:nvSpPr>
            <p:cNvPr id="643" name=""/>
            <p:cNvSpPr/>
            <p:nvPr/>
          </p:nvSpPr>
          <p:spPr>
            <a:xfrm>
              <a:off x="2171880" y="1316160"/>
              <a:ext cx="812520" cy="1440"/>
            </a:xfrm>
            <a:custGeom>
              <a:avLst/>
              <a:gdLst/>
              <a:ahLst/>
              <a:rect l="l" t="t" r="r" b="b"/>
              <a:pathLst>
                <a:path w="1028" h="0">
                  <a:moveTo>
                    <a:pt x="1028" y="0"/>
                  </a:moveTo>
                  <a:lnTo>
                    <a:pt x="0" y="0"/>
                  </a:lnTo>
                  <a:lnTo>
                    <a:pt x="1028" y="0"/>
                  </a:lnTo>
                  <a:close/>
                </a:path>
              </a:pathLst>
            </a:custGeom>
            <a:solidFill>
              <a:srgbClr val="008226"/>
            </a:solidFill>
            <a:ln w="11160">
              <a:solidFill>
                <a:srgbClr val="4d4d4d"/>
              </a:solidFill>
              <a:round/>
            </a:ln>
          </p:spPr>
          <p:style>
            <a:lnRef idx="0"/>
            <a:fillRef idx="0"/>
            <a:effectRef idx="0"/>
            <a:fontRef idx="minor"/>
          </p:style>
          <p:txBody>
            <a:bodyPr tIns="-44280" bIns="-44280" anchor="t">
              <a:noAutofit/>
            </a:bodyPr>
            <a:p>
              <a:endParaRPr b="0" lang="en-US" sz="2400" strike="noStrike" u="none">
                <a:solidFill>
                  <a:srgbClr val="000000"/>
                </a:solidFill>
                <a:effectLst/>
                <a:uFillTx/>
                <a:latin typeface="Times New Roman"/>
              </a:endParaRPr>
            </a:p>
          </p:txBody>
        </p:sp>
        <p:sp>
          <p:nvSpPr>
            <p:cNvPr id="644" name=""/>
            <p:cNvSpPr/>
            <p:nvPr/>
          </p:nvSpPr>
          <p:spPr>
            <a:xfrm flipH="1">
              <a:off x="2171520" y="1316160"/>
              <a:ext cx="812520" cy="1440"/>
            </a:xfrm>
            <a:prstGeom prst="line">
              <a:avLst/>
            </a:prstGeom>
            <a:ln w="11160">
              <a:solidFill>
                <a:srgbClr val="4d4d4d"/>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645" name=""/>
          <p:cNvGrpSpPr/>
          <p:nvPr/>
        </p:nvGrpSpPr>
        <p:grpSpPr>
          <a:xfrm>
            <a:off x="5276880" y="2058840"/>
            <a:ext cx="77760" cy="68040"/>
            <a:chOff x="5276880" y="2058840"/>
            <a:chExt cx="77760" cy="68040"/>
          </a:xfrm>
        </p:grpSpPr>
        <p:sp>
          <p:nvSpPr>
            <p:cNvPr id="646" name=""/>
            <p:cNvSpPr/>
            <p:nvPr/>
          </p:nvSpPr>
          <p:spPr>
            <a:xfrm>
              <a:off x="5276880" y="2058840"/>
              <a:ext cx="77760" cy="6804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close/>
                </a:path>
              </a:pathLst>
            </a:custGeom>
            <a:solidFill>
              <a:srgbClr val="00f008"/>
            </a:solidFill>
            <a:ln w="11160">
              <a:solidFill>
                <a:srgbClr val="4d4d4d"/>
              </a:solidFill>
              <a:round/>
            </a:ln>
          </p:spPr>
          <p:style>
            <a:lnRef idx="0"/>
            <a:fillRef idx="0"/>
            <a:effectRef idx="0"/>
            <a:fontRef idx="minor"/>
          </p:style>
          <p:txBody>
            <a:bodyPr tIns="22320" bIns="22320" anchor="t">
              <a:noAutofit/>
            </a:bodyPr>
            <a:p>
              <a:endParaRPr b="0" lang="en-US" sz="2400" strike="noStrike" u="none">
                <a:solidFill>
                  <a:srgbClr val="000000"/>
                </a:solidFill>
                <a:effectLst/>
                <a:uFillTx/>
                <a:latin typeface="Times New Roman"/>
              </a:endParaRPr>
            </a:p>
          </p:txBody>
        </p:sp>
        <p:sp>
          <p:nvSpPr>
            <p:cNvPr id="647" name=""/>
            <p:cNvSpPr/>
            <p:nvPr/>
          </p:nvSpPr>
          <p:spPr>
            <a:xfrm>
              <a:off x="5276880" y="2058840"/>
              <a:ext cx="77760" cy="6804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path>
              </a:pathLst>
            </a:custGeom>
            <a:solidFill>
              <a:srgbClr val="00f008"/>
            </a:solidFill>
            <a:ln w="11160">
              <a:solidFill>
                <a:srgbClr val="4d4d4d"/>
              </a:solidFill>
              <a:round/>
            </a:ln>
          </p:spPr>
          <p:style>
            <a:lnRef idx="0"/>
            <a:fillRef idx="0"/>
            <a:effectRef idx="0"/>
            <a:fontRef idx="minor"/>
          </p:style>
          <p:txBody>
            <a:bodyPr tIns="22320" bIns="22320" anchor="t">
              <a:noAutofit/>
            </a:bodyPr>
            <a:p>
              <a:endParaRPr b="0" lang="en-US" sz="2400" strike="noStrike" u="none">
                <a:solidFill>
                  <a:srgbClr val="000000"/>
                </a:solidFill>
                <a:effectLst/>
                <a:uFillTx/>
                <a:latin typeface="Times New Roman"/>
              </a:endParaRPr>
            </a:p>
          </p:txBody>
        </p:sp>
      </p:grpSp>
      <p:grpSp>
        <p:nvGrpSpPr>
          <p:cNvPr id="648" name=""/>
          <p:cNvGrpSpPr/>
          <p:nvPr/>
        </p:nvGrpSpPr>
        <p:grpSpPr>
          <a:xfrm>
            <a:off x="5562720" y="2092320"/>
            <a:ext cx="61920" cy="17280"/>
            <a:chOff x="5562720" y="2092320"/>
            <a:chExt cx="61920" cy="17280"/>
          </a:xfrm>
        </p:grpSpPr>
        <p:sp>
          <p:nvSpPr>
            <p:cNvPr id="649" name=""/>
            <p:cNvSpPr/>
            <p:nvPr/>
          </p:nvSpPr>
          <p:spPr>
            <a:xfrm>
              <a:off x="5562720" y="2092320"/>
              <a:ext cx="61920" cy="17280"/>
            </a:xfrm>
            <a:custGeom>
              <a:avLst/>
              <a:gdLst/>
              <a:ahLst/>
              <a:rect l="l" t="t" r="r" b="b"/>
              <a:pathLst>
                <a:path w="78" h="22">
                  <a:moveTo>
                    <a:pt x="14" y="4"/>
                  </a:moveTo>
                  <a:lnTo>
                    <a:pt x="0" y="15"/>
                  </a:lnTo>
                  <a:lnTo>
                    <a:pt x="7" y="22"/>
                  </a:lnTo>
                  <a:lnTo>
                    <a:pt x="57" y="18"/>
                  </a:lnTo>
                  <a:lnTo>
                    <a:pt x="78" y="18"/>
                  </a:lnTo>
                  <a:lnTo>
                    <a:pt x="75" y="0"/>
                  </a:lnTo>
                  <a:lnTo>
                    <a:pt x="14" y="4"/>
                  </a:lnTo>
                  <a:close/>
                </a:path>
              </a:pathLst>
            </a:custGeom>
            <a:solidFill>
              <a:srgbClr val="00f008"/>
            </a:solidFill>
            <a:ln w="9360">
              <a:solidFill>
                <a:srgbClr val="4d4d4d"/>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50" name=""/>
            <p:cNvSpPr/>
            <p:nvPr/>
          </p:nvSpPr>
          <p:spPr>
            <a:xfrm>
              <a:off x="5562720" y="2092320"/>
              <a:ext cx="61920" cy="17280"/>
            </a:xfrm>
            <a:custGeom>
              <a:avLst/>
              <a:gdLst/>
              <a:ahLst/>
              <a:rect l="l" t="t" r="r" b="b"/>
              <a:pathLst>
                <a:path w="78" h="22">
                  <a:moveTo>
                    <a:pt x="14" y="4"/>
                  </a:moveTo>
                  <a:lnTo>
                    <a:pt x="0" y="15"/>
                  </a:lnTo>
                  <a:lnTo>
                    <a:pt x="7" y="22"/>
                  </a:lnTo>
                  <a:lnTo>
                    <a:pt x="57" y="18"/>
                  </a:lnTo>
                  <a:lnTo>
                    <a:pt x="78" y="18"/>
                  </a:lnTo>
                  <a:lnTo>
                    <a:pt x="75" y="0"/>
                  </a:lnTo>
                  <a:lnTo>
                    <a:pt x="14" y="4"/>
                  </a:lnTo>
                </a:path>
              </a:pathLst>
            </a:custGeom>
            <a:noFill/>
            <a:ln w="11160">
              <a:solidFill>
                <a:srgbClr val="4d4d4d"/>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651" name=""/>
          <p:cNvGrpSpPr/>
          <p:nvPr/>
        </p:nvGrpSpPr>
        <p:grpSpPr>
          <a:xfrm>
            <a:off x="1963800" y="1346040"/>
            <a:ext cx="5306040" cy="3811680"/>
            <a:chOff x="1963800" y="1346040"/>
            <a:chExt cx="5306040" cy="3811680"/>
          </a:xfrm>
        </p:grpSpPr>
        <p:grpSp>
          <p:nvGrpSpPr>
            <p:cNvPr id="652" name=""/>
            <p:cNvGrpSpPr/>
            <p:nvPr/>
          </p:nvGrpSpPr>
          <p:grpSpPr>
            <a:xfrm>
              <a:off x="1963800" y="1346040"/>
              <a:ext cx="5306040" cy="3811680"/>
              <a:chOff x="1963800" y="1346040"/>
              <a:chExt cx="5306040" cy="3811680"/>
            </a:xfrm>
          </p:grpSpPr>
          <p:sp>
            <p:nvSpPr>
              <p:cNvPr id="653" name=""/>
              <p:cNvSpPr/>
              <p:nvPr/>
            </p:nvSpPr>
            <p:spPr>
              <a:xfrm flipV="1">
                <a:off x="5517360" y="4633920"/>
                <a:ext cx="34560" cy="142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654" name=""/>
              <p:cNvGrpSpPr/>
              <p:nvPr/>
            </p:nvGrpSpPr>
            <p:grpSpPr>
              <a:xfrm>
                <a:off x="1963800" y="1894320"/>
                <a:ext cx="5238360" cy="3174120"/>
                <a:chOff x="1963800" y="1894320"/>
                <a:chExt cx="5238360" cy="3174120"/>
              </a:xfrm>
            </p:grpSpPr>
            <p:sp>
              <p:nvSpPr>
                <p:cNvPr id="655" name=""/>
                <p:cNvSpPr/>
                <p:nvPr/>
              </p:nvSpPr>
              <p:spPr>
                <a:xfrm flipH="1">
                  <a:off x="7142400" y="2510640"/>
                  <a:ext cx="59760" cy="19800"/>
                </a:xfrm>
                <a:prstGeom prst="line">
                  <a:avLst/>
                </a:prstGeom>
                <a:ln w="11160">
                  <a:solidFill>
                    <a:srgbClr val="000000"/>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grpSp>
              <p:nvGrpSpPr>
                <p:cNvPr id="656" name=""/>
                <p:cNvGrpSpPr/>
                <p:nvPr/>
              </p:nvGrpSpPr>
              <p:grpSpPr>
                <a:xfrm>
                  <a:off x="1963800" y="1894320"/>
                  <a:ext cx="4001400" cy="3174120"/>
                  <a:chOff x="1963800" y="1894320"/>
                  <a:chExt cx="4001400" cy="3174120"/>
                </a:xfrm>
              </p:grpSpPr>
              <p:sp>
                <p:nvSpPr>
                  <p:cNvPr id="657" name=""/>
                  <p:cNvSpPr/>
                  <p:nvPr/>
                </p:nvSpPr>
                <p:spPr>
                  <a:xfrm flipH="1">
                    <a:off x="3903120" y="4284360"/>
                    <a:ext cx="70920" cy="357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8" name=""/>
                  <p:cNvSpPr/>
                  <p:nvPr/>
                </p:nvSpPr>
                <p:spPr>
                  <a:xfrm>
                    <a:off x="2050560" y="1894320"/>
                    <a:ext cx="856800" cy="57816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9" name=""/>
                  <p:cNvSpPr/>
                  <p:nvPr/>
                </p:nvSpPr>
                <p:spPr>
                  <a:xfrm>
                    <a:off x="2009520" y="2602440"/>
                    <a:ext cx="208800" cy="21924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0" name=""/>
                  <p:cNvSpPr/>
                  <p:nvPr/>
                </p:nvSpPr>
                <p:spPr>
                  <a:xfrm>
                    <a:off x="1963800" y="2851560"/>
                    <a:ext cx="181800" cy="26244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1" name=""/>
                  <p:cNvSpPr/>
                  <p:nvPr/>
                </p:nvSpPr>
                <p:spPr>
                  <a:xfrm>
                    <a:off x="2235960" y="3217320"/>
                    <a:ext cx="72720" cy="39024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2" name=""/>
                  <p:cNvSpPr/>
                  <p:nvPr/>
                </p:nvSpPr>
                <p:spPr>
                  <a:xfrm>
                    <a:off x="2214000" y="3346560"/>
                    <a:ext cx="208800" cy="4438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3" name=""/>
                  <p:cNvSpPr/>
                  <p:nvPr/>
                </p:nvSpPr>
                <p:spPr>
                  <a:xfrm>
                    <a:off x="2187000" y="3479760"/>
                    <a:ext cx="203760" cy="285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4" name=""/>
                  <p:cNvSpPr/>
                  <p:nvPr/>
                </p:nvSpPr>
                <p:spPr>
                  <a:xfrm>
                    <a:off x="2409840" y="3719160"/>
                    <a:ext cx="56880" cy="3189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5" name=""/>
                  <p:cNvSpPr/>
                  <p:nvPr/>
                </p:nvSpPr>
                <p:spPr>
                  <a:xfrm flipH="1">
                    <a:off x="4316760" y="4757760"/>
                    <a:ext cx="77400" cy="157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6" name=""/>
                  <p:cNvSpPr/>
                  <p:nvPr/>
                </p:nvSpPr>
                <p:spPr>
                  <a:xfrm>
                    <a:off x="4503600" y="4796280"/>
                    <a:ext cx="208800" cy="27216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7" name=""/>
                  <p:cNvSpPr/>
                  <p:nvPr/>
                </p:nvSpPr>
                <p:spPr>
                  <a:xfrm>
                    <a:off x="5563080" y="3227040"/>
                    <a:ext cx="402120" cy="41508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668" name=""/>
              <p:cNvSpPr/>
              <p:nvPr/>
            </p:nvSpPr>
            <p:spPr>
              <a:xfrm flipH="1" flipV="1">
                <a:off x="5552280" y="4091760"/>
                <a:ext cx="64800" cy="23040"/>
              </a:xfrm>
              <a:prstGeom prst="line">
                <a:avLst/>
              </a:prstGeom>
              <a:ln w="1116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grpSp>
            <p:nvGrpSpPr>
              <p:cNvPr id="669" name=""/>
              <p:cNvGrpSpPr/>
              <p:nvPr/>
            </p:nvGrpSpPr>
            <p:grpSpPr>
              <a:xfrm>
                <a:off x="2440080" y="2788920"/>
                <a:ext cx="3830040" cy="1844640"/>
                <a:chOff x="2440080" y="2788920"/>
                <a:chExt cx="3830040" cy="1844640"/>
              </a:xfrm>
            </p:grpSpPr>
            <p:sp>
              <p:nvSpPr>
                <p:cNvPr id="670" name=""/>
                <p:cNvSpPr/>
                <p:nvPr/>
              </p:nvSpPr>
              <p:spPr>
                <a:xfrm>
                  <a:off x="2440080" y="3737880"/>
                  <a:ext cx="291600" cy="4824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671" name=""/>
                <p:cNvSpPr/>
                <p:nvPr/>
              </p:nvSpPr>
              <p:spPr>
                <a:xfrm>
                  <a:off x="3632400" y="4314600"/>
                  <a:ext cx="641160" cy="31896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2" name=""/>
                <p:cNvSpPr/>
                <p:nvPr/>
              </p:nvSpPr>
              <p:spPr>
                <a:xfrm flipH="1">
                  <a:off x="3740400" y="2788920"/>
                  <a:ext cx="28080" cy="157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3" name=""/>
                <p:cNvSpPr/>
                <p:nvPr/>
              </p:nvSpPr>
              <p:spPr>
                <a:xfrm>
                  <a:off x="3689280" y="2951640"/>
                  <a:ext cx="2058840" cy="133452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4" name=""/>
                <p:cNvSpPr/>
                <p:nvPr/>
              </p:nvSpPr>
              <p:spPr>
                <a:xfrm>
                  <a:off x="4462200" y="3237120"/>
                  <a:ext cx="18720" cy="1659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5" name=""/>
                <p:cNvSpPr/>
                <p:nvPr/>
              </p:nvSpPr>
              <p:spPr>
                <a:xfrm>
                  <a:off x="3812760" y="3880800"/>
                  <a:ext cx="712800" cy="5248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6" name=""/>
                <p:cNvSpPr/>
                <p:nvPr/>
              </p:nvSpPr>
              <p:spPr>
                <a:xfrm flipV="1">
                  <a:off x="4893120" y="4199760"/>
                  <a:ext cx="23400" cy="99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7" name=""/>
                <p:cNvSpPr/>
                <p:nvPr/>
              </p:nvSpPr>
              <p:spPr>
                <a:xfrm>
                  <a:off x="5687640" y="4084920"/>
                  <a:ext cx="28440" cy="111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8" name=""/>
                <p:cNvSpPr/>
                <p:nvPr/>
              </p:nvSpPr>
              <p:spPr>
                <a:xfrm>
                  <a:off x="5502960" y="4171680"/>
                  <a:ext cx="45360" cy="11916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9" name=""/>
                <p:cNvSpPr/>
                <p:nvPr/>
              </p:nvSpPr>
              <p:spPr>
                <a:xfrm flipH="1" flipV="1">
                  <a:off x="5937840" y="3114000"/>
                  <a:ext cx="332280" cy="122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0" name=""/>
                <p:cNvSpPr/>
                <p:nvPr/>
              </p:nvSpPr>
              <p:spPr>
                <a:xfrm flipH="1">
                  <a:off x="5184360" y="3900600"/>
                  <a:ext cx="26640" cy="2556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1" name=""/>
                <p:cNvSpPr/>
                <p:nvPr/>
              </p:nvSpPr>
              <p:spPr>
                <a:xfrm>
                  <a:off x="5094000" y="4056840"/>
                  <a:ext cx="43920" cy="1479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2" name=""/>
                <p:cNvSpPr/>
                <p:nvPr/>
              </p:nvSpPr>
              <p:spPr>
                <a:xfrm flipV="1">
                  <a:off x="4987800" y="4242960"/>
                  <a:ext cx="16596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683" name=""/>
                <p:cNvSpPr/>
                <p:nvPr/>
              </p:nvSpPr>
              <p:spPr>
                <a:xfrm>
                  <a:off x="5680080" y="3495240"/>
                  <a:ext cx="182160" cy="7128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84" name=""/>
                <p:cNvSpPr/>
                <p:nvPr/>
              </p:nvSpPr>
              <p:spPr>
                <a:xfrm flipH="1">
                  <a:off x="5576760" y="4038480"/>
                  <a:ext cx="1080" cy="66240"/>
                </a:xfrm>
                <a:prstGeom prst="line">
                  <a:avLst/>
                </a:prstGeom>
                <a:ln w="11160">
                  <a:solidFill>
                    <a:srgbClr val="000000"/>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685" name=""/>
                <p:cNvSpPr/>
                <p:nvPr/>
              </p:nvSpPr>
              <p:spPr>
                <a:xfrm flipV="1">
                  <a:off x="5303160" y="4239720"/>
                  <a:ext cx="1080" cy="46080"/>
                </a:xfrm>
                <a:prstGeom prst="line">
                  <a:avLst/>
                </a:prstGeom>
                <a:ln w="111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grpSp>
          <p:grpSp>
            <p:nvGrpSpPr>
              <p:cNvPr id="686" name=""/>
              <p:cNvGrpSpPr/>
              <p:nvPr/>
            </p:nvGrpSpPr>
            <p:grpSpPr>
              <a:xfrm>
                <a:off x="2104560" y="1346040"/>
                <a:ext cx="5165280" cy="3811680"/>
                <a:chOff x="2104560" y="1346040"/>
                <a:chExt cx="5165280" cy="3811680"/>
              </a:xfrm>
            </p:grpSpPr>
            <p:grpSp>
              <p:nvGrpSpPr>
                <p:cNvPr id="687" name=""/>
                <p:cNvGrpSpPr/>
                <p:nvPr/>
              </p:nvGrpSpPr>
              <p:grpSpPr>
                <a:xfrm>
                  <a:off x="3453480" y="2398320"/>
                  <a:ext cx="3816360" cy="2468880"/>
                  <a:chOff x="3453480" y="2398320"/>
                  <a:chExt cx="3816360" cy="2468880"/>
                </a:xfrm>
              </p:grpSpPr>
              <p:sp>
                <p:nvSpPr>
                  <p:cNvPr id="688" name=""/>
                  <p:cNvSpPr/>
                  <p:nvPr/>
                </p:nvSpPr>
                <p:spPr>
                  <a:xfrm>
                    <a:off x="3453480" y="3145680"/>
                    <a:ext cx="83880" cy="18612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9" name=""/>
                  <p:cNvSpPr/>
                  <p:nvPr/>
                </p:nvSpPr>
                <p:spPr>
                  <a:xfrm flipH="1">
                    <a:off x="3912120" y="3556080"/>
                    <a:ext cx="68040" cy="76320"/>
                  </a:xfrm>
                  <a:prstGeom prst="line">
                    <a:avLst/>
                  </a:prstGeom>
                  <a:ln w="111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90" name=""/>
                  <p:cNvSpPr/>
                  <p:nvPr/>
                </p:nvSpPr>
                <p:spPr>
                  <a:xfrm>
                    <a:off x="4585680" y="3066120"/>
                    <a:ext cx="189720" cy="46692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1" name=""/>
                  <p:cNvSpPr/>
                  <p:nvPr/>
                </p:nvSpPr>
                <p:spPr>
                  <a:xfrm>
                    <a:off x="4153320" y="3341880"/>
                    <a:ext cx="812520" cy="30888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2" name=""/>
                  <p:cNvSpPr/>
                  <p:nvPr/>
                </p:nvSpPr>
                <p:spPr>
                  <a:xfrm>
                    <a:off x="4275360" y="2959560"/>
                    <a:ext cx="1326600" cy="63972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3" name=""/>
                  <p:cNvSpPr/>
                  <p:nvPr/>
                </p:nvSpPr>
                <p:spPr>
                  <a:xfrm>
                    <a:off x="7124040" y="2398320"/>
                    <a:ext cx="44280" cy="9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4" name=""/>
                  <p:cNvSpPr/>
                  <p:nvPr/>
                </p:nvSpPr>
                <p:spPr>
                  <a:xfrm>
                    <a:off x="7141680" y="2540880"/>
                    <a:ext cx="128160" cy="5652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695" name=""/>
                  <p:cNvSpPr/>
                  <p:nvPr/>
                </p:nvSpPr>
                <p:spPr>
                  <a:xfrm flipH="1">
                    <a:off x="6506640" y="2565720"/>
                    <a:ext cx="58320" cy="194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6" name=""/>
                  <p:cNvSpPr/>
                  <p:nvPr/>
                </p:nvSpPr>
                <p:spPr>
                  <a:xfrm>
                    <a:off x="6357960" y="2565720"/>
                    <a:ext cx="688680" cy="26568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7" name=""/>
                  <p:cNvSpPr/>
                  <p:nvPr/>
                </p:nvSpPr>
                <p:spPr>
                  <a:xfrm>
                    <a:off x="6069600" y="3174120"/>
                    <a:ext cx="690480" cy="3621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8" name=""/>
                  <p:cNvSpPr/>
                  <p:nvPr/>
                </p:nvSpPr>
                <p:spPr>
                  <a:xfrm>
                    <a:off x="5538960" y="2974680"/>
                    <a:ext cx="777240" cy="183096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9" name=""/>
                  <p:cNvSpPr/>
                  <p:nvPr/>
                </p:nvSpPr>
                <p:spPr>
                  <a:xfrm flipH="1" flipV="1">
                    <a:off x="6283440" y="4043160"/>
                    <a:ext cx="164160" cy="142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0" name=""/>
                  <p:cNvSpPr/>
                  <p:nvPr/>
                </p:nvSpPr>
                <p:spPr>
                  <a:xfrm>
                    <a:off x="5298480" y="4553280"/>
                    <a:ext cx="298800" cy="19440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1" name=""/>
                  <p:cNvSpPr/>
                  <p:nvPr/>
                </p:nvSpPr>
                <p:spPr>
                  <a:xfrm>
                    <a:off x="5420160" y="3150720"/>
                    <a:ext cx="782280" cy="82944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2" name=""/>
                  <p:cNvSpPr/>
                  <p:nvPr/>
                </p:nvSpPr>
                <p:spPr>
                  <a:xfrm>
                    <a:off x="5048280" y="4056480"/>
                    <a:ext cx="309960" cy="810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3" name=""/>
                  <p:cNvSpPr/>
                  <p:nvPr/>
                </p:nvSpPr>
                <p:spPr>
                  <a:xfrm>
                    <a:off x="5640480" y="3155760"/>
                    <a:ext cx="161280" cy="39564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4" name=""/>
                  <p:cNvSpPr/>
                  <p:nvPr/>
                </p:nvSpPr>
                <p:spPr>
                  <a:xfrm>
                    <a:off x="5274720" y="3727440"/>
                    <a:ext cx="254520" cy="47196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5" name=""/>
                  <p:cNvSpPr/>
                  <p:nvPr/>
                </p:nvSpPr>
                <p:spPr>
                  <a:xfrm>
                    <a:off x="4789800" y="4114800"/>
                    <a:ext cx="508320" cy="35712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06" name=""/>
                <p:cNvGrpSpPr/>
                <p:nvPr/>
              </p:nvGrpSpPr>
              <p:grpSpPr>
                <a:xfrm>
                  <a:off x="2104560" y="1346040"/>
                  <a:ext cx="5101920" cy="3811680"/>
                  <a:chOff x="2104560" y="1346040"/>
                  <a:chExt cx="5101920" cy="3811680"/>
                </a:xfrm>
              </p:grpSpPr>
              <p:sp>
                <p:nvSpPr>
                  <p:cNvPr id="707" name=""/>
                  <p:cNvSpPr/>
                  <p:nvPr/>
                </p:nvSpPr>
                <p:spPr>
                  <a:xfrm>
                    <a:off x="4593600" y="3772080"/>
                    <a:ext cx="267840" cy="97704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8" name=""/>
                  <p:cNvSpPr/>
                  <p:nvPr/>
                </p:nvSpPr>
                <p:spPr>
                  <a:xfrm>
                    <a:off x="3385800" y="1346040"/>
                    <a:ext cx="15480" cy="340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9" name=""/>
                  <p:cNvSpPr/>
                  <p:nvPr/>
                </p:nvSpPr>
                <p:spPr>
                  <a:xfrm>
                    <a:off x="2147040" y="1442160"/>
                    <a:ext cx="1027440" cy="190584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0" name=""/>
                  <p:cNvSpPr/>
                  <p:nvPr/>
                </p:nvSpPr>
                <p:spPr>
                  <a:xfrm>
                    <a:off x="2254680" y="1645200"/>
                    <a:ext cx="181800" cy="4881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1" name=""/>
                  <p:cNvSpPr/>
                  <p:nvPr/>
                </p:nvSpPr>
                <p:spPr>
                  <a:xfrm>
                    <a:off x="3146400" y="1567080"/>
                    <a:ext cx="487440" cy="31572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2" name=""/>
                  <p:cNvSpPr/>
                  <p:nvPr/>
                </p:nvSpPr>
                <p:spPr>
                  <a:xfrm>
                    <a:off x="3139920" y="1536840"/>
                    <a:ext cx="3282840" cy="90036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3" name=""/>
                  <p:cNvSpPr/>
                  <p:nvPr/>
                </p:nvSpPr>
                <p:spPr>
                  <a:xfrm>
                    <a:off x="2505240" y="1907640"/>
                    <a:ext cx="981720" cy="167328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4" name=""/>
                  <p:cNvSpPr/>
                  <p:nvPr/>
                </p:nvSpPr>
                <p:spPr>
                  <a:xfrm>
                    <a:off x="3304800" y="1859400"/>
                    <a:ext cx="192960" cy="103032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5" name=""/>
                  <p:cNvSpPr/>
                  <p:nvPr/>
                </p:nvSpPr>
                <p:spPr>
                  <a:xfrm>
                    <a:off x="2104560" y="3217320"/>
                    <a:ext cx="869400" cy="83052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6" name=""/>
                  <p:cNvSpPr/>
                  <p:nvPr/>
                </p:nvSpPr>
                <p:spPr>
                  <a:xfrm flipV="1">
                    <a:off x="2600280" y="3951720"/>
                    <a:ext cx="432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7" name=""/>
                  <p:cNvSpPr/>
                  <p:nvPr/>
                </p:nvSpPr>
                <p:spPr>
                  <a:xfrm>
                    <a:off x="2894760" y="3733920"/>
                    <a:ext cx="1379160" cy="8906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8" name=""/>
                  <p:cNvSpPr/>
                  <p:nvPr/>
                </p:nvSpPr>
                <p:spPr>
                  <a:xfrm>
                    <a:off x="3536280" y="2482560"/>
                    <a:ext cx="90000" cy="433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9" name=""/>
                  <p:cNvSpPr/>
                  <p:nvPr/>
                </p:nvSpPr>
                <p:spPr>
                  <a:xfrm>
                    <a:off x="3363480" y="2856600"/>
                    <a:ext cx="1212840" cy="105660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0" name=""/>
                  <p:cNvSpPr/>
                  <p:nvPr/>
                </p:nvSpPr>
                <p:spPr>
                  <a:xfrm>
                    <a:off x="3436200" y="2908080"/>
                    <a:ext cx="1611720" cy="74808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1" name=""/>
                  <p:cNvSpPr/>
                  <p:nvPr/>
                </p:nvSpPr>
                <p:spPr>
                  <a:xfrm>
                    <a:off x="3904920" y="3360240"/>
                    <a:ext cx="139320" cy="2905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2" name=""/>
                  <p:cNvSpPr/>
                  <p:nvPr/>
                </p:nvSpPr>
                <p:spPr>
                  <a:xfrm flipV="1">
                    <a:off x="3935160" y="4285800"/>
                    <a:ext cx="427680" cy="227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3" name=""/>
                  <p:cNvSpPr/>
                  <p:nvPr/>
                </p:nvSpPr>
                <p:spPr>
                  <a:xfrm flipH="1" flipV="1">
                    <a:off x="4085640" y="4441320"/>
                    <a:ext cx="240480" cy="78120"/>
                  </a:xfrm>
                  <a:prstGeom prst="line">
                    <a:avLst/>
                  </a:prstGeom>
                  <a:ln w="11160">
                    <a:solidFill>
                      <a:srgbClr val="000000"/>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724" name=""/>
                  <p:cNvSpPr/>
                  <p:nvPr/>
                </p:nvSpPr>
                <p:spPr>
                  <a:xfrm>
                    <a:off x="4572000" y="3250440"/>
                    <a:ext cx="294120" cy="59148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5" name=""/>
                  <p:cNvSpPr/>
                  <p:nvPr/>
                </p:nvSpPr>
                <p:spPr>
                  <a:xfrm>
                    <a:off x="4274280" y="3623040"/>
                    <a:ext cx="333720" cy="30060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6" name=""/>
                  <p:cNvSpPr/>
                  <p:nvPr/>
                </p:nvSpPr>
                <p:spPr>
                  <a:xfrm>
                    <a:off x="4408560" y="3808800"/>
                    <a:ext cx="999360" cy="23904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7" name=""/>
                  <p:cNvSpPr/>
                  <p:nvPr/>
                </p:nvSpPr>
                <p:spPr>
                  <a:xfrm>
                    <a:off x="4939200" y="3770640"/>
                    <a:ext cx="158040" cy="15300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8" name=""/>
                  <p:cNvSpPr/>
                  <p:nvPr/>
                </p:nvSpPr>
                <p:spPr>
                  <a:xfrm>
                    <a:off x="4299120" y="2869920"/>
                    <a:ext cx="1239840" cy="72108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9" name=""/>
                  <p:cNvSpPr/>
                  <p:nvPr/>
                </p:nvSpPr>
                <p:spPr>
                  <a:xfrm>
                    <a:off x="4631760" y="1950840"/>
                    <a:ext cx="693720" cy="59472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0" name=""/>
                  <p:cNvSpPr/>
                  <p:nvPr/>
                </p:nvSpPr>
                <p:spPr>
                  <a:xfrm>
                    <a:off x="4635000" y="1950840"/>
                    <a:ext cx="1049760" cy="408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1" name=""/>
                  <p:cNvSpPr/>
                  <p:nvPr/>
                </p:nvSpPr>
                <p:spPr>
                  <a:xfrm>
                    <a:off x="6370560" y="2082240"/>
                    <a:ext cx="60300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2" name=""/>
                  <p:cNvSpPr/>
                  <p:nvPr/>
                </p:nvSpPr>
                <p:spPr>
                  <a:xfrm>
                    <a:off x="6253560" y="2173320"/>
                    <a:ext cx="542880" cy="47196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3" name=""/>
                  <p:cNvSpPr/>
                  <p:nvPr/>
                </p:nvSpPr>
                <p:spPr>
                  <a:xfrm>
                    <a:off x="6320160" y="2469240"/>
                    <a:ext cx="886320" cy="57348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4" name=""/>
                  <p:cNvSpPr/>
                  <p:nvPr/>
                </p:nvSpPr>
                <p:spPr>
                  <a:xfrm>
                    <a:off x="4823640" y="2565720"/>
                    <a:ext cx="2341800" cy="167364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5" name=""/>
                  <p:cNvSpPr/>
                  <p:nvPr/>
                </p:nvSpPr>
                <p:spPr>
                  <a:xfrm>
                    <a:off x="5680080" y="2268360"/>
                    <a:ext cx="381600" cy="51156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6" name=""/>
                  <p:cNvSpPr/>
                  <p:nvPr/>
                </p:nvSpPr>
                <p:spPr>
                  <a:xfrm>
                    <a:off x="5312520" y="2474280"/>
                    <a:ext cx="199440" cy="35712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7" name=""/>
                  <p:cNvSpPr/>
                  <p:nvPr/>
                </p:nvSpPr>
                <p:spPr>
                  <a:xfrm>
                    <a:off x="5483880" y="2688480"/>
                    <a:ext cx="340200" cy="30600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8" name=""/>
                  <p:cNvSpPr/>
                  <p:nvPr/>
                </p:nvSpPr>
                <p:spPr>
                  <a:xfrm>
                    <a:off x="5729400" y="2887920"/>
                    <a:ext cx="162720" cy="86400"/>
                  </a:xfrm>
                  <a:prstGeom prst="line">
                    <a:avLst/>
                  </a:prstGeom>
                  <a:ln w="11160">
                    <a:solidFill>
                      <a:srgbClr val="000000"/>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739" name=""/>
                  <p:cNvSpPr/>
                  <p:nvPr/>
                </p:nvSpPr>
                <p:spPr>
                  <a:xfrm>
                    <a:off x="6497280" y="2773440"/>
                    <a:ext cx="363960" cy="9144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740" name=""/>
                  <p:cNvSpPr/>
                  <p:nvPr/>
                </p:nvSpPr>
                <p:spPr>
                  <a:xfrm>
                    <a:off x="4708080" y="2864880"/>
                    <a:ext cx="2153520" cy="19310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1" name=""/>
                  <p:cNvSpPr/>
                  <p:nvPr/>
                </p:nvSpPr>
                <p:spPr>
                  <a:xfrm>
                    <a:off x="4389480" y="2816640"/>
                    <a:ext cx="1583640" cy="194580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2" name=""/>
                  <p:cNvSpPr/>
                  <p:nvPr/>
                </p:nvSpPr>
                <p:spPr>
                  <a:xfrm>
                    <a:off x="4844160" y="2879640"/>
                    <a:ext cx="680760" cy="166860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3" name=""/>
                  <p:cNvSpPr/>
                  <p:nvPr/>
                </p:nvSpPr>
                <p:spPr>
                  <a:xfrm>
                    <a:off x="6394320" y="2916360"/>
                    <a:ext cx="543240" cy="18252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4" name=""/>
                  <p:cNvSpPr/>
                  <p:nvPr/>
                </p:nvSpPr>
                <p:spPr>
                  <a:xfrm>
                    <a:off x="6157080" y="3174120"/>
                    <a:ext cx="441360" cy="26748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5" name=""/>
                  <p:cNvSpPr/>
                  <p:nvPr/>
                </p:nvSpPr>
                <p:spPr>
                  <a:xfrm>
                    <a:off x="6125400" y="2828520"/>
                    <a:ext cx="85320" cy="43164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6" name=""/>
                  <p:cNvSpPr/>
                  <p:nvPr/>
                </p:nvSpPr>
                <p:spPr>
                  <a:xfrm>
                    <a:off x="5998680" y="2879640"/>
                    <a:ext cx="340200" cy="846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747" name=""/>
                  <p:cNvSpPr/>
                  <p:nvPr/>
                </p:nvSpPr>
                <p:spPr>
                  <a:xfrm flipV="1">
                    <a:off x="5499720" y="4810320"/>
                    <a:ext cx="39240" cy="46440"/>
                  </a:xfrm>
                  <a:prstGeom prst="line">
                    <a:avLst/>
                  </a:prstGeom>
                  <a:ln w="1116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748" name=""/>
                  <p:cNvSpPr/>
                  <p:nvPr/>
                </p:nvSpPr>
                <p:spPr>
                  <a:xfrm>
                    <a:off x="5303520" y="3951720"/>
                    <a:ext cx="1094040" cy="39528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9" name=""/>
                  <p:cNvSpPr/>
                  <p:nvPr/>
                </p:nvSpPr>
                <p:spPr>
                  <a:xfrm>
                    <a:off x="4939200" y="3980160"/>
                    <a:ext cx="1207800" cy="35856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0" name=""/>
                  <p:cNvSpPr/>
                  <p:nvPr/>
                </p:nvSpPr>
                <p:spPr>
                  <a:xfrm>
                    <a:off x="5889240" y="3818880"/>
                    <a:ext cx="83880" cy="18612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1" name=""/>
                  <p:cNvSpPr/>
                  <p:nvPr/>
                </p:nvSpPr>
                <p:spPr>
                  <a:xfrm>
                    <a:off x="6147360" y="3999960"/>
                    <a:ext cx="63360" cy="842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752" name=""/>
                  <p:cNvSpPr/>
                  <p:nvPr/>
                </p:nvSpPr>
                <p:spPr>
                  <a:xfrm>
                    <a:off x="5857560" y="3928680"/>
                    <a:ext cx="21960" cy="993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3" name=""/>
                  <p:cNvSpPr/>
                  <p:nvPr/>
                </p:nvSpPr>
                <p:spPr>
                  <a:xfrm>
                    <a:off x="5407920" y="4227840"/>
                    <a:ext cx="285120" cy="51516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4" name=""/>
                  <p:cNvSpPr/>
                  <p:nvPr/>
                </p:nvSpPr>
                <p:spPr>
                  <a:xfrm>
                    <a:off x="4912200" y="3042720"/>
                    <a:ext cx="1180800" cy="120456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5" name=""/>
                  <p:cNvSpPr/>
                  <p:nvPr/>
                </p:nvSpPr>
                <p:spPr>
                  <a:xfrm>
                    <a:off x="4503600" y="5061600"/>
                    <a:ext cx="41040" cy="9612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6" name=""/>
                  <p:cNvSpPr/>
                  <p:nvPr/>
                </p:nvSpPr>
                <p:spPr>
                  <a:xfrm>
                    <a:off x="4435560" y="4653360"/>
                    <a:ext cx="388080" cy="49176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7" name=""/>
                  <p:cNvSpPr/>
                  <p:nvPr/>
                </p:nvSpPr>
                <p:spPr>
                  <a:xfrm>
                    <a:off x="5052960" y="3714120"/>
                    <a:ext cx="717480" cy="107172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8" name=""/>
                  <p:cNvSpPr/>
                  <p:nvPr/>
                </p:nvSpPr>
                <p:spPr>
                  <a:xfrm>
                    <a:off x="5216040" y="3328560"/>
                    <a:ext cx="272520" cy="54828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9" name=""/>
                  <p:cNvSpPr/>
                  <p:nvPr/>
                </p:nvSpPr>
                <p:spPr>
                  <a:xfrm>
                    <a:off x="5646960" y="3089160"/>
                    <a:ext cx="40680" cy="39528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0" name=""/>
                  <p:cNvSpPr/>
                  <p:nvPr/>
                </p:nvSpPr>
                <p:spPr>
                  <a:xfrm flipH="1" flipV="1">
                    <a:off x="5726160" y="3512880"/>
                    <a:ext cx="63360" cy="1346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1" name=""/>
                  <p:cNvSpPr/>
                  <p:nvPr/>
                </p:nvSpPr>
                <p:spPr>
                  <a:xfrm>
                    <a:off x="5108760" y="3245400"/>
                    <a:ext cx="946800" cy="154044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2" name=""/>
                  <p:cNvSpPr/>
                  <p:nvPr/>
                </p:nvSpPr>
                <p:spPr>
                  <a:xfrm>
                    <a:off x="5016960" y="3737520"/>
                    <a:ext cx="751680" cy="8902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3" name=""/>
                  <p:cNvSpPr/>
                  <p:nvPr/>
                </p:nvSpPr>
                <p:spPr>
                  <a:xfrm>
                    <a:off x="3603960" y="4295520"/>
                    <a:ext cx="994680" cy="408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764" name=""/>
            <p:cNvSpPr/>
            <p:nvPr/>
          </p:nvSpPr>
          <p:spPr>
            <a:xfrm flipH="1">
              <a:off x="4662000" y="2250360"/>
              <a:ext cx="37800" cy="23040"/>
            </a:xfrm>
            <a:prstGeom prst="line">
              <a:avLst/>
            </a:prstGeom>
            <a:ln w="1116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765" name=""/>
            <p:cNvSpPr/>
            <p:nvPr/>
          </p:nvSpPr>
          <p:spPr>
            <a:xfrm>
              <a:off x="3453840" y="3146400"/>
              <a:ext cx="83880" cy="18612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6" name=""/>
            <p:cNvSpPr/>
            <p:nvPr/>
          </p:nvSpPr>
          <p:spPr>
            <a:xfrm flipV="1">
              <a:off x="2600280" y="3952800"/>
              <a:ext cx="432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7" name=""/>
            <p:cNvSpPr/>
            <p:nvPr/>
          </p:nvSpPr>
          <p:spPr>
            <a:xfrm>
              <a:off x="3905280" y="3360960"/>
              <a:ext cx="139320" cy="2905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8" name=""/>
            <p:cNvSpPr/>
            <p:nvPr/>
          </p:nvSpPr>
          <p:spPr>
            <a:xfrm flipH="1">
              <a:off x="3912840" y="3556800"/>
              <a:ext cx="68040" cy="76320"/>
            </a:xfrm>
            <a:prstGeom prst="line">
              <a:avLst/>
            </a:prstGeom>
            <a:ln w="111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769" name=""/>
            <p:cNvSpPr/>
            <p:nvPr/>
          </p:nvSpPr>
          <p:spPr>
            <a:xfrm>
              <a:off x="4586040" y="3066480"/>
              <a:ext cx="189720" cy="46692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0" name=""/>
            <p:cNvSpPr/>
            <p:nvPr/>
          </p:nvSpPr>
          <p:spPr>
            <a:xfrm>
              <a:off x="6370920" y="2082600"/>
              <a:ext cx="60336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1" name=""/>
            <p:cNvSpPr/>
            <p:nvPr/>
          </p:nvSpPr>
          <p:spPr>
            <a:xfrm>
              <a:off x="5484240" y="2688840"/>
              <a:ext cx="340200" cy="30600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2" name=""/>
            <p:cNvSpPr/>
            <p:nvPr/>
          </p:nvSpPr>
          <p:spPr>
            <a:xfrm flipH="1">
              <a:off x="6507360" y="2566080"/>
              <a:ext cx="58320" cy="194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3" name=""/>
            <p:cNvSpPr/>
            <p:nvPr/>
          </p:nvSpPr>
          <p:spPr>
            <a:xfrm>
              <a:off x="6498000" y="2773800"/>
              <a:ext cx="363960" cy="9144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774" name=""/>
            <p:cNvSpPr/>
            <p:nvPr/>
          </p:nvSpPr>
          <p:spPr>
            <a:xfrm flipV="1">
              <a:off x="4893480" y="4200480"/>
              <a:ext cx="23400" cy="99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5" name=""/>
            <p:cNvSpPr/>
            <p:nvPr/>
          </p:nvSpPr>
          <p:spPr>
            <a:xfrm>
              <a:off x="5999040" y="2880000"/>
              <a:ext cx="340200" cy="846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776" name=""/>
            <p:cNvSpPr/>
            <p:nvPr/>
          </p:nvSpPr>
          <p:spPr>
            <a:xfrm>
              <a:off x="5889600" y="3819600"/>
              <a:ext cx="83880" cy="18612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7" name=""/>
            <p:cNvSpPr/>
            <p:nvPr/>
          </p:nvSpPr>
          <p:spPr>
            <a:xfrm>
              <a:off x="5857920" y="3929400"/>
              <a:ext cx="21960" cy="993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8" name=""/>
            <p:cNvSpPr/>
            <p:nvPr/>
          </p:nvSpPr>
          <p:spPr>
            <a:xfrm flipV="1">
              <a:off x="4988520" y="4243320"/>
              <a:ext cx="16596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779" name=""/>
            <p:cNvSpPr/>
            <p:nvPr/>
          </p:nvSpPr>
          <p:spPr>
            <a:xfrm flipH="1" flipV="1">
              <a:off x="5726520" y="3513600"/>
              <a:ext cx="63360" cy="1346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0" name=""/>
            <p:cNvSpPr/>
            <p:nvPr/>
          </p:nvSpPr>
          <p:spPr>
            <a:xfrm flipH="1">
              <a:off x="5577480" y="4038840"/>
              <a:ext cx="1080" cy="66240"/>
            </a:xfrm>
            <a:prstGeom prst="line">
              <a:avLst/>
            </a:prstGeom>
            <a:ln w="11160">
              <a:solidFill>
                <a:srgbClr val="000000"/>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781" name=""/>
            <p:cNvSpPr/>
            <p:nvPr/>
          </p:nvSpPr>
          <p:spPr>
            <a:xfrm>
              <a:off x="4790520" y="4115520"/>
              <a:ext cx="508320" cy="35712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782" name=""/>
          <p:cNvSpPr/>
          <p:nvPr/>
        </p:nvSpPr>
        <p:spPr>
          <a:xfrm>
            <a:off x="5732640" y="2889360"/>
            <a:ext cx="163440" cy="85680"/>
          </a:xfrm>
          <a:prstGeom prst="line">
            <a:avLst/>
          </a:prstGeom>
          <a:ln w="1116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783" name=""/>
          <p:cNvSpPr/>
          <p:nvPr/>
        </p:nvSpPr>
        <p:spPr>
          <a:xfrm flipH="1" flipV="1">
            <a:off x="5556240" y="4092480"/>
            <a:ext cx="63360" cy="23760"/>
          </a:xfrm>
          <a:prstGeom prst="line">
            <a:avLst/>
          </a:prstGeom>
          <a:ln w="1116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784" name=""/>
          <p:cNvSpPr/>
          <p:nvPr/>
        </p:nvSpPr>
        <p:spPr>
          <a:xfrm flipV="1">
            <a:off x="5303880" y="4239720"/>
            <a:ext cx="3240" cy="47880"/>
          </a:xfrm>
          <a:prstGeom prst="line">
            <a:avLst/>
          </a:prstGeom>
          <a:ln w="11160">
            <a:solidFill>
              <a:srgbClr val="0000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785" name=""/>
          <p:cNvSpPr/>
          <p:nvPr/>
        </p:nvSpPr>
        <p:spPr>
          <a:xfrm>
            <a:off x="4869000" y="4235400"/>
            <a:ext cx="631800" cy="568440"/>
          </a:xfrm>
          <a:custGeom>
            <a:avLst/>
            <a:gdLst/>
            <a:ahLst/>
            <a:rect l="l" t="t" r="r" b="b"/>
            <a:pathLst>
              <a:path w="796" h="685">
                <a:moveTo>
                  <a:pt x="0" y="18"/>
                </a:moveTo>
                <a:lnTo>
                  <a:pt x="155" y="10"/>
                </a:lnTo>
                <a:lnTo>
                  <a:pt x="402" y="0"/>
                </a:lnTo>
                <a:lnTo>
                  <a:pt x="434" y="14"/>
                </a:lnTo>
                <a:lnTo>
                  <a:pt x="441" y="39"/>
                </a:lnTo>
                <a:lnTo>
                  <a:pt x="427" y="54"/>
                </a:lnTo>
                <a:lnTo>
                  <a:pt x="445" y="86"/>
                </a:lnTo>
                <a:lnTo>
                  <a:pt x="459" y="118"/>
                </a:lnTo>
                <a:lnTo>
                  <a:pt x="438" y="143"/>
                </a:lnTo>
                <a:lnTo>
                  <a:pt x="434" y="168"/>
                </a:lnTo>
                <a:lnTo>
                  <a:pt x="427" y="186"/>
                </a:lnTo>
                <a:lnTo>
                  <a:pt x="398" y="211"/>
                </a:lnTo>
                <a:lnTo>
                  <a:pt x="395" y="261"/>
                </a:lnTo>
                <a:lnTo>
                  <a:pt x="366" y="308"/>
                </a:lnTo>
                <a:lnTo>
                  <a:pt x="398" y="351"/>
                </a:lnTo>
                <a:lnTo>
                  <a:pt x="639" y="333"/>
                </a:lnTo>
                <a:lnTo>
                  <a:pt x="635" y="376"/>
                </a:lnTo>
                <a:lnTo>
                  <a:pt x="692" y="473"/>
                </a:lnTo>
                <a:lnTo>
                  <a:pt x="707" y="466"/>
                </a:lnTo>
                <a:lnTo>
                  <a:pt x="732" y="509"/>
                </a:lnTo>
                <a:lnTo>
                  <a:pt x="696" y="545"/>
                </a:lnTo>
                <a:lnTo>
                  <a:pt x="721" y="573"/>
                </a:lnTo>
                <a:lnTo>
                  <a:pt x="757" y="577"/>
                </a:lnTo>
                <a:lnTo>
                  <a:pt x="764" y="613"/>
                </a:lnTo>
                <a:lnTo>
                  <a:pt x="796" y="638"/>
                </a:lnTo>
                <a:lnTo>
                  <a:pt x="786" y="656"/>
                </a:lnTo>
                <a:lnTo>
                  <a:pt x="732" y="685"/>
                </a:lnTo>
                <a:lnTo>
                  <a:pt x="700" y="638"/>
                </a:lnTo>
                <a:lnTo>
                  <a:pt x="675" y="620"/>
                </a:lnTo>
                <a:lnTo>
                  <a:pt x="624" y="670"/>
                </a:lnTo>
                <a:lnTo>
                  <a:pt x="571" y="642"/>
                </a:lnTo>
                <a:lnTo>
                  <a:pt x="549" y="649"/>
                </a:lnTo>
                <a:lnTo>
                  <a:pt x="538" y="681"/>
                </a:lnTo>
                <a:lnTo>
                  <a:pt x="474" y="652"/>
                </a:lnTo>
                <a:lnTo>
                  <a:pt x="359" y="606"/>
                </a:lnTo>
                <a:lnTo>
                  <a:pt x="330" y="599"/>
                </a:lnTo>
                <a:lnTo>
                  <a:pt x="305" y="617"/>
                </a:lnTo>
                <a:lnTo>
                  <a:pt x="262" y="599"/>
                </a:lnTo>
                <a:lnTo>
                  <a:pt x="219" y="584"/>
                </a:lnTo>
                <a:lnTo>
                  <a:pt x="180" y="584"/>
                </a:lnTo>
                <a:lnTo>
                  <a:pt x="126" y="559"/>
                </a:lnTo>
                <a:lnTo>
                  <a:pt x="104" y="573"/>
                </a:lnTo>
                <a:lnTo>
                  <a:pt x="40" y="573"/>
                </a:lnTo>
                <a:lnTo>
                  <a:pt x="65" y="541"/>
                </a:lnTo>
                <a:lnTo>
                  <a:pt x="69" y="513"/>
                </a:lnTo>
                <a:lnTo>
                  <a:pt x="65" y="487"/>
                </a:lnTo>
                <a:lnTo>
                  <a:pt x="72" y="462"/>
                </a:lnTo>
                <a:lnTo>
                  <a:pt x="72" y="423"/>
                </a:lnTo>
                <a:lnTo>
                  <a:pt x="83" y="387"/>
                </a:lnTo>
                <a:lnTo>
                  <a:pt x="90" y="326"/>
                </a:lnTo>
                <a:lnTo>
                  <a:pt x="72" y="308"/>
                </a:lnTo>
                <a:lnTo>
                  <a:pt x="61" y="276"/>
                </a:lnTo>
                <a:lnTo>
                  <a:pt x="51" y="254"/>
                </a:lnTo>
                <a:lnTo>
                  <a:pt x="47" y="222"/>
                </a:lnTo>
                <a:lnTo>
                  <a:pt x="33" y="211"/>
                </a:lnTo>
                <a:lnTo>
                  <a:pt x="4" y="190"/>
                </a:lnTo>
                <a:lnTo>
                  <a:pt x="0" y="18"/>
                </a:lnTo>
                <a:close/>
              </a:path>
            </a:pathLst>
          </a:custGeom>
          <a:solidFill>
            <a:srgbClr val="00f008"/>
          </a:solidFill>
          <a:ln w="11160">
            <a:solidFill>
              <a:srgbClr val="4d4d4d"/>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nvGrpSpPr>
          <p:cNvPr id="786" name=""/>
          <p:cNvGrpSpPr/>
          <p:nvPr/>
        </p:nvGrpSpPr>
        <p:grpSpPr>
          <a:xfrm>
            <a:off x="1963800" y="1346040"/>
            <a:ext cx="5306040" cy="3812400"/>
            <a:chOff x="1963800" y="1346040"/>
            <a:chExt cx="5306040" cy="3812400"/>
          </a:xfrm>
        </p:grpSpPr>
        <p:sp>
          <p:nvSpPr>
            <p:cNvPr id="787" name=""/>
            <p:cNvSpPr/>
            <p:nvPr/>
          </p:nvSpPr>
          <p:spPr>
            <a:xfrm flipV="1">
              <a:off x="5517360" y="4634280"/>
              <a:ext cx="34560" cy="142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788" name=""/>
            <p:cNvGrpSpPr/>
            <p:nvPr/>
          </p:nvGrpSpPr>
          <p:grpSpPr>
            <a:xfrm>
              <a:off x="1963800" y="1894320"/>
              <a:ext cx="5238360" cy="3174120"/>
              <a:chOff x="1963800" y="1894320"/>
              <a:chExt cx="5238360" cy="3174120"/>
            </a:xfrm>
          </p:grpSpPr>
          <p:sp>
            <p:nvSpPr>
              <p:cNvPr id="789" name=""/>
              <p:cNvSpPr/>
              <p:nvPr/>
            </p:nvSpPr>
            <p:spPr>
              <a:xfrm flipH="1">
                <a:off x="7142400" y="2511000"/>
                <a:ext cx="59760" cy="19800"/>
              </a:xfrm>
              <a:prstGeom prst="line">
                <a:avLst/>
              </a:prstGeom>
              <a:ln w="11160">
                <a:solidFill>
                  <a:srgbClr val="000000"/>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grpSp>
            <p:nvGrpSpPr>
              <p:cNvPr id="790" name=""/>
              <p:cNvGrpSpPr/>
              <p:nvPr/>
            </p:nvGrpSpPr>
            <p:grpSpPr>
              <a:xfrm>
                <a:off x="1963800" y="1894320"/>
                <a:ext cx="4001400" cy="3174120"/>
                <a:chOff x="1963800" y="1894320"/>
                <a:chExt cx="4001400" cy="3174120"/>
              </a:xfrm>
            </p:grpSpPr>
            <p:sp>
              <p:nvSpPr>
                <p:cNvPr id="791" name=""/>
                <p:cNvSpPr/>
                <p:nvPr/>
              </p:nvSpPr>
              <p:spPr>
                <a:xfrm flipH="1">
                  <a:off x="3903120" y="4284720"/>
                  <a:ext cx="70920" cy="357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2" name=""/>
                <p:cNvSpPr/>
                <p:nvPr/>
              </p:nvSpPr>
              <p:spPr>
                <a:xfrm>
                  <a:off x="2050560" y="1894320"/>
                  <a:ext cx="856800" cy="57852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3" name=""/>
                <p:cNvSpPr/>
                <p:nvPr/>
              </p:nvSpPr>
              <p:spPr>
                <a:xfrm>
                  <a:off x="2009520" y="2602440"/>
                  <a:ext cx="208800" cy="21924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4" name=""/>
                <p:cNvSpPr/>
                <p:nvPr/>
              </p:nvSpPr>
              <p:spPr>
                <a:xfrm>
                  <a:off x="1963800" y="2851560"/>
                  <a:ext cx="181800" cy="26244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5" name=""/>
                <p:cNvSpPr/>
                <p:nvPr/>
              </p:nvSpPr>
              <p:spPr>
                <a:xfrm>
                  <a:off x="2235960" y="3217680"/>
                  <a:ext cx="72720" cy="39024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6" name=""/>
                <p:cNvSpPr/>
                <p:nvPr/>
              </p:nvSpPr>
              <p:spPr>
                <a:xfrm>
                  <a:off x="2214000" y="3346920"/>
                  <a:ext cx="208800" cy="4438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7" name=""/>
                <p:cNvSpPr/>
                <p:nvPr/>
              </p:nvSpPr>
              <p:spPr>
                <a:xfrm>
                  <a:off x="2187000" y="3479760"/>
                  <a:ext cx="203760" cy="285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8" name=""/>
                <p:cNvSpPr/>
                <p:nvPr/>
              </p:nvSpPr>
              <p:spPr>
                <a:xfrm>
                  <a:off x="2409840" y="3719160"/>
                  <a:ext cx="56880" cy="3189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9" name=""/>
                <p:cNvSpPr/>
                <p:nvPr/>
              </p:nvSpPr>
              <p:spPr>
                <a:xfrm flipH="1">
                  <a:off x="4316760" y="4758120"/>
                  <a:ext cx="77400" cy="157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0" name=""/>
                <p:cNvSpPr/>
                <p:nvPr/>
              </p:nvSpPr>
              <p:spPr>
                <a:xfrm>
                  <a:off x="4503600" y="4796280"/>
                  <a:ext cx="208800" cy="27216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1" name=""/>
                <p:cNvSpPr/>
                <p:nvPr/>
              </p:nvSpPr>
              <p:spPr>
                <a:xfrm>
                  <a:off x="5563080" y="3227400"/>
                  <a:ext cx="402120" cy="41508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802" name=""/>
            <p:cNvSpPr/>
            <p:nvPr/>
          </p:nvSpPr>
          <p:spPr>
            <a:xfrm flipH="1" flipV="1">
              <a:off x="5552280" y="4092120"/>
              <a:ext cx="64800" cy="23040"/>
            </a:xfrm>
            <a:prstGeom prst="line">
              <a:avLst/>
            </a:prstGeom>
            <a:ln w="1116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grpSp>
          <p:nvGrpSpPr>
            <p:cNvPr id="803" name=""/>
            <p:cNvGrpSpPr/>
            <p:nvPr/>
          </p:nvGrpSpPr>
          <p:grpSpPr>
            <a:xfrm>
              <a:off x="2440080" y="2788920"/>
              <a:ext cx="3830040" cy="1844640"/>
              <a:chOff x="2440080" y="2788920"/>
              <a:chExt cx="3830040" cy="1844640"/>
            </a:xfrm>
          </p:grpSpPr>
          <p:sp>
            <p:nvSpPr>
              <p:cNvPr id="804" name=""/>
              <p:cNvSpPr/>
              <p:nvPr/>
            </p:nvSpPr>
            <p:spPr>
              <a:xfrm>
                <a:off x="2440080" y="3737880"/>
                <a:ext cx="291600" cy="4824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05" name=""/>
              <p:cNvSpPr/>
              <p:nvPr/>
            </p:nvSpPr>
            <p:spPr>
              <a:xfrm>
                <a:off x="3632400" y="4314600"/>
                <a:ext cx="641160" cy="31896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6" name=""/>
              <p:cNvSpPr/>
              <p:nvPr/>
            </p:nvSpPr>
            <p:spPr>
              <a:xfrm flipH="1">
                <a:off x="3740400" y="2788920"/>
                <a:ext cx="28080" cy="157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7" name=""/>
              <p:cNvSpPr/>
              <p:nvPr/>
            </p:nvSpPr>
            <p:spPr>
              <a:xfrm>
                <a:off x="3689280" y="2951640"/>
                <a:ext cx="2058840" cy="133452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8" name=""/>
              <p:cNvSpPr/>
              <p:nvPr/>
            </p:nvSpPr>
            <p:spPr>
              <a:xfrm>
                <a:off x="4462200" y="3237120"/>
                <a:ext cx="18720" cy="1659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9" name=""/>
              <p:cNvSpPr/>
              <p:nvPr/>
            </p:nvSpPr>
            <p:spPr>
              <a:xfrm>
                <a:off x="3812760" y="3880800"/>
                <a:ext cx="712800" cy="5248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0" name=""/>
              <p:cNvSpPr/>
              <p:nvPr/>
            </p:nvSpPr>
            <p:spPr>
              <a:xfrm flipV="1">
                <a:off x="4893120" y="4199760"/>
                <a:ext cx="23400" cy="99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1" name=""/>
              <p:cNvSpPr/>
              <p:nvPr/>
            </p:nvSpPr>
            <p:spPr>
              <a:xfrm>
                <a:off x="5687640" y="4084920"/>
                <a:ext cx="28440" cy="111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2" name=""/>
              <p:cNvSpPr/>
              <p:nvPr/>
            </p:nvSpPr>
            <p:spPr>
              <a:xfrm>
                <a:off x="5502960" y="4171680"/>
                <a:ext cx="45360" cy="11916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3" name=""/>
              <p:cNvSpPr/>
              <p:nvPr/>
            </p:nvSpPr>
            <p:spPr>
              <a:xfrm flipH="1" flipV="1">
                <a:off x="5937840" y="3114000"/>
                <a:ext cx="332280" cy="122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4" name=""/>
              <p:cNvSpPr/>
              <p:nvPr/>
            </p:nvSpPr>
            <p:spPr>
              <a:xfrm flipH="1">
                <a:off x="5184360" y="3900600"/>
                <a:ext cx="26640" cy="2556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5" name=""/>
              <p:cNvSpPr/>
              <p:nvPr/>
            </p:nvSpPr>
            <p:spPr>
              <a:xfrm>
                <a:off x="5094000" y="4056840"/>
                <a:ext cx="43920" cy="1479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6" name=""/>
              <p:cNvSpPr/>
              <p:nvPr/>
            </p:nvSpPr>
            <p:spPr>
              <a:xfrm flipV="1">
                <a:off x="4987800" y="4242960"/>
                <a:ext cx="16596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817" name=""/>
              <p:cNvSpPr/>
              <p:nvPr/>
            </p:nvSpPr>
            <p:spPr>
              <a:xfrm>
                <a:off x="5680080" y="3495240"/>
                <a:ext cx="182160" cy="7128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18" name=""/>
              <p:cNvSpPr/>
              <p:nvPr/>
            </p:nvSpPr>
            <p:spPr>
              <a:xfrm flipH="1">
                <a:off x="5576760" y="4038480"/>
                <a:ext cx="1080" cy="66240"/>
              </a:xfrm>
              <a:prstGeom prst="line">
                <a:avLst/>
              </a:prstGeom>
              <a:ln w="11160">
                <a:solidFill>
                  <a:srgbClr val="000000"/>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819" name=""/>
              <p:cNvSpPr/>
              <p:nvPr/>
            </p:nvSpPr>
            <p:spPr>
              <a:xfrm flipV="1">
                <a:off x="5303160" y="4239720"/>
                <a:ext cx="1080" cy="46080"/>
              </a:xfrm>
              <a:prstGeom prst="line">
                <a:avLst/>
              </a:prstGeom>
              <a:ln w="111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grpSp>
        <p:grpSp>
          <p:nvGrpSpPr>
            <p:cNvPr id="820" name=""/>
            <p:cNvGrpSpPr/>
            <p:nvPr/>
          </p:nvGrpSpPr>
          <p:grpSpPr>
            <a:xfrm>
              <a:off x="2104560" y="1346040"/>
              <a:ext cx="5165280" cy="3812400"/>
              <a:chOff x="2104560" y="1346040"/>
              <a:chExt cx="5165280" cy="3812400"/>
            </a:xfrm>
          </p:grpSpPr>
          <p:grpSp>
            <p:nvGrpSpPr>
              <p:cNvPr id="821" name=""/>
              <p:cNvGrpSpPr/>
              <p:nvPr/>
            </p:nvGrpSpPr>
            <p:grpSpPr>
              <a:xfrm>
                <a:off x="3453480" y="2398320"/>
                <a:ext cx="3816360" cy="2469240"/>
                <a:chOff x="3453480" y="2398320"/>
                <a:chExt cx="3816360" cy="2469240"/>
              </a:xfrm>
            </p:grpSpPr>
            <p:sp>
              <p:nvSpPr>
                <p:cNvPr id="822" name=""/>
                <p:cNvSpPr/>
                <p:nvPr/>
              </p:nvSpPr>
              <p:spPr>
                <a:xfrm>
                  <a:off x="3453480" y="3146040"/>
                  <a:ext cx="83880" cy="18612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3" name=""/>
                <p:cNvSpPr/>
                <p:nvPr/>
              </p:nvSpPr>
              <p:spPr>
                <a:xfrm flipH="1">
                  <a:off x="3912120" y="3556440"/>
                  <a:ext cx="68040" cy="76320"/>
                </a:xfrm>
                <a:prstGeom prst="line">
                  <a:avLst/>
                </a:prstGeom>
                <a:ln w="111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824" name=""/>
                <p:cNvSpPr/>
                <p:nvPr/>
              </p:nvSpPr>
              <p:spPr>
                <a:xfrm>
                  <a:off x="4585680" y="3066120"/>
                  <a:ext cx="189720" cy="46692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5" name=""/>
                <p:cNvSpPr/>
                <p:nvPr/>
              </p:nvSpPr>
              <p:spPr>
                <a:xfrm>
                  <a:off x="4153320" y="3341880"/>
                  <a:ext cx="812520" cy="30888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6" name=""/>
                <p:cNvSpPr/>
                <p:nvPr/>
              </p:nvSpPr>
              <p:spPr>
                <a:xfrm>
                  <a:off x="4275360" y="2959920"/>
                  <a:ext cx="1326600" cy="63972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7" name=""/>
                <p:cNvSpPr/>
                <p:nvPr/>
              </p:nvSpPr>
              <p:spPr>
                <a:xfrm>
                  <a:off x="7124040" y="2398320"/>
                  <a:ext cx="44280" cy="9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8" name=""/>
                <p:cNvSpPr/>
                <p:nvPr/>
              </p:nvSpPr>
              <p:spPr>
                <a:xfrm>
                  <a:off x="7141680" y="2540880"/>
                  <a:ext cx="128160" cy="5652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829" name=""/>
                <p:cNvSpPr/>
                <p:nvPr/>
              </p:nvSpPr>
              <p:spPr>
                <a:xfrm flipH="1">
                  <a:off x="6506640" y="2565720"/>
                  <a:ext cx="58320" cy="194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0" name=""/>
                <p:cNvSpPr/>
                <p:nvPr/>
              </p:nvSpPr>
              <p:spPr>
                <a:xfrm>
                  <a:off x="6357960" y="2565720"/>
                  <a:ext cx="688680" cy="26568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1" name=""/>
                <p:cNvSpPr/>
                <p:nvPr/>
              </p:nvSpPr>
              <p:spPr>
                <a:xfrm>
                  <a:off x="6069600" y="3174120"/>
                  <a:ext cx="690480" cy="3621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2" name=""/>
                <p:cNvSpPr/>
                <p:nvPr/>
              </p:nvSpPr>
              <p:spPr>
                <a:xfrm>
                  <a:off x="5538960" y="2974680"/>
                  <a:ext cx="777240" cy="183132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3" name=""/>
                <p:cNvSpPr/>
                <p:nvPr/>
              </p:nvSpPr>
              <p:spPr>
                <a:xfrm flipH="1" flipV="1">
                  <a:off x="6283440" y="4043520"/>
                  <a:ext cx="164160" cy="142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4" name=""/>
                <p:cNvSpPr/>
                <p:nvPr/>
              </p:nvSpPr>
              <p:spPr>
                <a:xfrm>
                  <a:off x="5298480" y="4553640"/>
                  <a:ext cx="298800" cy="19440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5" name=""/>
                <p:cNvSpPr/>
                <p:nvPr/>
              </p:nvSpPr>
              <p:spPr>
                <a:xfrm>
                  <a:off x="5420160" y="3150720"/>
                  <a:ext cx="782280" cy="82944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6" name=""/>
                <p:cNvSpPr/>
                <p:nvPr/>
              </p:nvSpPr>
              <p:spPr>
                <a:xfrm>
                  <a:off x="5048280" y="4056480"/>
                  <a:ext cx="309960" cy="81108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7" name=""/>
                <p:cNvSpPr/>
                <p:nvPr/>
              </p:nvSpPr>
              <p:spPr>
                <a:xfrm>
                  <a:off x="5640480" y="3155760"/>
                  <a:ext cx="161280" cy="39564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8" name=""/>
                <p:cNvSpPr/>
                <p:nvPr/>
              </p:nvSpPr>
              <p:spPr>
                <a:xfrm>
                  <a:off x="5274720" y="3727440"/>
                  <a:ext cx="254520" cy="47196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9" name=""/>
                <p:cNvSpPr/>
                <p:nvPr/>
              </p:nvSpPr>
              <p:spPr>
                <a:xfrm>
                  <a:off x="4789800" y="4115160"/>
                  <a:ext cx="508320" cy="35712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40" name=""/>
              <p:cNvGrpSpPr/>
              <p:nvPr/>
            </p:nvGrpSpPr>
            <p:grpSpPr>
              <a:xfrm>
                <a:off x="2104560" y="1346040"/>
                <a:ext cx="5101920" cy="3812400"/>
                <a:chOff x="2104560" y="1346040"/>
                <a:chExt cx="5101920" cy="3812400"/>
              </a:xfrm>
            </p:grpSpPr>
            <p:sp>
              <p:nvSpPr>
                <p:cNvPr id="841" name=""/>
                <p:cNvSpPr/>
                <p:nvPr/>
              </p:nvSpPr>
              <p:spPr>
                <a:xfrm>
                  <a:off x="4593600" y="3772440"/>
                  <a:ext cx="267840" cy="97704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2" name=""/>
                <p:cNvSpPr/>
                <p:nvPr/>
              </p:nvSpPr>
              <p:spPr>
                <a:xfrm>
                  <a:off x="3385800" y="1346040"/>
                  <a:ext cx="15480" cy="340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3" name=""/>
                <p:cNvSpPr/>
                <p:nvPr/>
              </p:nvSpPr>
              <p:spPr>
                <a:xfrm>
                  <a:off x="2147040" y="1442520"/>
                  <a:ext cx="1027440" cy="190620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4" name=""/>
                <p:cNvSpPr/>
                <p:nvPr/>
              </p:nvSpPr>
              <p:spPr>
                <a:xfrm>
                  <a:off x="2254680" y="1645200"/>
                  <a:ext cx="181800" cy="4881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5" name=""/>
                <p:cNvSpPr/>
                <p:nvPr/>
              </p:nvSpPr>
              <p:spPr>
                <a:xfrm>
                  <a:off x="3146400" y="1567080"/>
                  <a:ext cx="487440" cy="31572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6" name=""/>
                <p:cNvSpPr/>
                <p:nvPr/>
              </p:nvSpPr>
              <p:spPr>
                <a:xfrm>
                  <a:off x="3139920" y="1536840"/>
                  <a:ext cx="3282840" cy="90072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7" name=""/>
                <p:cNvSpPr/>
                <p:nvPr/>
              </p:nvSpPr>
              <p:spPr>
                <a:xfrm>
                  <a:off x="2505240" y="1908000"/>
                  <a:ext cx="981720" cy="167328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8" name=""/>
                <p:cNvSpPr/>
                <p:nvPr/>
              </p:nvSpPr>
              <p:spPr>
                <a:xfrm>
                  <a:off x="3304800" y="1859400"/>
                  <a:ext cx="192960" cy="103032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9" name=""/>
                <p:cNvSpPr/>
                <p:nvPr/>
              </p:nvSpPr>
              <p:spPr>
                <a:xfrm>
                  <a:off x="2104560" y="3217680"/>
                  <a:ext cx="869400" cy="83052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0" name=""/>
                <p:cNvSpPr/>
                <p:nvPr/>
              </p:nvSpPr>
              <p:spPr>
                <a:xfrm flipV="1">
                  <a:off x="2600280" y="3952080"/>
                  <a:ext cx="432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1" name=""/>
                <p:cNvSpPr/>
                <p:nvPr/>
              </p:nvSpPr>
              <p:spPr>
                <a:xfrm>
                  <a:off x="2894760" y="3734280"/>
                  <a:ext cx="1379160" cy="8906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2" name=""/>
                <p:cNvSpPr/>
                <p:nvPr/>
              </p:nvSpPr>
              <p:spPr>
                <a:xfrm>
                  <a:off x="3536280" y="2482560"/>
                  <a:ext cx="90000" cy="4338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3" name=""/>
                <p:cNvSpPr/>
                <p:nvPr/>
              </p:nvSpPr>
              <p:spPr>
                <a:xfrm>
                  <a:off x="3363480" y="2856960"/>
                  <a:ext cx="1212840" cy="105660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4" name=""/>
                <p:cNvSpPr/>
                <p:nvPr/>
              </p:nvSpPr>
              <p:spPr>
                <a:xfrm>
                  <a:off x="3436200" y="2908080"/>
                  <a:ext cx="1611720" cy="74808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5" name=""/>
                <p:cNvSpPr/>
                <p:nvPr/>
              </p:nvSpPr>
              <p:spPr>
                <a:xfrm>
                  <a:off x="3904920" y="3360240"/>
                  <a:ext cx="139320" cy="2905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6" name=""/>
                <p:cNvSpPr/>
                <p:nvPr/>
              </p:nvSpPr>
              <p:spPr>
                <a:xfrm flipV="1">
                  <a:off x="3935160" y="4286160"/>
                  <a:ext cx="427680" cy="227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7" name=""/>
                <p:cNvSpPr/>
                <p:nvPr/>
              </p:nvSpPr>
              <p:spPr>
                <a:xfrm flipH="1" flipV="1">
                  <a:off x="4085640" y="4441680"/>
                  <a:ext cx="240480" cy="78120"/>
                </a:xfrm>
                <a:prstGeom prst="line">
                  <a:avLst/>
                </a:prstGeom>
                <a:ln w="11160">
                  <a:solidFill>
                    <a:srgbClr val="000000"/>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858" name=""/>
                <p:cNvSpPr/>
                <p:nvPr/>
              </p:nvSpPr>
              <p:spPr>
                <a:xfrm>
                  <a:off x="4572000" y="3250800"/>
                  <a:ext cx="294120" cy="59148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9" name=""/>
                <p:cNvSpPr/>
                <p:nvPr/>
              </p:nvSpPr>
              <p:spPr>
                <a:xfrm>
                  <a:off x="4274280" y="3623040"/>
                  <a:ext cx="333720" cy="30060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0" name=""/>
                <p:cNvSpPr/>
                <p:nvPr/>
              </p:nvSpPr>
              <p:spPr>
                <a:xfrm>
                  <a:off x="4408560" y="3808800"/>
                  <a:ext cx="999360" cy="23904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1" name=""/>
                <p:cNvSpPr/>
                <p:nvPr/>
              </p:nvSpPr>
              <p:spPr>
                <a:xfrm>
                  <a:off x="4939200" y="3771000"/>
                  <a:ext cx="158040" cy="15300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2" name=""/>
                <p:cNvSpPr/>
                <p:nvPr/>
              </p:nvSpPr>
              <p:spPr>
                <a:xfrm>
                  <a:off x="4299120" y="2869920"/>
                  <a:ext cx="1239840" cy="72108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3" name=""/>
                <p:cNvSpPr/>
                <p:nvPr/>
              </p:nvSpPr>
              <p:spPr>
                <a:xfrm>
                  <a:off x="4631760" y="1950840"/>
                  <a:ext cx="693720" cy="59508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4" name=""/>
                <p:cNvSpPr/>
                <p:nvPr/>
              </p:nvSpPr>
              <p:spPr>
                <a:xfrm>
                  <a:off x="4635000" y="1950840"/>
                  <a:ext cx="1049760" cy="408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5" name=""/>
                <p:cNvSpPr/>
                <p:nvPr/>
              </p:nvSpPr>
              <p:spPr>
                <a:xfrm>
                  <a:off x="6370560" y="2082240"/>
                  <a:ext cx="60300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6" name=""/>
                <p:cNvSpPr/>
                <p:nvPr/>
              </p:nvSpPr>
              <p:spPr>
                <a:xfrm>
                  <a:off x="6253560" y="2173680"/>
                  <a:ext cx="542880" cy="47196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7" name=""/>
                <p:cNvSpPr/>
                <p:nvPr/>
              </p:nvSpPr>
              <p:spPr>
                <a:xfrm>
                  <a:off x="6320160" y="2469240"/>
                  <a:ext cx="886320" cy="57348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8" name=""/>
                <p:cNvSpPr/>
                <p:nvPr/>
              </p:nvSpPr>
              <p:spPr>
                <a:xfrm>
                  <a:off x="4823640" y="2565720"/>
                  <a:ext cx="2341800" cy="167364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9" name=""/>
                <p:cNvSpPr/>
                <p:nvPr/>
              </p:nvSpPr>
              <p:spPr>
                <a:xfrm>
                  <a:off x="5680080" y="2268360"/>
                  <a:ext cx="381600" cy="51156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0" name=""/>
                <p:cNvSpPr/>
                <p:nvPr/>
              </p:nvSpPr>
              <p:spPr>
                <a:xfrm>
                  <a:off x="5312520" y="2474280"/>
                  <a:ext cx="199440" cy="35712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1" name=""/>
                <p:cNvSpPr/>
                <p:nvPr/>
              </p:nvSpPr>
              <p:spPr>
                <a:xfrm>
                  <a:off x="5483880" y="2688840"/>
                  <a:ext cx="340200" cy="30600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2" name=""/>
                <p:cNvSpPr/>
                <p:nvPr/>
              </p:nvSpPr>
              <p:spPr>
                <a:xfrm>
                  <a:off x="5729400" y="2888280"/>
                  <a:ext cx="162720" cy="86400"/>
                </a:xfrm>
                <a:prstGeom prst="line">
                  <a:avLst/>
                </a:prstGeom>
                <a:ln w="11160">
                  <a:solidFill>
                    <a:srgbClr val="000000"/>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873" name=""/>
                <p:cNvSpPr/>
                <p:nvPr/>
              </p:nvSpPr>
              <p:spPr>
                <a:xfrm>
                  <a:off x="6497280" y="2773440"/>
                  <a:ext cx="363960" cy="9144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874" name=""/>
                <p:cNvSpPr/>
                <p:nvPr/>
              </p:nvSpPr>
              <p:spPr>
                <a:xfrm>
                  <a:off x="4708080" y="2865240"/>
                  <a:ext cx="2153520" cy="19310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5" name=""/>
                <p:cNvSpPr/>
                <p:nvPr/>
              </p:nvSpPr>
              <p:spPr>
                <a:xfrm>
                  <a:off x="4389480" y="2817000"/>
                  <a:ext cx="1583640" cy="194616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6" name=""/>
                <p:cNvSpPr/>
                <p:nvPr/>
              </p:nvSpPr>
              <p:spPr>
                <a:xfrm>
                  <a:off x="4844160" y="2880000"/>
                  <a:ext cx="680760" cy="166860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7" name=""/>
                <p:cNvSpPr/>
                <p:nvPr/>
              </p:nvSpPr>
              <p:spPr>
                <a:xfrm>
                  <a:off x="6394320" y="2916360"/>
                  <a:ext cx="543240" cy="18252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8" name=""/>
                <p:cNvSpPr/>
                <p:nvPr/>
              </p:nvSpPr>
              <p:spPr>
                <a:xfrm>
                  <a:off x="6157080" y="3174120"/>
                  <a:ext cx="441360" cy="26748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9" name=""/>
                <p:cNvSpPr/>
                <p:nvPr/>
              </p:nvSpPr>
              <p:spPr>
                <a:xfrm>
                  <a:off x="6125400" y="2828520"/>
                  <a:ext cx="85320" cy="43164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0" name=""/>
                <p:cNvSpPr/>
                <p:nvPr/>
              </p:nvSpPr>
              <p:spPr>
                <a:xfrm>
                  <a:off x="5998680" y="2880000"/>
                  <a:ext cx="340200" cy="846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881" name=""/>
                <p:cNvSpPr/>
                <p:nvPr/>
              </p:nvSpPr>
              <p:spPr>
                <a:xfrm flipV="1">
                  <a:off x="5499720" y="4810680"/>
                  <a:ext cx="39240" cy="46440"/>
                </a:xfrm>
                <a:prstGeom prst="line">
                  <a:avLst/>
                </a:prstGeom>
                <a:ln w="1116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882" name=""/>
                <p:cNvSpPr/>
                <p:nvPr/>
              </p:nvSpPr>
              <p:spPr>
                <a:xfrm>
                  <a:off x="5303520" y="3952080"/>
                  <a:ext cx="1094040" cy="39528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3" name=""/>
                <p:cNvSpPr/>
                <p:nvPr/>
              </p:nvSpPr>
              <p:spPr>
                <a:xfrm>
                  <a:off x="4939200" y="3980520"/>
                  <a:ext cx="1207800" cy="35856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4" name=""/>
                <p:cNvSpPr/>
                <p:nvPr/>
              </p:nvSpPr>
              <p:spPr>
                <a:xfrm>
                  <a:off x="5889240" y="3819240"/>
                  <a:ext cx="83880" cy="18612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5" name=""/>
                <p:cNvSpPr/>
                <p:nvPr/>
              </p:nvSpPr>
              <p:spPr>
                <a:xfrm>
                  <a:off x="6147360" y="4000320"/>
                  <a:ext cx="63360" cy="842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886" name=""/>
                <p:cNvSpPr/>
                <p:nvPr/>
              </p:nvSpPr>
              <p:spPr>
                <a:xfrm>
                  <a:off x="5857560" y="3928680"/>
                  <a:ext cx="21960" cy="993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7" name=""/>
                <p:cNvSpPr/>
                <p:nvPr/>
              </p:nvSpPr>
              <p:spPr>
                <a:xfrm>
                  <a:off x="5407920" y="4228200"/>
                  <a:ext cx="285120" cy="51516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8" name=""/>
                <p:cNvSpPr/>
                <p:nvPr/>
              </p:nvSpPr>
              <p:spPr>
                <a:xfrm>
                  <a:off x="4912200" y="3043080"/>
                  <a:ext cx="1180800" cy="1204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9" name=""/>
                <p:cNvSpPr/>
                <p:nvPr/>
              </p:nvSpPr>
              <p:spPr>
                <a:xfrm>
                  <a:off x="4503600" y="5061960"/>
                  <a:ext cx="41040" cy="9648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0" name=""/>
                <p:cNvSpPr/>
                <p:nvPr/>
              </p:nvSpPr>
              <p:spPr>
                <a:xfrm>
                  <a:off x="4435560" y="4653720"/>
                  <a:ext cx="388080" cy="49176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1" name=""/>
                <p:cNvSpPr/>
                <p:nvPr/>
              </p:nvSpPr>
              <p:spPr>
                <a:xfrm>
                  <a:off x="5052960" y="3714480"/>
                  <a:ext cx="717480" cy="107172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2" name=""/>
                <p:cNvSpPr/>
                <p:nvPr/>
              </p:nvSpPr>
              <p:spPr>
                <a:xfrm>
                  <a:off x="5216040" y="3328920"/>
                  <a:ext cx="272520" cy="54828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3" name=""/>
                <p:cNvSpPr/>
                <p:nvPr/>
              </p:nvSpPr>
              <p:spPr>
                <a:xfrm>
                  <a:off x="5646960" y="3089520"/>
                  <a:ext cx="40680" cy="39528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4" name=""/>
                <p:cNvSpPr/>
                <p:nvPr/>
              </p:nvSpPr>
              <p:spPr>
                <a:xfrm flipH="1" flipV="1">
                  <a:off x="5726160" y="3512880"/>
                  <a:ext cx="63360" cy="1346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5" name=""/>
                <p:cNvSpPr/>
                <p:nvPr/>
              </p:nvSpPr>
              <p:spPr>
                <a:xfrm>
                  <a:off x="5108760" y="3245400"/>
                  <a:ext cx="946800" cy="154044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6" name=""/>
                <p:cNvSpPr/>
                <p:nvPr/>
              </p:nvSpPr>
              <p:spPr>
                <a:xfrm>
                  <a:off x="5016960" y="3737520"/>
                  <a:ext cx="751680" cy="8902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7" name=""/>
                <p:cNvSpPr/>
                <p:nvPr/>
              </p:nvSpPr>
              <p:spPr>
                <a:xfrm>
                  <a:off x="3603960" y="4295880"/>
                  <a:ext cx="994680" cy="408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898" name=""/>
          <p:cNvSpPr/>
          <p:nvPr/>
        </p:nvSpPr>
        <p:spPr>
          <a:xfrm flipH="1">
            <a:off x="4665600" y="2251080"/>
            <a:ext cx="3672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99" name=""/>
          <p:cNvSpPr/>
          <p:nvPr/>
        </p:nvSpPr>
        <p:spPr>
          <a:xfrm>
            <a:off x="3457440" y="3146400"/>
            <a:ext cx="81000" cy="18576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0" name=""/>
          <p:cNvSpPr/>
          <p:nvPr/>
        </p:nvSpPr>
        <p:spPr>
          <a:xfrm>
            <a:off x="3906720" y="3360600"/>
            <a:ext cx="138240" cy="2923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1" name=""/>
          <p:cNvSpPr/>
          <p:nvPr/>
        </p:nvSpPr>
        <p:spPr>
          <a:xfrm flipH="1">
            <a:off x="3914640" y="3557520"/>
            <a:ext cx="68400" cy="76320"/>
          </a:xfrm>
          <a:prstGeom prst="line">
            <a:avLst/>
          </a:prstGeom>
          <a:ln w="111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902" name=""/>
          <p:cNvSpPr/>
          <p:nvPr/>
        </p:nvSpPr>
        <p:spPr>
          <a:xfrm>
            <a:off x="4589640" y="3067200"/>
            <a:ext cx="188640" cy="46656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3" name=""/>
          <p:cNvSpPr/>
          <p:nvPr/>
        </p:nvSpPr>
        <p:spPr>
          <a:xfrm>
            <a:off x="6375240" y="2082960"/>
            <a:ext cx="60192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4" name=""/>
          <p:cNvSpPr/>
          <p:nvPr/>
        </p:nvSpPr>
        <p:spPr>
          <a:xfrm>
            <a:off x="5487840" y="2689200"/>
            <a:ext cx="339840" cy="3063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5" name=""/>
          <p:cNvSpPr/>
          <p:nvPr/>
        </p:nvSpPr>
        <p:spPr>
          <a:xfrm flipH="1">
            <a:off x="6508440" y="2567160"/>
            <a:ext cx="58680" cy="193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6" name=""/>
          <p:cNvSpPr/>
          <p:nvPr/>
        </p:nvSpPr>
        <p:spPr>
          <a:xfrm>
            <a:off x="6500880" y="2774880"/>
            <a:ext cx="361800" cy="9072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907" name=""/>
          <p:cNvSpPr/>
          <p:nvPr/>
        </p:nvSpPr>
        <p:spPr>
          <a:xfrm flipV="1">
            <a:off x="4896000" y="4200480"/>
            <a:ext cx="23760" cy="1000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8" name=""/>
          <p:cNvSpPr/>
          <p:nvPr/>
        </p:nvSpPr>
        <p:spPr>
          <a:xfrm>
            <a:off x="6000840" y="2881440"/>
            <a:ext cx="341280" cy="8388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909" name=""/>
          <p:cNvSpPr/>
          <p:nvPr/>
        </p:nvSpPr>
        <p:spPr>
          <a:xfrm>
            <a:off x="5892840" y="3819600"/>
            <a:ext cx="82440" cy="18720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0" name=""/>
          <p:cNvSpPr/>
          <p:nvPr/>
        </p:nvSpPr>
        <p:spPr>
          <a:xfrm>
            <a:off x="5859360" y="3929040"/>
            <a:ext cx="22320" cy="10008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1" name=""/>
          <p:cNvSpPr/>
          <p:nvPr/>
        </p:nvSpPr>
        <p:spPr>
          <a:xfrm flipV="1">
            <a:off x="4991040" y="4242960"/>
            <a:ext cx="165240" cy="4680"/>
          </a:xfrm>
          <a:prstGeom prst="line">
            <a:avLst/>
          </a:prstGeom>
          <a:ln w="1116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912" name=""/>
          <p:cNvSpPr/>
          <p:nvPr/>
        </p:nvSpPr>
        <p:spPr>
          <a:xfrm flipH="1" flipV="1">
            <a:off x="5729400" y="3514320"/>
            <a:ext cx="63360" cy="133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3" name=""/>
          <p:cNvSpPr/>
          <p:nvPr/>
        </p:nvSpPr>
        <p:spPr>
          <a:xfrm flipH="1">
            <a:off x="5578200" y="4040280"/>
            <a:ext cx="3240" cy="65160"/>
          </a:xfrm>
          <a:prstGeom prst="line">
            <a:avLst/>
          </a:prstGeom>
          <a:ln w="11160">
            <a:solidFill>
              <a:srgbClr val="00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914" name=""/>
          <p:cNvSpPr/>
          <p:nvPr/>
        </p:nvSpPr>
        <p:spPr>
          <a:xfrm>
            <a:off x="4792680" y="4116240"/>
            <a:ext cx="507960" cy="3574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5" name=""/>
          <p:cNvSpPr/>
          <p:nvPr/>
        </p:nvSpPr>
        <p:spPr>
          <a:xfrm flipV="1">
            <a:off x="5518080" y="4633560"/>
            <a:ext cx="38160" cy="14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16" name=""/>
          <p:cNvGrpSpPr/>
          <p:nvPr/>
        </p:nvGrpSpPr>
        <p:grpSpPr>
          <a:xfrm>
            <a:off x="1963800" y="1895400"/>
            <a:ext cx="5239800" cy="3174120"/>
            <a:chOff x="1963800" y="1895400"/>
            <a:chExt cx="5239800" cy="3174120"/>
          </a:xfrm>
        </p:grpSpPr>
        <p:sp>
          <p:nvSpPr>
            <p:cNvPr id="917" name=""/>
            <p:cNvSpPr/>
            <p:nvPr/>
          </p:nvSpPr>
          <p:spPr>
            <a:xfrm flipH="1">
              <a:off x="7143840" y="2512080"/>
              <a:ext cx="59760" cy="19800"/>
            </a:xfrm>
            <a:prstGeom prst="line">
              <a:avLst/>
            </a:prstGeom>
            <a:ln w="11160">
              <a:solidFill>
                <a:srgbClr val="000000"/>
              </a:solidFill>
              <a:miter/>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grpSp>
          <p:nvGrpSpPr>
            <p:cNvPr id="918" name=""/>
            <p:cNvGrpSpPr/>
            <p:nvPr/>
          </p:nvGrpSpPr>
          <p:grpSpPr>
            <a:xfrm>
              <a:off x="1963800" y="1895400"/>
              <a:ext cx="4002480" cy="3174120"/>
              <a:chOff x="1963800" y="1895400"/>
              <a:chExt cx="4002480" cy="3174120"/>
            </a:xfrm>
          </p:grpSpPr>
          <p:sp>
            <p:nvSpPr>
              <p:cNvPr id="919" name=""/>
              <p:cNvSpPr/>
              <p:nvPr/>
            </p:nvSpPr>
            <p:spPr>
              <a:xfrm flipH="1">
                <a:off x="3903840" y="4285800"/>
                <a:ext cx="70920" cy="357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0" name=""/>
              <p:cNvSpPr/>
              <p:nvPr/>
            </p:nvSpPr>
            <p:spPr>
              <a:xfrm>
                <a:off x="2050560" y="1895400"/>
                <a:ext cx="856800" cy="57852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1" name=""/>
              <p:cNvSpPr/>
              <p:nvPr/>
            </p:nvSpPr>
            <p:spPr>
              <a:xfrm>
                <a:off x="2009520" y="2603520"/>
                <a:ext cx="208800" cy="21924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2" name=""/>
              <p:cNvSpPr/>
              <p:nvPr/>
            </p:nvSpPr>
            <p:spPr>
              <a:xfrm>
                <a:off x="1963800" y="2852640"/>
                <a:ext cx="181800" cy="26244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3" name=""/>
              <p:cNvSpPr/>
              <p:nvPr/>
            </p:nvSpPr>
            <p:spPr>
              <a:xfrm>
                <a:off x="2235960" y="3218760"/>
                <a:ext cx="72720" cy="39024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4" name=""/>
              <p:cNvSpPr/>
              <p:nvPr/>
            </p:nvSpPr>
            <p:spPr>
              <a:xfrm>
                <a:off x="2214000" y="3348000"/>
                <a:ext cx="208800" cy="4438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5" name=""/>
              <p:cNvSpPr/>
              <p:nvPr/>
            </p:nvSpPr>
            <p:spPr>
              <a:xfrm>
                <a:off x="2187000" y="3480840"/>
                <a:ext cx="203760" cy="285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6" name=""/>
              <p:cNvSpPr/>
              <p:nvPr/>
            </p:nvSpPr>
            <p:spPr>
              <a:xfrm>
                <a:off x="2410200" y="3720240"/>
                <a:ext cx="56880" cy="3189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7" name=""/>
              <p:cNvSpPr/>
              <p:nvPr/>
            </p:nvSpPr>
            <p:spPr>
              <a:xfrm flipH="1">
                <a:off x="4317120" y="4759200"/>
                <a:ext cx="77400" cy="157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8" name=""/>
              <p:cNvSpPr/>
              <p:nvPr/>
            </p:nvSpPr>
            <p:spPr>
              <a:xfrm>
                <a:off x="4504320" y="4797360"/>
                <a:ext cx="208800" cy="27216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9" name=""/>
              <p:cNvSpPr/>
              <p:nvPr/>
            </p:nvSpPr>
            <p:spPr>
              <a:xfrm>
                <a:off x="5564160" y="3228480"/>
                <a:ext cx="402120" cy="41508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930" name=""/>
          <p:cNvSpPr/>
          <p:nvPr/>
        </p:nvSpPr>
        <p:spPr>
          <a:xfrm flipH="1" flipV="1">
            <a:off x="5556240" y="4092480"/>
            <a:ext cx="63360" cy="23760"/>
          </a:xfrm>
          <a:prstGeom prst="line">
            <a:avLst/>
          </a:prstGeom>
          <a:ln w="1116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nvGrpSpPr>
          <p:cNvPr id="931" name=""/>
          <p:cNvGrpSpPr/>
          <p:nvPr/>
        </p:nvGrpSpPr>
        <p:grpSpPr>
          <a:xfrm>
            <a:off x="2441520" y="2789280"/>
            <a:ext cx="3831840" cy="1844280"/>
            <a:chOff x="2441520" y="2789280"/>
            <a:chExt cx="3831840" cy="1844280"/>
          </a:xfrm>
        </p:grpSpPr>
        <p:sp>
          <p:nvSpPr>
            <p:cNvPr id="932" name=""/>
            <p:cNvSpPr/>
            <p:nvPr/>
          </p:nvSpPr>
          <p:spPr>
            <a:xfrm>
              <a:off x="2441520" y="3737880"/>
              <a:ext cx="291600" cy="478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933" name=""/>
            <p:cNvSpPr/>
            <p:nvPr/>
          </p:nvSpPr>
          <p:spPr>
            <a:xfrm>
              <a:off x="3634560" y="4314600"/>
              <a:ext cx="641520" cy="31896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4" name=""/>
            <p:cNvSpPr/>
            <p:nvPr/>
          </p:nvSpPr>
          <p:spPr>
            <a:xfrm flipH="1">
              <a:off x="3742200" y="2789280"/>
              <a:ext cx="28080" cy="157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5" name=""/>
            <p:cNvSpPr/>
            <p:nvPr/>
          </p:nvSpPr>
          <p:spPr>
            <a:xfrm>
              <a:off x="3691080" y="2952000"/>
              <a:ext cx="2059560" cy="13341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6" name=""/>
            <p:cNvSpPr/>
            <p:nvPr/>
          </p:nvSpPr>
          <p:spPr>
            <a:xfrm>
              <a:off x="4464360" y="3237480"/>
              <a:ext cx="18720" cy="1659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7" name=""/>
            <p:cNvSpPr/>
            <p:nvPr/>
          </p:nvSpPr>
          <p:spPr>
            <a:xfrm>
              <a:off x="3814920" y="3880800"/>
              <a:ext cx="712800" cy="5248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8" name=""/>
            <p:cNvSpPr/>
            <p:nvPr/>
          </p:nvSpPr>
          <p:spPr>
            <a:xfrm flipV="1">
              <a:off x="4895280" y="4200120"/>
              <a:ext cx="23400" cy="99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9" name=""/>
            <p:cNvSpPr/>
            <p:nvPr/>
          </p:nvSpPr>
          <p:spPr>
            <a:xfrm>
              <a:off x="5690520" y="4084920"/>
              <a:ext cx="28440" cy="111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0" name=""/>
            <p:cNvSpPr/>
            <p:nvPr/>
          </p:nvSpPr>
          <p:spPr>
            <a:xfrm>
              <a:off x="5505480" y="4171680"/>
              <a:ext cx="45360" cy="11916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1" name=""/>
            <p:cNvSpPr/>
            <p:nvPr/>
          </p:nvSpPr>
          <p:spPr>
            <a:xfrm flipH="1" flipV="1">
              <a:off x="5940720" y="3114360"/>
              <a:ext cx="332640" cy="122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2" name=""/>
            <p:cNvSpPr/>
            <p:nvPr/>
          </p:nvSpPr>
          <p:spPr>
            <a:xfrm flipH="1">
              <a:off x="5186880" y="3900600"/>
              <a:ext cx="26640" cy="2556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3" name=""/>
            <p:cNvSpPr/>
            <p:nvPr/>
          </p:nvSpPr>
          <p:spPr>
            <a:xfrm>
              <a:off x="5096520" y="4056840"/>
              <a:ext cx="43920" cy="1479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4" name=""/>
            <p:cNvSpPr/>
            <p:nvPr/>
          </p:nvSpPr>
          <p:spPr>
            <a:xfrm flipV="1">
              <a:off x="4990320" y="4242960"/>
              <a:ext cx="16632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945" name=""/>
            <p:cNvSpPr/>
            <p:nvPr/>
          </p:nvSpPr>
          <p:spPr>
            <a:xfrm>
              <a:off x="5682600" y="3495240"/>
              <a:ext cx="182160" cy="7128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946" name=""/>
            <p:cNvSpPr/>
            <p:nvPr/>
          </p:nvSpPr>
          <p:spPr>
            <a:xfrm flipH="1">
              <a:off x="5579280" y="4038840"/>
              <a:ext cx="1080" cy="66240"/>
            </a:xfrm>
            <a:prstGeom prst="line">
              <a:avLst/>
            </a:prstGeom>
            <a:ln w="11160">
              <a:solidFill>
                <a:srgbClr val="000000"/>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947" name=""/>
            <p:cNvSpPr/>
            <p:nvPr/>
          </p:nvSpPr>
          <p:spPr>
            <a:xfrm flipV="1">
              <a:off x="5305680" y="4240080"/>
              <a:ext cx="1080" cy="46080"/>
            </a:xfrm>
            <a:prstGeom prst="line">
              <a:avLst/>
            </a:prstGeom>
            <a:ln w="111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grpSp>
      <p:grpSp>
        <p:nvGrpSpPr>
          <p:cNvPr id="948" name=""/>
          <p:cNvGrpSpPr/>
          <p:nvPr/>
        </p:nvGrpSpPr>
        <p:grpSpPr>
          <a:xfrm>
            <a:off x="2106720" y="1346040"/>
            <a:ext cx="5163480" cy="3812760"/>
            <a:chOff x="2106720" y="1346040"/>
            <a:chExt cx="5163480" cy="3812760"/>
          </a:xfrm>
        </p:grpSpPr>
        <p:grpSp>
          <p:nvGrpSpPr>
            <p:cNvPr id="949" name=""/>
            <p:cNvGrpSpPr/>
            <p:nvPr/>
          </p:nvGrpSpPr>
          <p:grpSpPr>
            <a:xfrm>
              <a:off x="3455280" y="2398320"/>
              <a:ext cx="3814920" cy="2469240"/>
              <a:chOff x="3455280" y="2398320"/>
              <a:chExt cx="3814920" cy="2469240"/>
            </a:xfrm>
          </p:grpSpPr>
          <p:sp>
            <p:nvSpPr>
              <p:cNvPr id="950" name=""/>
              <p:cNvSpPr/>
              <p:nvPr/>
            </p:nvSpPr>
            <p:spPr>
              <a:xfrm>
                <a:off x="3455280" y="3146040"/>
                <a:ext cx="83880" cy="18612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1" name=""/>
              <p:cNvSpPr/>
              <p:nvPr/>
            </p:nvSpPr>
            <p:spPr>
              <a:xfrm flipH="1">
                <a:off x="3913920" y="3556440"/>
                <a:ext cx="68040" cy="76320"/>
              </a:xfrm>
              <a:prstGeom prst="line">
                <a:avLst/>
              </a:prstGeom>
              <a:ln w="111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952" name=""/>
              <p:cNvSpPr/>
              <p:nvPr/>
            </p:nvSpPr>
            <p:spPr>
              <a:xfrm>
                <a:off x="4587120" y="3066120"/>
                <a:ext cx="189720" cy="46692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3" name=""/>
              <p:cNvSpPr/>
              <p:nvPr/>
            </p:nvSpPr>
            <p:spPr>
              <a:xfrm>
                <a:off x="4154760" y="3341880"/>
                <a:ext cx="812160" cy="30888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4" name=""/>
              <p:cNvSpPr/>
              <p:nvPr/>
            </p:nvSpPr>
            <p:spPr>
              <a:xfrm>
                <a:off x="4276800" y="2959920"/>
                <a:ext cx="1326240" cy="63972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5" name=""/>
              <p:cNvSpPr/>
              <p:nvPr/>
            </p:nvSpPr>
            <p:spPr>
              <a:xfrm>
                <a:off x="7124760" y="2398320"/>
                <a:ext cx="44280" cy="9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6" name=""/>
              <p:cNvSpPr/>
              <p:nvPr/>
            </p:nvSpPr>
            <p:spPr>
              <a:xfrm>
                <a:off x="7142400" y="2540880"/>
                <a:ext cx="127800" cy="5652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957" name=""/>
              <p:cNvSpPr/>
              <p:nvPr/>
            </p:nvSpPr>
            <p:spPr>
              <a:xfrm flipH="1">
                <a:off x="6507360" y="2565720"/>
                <a:ext cx="58320" cy="194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8" name=""/>
              <p:cNvSpPr/>
              <p:nvPr/>
            </p:nvSpPr>
            <p:spPr>
              <a:xfrm>
                <a:off x="6358680" y="2565720"/>
                <a:ext cx="688320" cy="26568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9" name=""/>
              <p:cNvSpPr/>
              <p:nvPr/>
            </p:nvSpPr>
            <p:spPr>
              <a:xfrm>
                <a:off x="6070320" y="3174120"/>
                <a:ext cx="690120" cy="3621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0" name=""/>
              <p:cNvSpPr/>
              <p:nvPr/>
            </p:nvSpPr>
            <p:spPr>
              <a:xfrm>
                <a:off x="5540040" y="2974680"/>
                <a:ext cx="776880" cy="183132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1" name=""/>
              <p:cNvSpPr/>
              <p:nvPr/>
            </p:nvSpPr>
            <p:spPr>
              <a:xfrm flipH="1" flipV="1">
                <a:off x="6284160" y="4043520"/>
                <a:ext cx="164160" cy="142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2" name=""/>
              <p:cNvSpPr/>
              <p:nvPr/>
            </p:nvSpPr>
            <p:spPr>
              <a:xfrm>
                <a:off x="5299560" y="4553640"/>
                <a:ext cx="298800" cy="19440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3" name=""/>
              <p:cNvSpPr/>
              <p:nvPr/>
            </p:nvSpPr>
            <p:spPr>
              <a:xfrm>
                <a:off x="5421240" y="3150720"/>
                <a:ext cx="781920" cy="82944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4" name=""/>
              <p:cNvSpPr/>
              <p:nvPr/>
            </p:nvSpPr>
            <p:spPr>
              <a:xfrm>
                <a:off x="5049360" y="4056480"/>
                <a:ext cx="309960" cy="81108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5" name=""/>
              <p:cNvSpPr/>
              <p:nvPr/>
            </p:nvSpPr>
            <p:spPr>
              <a:xfrm>
                <a:off x="5641200" y="3155760"/>
                <a:ext cx="161280" cy="39564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6" name=""/>
              <p:cNvSpPr/>
              <p:nvPr/>
            </p:nvSpPr>
            <p:spPr>
              <a:xfrm>
                <a:off x="5275800" y="3727440"/>
                <a:ext cx="254160" cy="47196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7" name=""/>
              <p:cNvSpPr/>
              <p:nvPr/>
            </p:nvSpPr>
            <p:spPr>
              <a:xfrm>
                <a:off x="4791240" y="4115160"/>
                <a:ext cx="508320" cy="35712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68" name=""/>
            <p:cNvGrpSpPr/>
            <p:nvPr/>
          </p:nvGrpSpPr>
          <p:grpSpPr>
            <a:xfrm>
              <a:off x="2106720" y="1346040"/>
              <a:ext cx="5100120" cy="3812760"/>
              <a:chOff x="2106720" y="1346040"/>
              <a:chExt cx="5100120" cy="3812760"/>
            </a:xfrm>
          </p:grpSpPr>
          <p:sp>
            <p:nvSpPr>
              <p:cNvPr id="969" name=""/>
              <p:cNvSpPr/>
              <p:nvPr/>
            </p:nvSpPr>
            <p:spPr>
              <a:xfrm>
                <a:off x="4595040" y="3772440"/>
                <a:ext cx="267480" cy="97704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0" name=""/>
              <p:cNvSpPr/>
              <p:nvPr/>
            </p:nvSpPr>
            <p:spPr>
              <a:xfrm>
                <a:off x="3387240" y="1346040"/>
                <a:ext cx="15480" cy="340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1" name=""/>
              <p:cNvSpPr/>
              <p:nvPr/>
            </p:nvSpPr>
            <p:spPr>
              <a:xfrm>
                <a:off x="2149200" y="1442520"/>
                <a:ext cx="1027080" cy="190620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2" name=""/>
              <p:cNvSpPr/>
              <p:nvPr/>
            </p:nvSpPr>
            <p:spPr>
              <a:xfrm>
                <a:off x="2256840" y="1645200"/>
                <a:ext cx="181800" cy="4881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3" name=""/>
              <p:cNvSpPr/>
              <p:nvPr/>
            </p:nvSpPr>
            <p:spPr>
              <a:xfrm>
                <a:off x="3148200" y="1567080"/>
                <a:ext cx="487440" cy="31572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4" name=""/>
              <p:cNvSpPr/>
              <p:nvPr/>
            </p:nvSpPr>
            <p:spPr>
              <a:xfrm>
                <a:off x="3141720" y="1536840"/>
                <a:ext cx="3281760" cy="90072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5" name=""/>
              <p:cNvSpPr/>
              <p:nvPr/>
            </p:nvSpPr>
            <p:spPr>
              <a:xfrm>
                <a:off x="2507040" y="1908000"/>
                <a:ext cx="981360" cy="167328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6" name=""/>
              <p:cNvSpPr/>
              <p:nvPr/>
            </p:nvSpPr>
            <p:spPr>
              <a:xfrm>
                <a:off x="3306600" y="1859760"/>
                <a:ext cx="192960" cy="103032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7" name=""/>
              <p:cNvSpPr/>
              <p:nvPr/>
            </p:nvSpPr>
            <p:spPr>
              <a:xfrm>
                <a:off x="2106720" y="3217680"/>
                <a:ext cx="869040" cy="83052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8" name=""/>
              <p:cNvSpPr/>
              <p:nvPr/>
            </p:nvSpPr>
            <p:spPr>
              <a:xfrm flipV="1">
                <a:off x="2602440" y="3952440"/>
                <a:ext cx="432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9" name=""/>
              <p:cNvSpPr/>
              <p:nvPr/>
            </p:nvSpPr>
            <p:spPr>
              <a:xfrm>
                <a:off x="2896560" y="3734640"/>
                <a:ext cx="1378800" cy="89100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0" name=""/>
              <p:cNvSpPr/>
              <p:nvPr/>
            </p:nvSpPr>
            <p:spPr>
              <a:xfrm>
                <a:off x="3537720" y="2482560"/>
                <a:ext cx="90000" cy="4338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1" name=""/>
              <p:cNvSpPr/>
              <p:nvPr/>
            </p:nvSpPr>
            <p:spPr>
              <a:xfrm>
                <a:off x="3365280" y="2856960"/>
                <a:ext cx="1212480" cy="105660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2" name=""/>
              <p:cNvSpPr/>
              <p:nvPr/>
            </p:nvSpPr>
            <p:spPr>
              <a:xfrm>
                <a:off x="3438000" y="2908440"/>
                <a:ext cx="1611360" cy="74808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3" name=""/>
              <p:cNvSpPr/>
              <p:nvPr/>
            </p:nvSpPr>
            <p:spPr>
              <a:xfrm>
                <a:off x="3906360" y="3360600"/>
                <a:ext cx="138960" cy="2905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4" name=""/>
              <p:cNvSpPr/>
              <p:nvPr/>
            </p:nvSpPr>
            <p:spPr>
              <a:xfrm flipV="1">
                <a:off x="3936600" y="4286520"/>
                <a:ext cx="427320" cy="227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5" name=""/>
              <p:cNvSpPr/>
              <p:nvPr/>
            </p:nvSpPr>
            <p:spPr>
              <a:xfrm flipH="1" flipV="1">
                <a:off x="4087080" y="4442040"/>
                <a:ext cx="240480" cy="78120"/>
              </a:xfrm>
              <a:prstGeom prst="line">
                <a:avLst/>
              </a:prstGeom>
              <a:ln w="11160">
                <a:solidFill>
                  <a:srgbClr val="000000"/>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986" name=""/>
              <p:cNvSpPr/>
              <p:nvPr/>
            </p:nvSpPr>
            <p:spPr>
              <a:xfrm>
                <a:off x="4573080" y="3250800"/>
                <a:ext cx="294120" cy="59148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7" name=""/>
              <p:cNvSpPr/>
              <p:nvPr/>
            </p:nvSpPr>
            <p:spPr>
              <a:xfrm>
                <a:off x="4275360" y="3623400"/>
                <a:ext cx="333720" cy="30060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8" name=""/>
              <p:cNvSpPr/>
              <p:nvPr/>
            </p:nvSpPr>
            <p:spPr>
              <a:xfrm>
                <a:off x="4409640" y="3809160"/>
                <a:ext cx="999000" cy="23904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9" name=""/>
              <p:cNvSpPr/>
              <p:nvPr/>
            </p:nvSpPr>
            <p:spPr>
              <a:xfrm>
                <a:off x="4940280" y="3771000"/>
                <a:ext cx="158040" cy="15300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0" name=""/>
              <p:cNvSpPr/>
              <p:nvPr/>
            </p:nvSpPr>
            <p:spPr>
              <a:xfrm>
                <a:off x="4300560" y="2870280"/>
                <a:ext cx="1239480" cy="7214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1" name=""/>
              <p:cNvSpPr/>
              <p:nvPr/>
            </p:nvSpPr>
            <p:spPr>
              <a:xfrm>
                <a:off x="4633200" y="1950840"/>
                <a:ext cx="693360" cy="59508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2" name=""/>
              <p:cNvSpPr/>
              <p:nvPr/>
            </p:nvSpPr>
            <p:spPr>
              <a:xfrm>
                <a:off x="4636440" y="1950840"/>
                <a:ext cx="1049400" cy="40896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3" name=""/>
              <p:cNvSpPr/>
              <p:nvPr/>
            </p:nvSpPr>
            <p:spPr>
              <a:xfrm>
                <a:off x="6371280" y="2082240"/>
                <a:ext cx="60300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4" name=""/>
              <p:cNvSpPr/>
              <p:nvPr/>
            </p:nvSpPr>
            <p:spPr>
              <a:xfrm>
                <a:off x="6254280" y="2173680"/>
                <a:ext cx="542520" cy="47196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5" name=""/>
              <p:cNvSpPr/>
              <p:nvPr/>
            </p:nvSpPr>
            <p:spPr>
              <a:xfrm>
                <a:off x="6320520" y="2469600"/>
                <a:ext cx="886320" cy="57348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6" name=""/>
              <p:cNvSpPr/>
              <p:nvPr/>
            </p:nvSpPr>
            <p:spPr>
              <a:xfrm>
                <a:off x="4824720" y="2566080"/>
                <a:ext cx="2341080" cy="167364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7" name=""/>
              <p:cNvSpPr/>
              <p:nvPr/>
            </p:nvSpPr>
            <p:spPr>
              <a:xfrm>
                <a:off x="5680800" y="2268720"/>
                <a:ext cx="381600" cy="51156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8" name=""/>
              <p:cNvSpPr/>
              <p:nvPr/>
            </p:nvSpPr>
            <p:spPr>
              <a:xfrm>
                <a:off x="5313600" y="2474280"/>
                <a:ext cx="199440" cy="35712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9" name=""/>
              <p:cNvSpPr/>
              <p:nvPr/>
            </p:nvSpPr>
            <p:spPr>
              <a:xfrm>
                <a:off x="5484960" y="2688840"/>
                <a:ext cx="340200" cy="30600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0" name=""/>
              <p:cNvSpPr/>
              <p:nvPr/>
            </p:nvSpPr>
            <p:spPr>
              <a:xfrm>
                <a:off x="5730120" y="2888280"/>
                <a:ext cx="162720" cy="86400"/>
              </a:xfrm>
              <a:prstGeom prst="line">
                <a:avLst/>
              </a:prstGeom>
              <a:ln w="11160">
                <a:solidFill>
                  <a:srgbClr val="000000"/>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1001" name=""/>
              <p:cNvSpPr/>
              <p:nvPr/>
            </p:nvSpPr>
            <p:spPr>
              <a:xfrm>
                <a:off x="6498000" y="2773800"/>
                <a:ext cx="363960" cy="9144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1002" name=""/>
              <p:cNvSpPr/>
              <p:nvPr/>
            </p:nvSpPr>
            <p:spPr>
              <a:xfrm>
                <a:off x="4709160" y="2865240"/>
                <a:ext cx="2152800" cy="193140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3" name=""/>
              <p:cNvSpPr/>
              <p:nvPr/>
            </p:nvSpPr>
            <p:spPr>
              <a:xfrm>
                <a:off x="4390920" y="2817000"/>
                <a:ext cx="1582920" cy="194616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4" name=""/>
              <p:cNvSpPr/>
              <p:nvPr/>
            </p:nvSpPr>
            <p:spPr>
              <a:xfrm>
                <a:off x="4845240" y="2880000"/>
                <a:ext cx="680400" cy="166896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5" name=""/>
              <p:cNvSpPr/>
              <p:nvPr/>
            </p:nvSpPr>
            <p:spPr>
              <a:xfrm>
                <a:off x="6395040" y="2916720"/>
                <a:ext cx="542880" cy="18252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6" name=""/>
              <p:cNvSpPr/>
              <p:nvPr/>
            </p:nvSpPr>
            <p:spPr>
              <a:xfrm>
                <a:off x="6157800" y="3174480"/>
                <a:ext cx="441360" cy="26748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7" name=""/>
              <p:cNvSpPr/>
              <p:nvPr/>
            </p:nvSpPr>
            <p:spPr>
              <a:xfrm>
                <a:off x="6126120" y="2828880"/>
                <a:ext cx="85320" cy="43164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8" name=""/>
              <p:cNvSpPr/>
              <p:nvPr/>
            </p:nvSpPr>
            <p:spPr>
              <a:xfrm>
                <a:off x="5999400" y="2880000"/>
                <a:ext cx="340200" cy="846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1009" name=""/>
              <p:cNvSpPr/>
              <p:nvPr/>
            </p:nvSpPr>
            <p:spPr>
              <a:xfrm flipV="1">
                <a:off x="5500800" y="4811040"/>
                <a:ext cx="39240" cy="46440"/>
              </a:xfrm>
              <a:prstGeom prst="line">
                <a:avLst/>
              </a:prstGeom>
              <a:ln w="1116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010" name=""/>
              <p:cNvSpPr/>
              <p:nvPr/>
            </p:nvSpPr>
            <p:spPr>
              <a:xfrm>
                <a:off x="5304240" y="3952440"/>
                <a:ext cx="1093680" cy="39528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1" name=""/>
              <p:cNvSpPr/>
              <p:nvPr/>
            </p:nvSpPr>
            <p:spPr>
              <a:xfrm>
                <a:off x="4940280" y="3980520"/>
                <a:ext cx="1207440" cy="35856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2" name=""/>
              <p:cNvSpPr/>
              <p:nvPr/>
            </p:nvSpPr>
            <p:spPr>
              <a:xfrm>
                <a:off x="5889960" y="3819240"/>
                <a:ext cx="83880" cy="18612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3" name=""/>
              <p:cNvSpPr/>
              <p:nvPr/>
            </p:nvSpPr>
            <p:spPr>
              <a:xfrm>
                <a:off x="6148080" y="4000680"/>
                <a:ext cx="63360" cy="842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014" name=""/>
              <p:cNvSpPr/>
              <p:nvPr/>
            </p:nvSpPr>
            <p:spPr>
              <a:xfrm>
                <a:off x="5858280" y="3929040"/>
                <a:ext cx="21960" cy="993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5" name=""/>
              <p:cNvSpPr/>
              <p:nvPr/>
            </p:nvSpPr>
            <p:spPr>
              <a:xfrm>
                <a:off x="5409000" y="4228200"/>
                <a:ext cx="284760" cy="51516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6" name=""/>
              <p:cNvSpPr/>
              <p:nvPr/>
            </p:nvSpPr>
            <p:spPr>
              <a:xfrm>
                <a:off x="4913280" y="3043080"/>
                <a:ext cx="1180440" cy="1204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7" name=""/>
              <p:cNvSpPr/>
              <p:nvPr/>
            </p:nvSpPr>
            <p:spPr>
              <a:xfrm>
                <a:off x="4505040" y="5062320"/>
                <a:ext cx="41040" cy="9648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8" name=""/>
              <p:cNvSpPr/>
              <p:nvPr/>
            </p:nvSpPr>
            <p:spPr>
              <a:xfrm>
                <a:off x="4436640" y="4653720"/>
                <a:ext cx="387720" cy="49176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9" name=""/>
              <p:cNvSpPr/>
              <p:nvPr/>
            </p:nvSpPr>
            <p:spPr>
              <a:xfrm>
                <a:off x="5054040" y="3714480"/>
                <a:ext cx="717120" cy="107172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0" name=""/>
              <p:cNvSpPr/>
              <p:nvPr/>
            </p:nvSpPr>
            <p:spPr>
              <a:xfrm>
                <a:off x="5217120" y="3328920"/>
                <a:ext cx="272160" cy="54828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1" name=""/>
              <p:cNvSpPr/>
              <p:nvPr/>
            </p:nvSpPr>
            <p:spPr>
              <a:xfrm>
                <a:off x="5648040" y="3089520"/>
                <a:ext cx="40680" cy="39528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2" name=""/>
              <p:cNvSpPr/>
              <p:nvPr/>
            </p:nvSpPr>
            <p:spPr>
              <a:xfrm flipH="1" flipV="1">
                <a:off x="5726880" y="3513240"/>
                <a:ext cx="63360" cy="1346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3" name=""/>
              <p:cNvSpPr/>
              <p:nvPr/>
            </p:nvSpPr>
            <p:spPr>
              <a:xfrm>
                <a:off x="5109840" y="3245760"/>
                <a:ext cx="946440" cy="154080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4" name=""/>
              <p:cNvSpPr/>
              <p:nvPr/>
            </p:nvSpPr>
            <p:spPr>
              <a:xfrm>
                <a:off x="5018040" y="3737880"/>
                <a:ext cx="751680" cy="89064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5" name=""/>
              <p:cNvSpPr/>
              <p:nvPr/>
            </p:nvSpPr>
            <p:spPr>
              <a:xfrm>
                <a:off x="3605760" y="4296240"/>
                <a:ext cx="994320" cy="40896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026" name=""/>
          <p:cNvSpPr/>
          <p:nvPr/>
        </p:nvSpPr>
        <p:spPr>
          <a:xfrm flipV="1">
            <a:off x="5518080" y="4633560"/>
            <a:ext cx="38160" cy="14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027" name=""/>
          <p:cNvGrpSpPr/>
          <p:nvPr/>
        </p:nvGrpSpPr>
        <p:grpSpPr>
          <a:xfrm>
            <a:off x="1963800" y="1895400"/>
            <a:ext cx="4005000" cy="3174840"/>
            <a:chOff x="1963800" y="1895400"/>
            <a:chExt cx="4005000" cy="3174840"/>
          </a:xfrm>
        </p:grpSpPr>
        <p:sp>
          <p:nvSpPr>
            <p:cNvPr id="1028" name=""/>
            <p:cNvSpPr/>
            <p:nvPr/>
          </p:nvSpPr>
          <p:spPr>
            <a:xfrm flipH="1">
              <a:off x="3904920" y="4285800"/>
              <a:ext cx="70920" cy="357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9" name=""/>
            <p:cNvSpPr/>
            <p:nvPr/>
          </p:nvSpPr>
          <p:spPr>
            <a:xfrm>
              <a:off x="2050560" y="1895400"/>
              <a:ext cx="857520" cy="57852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0" name=""/>
            <p:cNvSpPr/>
            <p:nvPr/>
          </p:nvSpPr>
          <p:spPr>
            <a:xfrm>
              <a:off x="2009520" y="2603520"/>
              <a:ext cx="209160" cy="21924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1" name=""/>
            <p:cNvSpPr/>
            <p:nvPr/>
          </p:nvSpPr>
          <p:spPr>
            <a:xfrm>
              <a:off x="1963800" y="2852640"/>
              <a:ext cx="182160" cy="26244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2" name=""/>
            <p:cNvSpPr/>
            <p:nvPr/>
          </p:nvSpPr>
          <p:spPr>
            <a:xfrm>
              <a:off x="2235960" y="3218760"/>
              <a:ext cx="72720" cy="39024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3" name=""/>
            <p:cNvSpPr/>
            <p:nvPr/>
          </p:nvSpPr>
          <p:spPr>
            <a:xfrm>
              <a:off x="2214000" y="3348000"/>
              <a:ext cx="209160" cy="4438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4" name=""/>
            <p:cNvSpPr/>
            <p:nvPr/>
          </p:nvSpPr>
          <p:spPr>
            <a:xfrm>
              <a:off x="2187360" y="3481200"/>
              <a:ext cx="204120" cy="285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5" name=""/>
            <p:cNvSpPr/>
            <p:nvPr/>
          </p:nvSpPr>
          <p:spPr>
            <a:xfrm>
              <a:off x="2410560" y="3720600"/>
              <a:ext cx="56880" cy="3189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6" name=""/>
            <p:cNvSpPr/>
            <p:nvPr/>
          </p:nvSpPr>
          <p:spPr>
            <a:xfrm flipH="1">
              <a:off x="4318920" y="4759560"/>
              <a:ext cx="77400" cy="157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7" name=""/>
            <p:cNvSpPr/>
            <p:nvPr/>
          </p:nvSpPr>
          <p:spPr>
            <a:xfrm>
              <a:off x="4506120" y="4797720"/>
              <a:ext cx="209160" cy="27252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8" name=""/>
            <p:cNvSpPr/>
            <p:nvPr/>
          </p:nvSpPr>
          <p:spPr>
            <a:xfrm>
              <a:off x="5566320" y="3228480"/>
              <a:ext cx="402480" cy="41508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39" name=""/>
          <p:cNvSpPr/>
          <p:nvPr/>
        </p:nvSpPr>
        <p:spPr>
          <a:xfrm flipH="1">
            <a:off x="3904920" y="4286160"/>
            <a:ext cx="73080" cy="357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0" name=""/>
          <p:cNvSpPr/>
          <p:nvPr/>
        </p:nvSpPr>
        <p:spPr>
          <a:xfrm>
            <a:off x="2050920" y="1895400"/>
            <a:ext cx="858960" cy="57780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1" name=""/>
          <p:cNvSpPr/>
          <p:nvPr/>
        </p:nvSpPr>
        <p:spPr>
          <a:xfrm>
            <a:off x="2013120" y="2603520"/>
            <a:ext cx="207720" cy="21888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2" name=""/>
          <p:cNvSpPr/>
          <p:nvPr/>
        </p:nvSpPr>
        <p:spPr>
          <a:xfrm>
            <a:off x="1963800" y="2852640"/>
            <a:ext cx="183960" cy="26208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3" name=""/>
          <p:cNvSpPr/>
          <p:nvPr/>
        </p:nvSpPr>
        <p:spPr>
          <a:xfrm>
            <a:off x="2236680" y="3218040"/>
            <a:ext cx="73080" cy="39024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4" name=""/>
          <p:cNvSpPr/>
          <p:nvPr/>
        </p:nvSpPr>
        <p:spPr>
          <a:xfrm>
            <a:off x="2216160" y="3348000"/>
            <a:ext cx="209520" cy="44280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5" name=""/>
          <p:cNvSpPr/>
          <p:nvPr/>
        </p:nvSpPr>
        <p:spPr>
          <a:xfrm>
            <a:off x="2189160" y="3481560"/>
            <a:ext cx="204840" cy="285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6" name=""/>
          <p:cNvSpPr/>
          <p:nvPr/>
        </p:nvSpPr>
        <p:spPr>
          <a:xfrm>
            <a:off x="2413080" y="3719520"/>
            <a:ext cx="55440" cy="3207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7" name=""/>
          <p:cNvSpPr/>
          <p:nvPr/>
        </p:nvSpPr>
        <p:spPr>
          <a:xfrm flipH="1">
            <a:off x="4321080" y="4759200"/>
            <a:ext cx="76320" cy="1573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8" name=""/>
          <p:cNvSpPr/>
          <p:nvPr/>
        </p:nvSpPr>
        <p:spPr>
          <a:xfrm>
            <a:off x="4506840" y="4797360"/>
            <a:ext cx="208080" cy="27324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9" name=""/>
          <p:cNvSpPr/>
          <p:nvPr/>
        </p:nvSpPr>
        <p:spPr>
          <a:xfrm>
            <a:off x="5564160" y="3227400"/>
            <a:ext cx="405000" cy="41580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0" name=""/>
          <p:cNvSpPr/>
          <p:nvPr/>
        </p:nvSpPr>
        <p:spPr>
          <a:xfrm flipH="1">
            <a:off x="3904920" y="4286160"/>
            <a:ext cx="73080" cy="357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1" name=""/>
          <p:cNvSpPr/>
          <p:nvPr/>
        </p:nvSpPr>
        <p:spPr>
          <a:xfrm>
            <a:off x="2013120" y="2603520"/>
            <a:ext cx="207720" cy="218880"/>
          </a:xfrm>
          <a:custGeom>
            <a:avLst/>
            <a:gdLst/>
            <a:ahLst/>
            <a:rect l="l" t="t" r="r" b="b"/>
            <a:pathLst>
              <a:path w="263" h="264">
                <a:moveTo>
                  <a:pt x="41" y="0"/>
                </a:moveTo>
                <a:lnTo>
                  <a:pt x="0" y="120"/>
                </a:lnTo>
                <a:lnTo>
                  <a:pt x="263" y="26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2" name=""/>
          <p:cNvSpPr/>
          <p:nvPr/>
        </p:nvSpPr>
        <p:spPr>
          <a:xfrm>
            <a:off x="1963800" y="2852640"/>
            <a:ext cx="183960" cy="262080"/>
          </a:xfrm>
          <a:custGeom>
            <a:avLst/>
            <a:gdLst/>
            <a:ahLst/>
            <a:rect l="l" t="t" r="r" b="b"/>
            <a:pathLst>
              <a:path w="229" h="315">
                <a:moveTo>
                  <a:pt x="0" y="0"/>
                </a:moveTo>
                <a:lnTo>
                  <a:pt x="98" y="315"/>
                </a:lnTo>
                <a:lnTo>
                  <a:pt x="229" y="30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3" name=""/>
          <p:cNvSpPr/>
          <p:nvPr/>
        </p:nvSpPr>
        <p:spPr>
          <a:xfrm>
            <a:off x="2236680" y="3218040"/>
            <a:ext cx="73080" cy="39024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4" name=""/>
          <p:cNvSpPr/>
          <p:nvPr/>
        </p:nvSpPr>
        <p:spPr>
          <a:xfrm>
            <a:off x="2216160" y="3348000"/>
            <a:ext cx="209520" cy="442800"/>
          </a:xfrm>
          <a:custGeom>
            <a:avLst/>
            <a:gdLst/>
            <a:ahLst/>
            <a:rect l="l" t="t" r="r" b="b"/>
            <a:pathLst>
              <a:path w="264" h="534">
                <a:moveTo>
                  <a:pt x="0" y="0"/>
                </a:moveTo>
                <a:lnTo>
                  <a:pt x="99" y="161"/>
                </a:lnTo>
                <a:lnTo>
                  <a:pt x="247" y="396"/>
                </a:lnTo>
                <a:lnTo>
                  <a:pt x="264" y="495"/>
                </a:lnTo>
                <a:lnTo>
                  <a:pt x="120" y="53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5" name=""/>
          <p:cNvSpPr/>
          <p:nvPr/>
        </p:nvSpPr>
        <p:spPr>
          <a:xfrm>
            <a:off x="2189160" y="3481560"/>
            <a:ext cx="204840" cy="28548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6" name=""/>
          <p:cNvSpPr/>
          <p:nvPr/>
        </p:nvSpPr>
        <p:spPr>
          <a:xfrm>
            <a:off x="2413080" y="3719520"/>
            <a:ext cx="55440" cy="3207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7" name=""/>
          <p:cNvSpPr/>
          <p:nvPr/>
        </p:nvSpPr>
        <p:spPr>
          <a:xfrm flipH="1">
            <a:off x="4321080" y="4759200"/>
            <a:ext cx="76320" cy="1573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8" name=""/>
          <p:cNvSpPr/>
          <p:nvPr/>
        </p:nvSpPr>
        <p:spPr>
          <a:xfrm>
            <a:off x="4506840" y="4797360"/>
            <a:ext cx="208080" cy="27324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9" name=""/>
          <p:cNvSpPr/>
          <p:nvPr/>
        </p:nvSpPr>
        <p:spPr>
          <a:xfrm>
            <a:off x="5564160" y="3227400"/>
            <a:ext cx="405000" cy="415800"/>
          </a:xfrm>
          <a:custGeom>
            <a:avLst/>
            <a:gdLst/>
            <a:ahLst/>
            <a:rect l="l" t="t" r="r" b="b"/>
            <a:pathLst>
              <a:path w="507" h="500">
                <a:moveTo>
                  <a:pt x="507" y="0"/>
                </a:moveTo>
                <a:lnTo>
                  <a:pt x="387" y="184"/>
                </a:lnTo>
                <a:lnTo>
                  <a:pt x="0" y="50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0" name=""/>
          <p:cNvSpPr/>
          <p:nvPr/>
        </p:nvSpPr>
        <p:spPr>
          <a:xfrm flipH="1" flipV="1">
            <a:off x="5556240" y="4092480"/>
            <a:ext cx="63360" cy="23760"/>
          </a:xfrm>
          <a:prstGeom prst="line">
            <a:avLst/>
          </a:prstGeom>
          <a:ln w="1116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061" name=""/>
          <p:cNvSpPr/>
          <p:nvPr/>
        </p:nvSpPr>
        <p:spPr>
          <a:xfrm>
            <a:off x="2441520" y="3738600"/>
            <a:ext cx="292320" cy="4752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062" name=""/>
          <p:cNvSpPr/>
          <p:nvPr/>
        </p:nvSpPr>
        <p:spPr>
          <a:xfrm>
            <a:off x="3633840" y="4314960"/>
            <a:ext cx="641160" cy="31896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3" name=""/>
          <p:cNvSpPr/>
          <p:nvPr/>
        </p:nvSpPr>
        <p:spPr>
          <a:xfrm flipH="1">
            <a:off x="3739680" y="2789280"/>
            <a:ext cx="32040" cy="1569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4" name=""/>
          <p:cNvSpPr/>
          <p:nvPr/>
        </p:nvSpPr>
        <p:spPr>
          <a:xfrm>
            <a:off x="3691080" y="2952720"/>
            <a:ext cx="2060280" cy="133524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5" name=""/>
          <p:cNvSpPr/>
          <p:nvPr/>
        </p:nvSpPr>
        <p:spPr>
          <a:xfrm>
            <a:off x="4465800" y="3238560"/>
            <a:ext cx="17280" cy="164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6" name=""/>
          <p:cNvSpPr/>
          <p:nvPr/>
        </p:nvSpPr>
        <p:spPr>
          <a:xfrm>
            <a:off x="3814920" y="3881520"/>
            <a:ext cx="712800" cy="52524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7" name=""/>
          <p:cNvSpPr/>
          <p:nvPr/>
        </p:nvSpPr>
        <p:spPr>
          <a:xfrm flipV="1">
            <a:off x="4896000" y="4200480"/>
            <a:ext cx="23760" cy="1000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8" name=""/>
          <p:cNvSpPr/>
          <p:nvPr/>
        </p:nvSpPr>
        <p:spPr>
          <a:xfrm>
            <a:off x="5692680" y="4086360"/>
            <a:ext cx="27000" cy="110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9" name=""/>
          <p:cNvSpPr/>
          <p:nvPr/>
        </p:nvSpPr>
        <p:spPr>
          <a:xfrm>
            <a:off x="5504040" y="4172040"/>
            <a:ext cx="47520" cy="12060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0" name=""/>
          <p:cNvSpPr/>
          <p:nvPr/>
        </p:nvSpPr>
        <p:spPr>
          <a:xfrm flipH="1" flipV="1">
            <a:off x="5938920" y="3114720"/>
            <a:ext cx="334800" cy="123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1" name=""/>
          <p:cNvSpPr/>
          <p:nvPr/>
        </p:nvSpPr>
        <p:spPr>
          <a:xfrm flipH="1">
            <a:off x="5186160" y="3902040"/>
            <a:ext cx="27000" cy="2556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2" name=""/>
          <p:cNvSpPr/>
          <p:nvPr/>
        </p:nvSpPr>
        <p:spPr>
          <a:xfrm>
            <a:off x="5095800" y="4057560"/>
            <a:ext cx="46080" cy="1476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3" name=""/>
          <p:cNvSpPr/>
          <p:nvPr/>
        </p:nvSpPr>
        <p:spPr>
          <a:xfrm flipV="1">
            <a:off x="4991040" y="4242960"/>
            <a:ext cx="165240" cy="4680"/>
          </a:xfrm>
          <a:prstGeom prst="line">
            <a:avLst/>
          </a:prstGeom>
          <a:ln w="1116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074" name=""/>
          <p:cNvSpPr/>
          <p:nvPr/>
        </p:nvSpPr>
        <p:spPr>
          <a:xfrm>
            <a:off x="5683320" y="3495600"/>
            <a:ext cx="182520" cy="7164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075" name=""/>
          <p:cNvSpPr/>
          <p:nvPr/>
        </p:nvSpPr>
        <p:spPr>
          <a:xfrm flipH="1">
            <a:off x="5578200" y="4040280"/>
            <a:ext cx="3240" cy="65160"/>
          </a:xfrm>
          <a:prstGeom prst="line">
            <a:avLst/>
          </a:prstGeom>
          <a:ln w="11160">
            <a:solidFill>
              <a:srgbClr val="00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076" name=""/>
          <p:cNvSpPr/>
          <p:nvPr/>
        </p:nvSpPr>
        <p:spPr>
          <a:xfrm flipV="1">
            <a:off x="5303880" y="4239720"/>
            <a:ext cx="3240" cy="47880"/>
          </a:xfrm>
          <a:prstGeom prst="line">
            <a:avLst/>
          </a:prstGeom>
          <a:ln w="11160">
            <a:solidFill>
              <a:srgbClr val="0000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077" name=""/>
          <p:cNvSpPr/>
          <p:nvPr/>
        </p:nvSpPr>
        <p:spPr>
          <a:xfrm>
            <a:off x="2441520" y="3738600"/>
            <a:ext cx="292320" cy="47520"/>
          </a:xfrm>
          <a:custGeom>
            <a:avLst/>
            <a:gdLst/>
            <a:ahLst/>
            <a:rect l="l" t="t" r="r" b="b"/>
            <a:pathLst>
              <a:path w="367" h="57">
                <a:moveTo>
                  <a:pt x="29" y="44"/>
                </a:moveTo>
                <a:lnTo>
                  <a:pt x="310" y="57"/>
                </a:lnTo>
                <a:lnTo>
                  <a:pt x="367" y="10"/>
                </a:lnTo>
                <a:lnTo>
                  <a:pt x="258" y="0"/>
                </a:lnTo>
                <a:lnTo>
                  <a:pt x="0" y="10"/>
                </a:lnTo>
              </a:path>
            </a:pathLst>
          </a:custGeom>
          <a:noFill/>
          <a:ln w="11160">
            <a:solidFill>
              <a:srgbClr val="ffe80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078" name=""/>
          <p:cNvSpPr/>
          <p:nvPr/>
        </p:nvSpPr>
        <p:spPr>
          <a:xfrm>
            <a:off x="3633840" y="4314960"/>
            <a:ext cx="641160" cy="318960"/>
          </a:xfrm>
          <a:custGeom>
            <a:avLst/>
            <a:gdLst/>
            <a:ahLst/>
            <a:rect l="l" t="t" r="r" b="b"/>
            <a:pathLst>
              <a:path w="810" h="383">
                <a:moveTo>
                  <a:pt x="0" y="0"/>
                </a:moveTo>
                <a:lnTo>
                  <a:pt x="414" y="252"/>
                </a:lnTo>
                <a:lnTo>
                  <a:pt x="810" y="38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9" name=""/>
          <p:cNvSpPr/>
          <p:nvPr/>
        </p:nvSpPr>
        <p:spPr>
          <a:xfrm flipH="1">
            <a:off x="3739680" y="2789280"/>
            <a:ext cx="32040" cy="1569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0" name=""/>
          <p:cNvSpPr/>
          <p:nvPr/>
        </p:nvSpPr>
        <p:spPr>
          <a:xfrm>
            <a:off x="4465800" y="3238560"/>
            <a:ext cx="17280" cy="16488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1" name=""/>
          <p:cNvSpPr/>
          <p:nvPr/>
        </p:nvSpPr>
        <p:spPr>
          <a:xfrm>
            <a:off x="3814920" y="3881520"/>
            <a:ext cx="712800" cy="525240"/>
          </a:xfrm>
          <a:custGeom>
            <a:avLst/>
            <a:gdLst/>
            <a:ahLst/>
            <a:rect l="l" t="t" r="r" b="b"/>
            <a:pathLst>
              <a:path w="900" h="631">
                <a:moveTo>
                  <a:pt x="0" y="631"/>
                </a:moveTo>
                <a:lnTo>
                  <a:pt x="269" y="504"/>
                </a:lnTo>
                <a:lnTo>
                  <a:pt x="407" y="0"/>
                </a:lnTo>
                <a:lnTo>
                  <a:pt x="900" y="21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2" name=""/>
          <p:cNvSpPr/>
          <p:nvPr/>
        </p:nvSpPr>
        <p:spPr>
          <a:xfrm flipV="1">
            <a:off x="4896000" y="4200480"/>
            <a:ext cx="23760" cy="1000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3" name=""/>
          <p:cNvSpPr/>
          <p:nvPr/>
        </p:nvSpPr>
        <p:spPr>
          <a:xfrm>
            <a:off x="5692680" y="4086360"/>
            <a:ext cx="27000" cy="11088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4" name=""/>
          <p:cNvSpPr/>
          <p:nvPr/>
        </p:nvSpPr>
        <p:spPr>
          <a:xfrm>
            <a:off x="5504040" y="4172040"/>
            <a:ext cx="47520" cy="12060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5" name=""/>
          <p:cNvSpPr/>
          <p:nvPr/>
        </p:nvSpPr>
        <p:spPr>
          <a:xfrm flipH="1" flipV="1">
            <a:off x="5938920" y="3114720"/>
            <a:ext cx="334800" cy="1238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6" name=""/>
          <p:cNvSpPr/>
          <p:nvPr/>
        </p:nvSpPr>
        <p:spPr>
          <a:xfrm flipH="1">
            <a:off x="5186160" y="3902040"/>
            <a:ext cx="27000" cy="25560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7" name=""/>
          <p:cNvSpPr/>
          <p:nvPr/>
        </p:nvSpPr>
        <p:spPr>
          <a:xfrm>
            <a:off x="5095800" y="4057560"/>
            <a:ext cx="46080" cy="14760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8" name=""/>
          <p:cNvSpPr/>
          <p:nvPr/>
        </p:nvSpPr>
        <p:spPr>
          <a:xfrm flipV="1">
            <a:off x="4991040" y="4242960"/>
            <a:ext cx="165240" cy="4680"/>
          </a:xfrm>
          <a:prstGeom prst="line">
            <a:avLst/>
          </a:prstGeom>
          <a:ln w="1116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089" name=""/>
          <p:cNvSpPr/>
          <p:nvPr/>
        </p:nvSpPr>
        <p:spPr>
          <a:xfrm>
            <a:off x="5683320" y="3495600"/>
            <a:ext cx="182520" cy="71640"/>
          </a:xfrm>
          <a:custGeom>
            <a:avLst/>
            <a:gdLst/>
            <a:ahLst/>
            <a:rect l="l" t="t" r="r" b="b"/>
            <a:pathLst>
              <a:path w="229" h="86">
                <a:moveTo>
                  <a:pt x="229" y="17"/>
                </a:moveTo>
                <a:lnTo>
                  <a:pt x="154" y="86"/>
                </a:lnTo>
                <a:lnTo>
                  <a:pt x="0" y="0"/>
                </a:lnTo>
              </a:path>
            </a:pathLst>
          </a:custGeom>
          <a:noFill/>
          <a:ln w="11160">
            <a:solidFill>
              <a:srgbClr val="ffe80f"/>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090" name=""/>
          <p:cNvSpPr/>
          <p:nvPr/>
        </p:nvSpPr>
        <p:spPr>
          <a:xfrm flipH="1">
            <a:off x="5578200" y="4040280"/>
            <a:ext cx="3240" cy="65160"/>
          </a:xfrm>
          <a:prstGeom prst="line">
            <a:avLst/>
          </a:prstGeom>
          <a:ln w="11160">
            <a:solidFill>
              <a:srgbClr val="00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091" name=""/>
          <p:cNvSpPr/>
          <p:nvPr/>
        </p:nvSpPr>
        <p:spPr>
          <a:xfrm flipV="1">
            <a:off x="5303880" y="4239720"/>
            <a:ext cx="3240" cy="47880"/>
          </a:xfrm>
          <a:prstGeom prst="line">
            <a:avLst/>
          </a:prstGeom>
          <a:ln w="11160">
            <a:solidFill>
              <a:srgbClr val="0000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grpSp>
        <p:nvGrpSpPr>
          <p:cNvPr id="1092" name=""/>
          <p:cNvGrpSpPr/>
          <p:nvPr/>
        </p:nvGrpSpPr>
        <p:grpSpPr>
          <a:xfrm>
            <a:off x="3457440" y="2398680"/>
            <a:ext cx="3813120" cy="2469960"/>
            <a:chOff x="3457440" y="2398680"/>
            <a:chExt cx="3813120" cy="2469960"/>
          </a:xfrm>
        </p:grpSpPr>
        <p:sp>
          <p:nvSpPr>
            <p:cNvPr id="1093" name=""/>
            <p:cNvSpPr/>
            <p:nvPr/>
          </p:nvSpPr>
          <p:spPr>
            <a:xfrm>
              <a:off x="3457440" y="3146400"/>
              <a:ext cx="83880" cy="186120"/>
            </a:xfrm>
            <a:custGeom>
              <a:avLst/>
              <a:gdLst/>
              <a:ahLst/>
              <a:rect l="l" t="t" r="r" b="b"/>
              <a:pathLst>
                <a:path w="108" h="222">
                  <a:moveTo>
                    <a:pt x="108" y="222"/>
                  </a:moveTo>
                  <a:lnTo>
                    <a:pt x="65" y="122"/>
                  </a:lnTo>
                  <a:lnTo>
                    <a:pt x="65" y="0"/>
                  </a:lnTo>
                  <a:lnTo>
                    <a:pt x="0" y="5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4" name=""/>
            <p:cNvSpPr/>
            <p:nvPr/>
          </p:nvSpPr>
          <p:spPr>
            <a:xfrm flipH="1">
              <a:off x="3915720" y="3557160"/>
              <a:ext cx="68040" cy="76320"/>
            </a:xfrm>
            <a:prstGeom prst="line">
              <a:avLst/>
            </a:prstGeom>
            <a:ln w="11160">
              <a:solidFill>
                <a:srgbClr val="ffe80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095" name=""/>
            <p:cNvSpPr/>
            <p:nvPr/>
          </p:nvSpPr>
          <p:spPr>
            <a:xfrm>
              <a:off x="4588560" y="3066480"/>
              <a:ext cx="189720" cy="466920"/>
            </a:xfrm>
            <a:custGeom>
              <a:avLst/>
              <a:gdLst/>
              <a:ahLst/>
              <a:rect l="l" t="t" r="r" b="b"/>
              <a:pathLst>
                <a:path w="240" h="561">
                  <a:moveTo>
                    <a:pt x="62" y="561"/>
                  </a:moveTo>
                  <a:lnTo>
                    <a:pt x="0" y="412"/>
                  </a:lnTo>
                  <a:lnTo>
                    <a:pt x="24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6" name=""/>
            <p:cNvSpPr/>
            <p:nvPr/>
          </p:nvSpPr>
          <p:spPr>
            <a:xfrm>
              <a:off x="4156560" y="3342600"/>
              <a:ext cx="811800" cy="30888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7" name=""/>
            <p:cNvSpPr/>
            <p:nvPr/>
          </p:nvSpPr>
          <p:spPr>
            <a:xfrm>
              <a:off x="4278600" y="2960280"/>
              <a:ext cx="1325520" cy="640080"/>
            </a:xfrm>
            <a:custGeom>
              <a:avLst/>
              <a:gdLst/>
              <a:ahLst/>
              <a:rect l="l" t="t" r="r" b="b"/>
              <a:pathLst>
                <a:path w="1674" h="769">
                  <a:moveTo>
                    <a:pt x="1674" y="0"/>
                  </a:moveTo>
                  <a:lnTo>
                    <a:pt x="1205" y="109"/>
                  </a:lnTo>
                  <a:lnTo>
                    <a:pt x="699" y="304"/>
                  </a:lnTo>
                  <a:lnTo>
                    <a:pt x="0" y="76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8" name=""/>
            <p:cNvSpPr/>
            <p:nvPr/>
          </p:nvSpPr>
          <p:spPr>
            <a:xfrm>
              <a:off x="7125120" y="2398680"/>
              <a:ext cx="44280" cy="9612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9" name=""/>
            <p:cNvSpPr/>
            <p:nvPr/>
          </p:nvSpPr>
          <p:spPr>
            <a:xfrm>
              <a:off x="7142760" y="2541240"/>
              <a:ext cx="127800" cy="56520"/>
            </a:xfrm>
            <a:custGeom>
              <a:avLst/>
              <a:gdLst/>
              <a:ahLst/>
              <a:rect l="l" t="t" r="r" b="b"/>
              <a:pathLst>
                <a:path w="162" h="68">
                  <a:moveTo>
                    <a:pt x="162" y="39"/>
                  </a:moveTo>
                  <a:lnTo>
                    <a:pt x="70" y="68"/>
                  </a:lnTo>
                  <a:lnTo>
                    <a:pt x="0" y="0"/>
                  </a:lnTo>
                </a:path>
              </a:pathLst>
            </a:custGeom>
            <a:noFill/>
            <a:ln w="11160">
              <a:solidFill>
                <a:srgbClr val="ffe80f"/>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100" name=""/>
            <p:cNvSpPr/>
            <p:nvPr/>
          </p:nvSpPr>
          <p:spPr>
            <a:xfrm flipH="1">
              <a:off x="6508080" y="2566440"/>
              <a:ext cx="58320" cy="19440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1" name=""/>
            <p:cNvSpPr/>
            <p:nvPr/>
          </p:nvSpPr>
          <p:spPr>
            <a:xfrm>
              <a:off x="6359400" y="2566440"/>
              <a:ext cx="687960" cy="26568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2" name=""/>
            <p:cNvSpPr/>
            <p:nvPr/>
          </p:nvSpPr>
          <p:spPr>
            <a:xfrm>
              <a:off x="6071400" y="3174840"/>
              <a:ext cx="689760" cy="3621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3" name=""/>
            <p:cNvSpPr/>
            <p:nvPr/>
          </p:nvSpPr>
          <p:spPr>
            <a:xfrm>
              <a:off x="5541120" y="2975400"/>
              <a:ext cx="776520" cy="183168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4" name=""/>
            <p:cNvSpPr/>
            <p:nvPr/>
          </p:nvSpPr>
          <p:spPr>
            <a:xfrm flipH="1" flipV="1">
              <a:off x="6285240" y="4044240"/>
              <a:ext cx="164160" cy="1425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5" name=""/>
            <p:cNvSpPr/>
            <p:nvPr/>
          </p:nvSpPr>
          <p:spPr>
            <a:xfrm>
              <a:off x="5301000" y="4554720"/>
              <a:ext cx="298800" cy="194400"/>
            </a:xfrm>
            <a:custGeom>
              <a:avLst/>
              <a:gdLst/>
              <a:ahLst/>
              <a:rect l="l" t="t" r="r" b="b"/>
              <a:pathLst>
                <a:path w="378" h="235">
                  <a:moveTo>
                    <a:pt x="378" y="110"/>
                  </a:moveTo>
                  <a:lnTo>
                    <a:pt x="190" y="235"/>
                  </a:lnTo>
                  <a:lnTo>
                    <a:pt x="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6" name=""/>
            <p:cNvSpPr/>
            <p:nvPr/>
          </p:nvSpPr>
          <p:spPr>
            <a:xfrm>
              <a:off x="5422320" y="3151440"/>
              <a:ext cx="781560" cy="82980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7" name=""/>
            <p:cNvSpPr/>
            <p:nvPr/>
          </p:nvSpPr>
          <p:spPr>
            <a:xfrm>
              <a:off x="5050800" y="4057560"/>
              <a:ext cx="309960" cy="81108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8" name=""/>
            <p:cNvSpPr/>
            <p:nvPr/>
          </p:nvSpPr>
          <p:spPr>
            <a:xfrm>
              <a:off x="5642280" y="3156480"/>
              <a:ext cx="161280" cy="395640"/>
            </a:xfrm>
            <a:custGeom>
              <a:avLst/>
              <a:gdLst/>
              <a:ahLst/>
              <a:rect l="l" t="t" r="r" b="b"/>
              <a:pathLst>
                <a:path w="204" h="477">
                  <a:moveTo>
                    <a:pt x="204" y="0"/>
                  </a:moveTo>
                  <a:lnTo>
                    <a:pt x="0" y="28"/>
                  </a:lnTo>
                  <a:lnTo>
                    <a:pt x="23" y="47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9" name=""/>
            <p:cNvSpPr/>
            <p:nvPr/>
          </p:nvSpPr>
          <p:spPr>
            <a:xfrm>
              <a:off x="5277240" y="3728160"/>
              <a:ext cx="254160" cy="472320"/>
            </a:xfrm>
            <a:custGeom>
              <a:avLst/>
              <a:gdLst/>
              <a:ahLst/>
              <a:rect l="l" t="t" r="r" b="b"/>
              <a:pathLst>
                <a:path w="321" h="568">
                  <a:moveTo>
                    <a:pt x="0" y="568"/>
                  </a:moveTo>
                  <a:lnTo>
                    <a:pt x="11" y="466"/>
                  </a:lnTo>
                  <a:lnTo>
                    <a:pt x="177" y="352"/>
                  </a:lnTo>
                  <a:lnTo>
                    <a:pt x="321" y="41"/>
                  </a:lnTo>
                  <a:lnTo>
                    <a:pt x="315"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0" name=""/>
            <p:cNvSpPr/>
            <p:nvPr/>
          </p:nvSpPr>
          <p:spPr>
            <a:xfrm>
              <a:off x="4792680" y="4115880"/>
              <a:ext cx="507960" cy="357120"/>
            </a:xfrm>
            <a:custGeom>
              <a:avLst/>
              <a:gdLst/>
              <a:ahLst/>
              <a:rect l="l" t="t" r="r" b="b"/>
              <a:pathLst>
                <a:path w="642" h="431">
                  <a:moveTo>
                    <a:pt x="0" y="431"/>
                  </a:moveTo>
                  <a:lnTo>
                    <a:pt x="211" y="327"/>
                  </a:lnTo>
                  <a:lnTo>
                    <a:pt x="435" y="137"/>
                  </a:lnTo>
                  <a:lnTo>
                    <a:pt x="642"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11" name=""/>
          <p:cNvGrpSpPr/>
          <p:nvPr/>
        </p:nvGrpSpPr>
        <p:grpSpPr>
          <a:xfrm>
            <a:off x="2106720" y="1346040"/>
            <a:ext cx="5101920" cy="3813120"/>
            <a:chOff x="2106720" y="1346040"/>
            <a:chExt cx="5101920" cy="3813120"/>
          </a:xfrm>
        </p:grpSpPr>
        <p:sp>
          <p:nvSpPr>
            <p:cNvPr id="1112" name=""/>
            <p:cNvSpPr/>
            <p:nvPr/>
          </p:nvSpPr>
          <p:spPr>
            <a:xfrm>
              <a:off x="4595760" y="3772800"/>
              <a:ext cx="267840" cy="97740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3" name=""/>
            <p:cNvSpPr/>
            <p:nvPr/>
          </p:nvSpPr>
          <p:spPr>
            <a:xfrm>
              <a:off x="3387960" y="1346040"/>
              <a:ext cx="15480" cy="340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4" name=""/>
            <p:cNvSpPr/>
            <p:nvPr/>
          </p:nvSpPr>
          <p:spPr>
            <a:xfrm>
              <a:off x="2149200" y="1442520"/>
              <a:ext cx="1027440" cy="190656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5" name=""/>
            <p:cNvSpPr/>
            <p:nvPr/>
          </p:nvSpPr>
          <p:spPr>
            <a:xfrm>
              <a:off x="2256840" y="1645200"/>
              <a:ext cx="181800" cy="48852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6" name=""/>
            <p:cNvSpPr/>
            <p:nvPr/>
          </p:nvSpPr>
          <p:spPr>
            <a:xfrm>
              <a:off x="3148560" y="1567080"/>
              <a:ext cx="487440" cy="31572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7" name=""/>
            <p:cNvSpPr/>
            <p:nvPr/>
          </p:nvSpPr>
          <p:spPr>
            <a:xfrm>
              <a:off x="3142080" y="1536840"/>
              <a:ext cx="3282840" cy="90072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8" name=""/>
            <p:cNvSpPr/>
            <p:nvPr/>
          </p:nvSpPr>
          <p:spPr>
            <a:xfrm>
              <a:off x="2507400" y="1908000"/>
              <a:ext cx="981720" cy="167364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9" name=""/>
            <p:cNvSpPr/>
            <p:nvPr/>
          </p:nvSpPr>
          <p:spPr>
            <a:xfrm>
              <a:off x="3306960" y="1859760"/>
              <a:ext cx="192960" cy="103032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0" name=""/>
            <p:cNvSpPr/>
            <p:nvPr/>
          </p:nvSpPr>
          <p:spPr>
            <a:xfrm>
              <a:off x="2106720" y="3218040"/>
              <a:ext cx="869400" cy="83052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1" name=""/>
            <p:cNvSpPr/>
            <p:nvPr/>
          </p:nvSpPr>
          <p:spPr>
            <a:xfrm flipV="1">
              <a:off x="2602440" y="3952800"/>
              <a:ext cx="432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2" name=""/>
            <p:cNvSpPr/>
            <p:nvPr/>
          </p:nvSpPr>
          <p:spPr>
            <a:xfrm>
              <a:off x="2896920" y="3734640"/>
              <a:ext cx="1379160" cy="89100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3" name=""/>
            <p:cNvSpPr/>
            <p:nvPr/>
          </p:nvSpPr>
          <p:spPr>
            <a:xfrm>
              <a:off x="3538440" y="2482920"/>
              <a:ext cx="90000" cy="4338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4" name=""/>
            <p:cNvSpPr/>
            <p:nvPr/>
          </p:nvSpPr>
          <p:spPr>
            <a:xfrm>
              <a:off x="3365640" y="2857320"/>
              <a:ext cx="1212840" cy="105696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5" name=""/>
            <p:cNvSpPr/>
            <p:nvPr/>
          </p:nvSpPr>
          <p:spPr>
            <a:xfrm>
              <a:off x="3438360" y="2908440"/>
              <a:ext cx="1611720" cy="74808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6" name=""/>
            <p:cNvSpPr/>
            <p:nvPr/>
          </p:nvSpPr>
          <p:spPr>
            <a:xfrm>
              <a:off x="3907080" y="3360960"/>
              <a:ext cx="139320" cy="2905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7" name=""/>
            <p:cNvSpPr/>
            <p:nvPr/>
          </p:nvSpPr>
          <p:spPr>
            <a:xfrm flipV="1">
              <a:off x="3937320" y="4286520"/>
              <a:ext cx="427680" cy="227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8" name=""/>
            <p:cNvSpPr/>
            <p:nvPr/>
          </p:nvSpPr>
          <p:spPr>
            <a:xfrm flipH="1" flipV="1">
              <a:off x="4087800" y="4442400"/>
              <a:ext cx="240480" cy="78120"/>
            </a:xfrm>
            <a:prstGeom prst="line">
              <a:avLst/>
            </a:prstGeom>
            <a:ln w="11160">
              <a:solidFill>
                <a:srgbClr val="000000"/>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1129" name=""/>
            <p:cNvSpPr/>
            <p:nvPr/>
          </p:nvSpPr>
          <p:spPr>
            <a:xfrm>
              <a:off x="4574160" y="3251160"/>
              <a:ext cx="294120" cy="59184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0" name=""/>
            <p:cNvSpPr/>
            <p:nvPr/>
          </p:nvSpPr>
          <p:spPr>
            <a:xfrm>
              <a:off x="4276440" y="3623400"/>
              <a:ext cx="333720" cy="30060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1" name=""/>
            <p:cNvSpPr/>
            <p:nvPr/>
          </p:nvSpPr>
          <p:spPr>
            <a:xfrm>
              <a:off x="4410720" y="3809520"/>
              <a:ext cx="999360" cy="23904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2" name=""/>
            <p:cNvSpPr/>
            <p:nvPr/>
          </p:nvSpPr>
          <p:spPr>
            <a:xfrm>
              <a:off x="4941360" y="3771360"/>
              <a:ext cx="158040" cy="15300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3" name=""/>
            <p:cNvSpPr/>
            <p:nvPr/>
          </p:nvSpPr>
          <p:spPr>
            <a:xfrm>
              <a:off x="4301280" y="2870280"/>
              <a:ext cx="1239840" cy="7214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4" name=""/>
            <p:cNvSpPr/>
            <p:nvPr/>
          </p:nvSpPr>
          <p:spPr>
            <a:xfrm>
              <a:off x="4633920" y="1950840"/>
              <a:ext cx="693720" cy="59508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5" name=""/>
            <p:cNvSpPr/>
            <p:nvPr/>
          </p:nvSpPr>
          <p:spPr>
            <a:xfrm>
              <a:off x="4637160" y="1950840"/>
              <a:ext cx="1049760" cy="40896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6" name=""/>
            <p:cNvSpPr/>
            <p:nvPr/>
          </p:nvSpPr>
          <p:spPr>
            <a:xfrm>
              <a:off x="6372720" y="2082600"/>
              <a:ext cx="60300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7" name=""/>
            <p:cNvSpPr/>
            <p:nvPr/>
          </p:nvSpPr>
          <p:spPr>
            <a:xfrm>
              <a:off x="6255720" y="2173680"/>
              <a:ext cx="542880" cy="47232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8" name=""/>
            <p:cNvSpPr/>
            <p:nvPr/>
          </p:nvSpPr>
          <p:spPr>
            <a:xfrm>
              <a:off x="6322320" y="2469600"/>
              <a:ext cx="886320" cy="57348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9" name=""/>
            <p:cNvSpPr/>
            <p:nvPr/>
          </p:nvSpPr>
          <p:spPr>
            <a:xfrm>
              <a:off x="4825800" y="2566080"/>
              <a:ext cx="2341800" cy="167400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0" name=""/>
            <p:cNvSpPr/>
            <p:nvPr/>
          </p:nvSpPr>
          <p:spPr>
            <a:xfrm>
              <a:off x="5682240" y="2268720"/>
              <a:ext cx="381600" cy="51192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1" name=""/>
            <p:cNvSpPr/>
            <p:nvPr/>
          </p:nvSpPr>
          <p:spPr>
            <a:xfrm>
              <a:off x="5314680" y="2474640"/>
              <a:ext cx="199440" cy="35712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2" name=""/>
            <p:cNvSpPr/>
            <p:nvPr/>
          </p:nvSpPr>
          <p:spPr>
            <a:xfrm>
              <a:off x="5486040" y="2688840"/>
              <a:ext cx="340200" cy="30600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3" name=""/>
            <p:cNvSpPr/>
            <p:nvPr/>
          </p:nvSpPr>
          <p:spPr>
            <a:xfrm>
              <a:off x="5731560" y="2888280"/>
              <a:ext cx="162720" cy="86400"/>
            </a:xfrm>
            <a:prstGeom prst="line">
              <a:avLst/>
            </a:prstGeom>
            <a:ln w="11160">
              <a:solidFill>
                <a:srgbClr val="000000"/>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1144" name=""/>
            <p:cNvSpPr/>
            <p:nvPr/>
          </p:nvSpPr>
          <p:spPr>
            <a:xfrm>
              <a:off x="6499440" y="2773800"/>
              <a:ext cx="363960" cy="9144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Times New Roman"/>
              </a:endParaRPr>
            </a:p>
          </p:txBody>
        </p:sp>
        <p:sp>
          <p:nvSpPr>
            <p:cNvPr id="1145" name=""/>
            <p:cNvSpPr/>
            <p:nvPr/>
          </p:nvSpPr>
          <p:spPr>
            <a:xfrm>
              <a:off x="4710240" y="2865600"/>
              <a:ext cx="2153520" cy="193140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6" name=""/>
            <p:cNvSpPr/>
            <p:nvPr/>
          </p:nvSpPr>
          <p:spPr>
            <a:xfrm>
              <a:off x="4391640" y="2817360"/>
              <a:ext cx="1583640" cy="194652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7" name=""/>
            <p:cNvSpPr/>
            <p:nvPr/>
          </p:nvSpPr>
          <p:spPr>
            <a:xfrm>
              <a:off x="4846320" y="2880000"/>
              <a:ext cx="680760" cy="166896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8" name=""/>
            <p:cNvSpPr/>
            <p:nvPr/>
          </p:nvSpPr>
          <p:spPr>
            <a:xfrm>
              <a:off x="6396480" y="2916720"/>
              <a:ext cx="543240" cy="18252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9" name=""/>
            <p:cNvSpPr/>
            <p:nvPr/>
          </p:nvSpPr>
          <p:spPr>
            <a:xfrm>
              <a:off x="6159240" y="3174480"/>
              <a:ext cx="441360" cy="26748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0" name=""/>
            <p:cNvSpPr/>
            <p:nvPr/>
          </p:nvSpPr>
          <p:spPr>
            <a:xfrm>
              <a:off x="6127560" y="2828880"/>
              <a:ext cx="85320" cy="43200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1" name=""/>
            <p:cNvSpPr/>
            <p:nvPr/>
          </p:nvSpPr>
          <p:spPr>
            <a:xfrm>
              <a:off x="6000840" y="2880000"/>
              <a:ext cx="340200" cy="846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1152" name=""/>
            <p:cNvSpPr/>
            <p:nvPr/>
          </p:nvSpPr>
          <p:spPr>
            <a:xfrm flipV="1">
              <a:off x="5501880" y="4811400"/>
              <a:ext cx="39240" cy="46440"/>
            </a:xfrm>
            <a:prstGeom prst="line">
              <a:avLst/>
            </a:prstGeom>
            <a:ln w="1116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153" name=""/>
            <p:cNvSpPr/>
            <p:nvPr/>
          </p:nvSpPr>
          <p:spPr>
            <a:xfrm>
              <a:off x="5305680" y="3952800"/>
              <a:ext cx="1094040" cy="39528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4" name=""/>
            <p:cNvSpPr/>
            <p:nvPr/>
          </p:nvSpPr>
          <p:spPr>
            <a:xfrm>
              <a:off x="4941360" y="3980880"/>
              <a:ext cx="1207800" cy="35856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5" name=""/>
            <p:cNvSpPr/>
            <p:nvPr/>
          </p:nvSpPr>
          <p:spPr>
            <a:xfrm>
              <a:off x="5891400" y="3819600"/>
              <a:ext cx="83880" cy="18612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6" name=""/>
            <p:cNvSpPr/>
            <p:nvPr/>
          </p:nvSpPr>
          <p:spPr>
            <a:xfrm>
              <a:off x="6149520" y="4001040"/>
              <a:ext cx="63360" cy="842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157" name=""/>
            <p:cNvSpPr/>
            <p:nvPr/>
          </p:nvSpPr>
          <p:spPr>
            <a:xfrm>
              <a:off x="5859720" y="3929400"/>
              <a:ext cx="21960" cy="993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8" name=""/>
            <p:cNvSpPr/>
            <p:nvPr/>
          </p:nvSpPr>
          <p:spPr>
            <a:xfrm>
              <a:off x="5410080" y="4228560"/>
              <a:ext cx="285120" cy="51516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9" name=""/>
            <p:cNvSpPr/>
            <p:nvPr/>
          </p:nvSpPr>
          <p:spPr>
            <a:xfrm>
              <a:off x="4914360" y="3043440"/>
              <a:ext cx="1180800" cy="1204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0" name=""/>
            <p:cNvSpPr/>
            <p:nvPr/>
          </p:nvSpPr>
          <p:spPr>
            <a:xfrm>
              <a:off x="4505760" y="5062680"/>
              <a:ext cx="41040" cy="9648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1" name=""/>
            <p:cNvSpPr/>
            <p:nvPr/>
          </p:nvSpPr>
          <p:spPr>
            <a:xfrm>
              <a:off x="4437720" y="4654080"/>
              <a:ext cx="388080" cy="49176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2" name=""/>
            <p:cNvSpPr/>
            <p:nvPr/>
          </p:nvSpPr>
          <p:spPr>
            <a:xfrm>
              <a:off x="5055120" y="3714840"/>
              <a:ext cx="717480" cy="107208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3" name=""/>
            <p:cNvSpPr/>
            <p:nvPr/>
          </p:nvSpPr>
          <p:spPr>
            <a:xfrm>
              <a:off x="5218200" y="3329280"/>
              <a:ext cx="272520" cy="54828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4" name=""/>
            <p:cNvSpPr/>
            <p:nvPr/>
          </p:nvSpPr>
          <p:spPr>
            <a:xfrm>
              <a:off x="5649120" y="3089880"/>
              <a:ext cx="40680" cy="39528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5" name=""/>
            <p:cNvSpPr/>
            <p:nvPr/>
          </p:nvSpPr>
          <p:spPr>
            <a:xfrm flipH="1" flipV="1">
              <a:off x="5728320" y="3513600"/>
              <a:ext cx="63360" cy="1346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6" name=""/>
            <p:cNvSpPr/>
            <p:nvPr/>
          </p:nvSpPr>
          <p:spPr>
            <a:xfrm>
              <a:off x="5110920" y="3245760"/>
              <a:ext cx="946800" cy="154080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7" name=""/>
            <p:cNvSpPr/>
            <p:nvPr/>
          </p:nvSpPr>
          <p:spPr>
            <a:xfrm>
              <a:off x="5019120" y="3738240"/>
              <a:ext cx="751680" cy="89064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8" name=""/>
            <p:cNvSpPr/>
            <p:nvPr/>
          </p:nvSpPr>
          <p:spPr>
            <a:xfrm>
              <a:off x="3606120" y="4296600"/>
              <a:ext cx="994680" cy="40896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169" name=""/>
          <p:cNvSpPr/>
          <p:nvPr/>
        </p:nvSpPr>
        <p:spPr>
          <a:xfrm>
            <a:off x="3457440" y="3146400"/>
            <a:ext cx="81000" cy="18576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0" name=""/>
          <p:cNvSpPr/>
          <p:nvPr/>
        </p:nvSpPr>
        <p:spPr>
          <a:xfrm flipH="1">
            <a:off x="3914640" y="3557520"/>
            <a:ext cx="68400" cy="76320"/>
          </a:xfrm>
          <a:prstGeom prst="line">
            <a:avLst/>
          </a:prstGeom>
          <a:ln w="111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71" name=""/>
          <p:cNvSpPr/>
          <p:nvPr/>
        </p:nvSpPr>
        <p:spPr>
          <a:xfrm>
            <a:off x="4589640" y="3067200"/>
            <a:ext cx="188640" cy="46656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2" name=""/>
          <p:cNvSpPr/>
          <p:nvPr/>
        </p:nvSpPr>
        <p:spPr>
          <a:xfrm>
            <a:off x="4156200" y="3343320"/>
            <a:ext cx="812520" cy="3096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3" name=""/>
          <p:cNvSpPr/>
          <p:nvPr/>
        </p:nvSpPr>
        <p:spPr>
          <a:xfrm>
            <a:off x="4275000" y="2960640"/>
            <a:ext cx="1330560" cy="63972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4" name=""/>
          <p:cNvSpPr/>
          <p:nvPr/>
        </p:nvSpPr>
        <p:spPr>
          <a:xfrm flipH="1">
            <a:off x="6508440" y="2567160"/>
            <a:ext cx="58680" cy="193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5" name=""/>
          <p:cNvSpPr/>
          <p:nvPr/>
        </p:nvSpPr>
        <p:spPr>
          <a:xfrm>
            <a:off x="6361200" y="2567160"/>
            <a:ext cx="689040" cy="26496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6" name=""/>
          <p:cNvSpPr/>
          <p:nvPr/>
        </p:nvSpPr>
        <p:spPr>
          <a:xfrm>
            <a:off x="6072120" y="3174840"/>
            <a:ext cx="690480" cy="3621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7" name=""/>
          <p:cNvSpPr/>
          <p:nvPr/>
        </p:nvSpPr>
        <p:spPr>
          <a:xfrm>
            <a:off x="5543640" y="2975040"/>
            <a:ext cx="774720" cy="18320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8" name=""/>
          <p:cNvSpPr/>
          <p:nvPr/>
        </p:nvSpPr>
        <p:spPr>
          <a:xfrm flipH="1" flipV="1">
            <a:off x="6286680" y="4044600"/>
            <a:ext cx="164880" cy="14292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9" name=""/>
          <p:cNvSpPr/>
          <p:nvPr/>
        </p:nvSpPr>
        <p:spPr>
          <a:xfrm>
            <a:off x="5300640" y="4554360"/>
            <a:ext cx="300240" cy="19548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0" name=""/>
          <p:cNvSpPr/>
          <p:nvPr/>
        </p:nvSpPr>
        <p:spPr>
          <a:xfrm>
            <a:off x="5424480" y="3151080"/>
            <a:ext cx="779400" cy="83052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1" name=""/>
          <p:cNvSpPr/>
          <p:nvPr/>
        </p:nvSpPr>
        <p:spPr>
          <a:xfrm>
            <a:off x="5048280" y="4057560"/>
            <a:ext cx="312840" cy="81144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2" name=""/>
          <p:cNvSpPr/>
          <p:nvPr/>
        </p:nvSpPr>
        <p:spPr>
          <a:xfrm>
            <a:off x="5643720" y="3156120"/>
            <a:ext cx="161640" cy="39672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3" name=""/>
          <p:cNvSpPr/>
          <p:nvPr/>
        </p:nvSpPr>
        <p:spPr>
          <a:xfrm>
            <a:off x="5276880" y="3728880"/>
            <a:ext cx="253800" cy="47160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4" name=""/>
          <p:cNvSpPr/>
          <p:nvPr/>
        </p:nvSpPr>
        <p:spPr>
          <a:xfrm>
            <a:off x="4792680" y="4116240"/>
            <a:ext cx="507960" cy="3574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5" name=""/>
          <p:cNvSpPr/>
          <p:nvPr/>
        </p:nvSpPr>
        <p:spPr>
          <a:xfrm>
            <a:off x="3457440" y="3146400"/>
            <a:ext cx="81000" cy="18576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6" name=""/>
          <p:cNvSpPr/>
          <p:nvPr/>
        </p:nvSpPr>
        <p:spPr>
          <a:xfrm flipH="1">
            <a:off x="3914640" y="3557520"/>
            <a:ext cx="68400" cy="76320"/>
          </a:xfrm>
          <a:prstGeom prst="line">
            <a:avLst/>
          </a:prstGeom>
          <a:ln w="111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87" name=""/>
          <p:cNvSpPr/>
          <p:nvPr/>
        </p:nvSpPr>
        <p:spPr>
          <a:xfrm>
            <a:off x="4589640" y="3067200"/>
            <a:ext cx="188640" cy="46656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8" name=""/>
          <p:cNvSpPr/>
          <p:nvPr/>
        </p:nvSpPr>
        <p:spPr>
          <a:xfrm flipH="1">
            <a:off x="6508440" y="2567160"/>
            <a:ext cx="58680" cy="1936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9" name=""/>
          <p:cNvSpPr/>
          <p:nvPr/>
        </p:nvSpPr>
        <p:spPr>
          <a:xfrm>
            <a:off x="6361200" y="2567160"/>
            <a:ext cx="689040" cy="26496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0" name=""/>
          <p:cNvSpPr/>
          <p:nvPr/>
        </p:nvSpPr>
        <p:spPr>
          <a:xfrm>
            <a:off x="6072120" y="3174840"/>
            <a:ext cx="690480" cy="3621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1" name=""/>
          <p:cNvSpPr/>
          <p:nvPr/>
        </p:nvSpPr>
        <p:spPr>
          <a:xfrm>
            <a:off x="5543640" y="2975040"/>
            <a:ext cx="774720" cy="18320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2" name=""/>
          <p:cNvSpPr/>
          <p:nvPr/>
        </p:nvSpPr>
        <p:spPr>
          <a:xfrm>
            <a:off x="5300640" y="4554360"/>
            <a:ext cx="300240" cy="19548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3" name=""/>
          <p:cNvSpPr/>
          <p:nvPr/>
        </p:nvSpPr>
        <p:spPr>
          <a:xfrm>
            <a:off x="5424480" y="3151080"/>
            <a:ext cx="779400" cy="830520"/>
          </a:xfrm>
          <a:custGeom>
            <a:avLst/>
            <a:gdLst/>
            <a:ahLst/>
            <a:rect l="l" t="t" r="r" b="b"/>
            <a:pathLst>
              <a:path w="988" h="999">
                <a:moveTo>
                  <a:pt x="988" y="0"/>
                </a:moveTo>
                <a:lnTo>
                  <a:pt x="884" y="167"/>
                </a:lnTo>
                <a:lnTo>
                  <a:pt x="803" y="350"/>
                </a:lnTo>
                <a:lnTo>
                  <a:pt x="443" y="678"/>
                </a:lnTo>
                <a:lnTo>
                  <a:pt x="156" y="981"/>
                </a:lnTo>
                <a:lnTo>
                  <a:pt x="0" y="999"/>
                </a:lnTo>
              </a:path>
            </a:pathLst>
          </a:custGeom>
          <a:solidFill>
            <a:srgbClr val="00f008"/>
          </a:solid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4" name=""/>
          <p:cNvSpPr/>
          <p:nvPr/>
        </p:nvSpPr>
        <p:spPr>
          <a:xfrm>
            <a:off x="5048280" y="4057560"/>
            <a:ext cx="312840" cy="81144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5" name=""/>
          <p:cNvSpPr/>
          <p:nvPr/>
        </p:nvSpPr>
        <p:spPr>
          <a:xfrm>
            <a:off x="5643720" y="3156120"/>
            <a:ext cx="161640" cy="396720"/>
          </a:xfrm>
          <a:custGeom>
            <a:avLst/>
            <a:gdLst/>
            <a:ahLst/>
            <a:rect l="l" t="t" r="r" b="b"/>
            <a:pathLst>
              <a:path w="204" h="477">
                <a:moveTo>
                  <a:pt x="204" y="0"/>
                </a:moveTo>
                <a:lnTo>
                  <a:pt x="0" y="28"/>
                </a:lnTo>
                <a:lnTo>
                  <a:pt x="23" y="47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6" name=""/>
          <p:cNvSpPr/>
          <p:nvPr/>
        </p:nvSpPr>
        <p:spPr>
          <a:xfrm>
            <a:off x="5276880" y="3728880"/>
            <a:ext cx="253800" cy="47160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7" name=""/>
          <p:cNvSpPr/>
          <p:nvPr/>
        </p:nvSpPr>
        <p:spPr>
          <a:xfrm>
            <a:off x="4792680" y="4116240"/>
            <a:ext cx="507960" cy="3574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8" name=""/>
          <p:cNvSpPr/>
          <p:nvPr/>
        </p:nvSpPr>
        <p:spPr>
          <a:xfrm>
            <a:off x="4597560" y="3773520"/>
            <a:ext cx="266400" cy="97776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9" name=""/>
          <p:cNvSpPr/>
          <p:nvPr/>
        </p:nvSpPr>
        <p:spPr>
          <a:xfrm>
            <a:off x="3386160" y="1346040"/>
            <a:ext cx="17280" cy="3416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0" name=""/>
          <p:cNvSpPr/>
          <p:nvPr/>
        </p:nvSpPr>
        <p:spPr>
          <a:xfrm>
            <a:off x="2149560" y="1442880"/>
            <a:ext cx="1028520" cy="190692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1" name=""/>
          <p:cNvSpPr/>
          <p:nvPr/>
        </p:nvSpPr>
        <p:spPr>
          <a:xfrm>
            <a:off x="2255760" y="1644480"/>
            <a:ext cx="182520" cy="48924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2" name=""/>
          <p:cNvSpPr/>
          <p:nvPr/>
        </p:nvSpPr>
        <p:spPr>
          <a:xfrm>
            <a:off x="3149640" y="1566720"/>
            <a:ext cx="487440" cy="3160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3" name=""/>
          <p:cNvSpPr/>
          <p:nvPr/>
        </p:nvSpPr>
        <p:spPr>
          <a:xfrm>
            <a:off x="3141720" y="1536840"/>
            <a:ext cx="3284640" cy="90144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4" name=""/>
          <p:cNvSpPr/>
          <p:nvPr/>
        </p:nvSpPr>
        <p:spPr>
          <a:xfrm>
            <a:off x="2506680" y="1908000"/>
            <a:ext cx="981000" cy="167508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5" name=""/>
          <p:cNvSpPr/>
          <p:nvPr/>
        </p:nvSpPr>
        <p:spPr>
          <a:xfrm>
            <a:off x="3308400" y="1860480"/>
            <a:ext cx="191880" cy="103032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6" name=""/>
          <p:cNvSpPr/>
          <p:nvPr/>
        </p:nvSpPr>
        <p:spPr>
          <a:xfrm>
            <a:off x="2106720" y="3218040"/>
            <a:ext cx="871560" cy="83160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7" name=""/>
          <p:cNvSpPr/>
          <p:nvPr/>
        </p:nvSpPr>
        <p:spPr>
          <a:xfrm>
            <a:off x="2897280" y="3735360"/>
            <a:ext cx="1377720" cy="8906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8" name=""/>
          <p:cNvSpPr/>
          <p:nvPr/>
        </p:nvSpPr>
        <p:spPr>
          <a:xfrm>
            <a:off x="3537000" y="2482920"/>
            <a:ext cx="90360" cy="434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9" name=""/>
          <p:cNvSpPr/>
          <p:nvPr/>
        </p:nvSpPr>
        <p:spPr>
          <a:xfrm>
            <a:off x="3367080" y="2857680"/>
            <a:ext cx="1211400" cy="105696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0" name=""/>
          <p:cNvSpPr/>
          <p:nvPr/>
        </p:nvSpPr>
        <p:spPr>
          <a:xfrm>
            <a:off x="3440160" y="2908440"/>
            <a:ext cx="1608120" cy="74916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1" name=""/>
          <p:cNvSpPr/>
          <p:nvPr/>
        </p:nvSpPr>
        <p:spPr>
          <a:xfrm>
            <a:off x="3906720" y="3360600"/>
            <a:ext cx="138240" cy="2923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2" name=""/>
          <p:cNvSpPr/>
          <p:nvPr/>
        </p:nvSpPr>
        <p:spPr>
          <a:xfrm flipV="1">
            <a:off x="3936960" y="4287960"/>
            <a:ext cx="425520" cy="2268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3" name=""/>
          <p:cNvSpPr/>
          <p:nvPr/>
        </p:nvSpPr>
        <p:spPr>
          <a:xfrm flipH="1" flipV="1">
            <a:off x="4084200" y="4443480"/>
            <a:ext cx="244440" cy="77760"/>
          </a:xfrm>
          <a:prstGeom prst="line">
            <a:avLst/>
          </a:prstGeom>
          <a:ln w="1116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214" name=""/>
          <p:cNvSpPr/>
          <p:nvPr/>
        </p:nvSpPr>
        <p:spPr>
          <a:xfrm>
            <a:off x="4573440" y="3251160"/>
            <a:ext cx="295560" cy="592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5" name=""/>
          <p:cNvSpPr/>
          <p:nvPr/>
        </p:nvSpPr>
        <p:spPr>
          <a:xfrm>
            <a:off x="4275000" y="3624120"/>
            <a:ext cx="336600" cy="30024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6" name=""/>
          <p:cNvSpPr/>
          <p:nvPr/>
        </p:nvSpPr>
        <p:spPr>
          <a:xfrm>
            <a:off x="4410000" y="3809880"/>
            <a:ext cx="1001880" cy="23976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7" name=""/>
          <p:cNvSpPr/>
          <p:nvPr/>
        </p:nvSpPr>
        <p:spPr>
          <a:xfrm>
            <a:off x="4941720" y="3772080"/>
            <a:ext cx="157320" cy="15228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8" name=""/>
          <p:cNvSpPr/>
          <p:nvPr/>
        </p:nvSpPr>
        <p:spPr>
          <a:xfrm>
            <a:off x="4300560" y="2870280"/>
            <a:ext cx="1243080" cy="72216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9" name=""/>
          <p:cNvSpPr/>
          <p:nvPr/>
        </p:nvSpPr>
        <p:spPr>
          <a:xfrm>
            <a:off x="4633920" y="1951200"/>
            <a:ext cx="693720" cy="59508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0" name=""/>
          <p:cNvSpPr/>
          <p:nvPr/>
        </p:nvSpPr>
        <p:spPr>
          <a:xfrm>
            <a:off x="4638600" y="1951200"/>
            <a:ext cx="1049400" cy="40932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1" name=""/>
          <p:cNvSpPr/>
          <p:nvPr/>
        </p:nvSpPr>
        <p:spPr>
          <a:xfrm>
            <a:off x="6375240" y="2082960"/>
            <a:ext cx="60192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2" name=""/>
          <p:cNvSpPr/>
          <p:nvPr/>
        </p:nvSpPr>
        <p:spPr>
          <a:xfrm>
            <a:off x="6254640" y="2174760"/>
            <a:ext cx="544680" cy="47160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3" name=""/>
          <p:cNvSpPr/>
          <p:nvPr/>
        </p:nvSpPr>
        <p:spPr>
          <a:xfrm>
            <a:off x="6319800" y="2470320"/>
            <a:ext cx="889200" cy="57276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4" name=""/>
          <p:cNvSpPr/>
          <p:nvPr/>
        </p:nvSpPr>
        <p:spPr>
          <a:xfrm>
            <a:off x="4826160" y="2567160"/>
            <a:ext cx="2341440" cy="167292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5" name=""/>
          <p:cNvSpPr/>
          <p:nvPr/>
        </p:nvSpPr>
        <p:spPr>
          <a:xfrm>
            <a:off x="5683320" y="2268360"/>
            <a:ext cx="380880" cy="51300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6" name=""/>
          <p:cNvSpPr/>
          <p:nvPr/>
        </p:nvSpPr>
        <p:spPr>
          <a:xfrm>
            <a:off x="5315040" y="2475000"/>
            <a:ext cx="199800" cy="35712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solidFill>
            <a:srgbClr val="00f008"/>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7" name=""/>
          <p:cNvSpPr/>
          <p:nvPr/>
        </p:nvSpPr>
        <p:spPr>
          <a:xfrm>
            <a:off x="5487840" y="2689200"/>
            <a:ext cx="339840" cy="3063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8" name=""/>
          <p:cNvSpPr/>
          <p:nvPr/>
        </p:nvSpPr>
        <p:spPr>
          <a:xfrm>
            <a:off x="5732640" y="2889360"/>
            <a:ext cx="163440" cy="85680"/>
          </a:xfrm>
          <a:prstGeom prst="line">
            <a:avLst/>
          </a:prstGeom>
          <a:ln w="1116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229" name=""/>
          <p:cNvSpPr/>
          <p:nvPr/>
        </p:nvSpPr>
        <p:spPr>
          <a:xfrm>
            <a:off x="6500880" y="2774880"/>
            <a:ext cx="361800" cy="9072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1230" name=""/>
          <p:cNvSpPr/>
          <p:nvPr/>
        </p:nvSpPr>
        <p:spPr>
          <a:xfrm>
            <a:off x="4710240" y="2865600"/>
            <a:ext cx="2152440" cy="193176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1" name=""/>
          <p:cNvSpPr/>
          <p:nvPr/>
        </p:nvSpPr>
        <p:spPr>
          <a:xfrm>
            <a:off x="4394160" y="2817720"/>
            <a:ext cx="1581120" cy="194652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2" name=""/>
          <p:cNvSpPr/>
          <p:nvPr/>
        </p:nvSpPr>
        <p:spPr>
          <a:xfrm>
            <a:off x="6394320" y="2917800"/>
            <a:ext cx="546120" cy="18252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3" name=""/>
          <p:cNvSpPr/>
          <p:nvPr/>
        </p:nvSpPr>
        <p:spPr>
          <a:xfrm>
            <a:off x="6159600" y="3174840"/>
            <a:ext cx="439560" cy="268560"/>
          </a:xfrm>
          <a:custGeom>
            <a:avLst/>
            <a:gdLst/>
            <a:ahLst/>
            <a:rect l="l" t="t" r="r" b="b"/>
            <a:pathLst>
              <a:path w="558" h="321">
                <a:moveTo>
                  <a:pt x="558" y="0"/>
                </a:moveTo>
                <a:lnTo>
                  <a:pt x="443" y="281"/>
                </a:lnTo>
                <a:lnTo>
                  <a:pt x="264" y="276"/>
                </a:lnTo>
                <a:lnTo>
                  <a:pt x="167" y="315"/>
                </a:lnTo>
                <a:lnTo>
                  <a:pt x="0" y="32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4" name=""/>
          <p:cNvSpPr/>
          <p:nvPr/>
        </p:nvSpPr>
        <p:spPr>
          <a:xfrm>
            <a:off x="6127920" y="2828880"/>
            <a:ext cx="85680" cy="43200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5" name=""/>
          <p:cNvSpPr/>
          <p:nvPr/>
        </p:nvSpPr>
        <p:spPr>
          <a:xfrm>
            <a:off x="6000840" y="2881440"/>
            <a:ext cx="341280" cy="8388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236" name=""/>
          <p:cNvSpPr/>
          <p:nvPr/>
        </p:nvSpPr>
        <p:spPr>
          <a:xfrm flipV="1">
            <a:off x="5502240" y="4813200"/>
            <a:ext cx="41400" cy="46080"/>
          </a:xfrm>
          <a:prstGeom prst="line">
            <a:avLst/>
          </a:prstGeom>
          <a:ln w="111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237" name=""/>
          <p:cNvSpPr/>
          <p:nvPr/>
        </p:nvSpPr>
        <p:spPr>
          <a:xfrm>
            <a:off x="5303880" y="3952800"/>
            <a:ext cx="1096920" cy="39528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8" name=""/>
          <p:cNvSpPr/>
          <p:nvPr/>
        </p:nvSpPr>
        <p:spPr>
          <a:xfrm>
            <a:off x="4941720" y="3981600"/>
            <a:ext cx="1208160" cy="35856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9" name=""/>
          <p:cNvSpPr/>
          <p:nvPr/>
        </p:nvSpPr>
        <p:spPr>
          <a:xfrm>
            <a:off x="5892840" y="3819600"/>
            <a:ext cx="82440" cy="18720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0" name=""/>
          <p:cNvSpPr/>
          <p:nvPr/>
        </p:nvSpPr>
        <p:spPr>
          <a:xfrm>
            <a:off x="6149880" y="4000680"/>
            <a:ext cx="63720" cy="8568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241" name=""/>
          <p:cNvSpPr/>
          <p:nvPr/>
        </p:nvSpPr>
        <p:spPr>
          <a:xfrm>
            <a:off x="5859360" y="3929040"/>
            <a:ext cx="22320" cy="10008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2" name=""/>
          <p:cNvSpPr/>
          <p:nvPr/>
        </p:nvSpPr>
        <p:spPr>
          <a:xfrm>
            <a:off x="5411880" y="4229280"/>
            <a:ext cx="284040" cy="51588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3" name=""/>
          <p:cNvSpPr/>
          <p:nvPr/>
        </p:nvSpPr>
        <p:spPr>
          <a:xfrm>
            <a:off x="4915080" y="3043080"/>
            <a:ext cx="1182600" cy="1204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4" name=""/>
          <p:cNvSpPr/>
          <p:nvPr/>
        </p:nvSpPr>
        <p:spPr>
          <a:xfrm>
            <a:off x="4506840" y="5064120"/>
            <a:ext cx="39600" cy="95400"/>
          </a:xfrm>
          <a:custGeom>
            <a:avLst/>
            <a:gdLst/>
            <a:ahLst/>
            <a:rect l="l" t="t" r="r" b="b"/>
            <a:pathLst>
              <a:path w="52" h="114">
                <a:moveTo>
                  <a:pt x="52" y="114"/>
                </a:moveTo>
                <a:lnTo>
                  <a:pt x="46" y="64"/>
                </a:lnTo>
                <a:lnTo>
                  <a:pt x="0" y="0"/>
                </a:lnTo>
              </a:path>
            </a:pathLst>
          </a:custGeom>
          <a:solidFill>
            <a:srgbClr val="ffe80f"/>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5" name=""/>
          <p:cNvSpPr/>
          <p:nvPr/>
        </p:nvSpPr>
        <p:spPr>
          <a:xfrm>
            <a:off x="4437000" y="4654440"/>
            <a:ext cx="389160" cy="49212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6" name=""/>
          <p:cNvSpPr/>
          <p:nvPr/>
        </p:nvSpPr>
        <p:spPr>
          <a:xfrm>
            <a:off x="5056200" y="3714840"/>
            <a:ext cx="716040" cy="107316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7" name=""/>
          <p:cNvSpPr/>
          <p:nvPr/>
        </p:nvSpPr>
        <p:spPr>
          <a:xfrm>
            <a:off x="5219640" y="3328920"/>
            <a:ext cx="271440" cy="549360"/>
          </a:xfrm>
          <a:custGeom>
            <a:avLst/>
            <a:gdLst/>
            <a:ahLst/>
            <a:rect l="l" t="t" r="r" b="b"/>
            <a:pathLst>
              <a:path w="344" h="659">
                <a:moveTo>
                  <a:pt x="344" y="50"/>
                </a:moveTo>
                <a:lnTo>
                  <a:pt x="281" y="62"/>
                </a:lnTo>
                <a:lnTo>
                  <a:pt x="200" y="0"/>
                </a:lnTo>
                <a:lnTo>
                  <a:pt x="184" y="159"/>
                </a:lnTo>
                <a:lnTo>
                  <a:pt x="0" y="65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8" name=""/>
          <p:cNvSpPr/>
          <p:nvPr/>
        </p:nvSpPr>
        <p:spPr>
          <a:xfrm>
            <a:off x="5646600" y="3090960"/>
            <a:ext cx="46080" cy="39528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9" name=""/>
          <p:cNvSpPr/>
          <p:nvPr/>
        </p:nvSpPr>
        <p:spPr>
          <a:xfrm flipH="1" flipV="1">
            <a:off x="5729400" y="3514320"/>
            <a:ext cx="63360" cy="133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0" name=""/>
          <p:cNvSpPr/>
          <p:nvPr/>
        </p:nvSpPr>
        <p:spPr>
          <a:xfrm>
            <a:off x="5110200" y="3246480"/>
            <a:ext cx="947880" cy="154152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1" name=""/>
          <p:cNvSpPr/>
          <p:nvPr/>
        </p:nvSpPr>
        <p:spPr>
          <a:xfrm>
            <a:off x="5021280" y="3738600"/>
            <a:ext cx="749160" cy="89064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2" name=""/>
          <p:cNvSpPr/>
          <p:nvPr/>
        </p:nvSpPr>
        <p:spPr>
          <a:xfrm>
            <a:off x="3605040" y="4297320"/>
            <a:ext cx="997200" cy="40788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3" name=""/>
          <p:cNvSpPr/>
          <p:nvPr/>
        </p:nvSpPr>
        <p:spPr>
          <a:xfrm>
            <a:off x="4597560" y="3773520"/>
            <a:ext cx="266400" cy="97776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4" name=""/>
          <p:cNvSpPr/>
          <p:nvPr/>
        </p:nvSpPr>
        <p:spPr>
          <a:xfrm>
            <a:off x="3386160" y="1346040"/>
            <a:ext cx="17280" cy="3416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5" name=""/>
          <p:cNvSpPr/>
          <p:nvPr/>
        </p:nvSpPr>
        <p:spPr>
          <a:xfrm>
            <a:off x="2149560" y="1442880"/>
            <a:ext cx="1028520" cy="190692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6" name=""/>
          <p:cNvSpPr/>
          <p:nvPr/>
        </p:nvSpPr>
        <p:spPr>
          <a:xfrm>
            <a:off x="2255760" y="1644480"/>
            <a:ext cx="182520" cy="489240"/>
          </a:xfrm>
          <a:custGeom>
            <a:avLst/>
            <a:gdLst/>
            <a:ahLst/>
            <a:rect l="l" t="t" r="r" b="b"/>
            <a:pathLst>
              <a:path w="230" h="589">
                <a:moveTo>
                  <a:pt x="230" y="0"/>
                </a:moveTo>
                <a:lnTo>
                  <a:pt x="172" y="86"/>
                </a:lnTo>
                <a:lnTo>
                  <a:pt x="158" y="273"/>
                </a:lnTo>
                <a:lnTo>
                  <a:pt x="36" y="373"/>
                </a:lnTo>
                <a:lnTo>
                  <a:pt x="0" y="58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7" name=""/>
          <p:cNvSpPr/>
          <p:nvPr/>
        </p:nvSpPr>
        <p:spPr>
          <a:xfrm>
            <a:off x="3149640" y="1566720"/>
            <a:ext cx="487440" cy="316080"/>
          </a:xfrm>
          <a:custGeom>
            <a:avLst/>
            <a:gdLst/>
            <a:ahLst/>
            <a:rect l="l" t="t" r="r" b="b"/>
            <a:pathLst>
              <a:path w="617" h="380">
                <a:moveTo>
                  <a:pt x="617" y="380"/>
                </a:moveTo>
                <a:lnTo>
                  <a:pt x="430" y="194"/>
                </a:lnTo>
                <a:lnTo>
                  <a:pt x="315" y="179"/>
                </a:lnTo>
                <a:lnTo>
                  <a:pt x="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8" name=""/>
          <p:cNvSpPr/>
          <p:nvPr/>
        </p:nvSpPr>
        <p:spPr>
          <a:xfrm>
            <a:off x="3308400" y="1860480"/>
            <a:ext cx="191880" cy="1030320"/>
          </a:xfrm>
          <a:custGeom>
            <a:avLst/>
            <a:gdLst/>
            <a:ahLst/>
            <a:rect l="l" t="t" r="r" b="b"/>
            <a:pathLst>
              <a:path w="243" h="1240">
                <a:moveTo>
                  <a:pt x="129" y="0"/>
                </a:moveTo>
                <a:lnTo>
                  <a:pt x="243" y="789"/>
                </a:lnTo>
                <a:lnTo>
                  <a:pt x="0" y="124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9" name=""/>
          <p:cNvSpPr/>
          <p:nvPr/>
        </p:nvSpPr>
        <p:spPr>
          <a:xfrm>
            <a:off x="3537000" y="2482920"/>
            <a:ext cx="90360" cy="43488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0" name=""/>
          <p:cNvSpPr/>
          <p:nvPr/>
        </p:nvSpPr>
        <p:spPr>
          <a:xfrm>
            <a:off x="3367080" y="2857680"/>
            <a:ext cx="1211400" cy="105696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1" name=""/>
          <p:cNvSpPr/>
          <p:nvPr/>
        </p:nvSpPr>
        <p:spPr>
          <a:xfrm>
            <a:off x="3440160" y="2908440"/>
            <a:ext cx="1608120" cy="74916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2" name=""/>
          <p:cNvSpPr/>
          <p:nvPr/>
        </p:nvSpPr>
        <p:spPr>
          <a:xfrm>
            <a:off x="3906720" y="3360600"/>
            <a:ext cx="138240" cy="2923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3" name=""/>
          <p:cNvSpPr/>
          <p:nvPr/>
        </p:nvSpPr>
        <p:spPr>
          <a:xfrm flipV="1">
            <a:off x="3936960" y="4287960"/>
            <a:ext cx="425520" cy="2268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4" name=""/>
          <p:cNvSpPr/>
          <p:nvPr/>
        </p:nvSpPr>
        <p:spPr>
          <a:xfrm flipH="1" flipV="1">
            <a:off x="4084200" y="4443480"/>
            <a:ext cx="244440" cy="77760"/>
          </a:xfrm>
          <a:prstGeom prst="line">
            <a:avLst/>
          </a:prstGeom>
          <a:ln w="11160">
            <a:solidFill>
              <a:srgbClr val="ffe80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265" name=""/>
          <p:cNvSpPr/>
          <p:nvPr/>
        </p:nvSpPr>
        <p:spPr>
          <a:xfrm>
            <a:off x="4275000" y="3624120"/>
            <a:ext cx="336600" cy="300240"/>
          </a:xfrm>
          <a:custGeom>
            <a:avLst/>
            <a:gdLst/>
            <a:ahLst/>
            <a:rect l="l" t="t" r="r" b="b"/>
            <a:pathLst>
              <a:path w="423" h="362">
                <a:moveTo>
                  <a:pt x="68" y="362"/>
                </a:moveTo>
                <a:lnTo>
                  <a:pt x="423" y="86"/>
                </a:lnTo>
                <a:lnTo>
                  <a:pt x="416" y="28"/>
                </a:lnTo>
                <a:lnTo>
                  <a:pt x="377" y="0"/>
                </a:lnTo>
                <a:lnTo>
                  <a:pt x="0" y="5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6" name=""/>
          <p:cNvSpPr/>
          <p:nvPr/>
        </p:nvSpPr>
        <p:spPr>
          <a:xfrm>
            <a:off x="4410000" y="3809880"/>
            <a:ext cx="1001880" cy="23976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7" name=""/>
          <p:cNvSpPr/>
          <p:nvPr/>
        </p:nvSpPr>
        <p:spPr>
          <a:xfrm>
            <a:off x="4941720" y="3772080"/>
            <a:ext cx="157320" cy="152280"/>
          </a:xfrm>
          <a:custGeom>
            <a:avLst/>
            <a:gdLst/>
            <a:ahLst/>
            <a:rect l="l" t="t" r="r" b="b"/>
            <a:pathLst>
              <a:path w="201" h="185">
                <a:moveTo>
                  <a:pt x="0" y="0"/>
                </a:moveTo>
                <a:lnTo>
                  <a:pt x="75" y="99"/>
                </a:lnTo>
                <a:lnTo>
                  <a:pt x="201" y="18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8" name=""/>
          <p:cNvSpPr/>
          <p:nvPr/>
        </p:nvSpPr>
        <p:spPr>
          <a:xfrm>
            <a:off x="4633920" y="1951200"/>
            <a:ext cx="693720" cy="59508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9" name=""/>
          <p:cNvSpPr/>
          <p:nvPr/>
        </p:nvSpPr>
        <p:spPr>
          <a:xfrm>
            <a:off x="6375240" y="2082960"/>
            <a:ext cx="601920" cy="10620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0" name=""/>
          <p:cNvSpPr/>
          <p:nvPr/>
        </p:nvSpPr>
        <p:spPr>
          <a:xfrm>
            <a:off x="6254640" y="2174760"/>
            <a:ext cx="544680" cy="47160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1" name=""/>
          <p:cNvSpPr/>
          <p:nvPr/>
        </p:nvSpPr>
        <p:spPr>
          <a:xfrm>
            <a:off x="6319800" y="2470320"/>
            <a:ext cx="889200" cy="57276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2" name=""/>
          <p:cNvSpPr/>
          <p:nvPr/>
        </p:nvSpPr>
        <p:spPr>
          <a:xfrm>
            <a:off x="4826160" y="2567160"/>
            <a:ext cx="2341440" cy="167292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3" name=""/>
          <p:cNvSpPr/>
          <p:nvPr/>
        </p:nvSpPr>
        <p:spPr>
          <a:xfrm>
            <a:off x="5683320" y="2268360"/>
            <a:ext cx="380880" cy="513000"/>
          </a:xfrm>
          <a:custGeom>
            <a:avLst/>
            <a:gdLst/>
            <a:ahLst/>
            <a:rect l="l" t="t" r="r" b="b"/>
            <a:pathLst>
              <a:path w="482" h="615">
                <a:moveTo>
                  <a:pt x="0" y="0"/>
                </a:moveTo>
                <a:lnTo>
                  <a:pt x="81" y="12"/>
                </a:lnTo>
                <a:lnTo>
                  <a:pt x="172" y="477"/>
                </a:lnTo>
                <a:lnTo>
                  <a:pt x="211" y="550"/>
                </a:lnTo>
                <a:lnTo>
                  <a:pt x="482" y="61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4" name=""/>
          <p:cNvSpPr/>
          <p:nvPr/>
        </p:nvSpPr>
        <p:spPr>
          <a:xfrm>
            <a:off x="5487840" y="2689200"/>
            <a:ext cx="339840" cy="3063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5" name=""/>
          <p:cNvSpPr/>
          <p:nvPr/>
        </p:nvSpPr>
        <p:spPr>
          <a:xfrm>
            <a:off x="5732640" y="2889360"/>
            <a:ext cx="163440" cy="85680"/>
          </a:xfrm>
          <a:prstGeom prst="line">
            <a:avLst/>
          </a:prstGeom>
          <a:ln w="1116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276" name=""/>
          <p:cNvSpPr/>
          <p:nvPr/>
        </p:nvSpPr>
        <p:spPr>
          <a:xfrm>
            <a:off x="6500880" y="2774880"/>
            <a:ext cx="361800" cy="9072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1277" name=""/>
          <p:cNvSpPr/>
          <p:nvPr/>
        </p:nvSpPr>
        <p:spPr>
          <a:xfrm>
            <a:off x="4394160" y="2817720"/>
            <a:ext cx="1581120" cy="194652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8" name=""/>
          <p:cNvSpPr/>
          <p:nvPr/>
        </p:nvSpPr>
        <p:spPr>
          <a:xfrm>
            <a:off x="6394320" y="2917800"/>
            <a:ext cx="546120" cy="18252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9" name=""/>
          <p:cNvSpPr/>
          <p:nvPr/>
        </p:nvSpPr>
        <p:spPr>
          <a:xfrm>
            <a:off x="6127920" y="2828880"/>
            <a:ext cx="85680" cy="43200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0" name=""/>
          <p:cNvSpPr/>
          <p:nvPr/>
        </p:nvSpPr>
        <p:spPr>
          <a:xfrm>
            <a:off x="6000840" y="2881440"/>
            <a:ext cx="341280" cy="8388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281" name=""/>
          <p:cNvSpPr/>
          <p:nvPr/>
        </p:nvSpPr>
        <p:spPr>
          <a:xfrm flipV="1">
            <a:off x="5502240" y="4813200"/>
            <a:ext cx="41400" cy="46080"/>
          </a:xfrm>
          <a:prstGeom prst="line">
            <a:avLst/>
          </a:prstGeom>
          <a:ln w="11160">
            <a:solidFill>
              <a:srgbClr val="ffe80f"/>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282" name=""/>
          <p:cNvSpPr/>
          <p:nvPr/>
        </p:nvSpPr>
        <p:spPr>
          <a:xfrm>
            <a:off x="4941720" y="3981600"/>
            <a:ext cx="1208160" cy="35856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3" name=""/>
          <p:cNvSpPr/>
          <p:nvPr/>
        </p:nvSpPr>
        <p:spPr>
          <a:xfrm>
            <a:off x="5892840" y="3819600"/>
            <a:ext cx="82440" cy="187200"/>
          </a:xfrm>
          <a:custGeom>
            <a:avLst/>
            <a:gdLst/>
            <a:ahLst/>
            <a:rect l="l" t="t" r="r" b="b"/>
            <a:pathLst>
              <a:path w="106" h="225">
                <a:moveTo>
                  <a:pt x="0" y="0"/>
                </a:moveTo>
                <a:lnTo>
                  <a:pt x="106" y="104"/>
                </a:lnTo>
                <a:lnTo>
                  <a:pt x="70" y="22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4" name=""/>
          <p:cNvSpPr/>
          <p:nvPr/>
        </p:nvSpPr>
        <p:spPr>
          <a:xfrm>
            <a:off x="6149880" y="4000680"/>
            <a:ext cx="63720" cy="85680"/>
          </a:xfrm>
          <a:custGeom>
            <a:avLst/>
            <a:gdLst/>
            <a:ahLst/>
            <a:rect l="l" t="t" r="r" b="b"/>
            <a:pathLst>
              <a:path w="80" h="102">
                <a:moveTo>
                  <a:pt x="80" y="102"/>
                </a:moveTo>
                <a:lnTo>
                  <a:pt x="12" y="52"/>
                </a:lnTo>
                <a:lnTo>
                  <a:pt x="0" y="0"/>
                </a:lnTo>
              </a:path>
            </a:pathLst>
          </a:custGeom>
          <a:noFill/>
          <a:ln w="11160">
            <a:solidFill>
              <a:srgbClr val="ffe80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285" name=""/>
          <p:cNvSpPr/>
          <p:nvPr/>
        </p:nvSpPr>
        <p:spPr>
          <a:xfrm>
            <a:off x="5859360" y="3929040"/>
            <a:ext cx="22320" cy="10008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6" name=""/>
          <p:cNvSpPr/>
          <p:nvPr/>
        </p:nvSpPr>
        <p:spPr>
          <a:xfrm>
            <a:off x="5411880" y="4229280"/>
            <a:ext cx="284040" cy="51588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7" name=""/>
          <p:cNvSpPr/>
          <p:nvPr/>
        </p:nvSpPr>
        <p:spPr>
          <a:xfrm>
            <a:off x="4915080" y="3043080"/>
            <a:ext cx="1182600" cy="1204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solidFill>
            <a:srgbClr val="00f008"/>
          </a:solid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8" name=""/>
          <p:cNvSpPr/>
          <p:nvPr/>
        </p:nvSpPr>
        <p:spPr>
          <a:xfrm>
            <a:off x="4506840" y="5064120"/>
            <a:ext cx="39600" cy="95400"/>
          </a:xfrm>
          <a:custGeom>
            <a:avLst/>
            <a:gdLst/>
            <a:ahLst/>
            <a:rect l="l" t="t" r="r" b="b"/>
            <a:pathLst>
              <a:path w="52" h="114">
                <a:moveTo>
                  <a:pt x="52" y="114"/>
                </a:moveTo>
                <a:lnTo>
                  <a:pt x="46" y="64"/>
                </a:lnTo>
                <a:lnTo>
                  <a:pt x="0" y="0"/>
                </a:lnTo>
              </a:path>
            </a:pathLst>
          </a:custGeom>
          <a:solidFill>
            <a:srgbClr val="ffe80f"/>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9" name=""/>
          <p:cNvSpPr/>
          <p:nvPr/>
        </p:nvSpPr>
        <p:spPr>
          <a:xfrm>
            <a:off x="4437000" y="4654440"/>
            <a:ext cx="389160" cy="49212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0" name=""/>
          <p:cNvSpPr/>
          <p:nvPr/>
        </p:nvSpPr>
        <p:spPr>
          <a:xfrm>
            <a:off x="5056200" y="3714840"/>
            <a:ext cx="716040" cy="107316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1" name=""/>
          <p:cNvSpPr/>
          <p:nvPr/>
        </p:nvSpPr>
        <p:spPr>
          <a:xfrm>
            <a:off x="5646600" y="3090960"/>
            <a:ext cx="46080" cy="395280"/>
          </a:xfrm>
          <a:custGeom>
            <a:avLst/>
            <a:gdLst/>
            <a:ahLst/>
            <a:rect l="l" t="t" r="r" b="b"/>
            <a:pathLst>
              <a:path w="52" h="475">
                <a:moveTo>
                  <a:pt x="0" y="0"/>
                </a:moveTo>
                <a:lnTo>
                  <a:pt x="52" y="200"/>
                </a:lnTo>
                <a:lnTo>
                  <a:pt x="36" y="47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2" name=""/>
          <p:cNvSpPr/>
          <p:nvPr/>
        </p:nvSpPr>
        <p:spPr>
          <a:xfrm flipH="1" flipV="1">
            <a:off x="5729400" y="3514320"/>
            <a:ext cx="63360" cy="133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3" name=""/>
          <p:cNvSpPr/>
          <p:nvPr/>
        </p:nvSpPr>
        <p:spPr>
          <a:xfrm>
            <a:off x="5110200" y="3246480"/>
            <a:ext cx="947880" cy="154152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4" name=""/>
          <p:cNvSpPr/>
          <p:nvPr/>
        </p:nvSpPr>
        <p:spPr>
          <a:xfrm>
            <a:off x="5021280" y="3738600"/>
            <a:ext cx="749160" cy="89064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5" name=""/>
          <p:cNvSpPr/>
          <p:nvPr/>
        </p:nvSpPr>
        <p:spPr>
          <a:xfrm>
            <a:off x="3605040" y="4297320"/>
            <a:ext cx="997200" cy="40788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6" name=""/>
          <p:cNvSpPr/>
          <p:nvPr/>
        </p:nvSpPr>
        <p:spPr>
          <a:xfrm flipH="1">
            <a:off x="4665600" y="2251080"/>
            <a:ext cx="36720" cy="22320"/>
          </a:xfrm>
          <a:prstGeom prst="line">
            <a:avLst/>
          </a:prstGeom>
          <a:ln w="11160">
            <a:solidFill>
              <a:srgbClr val="ffe80f"/>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97" name=""/>
          <p:cNvSpPr/>
          <p:nvPr/>
        </p:nvSpPr>
        <p:spPr>
          <a:xfrm>
            <a:off x="3457440" y="3146400"/>
            <a:ext cx="81000" cy="185760"/>
          </a:xfrm>
          <a:custGeom>
            <a:avLst/>
            <a:gdLst/>
            <a:ahLst/>
            <a:rect l="l" t="t" r="r" b="b"/>
            <a:pathLst>
              <a:path w="108" h="222">
                <a:moveTo>
                  <a:pt x="108" y="222"/>
                </a:moveTo>
                <a:lnTo>
                  <a:pt x="65" y="122"/>
                </a:lnTo>
                <a:lnTo>
                  <a:pt x="65" y="0"/>
                </a:lnTo>
                <a:lnTo>
                  <a:pt x="0" y="5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8" name=""/>
          <p:cNvSpPr/>
          <p:nvPr/>
        </p:nvSpPr>
        <p:spPr>
          <a:xfrm>
            <a:off x="3906720" y="3360600"/>
            <a:ext cx="138240" cy="292320"/>
          </a:xfrm>
          <a:custGeom>
            <a:avLst/>
            <a:gdLst/>
            <a:ahLst/>
            <a:rect l="l" t="t" r="r" b="b"/>
            <a:pathLst>
              <a:path w="178" h="350">
                <a:moveTo>
                  <a:pt x="0" y="0"/>
                </a:moveTo>
                <a:lnTo>
                  <a:pt x="178" y="143"/>
                </a:lnTo>
                <a:lnTo>
                  <a:pt x="178" y="35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9" name=""/>
          <p:cNvSpPr/>
          <p:nvPr/>
        </p:nvSpPr>
        <p:spPr>
          <a:xfrm flipH="1">
            <a:off x="3914640" y="3557520"/>
            <a:ext cx="68400" cy="76320"/>
          </a:xfrm>
          <a:prstGeom prst="line">
            <a:avLst/>
          </a:prstGeom>
          <a:ln w="11160">
            <a:solidFill>
              <a:srgbClr val="ffe80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300" name=""/>
          <p:cNvSpPr/>
          <p:nvPr/>
        </p:nvSpPr>
        <p:spPr>
          <a:xfrm>
            <a:off x="4589640" y="3067200"/>
            <a:ext cx="188640" cy="466560"/>
          </a:xfrm>
          <a:custGeom>
            <a:avLst/>
            <a:gdLst/>
            <a:ahLst/>
            <a:rect l="l" t="t" r="r" b="b"/>
            <a:pathLst>
              <a:path w="240" h="561">
                <a:moveTo>
                  <a:pt x="62" y="561"/>
                </a:moveTo>
                <a:lnTo>
                  <a:pt x="0" y="412"/>
                </a:lnTo>
                <a:lnTo>
                  <a:pt x="24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1" name=""/>
          <p:cNvSpPr/>
          <p:nvPr/>
        </p:nvSpPr>
        <p:spPr>
          <a:xfrm>
            <a:off x="5487840" y="2689200"/>
            <a:ext cx="339840" cy="3063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2" name=""/>
          <p:cNvSpPr/>
          <p:nvPr/>
        </p:nvSpPr>
        <p:spPr>
          <a:xfrm flipH="1">
            <a:off x="6508440" y="2567160"/>
            <a:ext cx="58680" cy="19368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3" name=""/>
          <p:cNvSpPr/>
          <p:nvPr/>
        </p:nvSpPr>
        <p:spPr>
          <a:xfrm>
            <a:off x="6500880" y="2774880"/>
            <a:ext cx="361800" cy="9072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1304" name=""/>
          <p:cNvSpPr/>
          <p:nvPr/>
        </p:nvSpPr>
        <p:spPr>
          <a:xfrm flipV="1">
            <a:off x="4896000" y="4200480"/>
            <a:ext cx="23760" cy="1000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5" name=""/>
          <p:cNvSpPr/>
          <p:nvPr/>
        </p:nvSpPr>
        <p:spPr>
          <a:xfrm>
            <a:off x="6000840" y="2881440"/>
            <a:ext cx="341280" cy="83880"/>
          </a:xfrm>
          <a:custGeom>
            <a:avLst/>
            <a:gdLst/>
            <a:ahLst/>
            <a:rect l="l" t="t" r="r" b="b"/>
            <a:pathLst>
              <a:path w="431" h="102">
                <a:moveTo>
                  <a:pt x="0" y="0"/>
                </a:moveTo>
                <a:lnTo>
                  <a:pt x="167" y="102"/>
                </a:lnTo>
                <a:lnTo>
                  <a:pt x="350" y="102"/>
                </a:lnTo>
                <a:lnTo>
                  <a:pt x="431" y="52"/>
                </a:lnTo>
              </a:path>
            </a:pathLst>
          </a:custGeom>
          <a:noFill/>
          <a:ln w="11160">
            <a:solidFill>
              <a:srgbClr val="ffe80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306" name=""/>
          <p:cNvSpPr/>
          <p:nvPr/>
        </p:nvSpPr>
        <p:spPr>
          <a:xfrm>
            <a:off x="5859360" y="3929040"/>
            <a:ext cx="22320" cy="100080"/>
          </a:xfrm>
          <a:custGeom>
            <a:avLst/>
            <a:gdLst/>
            <a:ahLst/>
            <a:rect l="l" t="t" r="r" b="b"/>
            <a:pathLst>
              <a:path w="29" h="120">
                <a:moveTo>
                  <a:pt x="29" y="0"/>
                </a:moveTo>
                <a:lnTo>
                  <a:pt x="0" y="58"/>
                </a:lnTo>
                <a:lnTo>
                  <a:pt x="0" y="12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7" name=""/>
          <p:cNvSpPr/>
          <p:nvPr/>
        </p:nvSpPr>
        <p:spPr>
          <a:xfrm flipV="1">
            <a:off x="4991040" y="4242960"/>
            <a:ext cx="165240" cy="4680"/>
          </a:xfrm>
          <a:prstGeom prst="line">
            <a:avLst/>
          </a:prstGeom>
          <a:ln w="11160">
            <a:solidFill>
              <a:srgbClr val="ffe80f"/>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308" name=""/>
          <p:cNvSpPr/>
          <p:nvPr/>
        </p:nvSpPr>
        <p:spPr>
          <a:xfrm flipH="1" flipV="1">
            <a:off x="5729400" y="3514320"/>
            <a:ext cx="63360" cy="1335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9" name=""/>
          <p:cNvSpPr/>
          <p:nvPr/>
        </p:nvSpPr>
        <p:spPr>
          <a:xfrm flipH="1">
            <a:off x="5578200" y="4040280"/>
            <a:ext cx="3240" cy="65160"/>
          </a:xfrm>
          <a:prstGeom prst="line">
            <a:avLst/>
          </a:prstGeom>
          <a:ln w="11160">
            <a:solidFill>
              <a:srgbClr val="00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310" name=""/>
          <p:cNvSpPr/>
          <p:nvPr/>
        </p:nvSpPr>
        <p:spPr>
          <a:xfrm>
            <a:off x="4792680" y="4116240"/>
            <a:ext cx="507960" cy="357480"/>
          </a:xfrm>
          <a:custGeom>
            <a:avLst/>
            <a:gdLst/>
            <a:ahLst/>
            <a:rect l="l" t="t" r="r" b="b"/>
            <a:pathLst>
              <a:path w="642" h="431">
                <a:moveTo>
                  <a:pt x="0" y="431"/>
                </a:moveTo>
                <a:lnTo>
                  <a:pt x="211" y="327"/>
                </a:lnTo>
                <a:lnTo>
                  <a:pt x="435" y="137"/>
                </a:lnTo>
                <a:lnTo>
                  <a:pt x="642"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1" name=""/>
          <p:cNvSpPr/>
          <p:nvPr/>
        </p:nvSpPr>
        <p:spPr>
          <a:xfrm>
            <a:off x="5732640" y="2889360"/>
            <a:ext cx="163440" cy="85680"/>
          </a:xfrm>
          <a:prstGeom prst="line">
            <a:avLst/>
          </a:prstGeom>
          <a:ln w="11160">
            <a:solidFill>
              <a:srgbClr val="ffe80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312" name=""/>
          <p:cNvSpPr/>
          <p:nvPr/>
        </p:nvSpPr>
        <p:spPr>
          <a:xfrm flipH="1" flipV="1">
            <a:off x="5556240" y="4092480"/>
            <a:ext cx="63360" cy="23760"/>
          </a:xfrm>
          <a:prstGeom prst="line">
            <a:avLst/>
          </a:prstGeom>
          <a:ln w="1116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313" name=""/>
          <p:cNvSpPr/>
          <p:nvPr/>
        </p:nvSpPr>
        <p:spPr>
          <a:xfrm flipV="1">
            <a:off x="5303880" y="4239720"/>
            <a:ext cx="3240" cy="47880"/>
          </a:xfrm>
          <a:prstGeom prst="line">
            <a:avLst/>
          </a:prstGeom>
          <a:ln w="11160">
            <a:solidFill>
              <a:srgbClr val="0000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14" name=""/>
          <p:cNvSpPr/>
          <p:nvPr/>
        </p:nvSpPr>
        <p:spPr>
          <a:xfrm flipH="1">
            <a:off x="3904920" y="4286160"/>
            <a:ext cx="73080" cy="357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5" name=""/>
          <p:cNvSpPr/>
          <p:nvPr/>
        </p:nvSpPr>
        <p:spPr>
          <a:xfrm flipH="1">
            <a:off x="4321080" y="4759200"/>
            <a:ext cx="76320" cy="15732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6" name=""/>
          <p:cNvSpPr/>
          <p:nvPr/>
        </p:nvSpPr>
        <p:spPr>
          <a:xfrm>
            <a:off x="4506840" y="5064120"/>
            <a:ext cx="39600" cy="95400"/>
          </a:xfrm>
          <a:custGeom>
            <a:avLst/>
            <a:gdLst/>
            <a:ahLst/>
            <a:rect l="l" t="t" r="r" b="b"/>
            <a:pathLst>
              <a:path w="52" h="114">
                <a:moveTo>
                  <a:pt x="52" y="114"/>
                </a:moveTo>
                <a:lnTo>
                  <a:pt x="46" y="64"/>
                </a:lnTo>
                <a:lnTo>
                  <a:pt x="0" y="0"/>
                </a:lnTo>
              </a:path>
            </a:pathLst>
          </a:custGeom>
          <a:solidFill>
            <a:srgbClr val="ffe80f"/>
          </a:solidFill>
          <a:ln w="111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7" name=""/>
          <p:cNvSpPr/>
          <p:nvPr/>
        </p:nvSpPr>
        <p:spPr>
          <a:xfrm>
            <a:off x="4506840" y="4797360"/>
            <a:ext cx="208080" cy="273240"/>
          </a:xfrm>
          <a:custGeom>
            <a:avLst/>
            <a:gdLst/>
            <a:ahLst/>
            <a:rect l="l" t="t" r="r" b="b"/>
            <a:pathLst>
              <a:path w="263" h="328">
                <a:moveTo>
                  <a:pt x="5" y="328"/>
                </a:moveTo>
                <a:lnTo>
                  <a:pt x="0" y="195"/>
                </a:lnTo>
                <a:lnTo>
                  <a:pt x="34" y="138"/>
                </a:lnTo>
                <a:lnTo>
                  <a:pt x="154" y="46"/>
                </a:lnTo>
                <a:lnTo>
                  <a:pt x="263" y="0"/>
                </a:lnTo>
              </a:path>
            </a:pathLst>
          </a:custGeom>
          <a:noFill/>
          <a:ln w="111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8" name=""/>
          <p:cNvSpPr/>
          <p:nvPr/>
        </p:nvSpPr>
        <p:spPr>
          <a:xfrm>
            <a:off x="4506840" y="5064120"/>
            <a:ext cx="39600" cy="95400"/>
          </a:xfrm>
          <a:custGeom>
            <a:avLst/>
            <a:gdLst/>
            <a:ahLst/>
            <a:rect l="l" t="t" r="r" b="b"/>
            <a:pathLst>
              <a:path w="52" h="114">
                <a:moveTo>
                  <a:pt x="52" y="114"/>
                </a:moveTo>
                <a:lnTo>
                  <a:pt x="46" y="64"/>
                </a:lnTo>
                <a:lnTo>
                  <a:pt x="0" y="0"/>
                </a:lnTo>
              </a:path>
            </a:pathLst>
          </a:custGeom>
          <a:solidFill>
            <a:srgbClr val="ffe80f"/>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9" name=""/>
          <p:cNvSpPr/>
          <p:nvPr/>
        </p:nvSpPr>
        <p:spPr>
          <a:xfrm>
            <a:off x="4506840" y="4797360"/>
            <a:ext cx="208080" cy="27324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0" name=""/>
          <p:cNvSpPr/>
          <p:nvPr/>
        </p:nvSpPr>
        <p:spPr>
          <a:xfrm>
            <a:off x="4896000" y="2179800"/>
            <a:ext cx="533160" cy="88560"/>
          </a:xfrm>
          <a:custGeom>
            <a:avLst/>
            <a:gdLst/>
            <a:ahLst/>
            <a:rect l="l" t="t" r="r" b="b"/>
            <a:pathLst>
              <a:path w="668" h="110">
                <a:moveTo>
                  <a:pt x="5" y="0"/>
                </a:moveTo>
                <a:lnTo>
                  <a:pt x="0" y="20"/>
                </a:lnTo>
                <a:lnTo>
                  <a:pt x="172" y="72"/>
                </a:lnTo>
                <a:lnTo>
                  <a:pt x="173" y="72"/>
                </a:lnTo>
                <a:lnTo>
                  <a:pt x="666" y="110"/>
                </a:lnTo>
                <a:lnTo>
                  <a:pt x="668" y="88"/>
                </a:lnTo>
                <a:lnTo>
                  <a:pt x="175" y="51"/>
                </a:lnTo>
                <a:lnTo>
                  <a:pt x="173" y="61"/>
                </a:lnTo>
                <a:lnTo>
                  <a:pt x="177" y="52"/>
                </a:lnTo>
                <a:lnTo>
                  <a:pt x="5" y="0"/>
                </a:lnTo>
                <a:close/>
              </a:path>
            </a:pathLst>
          </a:cu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321" name=""/>
          <p:cNvSpPr/>
          <p:nvPr/>
        </p:nvSpPr>
        <p:spPr>
          <a:xfrm>
            <a:off x="4929120" y="2097000"/>
            <a:ext cx="238320" cy="801720"/>
          </a:xfrm>
          <a:custGeom>
            <a:avLst/>
            <a:gdLst/>
            <a:ahLst/>
            <a:rect l="l" t="t" r="r" b="b"/>
            <a:pathLst>
              <a:path w="303" h="962">
                <a:moveTo>
                  <a:pt x="303" y="19"/>
                </a:moveTo>
                <a:lnTo>
                  <a:pt x="294" y="0"/>
                </a:lnTo>
                <a:lnTo>
                  <a:pt x="151" y="71"/>
                </a:lnTo>
                <a:lnTo>
                  <a:pt x="147" y="73"/>
                </a:lnTo>
                <a:lnTo>
                  <a:pt x="145" y="77"/>
                </a:lnTo>
                <a:lnTo>
                  <a:pt x="39" y="378"/>
                </a:lnTo>
                <a:lnTo>
                  <a:pt x="38" y="381"/>
                </a:lnTo>
                <a:lnTo>
                  <a:pt x="0" y="961"/>
                </a:lnTo>
                <a:lnTo>
                  <a:pt x="21" y="962"/>
                </a:lnTo>
                <a:lnTo>
                  <a:pt x="59" y="383"/>
                </a:lnTo>
                <a:lnTo>
                  <a:pt x="48" y="381"/>
                </a:lnTo>
                <a:lnTo>
                  <a:pt x="57" y="385"/>
                </a:lnTo>
                <a:lnTo>
                  <a:pt x="163" y="84"/>
                </a:lnTo>
                <a:lnTo>
                  <a:pt x="161" y="87"/>
                </a:lnTo>
                <a:lnTo>
                  <a:pt x="165" y="80"/>
                </a:lnTo>
                <a:lnTo>
                  <a:pt x="154" y="80"/>
                </a:lnTo>
                <a:lnTo>
                  <a:pt x="160" y="91"/>
                </a:lnTo>
                <a:lnTo>
                  <a:pt x="303"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2" name=""/>
          <p:cNvSpPr/>
          <p:nvPr/>
        </p:nvSpPr>
        <p:spPr>
          <a:xfrm>
            <a:off x="4778280" y="2308320"/>
            <a:ext cx="185760" cy="114120"/>
          </a:xfrm>
          <a:custGeom>
            <a:avLst/>
            <a:gdLst/>
            <a:ahLst/>
            <a:rect l="l" t="t" r="r" b="b"/>
            <a:pathLst>
              <a:path w="237" h="137">
                <a:moveTo>
                  <a:pt x="0" y="0"/>
                </a:moveTo>
                <a:lnTo>
                  <a:pt x="0" y="22"/>
                </a:lnTo>
                <a:lnTo>
                  <a:pt x="136" y="22"/>
                </a:lnTo>
                <a:lnTo>
                  <a:pt x="136" y="11"/>
                </a:lnTo>
                <a:lnTo>
                  <a:pt x="125" y="11"/>
                </a:lnTo>
                <a:lnTo>
                  <a:pt x="129" y="18"/>
                </a:lnTo>
                <a:lnTo>
                  <a:pt x="133" y="20"/>
                </a:lnTo>
                <a:lnTo>
                  <a:pt x="125" y="11"/>
                </a:lnTo>
                <a:lnTo>
                  <a:pt x="125" y="126"/>
                </a:lnTo>
                <a:lnTo>
                  <a:pt x="125" y="126"/>
                </a:lnTo>
                <a:lnTo>
                  <a:pt x="129" y="133"/>
                </a:lnTo>
                <a:lnTo>
                  <a:pt x="133" y="135"/>
                </a:lnTo>
                <a:lnTo>
                  <a:pt x="136" y="137"/>
                </a:lnTo>
                <a:lnTo>
                  <a:pt x="237" y="137"/>
                </a:lnTo>
                <a:lnTo>
                  <a:pt x="237" y="115"/>
                </a:lnTo>
                <a:lnTo>
                  <a:pt x="136" y="115"/>
                </a:lnTo>
                <a:lnTo>
                  <a:pt x="147" y="126"/>
                </a:lnTo>
                <a:lnTo>
                  <a:pt x="143" y="119"/>
                </a:lnTo>
                <a:lnTo>
                  <a:pt x="140" y="117"/>
                </a:lnTo>
                <a:lnTo>
                  <a:pt x="136" y="126"/>
                </a:lnTo>
                <a:lnTo>
                  <a:pt x="147" y="126"/>
                </a:lnTo>
                <a:lnTo>
                  <a:pt x="147" y="11"/>
                </a:lnTo>
                <a:lnTo>
                  <a:pt x="147" y="11"/>
                </a:lnTo>
                <a:lnTo>
                  <a:pt x="143" y="4"/>
                </a:lnTo>
                <a:lnTo>
                  <a:pt x="140" y="2"/>
                </a:lnTo>
                <a:lnTo>
                  <a:pt x="136"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3" name=""/>
          <p:cNvSpPr/>
          <p:nvPr/>
        </p:nvSpPr>
        <p:spPr>
          <a:xfrm>
            <a:off x="4815000" y="2478240"/>
            <a:ext cx="101520" cy="128520"/>
          </a:xfrm>
          <a:custGeom>
            <a:avLst/>
            <a:gdLst/>
            <a:ahLst/>
            <a:rect l="l" t="t" r="r" b="b"/>
            <a:pathLst>
              <a:path w="129" h="154">
                <a:moveTo>
                  <a:pt x="14" y="0"/>
                </a:moveTo>
                <a:lnTo>
                  <a:pt x="0" y="16"/>
                </a:lnTo>
                <a:lnTo>
                  <a:pt x="114" y="154"/>
                </a:lnTo>
                <a:lnTo>
                  <a:pt x="129" y="138"/>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4" name=""/>
          <p:cNvSpPr/>
          <p:nvPr/>
        </p:nvSpPr>
        <p:spPr>
          <a:xfrm>
            <a:off x="4383000" y="2438280"/>
            <a:ext cx="830520" cy="419400"/>
          </a:xfrm>
          <a:custGeom>
            <a:avLst/>
            <a:gdLst/>
            <a:ahLst/>
            <a:rect l="l" t="t" r="r" b="b"/>
            <a:pathLst>
              <a:path w="1049" h="506">
                <a:moveTo>
                  <a:pt x="1049" y="33"/>
                </a:moveTo>
                <a:lnTo>
                  <a:pt x="1041" y="13"/>
                </a:lnTo>
                <a:lnTo>
                  <a:pt x="726" y="128"/>
                </a:lnTo>
                <a:lnTo>
                  <a:pt x="726" y="128"/>
                </a:lnTo>
                <a:lnTo>
                  <a:pt x="724" y="128"/>
                </a:lnTo>
                <a:lnTo>
                  <a:pt x="299" y="486"/>
                </a:lnTo>
                <a:lnTo>
                  <a:pt x="305" y="495"/>
                </a:lnTo>
                <a:lnTo>
                  <a:pt x="312" y="488"/>
                </a:lnTo>
                <a:lnTo>
                  <a:pt x="308" y="486"/>
                </a:lnTo>
                <a:lnTo>
                  <a:pt x="305" y="484"/>
                </a:lnTo>
                <a:lnTo>
                  <a:pt x="301" y="486"/>
                </a:lnTo>
                <a:lnTo>
                  <a:pt x="313" y="488"/>
                </a:lnTo>
                <a:lnTo>
                  <a:pt x="16" y="0"/>
                </a:lnTo>
                <a:lnTo>
                  <a:pt x="0" y="15"/>
                </a:lnTo>
                <a:lnTo>
                  <a:pt x="297" y="502"/>
                </a:lnTo>
                <a:lnTo>
                  <a:pt x="297" y="502"/>
                </a:lnTo>
                <a:lnTo>
                  <a:pt x="301" y="504"/>
                </a:lnTo>
                <a:lnTo>
                  <a:pt x="305" y="506"/>
                </a:lnTo>
                <a:lnTo>
                  <a:pt x="308" y="504"/>
                </a:lnTo>
                <a:lnTo>
                  <a:pt x="312" y="504"/>
                </a:lnTo>
                <a:lnTo>
                  <a:pt x="737" y="146"/>
                </a:lnTo>
                <a:lnTo>
                  <a:pt x="729" y="137"/>
                </a:lnTo>
                <a:lnTo>
                  <a:pt x="733" y="147"/>
                </a:lnTo>
                <a:lnTo>
                  <a:pt x="1049" y="3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5" name=""/>
          <p:cNvSpPr/>
          <p:nvPr/>
        </p:nvSpPr>
        <p:spPr>
          <a:xfrm>
            <a:off x="4599000" y="2854440"/>
            <a:ext cx="31680" cy="455400"/>
          </a:xfrm>
          <a:custGeom>
            <a:avLst/>
            <a:gdLst/>
            <a:ahLst/>
            <a:rect l="l" t="t" r="r" b="b"/>
            <a:pathLst>
              <a:path w="41" h="548">
                <a:moveTo>
                  <a:pt x="41" y="0"/>
                </a:moveTo>
                <a:lnTo>
                  <a:pt x="20" y="0"/>
                </a:lnTo>
                <a:lnTo>
                  <a:pt x="0" y="548"/>
                </a:lnTo>
                <a:lnTo>
                  <a:pt x="22" y="548"/>
                </a:lnTo>
                <a:lnTo>
                  <a:pt x="4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6" name=""/>
          <p:cNvSpPr/>
          <p:nvPr/>
        </p:nvSpPr>
        <p:spPr>
          <a:xfrm>
            <a:off x="3968640" y="2687760"/>
            <a:ext cx="1516320" cy="1608120"/>
          </a:xfrm>
          <a:custGeom>
            <a:avLst/>
            <a:gdLst/>
            <a:ahLst/>
            <a:rect l="l" t="t" r="r" b="b"/>
            <a:pathLst>
              <a:path w="1913" h="1932">
                <a:moveTo>
                  <a:pt x="1913" y="16"/>
                </a:moveTo>
                <a:lnTo>
                  <a:pt x="1900" y="0"/>
                </a:lnTo>
                <a:lnTo>
                  <a:pt x="1782" y="114"/>
                </a:lnTo>
                <a:lnTo>
                  <a:pt x="1787" y="121"/>
                </a:lnTo>
                <a:lnTo>
                  <a:pt x="1784" y="113"/>
                </a:lnTo>
                <a:lnTo>
                  <a:pt x="1787" y="111"/>
                </a:lnTo>
                <a:lnTo>
                  <a:pt x="1567" y="125"/>
                </a:lnTo>
                <a:lnTo>
                  <a:pt x="1563" y="127"/>
                </a:lnTo>
                <a:lnTo>
                  <a:pt x="1219" y="242"/>
                </a:lnTo>
                <a:lnTo>
                  <a:pt x="1219" y="242"/>
                </a:lnTo>
                <a:lnTo>
                  <a:pt x="1216" y="243"/>
                </a:lnTo>
                <a:lnTo>
                  <a:pt x="805" y="745"/>
                </a:lnTo>
                <a:lnTo>
                  <a:pt x="812" y="753"/>
                </a:lnTo>
                <a:lnTo>
                  <a:pt x="807" y="745"/>
                </a:lnTo>
                <a:lnTo>
                  <a:pt x="601" y="966"/>
                </a:lnTo>
                <a:lnTo>
                  <a:pt x="342" y="1199"/>
                </a:lnTo>
                <a:lnTo>
                  <a:pt x="341" y="1199"/>
                </a:lnTo>
                <a:lnTo>
                  <a:pt x="190" y="1411"/>
                </a:lnTo>
                <a:lnTo>
                  <a:pt x="190" y="1411"/>
                </a:lnTo>
                <a:lnTo>
                  <a:pt x="188" y="1414"/>
                </a:lnTo>
                <a:lnTo>
                  <a:pt x="0" y="1925"/>
                </a:lnTo>
                <a:lnTo>
                  <a:pt x="18" y="1932"/>
                </a:lnTo>
                <a:lnTo>
                  <a:pt x="206" y="1421"/>
                </a:lnTo>
                <a:lnTo>
                  <a:pt x="197" y="1418"/>
                </a:lnTo>
                <a:lnTo>
                  <a:pt x="204" y="1427"/>
                </a:lnTo>
                <a:lnTo>
                  <a:pt x="355" y="1215"/>
                </a:lnTo>
                <a:lnTo>
                  <a:pt x="348" y="1206"/>
                </a:lnTo>
                <a:lnTo>
                  <a:pt x="355" y="1215"/>
                </a:lnTo>
                <a:lnTo>
                  <a:pt x="613" y="982"/>
                </a:lnTo>
                <a:lnTo>
                  <a:pt x="819" y="762"/>
                </a:lnTo>
                <a:lnTo>
                  <a:pt x="819" y="762"/>
                </a:lnTo>
                <a:lnTo>
                  <a:pt x="1230" y="260"/>
                </a:lnTo>
                <a:lnTo>
                  <a:pt x="1223" y="251"/>
                </a:lnTo>
                <a:lnTo>
                  <a:pt x="1226" y="261"/>
                </a:lnTo>
                <a:lnTo>
                  <a:pt x="1571" y="147"/>
                </a:lnTo>
                <a:lnTo>
                  <a:pt x="1567" y="136"/>
                </a:lnTo>
                <a:lnTo>
                  <a:pt x="1569" y="147"/>
                </a:lnTo>
                <a:lnTo>
                  <a:pt x="1789" y="132"/>
                </a:lnTo>
                <a:lnTo>
                  <a:pt x="1791" y="130"/>
                </a:lnTo>
                <a:lnTo>
                  <a:pt x="1795" y="130"/>
                </a:lnTo>
                <a:lnTo>
                  <a:pt x="1913" y="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7" name=""/>
          <p:cNvSpPr/>
          <p:nvPr/>
        </p:nvSpPr>
        <p:spPr>
          <a:xfrm>
            <a:off x="4449600" y="3483000"/>
            <a:ext cx="104760" cy="123840"/>
          </a:xfrm>
          <a:custGeom>
            <a:avLst/>
            <a:gdLst/>
            <a:ahLst/>
            <a:rect l="l" t="t" r="r" b="b"/>
            <a:pathLst>
              <a:path w="136" h="151">
                <a:moveTo>
                  <a:pt x="14" y="0"/>
                </a:moveTo>
                <a:lnTo>
                  <a:pt x="0" y="16"/>
                </a:lnTo>
                <a:lnTo>
                  <a:pt x="122" y="151"/>
                </a:lnTo>
                <a:lnTo>
                  <a:pt x="136" y="135"/>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8" name=""/>
          <p:cNvSpPr/>
          <p:nvPr/>
        </p:nvSpPr>
        <p:spPr>
          <a:xfrm>
            <a:off x="4118040" y="3497400"/>
            <a:ext cx="129960" cy="201600"/>
          </a:xfrm>
          <a:custGeom>
            <a:avLst/>
            <a:gdLst/>
            <a:ahLst/>
            <a:rect l="l" t="t" r="r" b="b"/>
            <a:pathLst>
              <a:path w="165" h="242">
                <a:moveTo>
                  <a:pt x="22" y="0"/>
                </a:moveTo>
                <a:lnTo>
                  <a:pt x="0" y="2"/>
                </a:lnTo>
                <a:lnTo>
                  <a:pt x="11" y="149"/>
                </a:lnTo>
                <a:lnTo>
                  <a:pt x="15" y="154"/>
                </a:lnTo>
                <a:lnTo>
                  <a:pt x="16" y="156"/>
                </a:lnTo>
                <a:lnTo>
                  <a:pt x="154" y="242"/>
                </a:lnTo>
                <a:lnTo>
                  <a:pt x="165" y="224"/>
                </a:lnTo>
                <a:lnTo>
                  <a:pt x="27" y="138"/>
                </a:lnTo>
                <a:lnTo>
                  <a:pt x="29" y="140"/>
                </a:lnTo>
                <a:lnTo>
                  <a:pt x="22" y="147"/>
                </a:lnTo>
                <a:lnTo>
                  <a:pt x="33" y="147"/>
                </a:lnTo>
                <a:lnTo>
                  <a:pt x="2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9" name=""/>
          <p:cNvSpPr/>
          <p:nvPr/>
        </p:nvSpPr>
        <p:spPr>
          <a:xfrm>
            <a:off x="4191120" y="3757680"/>
            <a:ext cx="272880" cy="185760"/>
          </a:xfrm>
          <a:custGeom>
            <a:avLst/>
            <a:gdLst/>
            <a:ahLst/>
            <a:rect l="l" t="t" r="r" b="b"/>
            <a:pathLst>
              <a:path w="344" h="224">
                <a:moveTo>
                  <a:pt x="12" y="0"/>
                </a:moveTo>
                <a:lnTo>
                  <a:pt x="0" y="16"/>
                </a:lnTo>
                <a:lnTo>
                  <a:pt x="120" y="142"/>
                </a:lnTo>
                <a:lnTo>
                  <a:pt x="122" y="142"/>
                </a:lnTo>
                <a:lnTo>
                  <a:pt x="122" y="144"/>
                </a:lnTo>
                <a:lnTo>
                  <a:pt x="337" y="224"/>
                </a:lnTo>
                <a:lnTo>
                  <a:pt x="344" y="205"/>
                </a:lnTo>
                <a:lnTo>
                  <a:pt x="129" y="124"/>
                </a:lnTo>
                <a:lnTo>
                  <a:pt x="125" y="133"/>
                </a:lnTo>
                <a:lnTo>
                  <a:pt x="132" y="126"/>
                </a:lnTo>
                <a:lnTo>
                  <a:pt x="1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0" name=""/>
          <p:cNvSpPr/>
          <p:nvPr/>
        </p:nvSpPr>
        <p:spPr>
          <a:xfrm>
            <a:off x="3951360" y="3832200"/>
            <a:ext cx="190440" cy="198360"/>
          </a:xfrm>
          <a:custGeom>
            <a:avLst/>
            <a:gdLst/>
            <a:ahLst/>
            <a:rect l="l" t="t" r="r" b="b"/>
            <a:pathLst>
              <a:path w="240" h="240">
                <a:moveTo>
                  <a:pt x="240" y="20"/>
                </a:moveTo>
                <a:lnTo>
                  <a:pt x="231" y="0"/>
                </a:lnTo>
                <a:lnTo>
                  <a:pt x="7" y="115"/>
                </a:lnTo>
                <a:lnTo>
                  <a:pt x="3" y="116"/>
                </a:lnTo>
                <a:lnTo>
                  <a:pt x="0" y="124"/>
                </a:lnTo>
                <a:lnTo>
                  <a:pt x="1" y="125"/>
                </a:lnTo>
                <a:lnTo>
                  <a:pt x="25" y="240"/>
                </a:lnTo>
                <a:lnTo>
                  <a:pt x="44" y="236"/>
                </a:lnTo>
                <a:lnTo>
                  <a:pt x="21" y="122"/>
                </a:lnTo>
                <a:lnTo>
                  <a:pt x="18" y="131"/>
                </a:lnTo>
                <a:lnTo>
                  <a:pt x="21" y="124"/>
                </a:lnTo>
                <a:lnTo>
                  <a:pt x="21" y="124"/>
                </a:lnTo>
                <a:lnTo>
                  <a:pt x="10" y="124"/>
                </a:lnTo>
                <a:lnTo>
                  <a:pt x="16" y="134"/>
                </a:lnTo>
                <a:lnTo>
                  <a:pt x="240"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1" name=""/>
          <p:cNvSpPr/>
          <p:nvPr/>
        </p:nvSpPr>
        <p:spPr>
          <a:xfrm>
            <a:off x="4095720" y="3922560"/>
            <a:ext cx="77760" cy="114480"/>
          </a:xfrm>
          <a:custGeom>
            <a:avLst/>
            <a:gdLst/>
            <a:ahLst/>
            <a:rect l="l" t="t" r="r" b="b"/>
            <a:pathLst>
              <a:path w="100" h="136">
                <a:moveTo>
                  <a:pt x="14" y="0"/>
                </a:moveTo>
                <a:lnTo>
                  <a:pt x="0" y="16"/>
                </a:lnTo>
                <a:lnTo>
                  <a:pt x="86" y="136"/>
                </a:lnTo>
                <a:lnTo>
                  <a:pt x="100" y="120"/>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2" name=""/>
          <p:cNvSpPr/>
          <p:nvPr/>
        </p:nvSpPr>
        <p:spPr>
          <a:xfrm>
            <a:off x="3605040" y="1870200"/>
            <a:ext cx="1330560" cy="1028520"/>
          </a:xfrm>
          <a:custGeom>
            <a:avLst/>
            <a:gdLst/>
            <a:ahLst/>
            <a:rect l="l" t="t" r="r" b="b"/>
            <a:pathLst>
              <a:path w="1684" h="1237">
                <a:moveTo>
                  <a:pt x="11" y="0"/>
                </a:moveTo>
                <a:lnTo>
                  <a:pt x="0" y="18"/>
                </a:lnTo>
                <a:lnTo>
                  <a:pt x="529" y="355"/>
                </a:lnTo>
                <a:lnTo>
                  <a:pt x="535" y="346"/>
                </a:lnTo>
                <a:lnTo>
                  <a:pt x="529" y="355"/>
                </a:lnTo>
                <a:lnTo>
                  <a:pt x="1040" y="735"/>
                </a:lnTo>
                <a:lnTo>
                  <a:pt x="1671" y="1237"/>
                </a:lnTo>
                <a:lnTo>
                  <a:pt x="1684" y="1219"/>
                </a:lnTo>
                <a:lnTo>
                  <a:pt x="1053" y="717"/>
                </a:lnTo>
                <a:lnTo>
                  <a:pt x="542" y="337"/>
                </a:lnTo>
                <a:lnTo>
                  <a:pt x="540" y="337"/>
                </a:lnTo>
                <a:lnTo>
                  <a:pt x="1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3" name=""/>
          <p:cNvSpPr/>
          <p:nvPr/>
        </p:nvSpPr>
        <p:spPr>
          <a:xfrm>
            <a:off x="3251160" y="2900520"/>
            <a:ext cx="1357200" cy="298440"/>
          </a:xfrm>
          <a:custGeom>
            <a:avLst/>
            <a:gdLst/>
            <a:ahLst/>
            <a:rect l="l" t="t" r="r" b="b"/>
            <a:pathLst>
              <a:path w="1714" h="359">
                <a:moveTo>
                  <a:pt x="2" y="0"/>
                </a:moveTo>
                <a:lnTo>
                  <a:pt x="0" y="22"/>
                </a:lnTo>
                <a:lnTo>
                  <a:pt x="566" y="93"/>
                </a:lnTo>
                <a:lnTo>
                  <a:pt x="566" y="83"/>
                </a:lnTo>
                <a:lnTo>
                  <a:pt x="559" y="90"/>
                </a:lnTo>
                <a:lnTo>
                  <a:pt x="563" y="92"/>
                </a:lnTo>
                <a:lnTo>
                  <a:pt x="559" y="90"/>
                </a:lnTo>
                <a:lnTo>
                  <a:pt x="724" y="348"/>
                </a:lnTo>
                <a:lnTo>
                  <a:pt x="724" y="348"/>
                </a:lnTo>
                <a:lnTo>
                  <a:pt x="728" y="350"/>
                </a:lnTo>
                <a:lnTo>
                  <a:pt x="731" y="352"/>
                </a:lnTo>
                <a:lnTo>
                  <a:pt x="1714" y="359"/>
                </a:lnTo>
                <a:lnTo>
                  <a:pt x="1714" y="337"/>
                </a:lnTo>
                <a:lnTo>
                  <a:pt x="731" y="330"/>
                </a:lnTo>
                <a:lnTo>
                  <a:pt x="739" y="334"/>
                </a:lnTo>
                <a:lnTo>
                  <a:pt x="735" y="332"/>
                </a:lnTo>
                <a:lnTo>
                  <a:pt x="731" y="341"/>
                </a:lnTo>
                <a:lnTo>
                  <a:pt x="740" y="334"/>
                </a:lnTo>
                <a:lnTo>
                  <a:pt x="575" y="75"/>
                </a:lnTo>
                <a:lnTo>
                  <a:pt x="574" y="75"/>
                </a:lnTo>
                <a:lnTo>
                  <a:pt x="570" y="74"/>
                </a:lnTo>
                <a:lnTo>
                  <a:pt x="568" y="72"/>
                </a:lnTo>
                <a:lnTo>
                  <a:pt x="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4" name=""/>
          <p:cNvSpPr/>
          <p:nvPr/>
        </p:nvSpPr>
        <p:spPr>
          <a:xfrm>
            <a:off x="3021120" y="1763640"/>
            <a:ext cx="39600" cy="174600"/>
          </a:xfrm>
          <a:custGeom>
            <a:avLst/>
            <a:gdLst/>
            <a:ahLst/>
            <a:rect l="l" t="t" r="r" b="b"/>
            <a:pathLst>
              <a:path w="49" h="210">
                <a:moveTo>
                  <a:pt x="49" y="2"/>
                </a:moveTo>
                <a:lnTo>
                  <a:pt x="29" y="0"/>
                </a:lnTo>
                <a:lnTo>
                  <a:pt x="0" y="208"/>
                </a:lnTo>
                <a:lnTo>
                  <a:pt x="20" y="210"/>
                </a:lnTo>
                <a:lnTo>
                  <a:pt x="4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5" name=""/>
          <p:cNvSpPr/>
          <p:nvPr/>
        </p:nvSpPr>
        <p:spPr>
          <a:xfrm>
            <a:off x="2951280" y="1798560"/>
            <a:ext cx="90360" cy="74520"/>
          </a:xfrm>
          <a:custGeom>
            <a:avLst/>
            <a:gdLst/>
            <a:ahLst/>
            <a:rect l="l" t="t" r="r" b="b"/>
            <a:pathLst>
              <a:path w="114" h="90">
                <a:moveTo>
                  <a:pt x="12" y="0"/>
                </a:moveTo>
                <a:lnTo>
                  <a:pt x="0" y="18"/>
                </a:lnTo>
                <a:lnTo>
                  <a:pt x="102" y="90"/>
                </a:lnTo>
                <a:lnTo>
                  <a:pt x="114" y="72"/>
                </a:lnTo>
                <a:lnTo>
                  <a:pt x="12" y="0"/>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336" name=""/>
          <p:cNvSpPr/>
          <p:nvPr/>
        </p:nvSpPr>
        <p:spPr>
          <a:xfrm>
            <a:off x="3398760" y="3567240"/>
            <a:ext cx="82800" cy="230040"/>
          </a:xfrm>
          <a:custGeom>
            <a:avLst/>
            <a:gdLst/>
            <a:ahLst/>
            <a:rect l="l" t="t" r="r" b="b"/>
            <a:pathLst>
              <a:path w="98" h="277">
                <a:moveTo>
                  <a:pt x="18" y="0"/>
                </a:moveTo>
                <a:lnTo>
                  <a:pt x="0" y="9"/>
                </a:lnTo>
                <a:lnTo>
                  <a:pt x="79" y="182"/>
                </a:lnTo>
                <a:lnTo>
                  <a:pt x="88" y="176"/>
                </a:lnTo>
                <a:lnTo>
                  <a:pt x="77" y="176"/>
                </a:lnTo>
                <a:lnTo>
                  <a:pt x="80" y="169"/>
                </a:lnTo>
                <a:lnTo>
                  <a:pt x="23" y="262"/>
                </a:lnTo>
                <a:lnTo>
                  <a:pt x="39" y="277"/>
                </a:lnTo>
                <a:lnTo>
                  <a:pt x="97" y="183"/>
                </a:lnTo>
                <a:lnTo>
                  <a:pt x="98" y="176"/>
                </a:lnTo>
                <a:lnTo>
                  <a:pt x="97" y="173"/>
                </a:lnTo>
                <a:lnTo>
                  <a:pt x="1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7" name=""/>
          <p:cNvSpPr/>
          <p:nvPr/>
        </p:nvSpPr>
        <p:spPr>
          <a:xfrm>
            <a:off x="3822840" y="4276800"/>
            <a:ext cx="245880" cy="380880"/>
          </a:xfrm>
          <a:custGeom>
            <a:avLst/>
            <a:gdLst/>
            <a:ahLst/>
            <a:rect l="l" t="t" r="r" b="b"/>
            <a:pathLst>
              <a:path w="310" h="459">
                <a:moveTo>
                  <a:pt x="132" y="258"/>
                </a:moveTo>
                <a:lnTo>
                  <a:pt x="148" y="246"/>
                </a:lnTo>
                <a:lnTo>
                  <a:pt x="19" y="20"/>
                </a:lnTo>
                <a:lnTo>
                  <a:pt x="10" y="25"/>
                </a:lnTo>
                <a:lnTo>
                  <a:pt x="14" y="34"/>
                </a:lnTo>
                <a:lnTo>
                  <a:pt x="18" y="32"/>
                </a:lnTo>
                <a:lnTo>
                  <a:pt x="21" y="25"/>
                </a:lnTo>
                <a:lnTo>
                  <a:pt x="12" y="36"/>
                </a:lnTo>
                <a:lnTo>
                  <a:pt x="208" y="21"/>
                </a:lnTo>
                <a:lnTo>
                  <a:pt x="206" y="11"/>
                </a:lnTo>
                <a:lnTo>
                  <a:pt x="199" y="18"/>
                </a:lnTo>
                <a:lnTo>
                  <a:pt x="202" y="20"/>
                </a:lnTo>
                <a:lnTo>
                  <a:pt x="206" y="21"/>
                </a:lnTo>
                <a:lnTo>
                  <a:pt x="199" y="18"/>
                </a:lnTo>
                <a:lnTo>
                  <a:pt x="292" y="170"/>
                </a:lnTo>
                <a:lnTo>
                  <a:pt x="299" y="163"/>
                </a:lnTo>
                <a:lnTo>
                  <a:pt x="290" y="161"/>
                </a:lnTo>
                <a:lnTo>
                  <a:pt x="247" y="446"/>
                </a:lnTo>
                <a:lnTo>
                  <a:pt x="256" y="448"/>
                </a:lnTo>
                <a:lnTo>
                  <a:pt x="256" y="437"/>
                </a:lnTo>
                <a:lnTo>
                  <a:pt x="252" y="439"/>
                </a:lnTo>
                <a:lnTo>
                  <a:pt x="249" y="441"/>
                </a:lnTo>
                <a:lnTo>
                  <a:pt x="256" y="437"/>
                </a:lnTo>
                <a:lnTo>
                  <a:pt x="104" y="430"/>
                </a:lnTo>
                <a:lnTo>
                  <a:pt x="104" y="452"/>
                </a:lnTo>
                <a:lnTo>
                  <a:pt x="256" y="459"/>
                </a:lnTo>
                <a:lnTo>
                  <a:pt x="256" y="459"/>
                </a:lnTo>
                <a:lnTo>
                  <a:pt x="260" y="457"/>
                </a:lnTo>
                <a:lnTo>
                  <a:pt x="263" y="455"/>
                </a:lnTo>
                <a:lnTo>
                  <a:pt x="267" y="448"/>
                </a:lnTo>
                <a:lnTo>
                  <a:pt x="267" y="450"/>
                </a:lnTo>
                <a:lnTo>
                  <a:pt x="310" y="165"/>
                </a:lnTo>
                <a:lnTo>
                  <a:pt x="310" y="163"/>
                </a:lnTo>
                <a:lnTo>
                  <a:pt x="308" y="156"/>
                </a:lnTo>
                <a:lnTo>
                  <a:pt x="215" y="4"/>
                </a:lnTo>
                <a:lnTo>
                  <a:pt x="213" y="4"/>
                </a:lnTo>
                <a:lnTo>
                  <a:pt x="209" y="2"/>
                </a:lnTo>
                <a:lnTo>
                  <a:pt x="206" y="0"/>
                </a:lnTo>
                <a:lnTo>
                  <a:pt x="206" y="0"/>
                </a:lnTo>
                <a:lnTo>
                  <a:pt x="10" y="14"/>
                </a:lnTo>
                <a:lnTo>
                  <a:pt x="7" y="16"/>
                </a:lnTo>
                <a:lnTo>
                  <a:pt x="3" y="18"/>
                </a:lnTo>
                <a:lnTo>
                  <a:pt x="0" y="25"/>
                </a:lnTo>
                <a:lnTo>
                  <a:pt x="3" y="32"/>
                </a:lnTo>
                <a:lnTo>
                  <a:pt x="132" y="2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8" name=""/>
          <p:cNvSpPr/>
          <p:nvPr/>
        </p:nvSpPr>
        <p:spPr>
          <a:xfrm>
            <a:off x="3714840" y="3968640"/>
            <a:ext cx="374400" cy="200160"/>
          </a:xfrm>
          <a:custGeom>
            <a:avLst/>
            <a:gdLst/>
            <a:ahLst/>
            <a:rect l="l" t="t" r="r" b="b"/>
            <a:pathLst>
              <a:path w="475" h="242">
                <a:moveTo>
                  <a:pt x="475" y="19"/>
                </a:moveTo>
                <a:lnTo>
                  <a:pt x="467" y="0"/>
                </a:lnTo>
                <a:lnTo>
                  <a:pt x="0" y="222"/>
                </a:lnTo>
                <a:lnTo>
                  <a:pt x="9" y="242"/>
                </a:lnTo>
                <a:lnTo>
                  <a:pt x="475"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9" name=""/>
          <p:cNvSpPr/>
          <p:nvPr/>
        </p:nvSpPr>
        <p:spPr>
          <a:xfrm>
            <a:off x="2657520" y="3765600"/>
            <a:ext cx="1211040" cy="797040"/>
          </a:xfrm>
          <a:custGeom>
            <a:avLst/>
            <a:gdLst/>
            <a:ahLst/>
            <a:rect l="l" t="t" r="r" b="b"/>
            <a:pathLst>
              <a:path w="1532" h="961">
                <a:moveTo>
                  <a:pt x="16" y="2"/>
                </a:moveTo>
                <a:lnTo>
                  <a:pt x="0" y="13"/>
                </a:lnTo>
                <a:lnTo>
                  <a:pt x="1" y="16"/>
                </a:lnTo>
                <a:lnTo>
                  <a:pt x="1" y="18"/>
                </a:lnTo>
                <a:lnTo>
                  <a:pt x="5" y="20"/>
                </a:lnTo>
                <a:lnTo>
                  <a:pt x="9" y="22"/>
                </a:lnTo>
                <a:lnTo>
                  <a:pt x="928" y="22"/>
                </a:lnTo>
                <a:lnTo>
                  <a:pt x="928" y="11"/>
                </a:lnTo>
                <a:lnTo>
                  <a:pt x="923" y="22"/>
                </a:lnTo>
                <a:lnTo>
                  <a:pt x="1145" y="136"/>
                </a:lnTo>
                <a:lnTo>
                  <a:pt x="1151" y="126"/>
                </a:lnTo>
                <a:lnTo>
                  <a:pt x="1143" y="131"/>
                </a:lnTo>
                <a:lnTo>
                  <a:pt x="1323" y="482"/>
                </a:lnTo>
                <a:lnTo>
                  <a:pt x="1330" y="477"/>
                </a:lnTo>
                <a:lnTo>
                  <a:pt x="1321" y="481"/>
                </a:lnTo>
                <a:lnTo>
                  <a:pt x="1514" y="961"/>
                </a:lnTo>
                <a:lnTo>
                  <a:pt x="1532" y="954"/>
                </a:lnTo>
                <a:lnTo>
                  <a:pt x="1339" y="473"/>
                </a:lnTo>
                <a:lnTo>
                  <a:pt x="1339" y="472"/>
                </a:lnTo>
                <a:lnTo>
                  <a:pt x="1160" y="120"/>
                </a:lnTo>
                <a:lnTo>
                  <a:pt x="1158" y="118"/>
                </a:lnTo>
                <a:lnTo>
                  <a:pt x="1156" y="117"/>
                </a:lnTo>
                <a:lnTo>
                  <a:pt x="934" y="2"/>
                </a:lnTo>
                <a:lnTo>
                  <a:pt x="932" y="2"/>
                </a:lnTo>
                <a:lnTo>
                  <a:pt x="928" y="0"/>
                </a:lnTo>
                <a:lnTo>
                  <a:pt x="9" y="0"/>
                </a:lnTo>
                <a:lnTo>
                  <a:pt x="16" y="4"/>
                </a:lnTo>
                <a:lnTo>
                  <a:pt x="12" y="2"/>
                </a:lnTo>
                <a:lnTo>
                  <a:pt x="9" y="11"/>
                </a:lnTo>
                <a:lnTo>
                  <a:pt x="18" y="5"/>
                </a:lnTo>
                <a:lnTo>
                  <a:pt x="16"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0" name=""/>
          <p:cNvSpPr/>
          <p:nvPr/>
        </p:nvSpPr>
        <p:spPr>
          <a:xfrm>
            <a:off x="4438800" y="4540320"/>
            <a:ext cx="2247840" cy="630000"/>
          </a:xfrm>
          <a:custGeom>
            <a:avLst/>
            <a:gdLst/>
            <a:ahLst/>
            <a:rect l="l" t="t" r="r" b="b"/>
            <a:pathLst>
              <a:path w="2840" h="759">
                <a:moveTo>
                  <a:pt x="2804" y="750"/>
                </a:moveTo>
                <a:lnTo>
                  <a:pt x="2826" y="752"/>
                </a:lnTo>
                <a:lnTo>
                  <a:pt x="2840" y="508"/>
                </a:lnTo>
                <a:lnTo>
                  <a:pt x="2840" y="506"/>
                </a:lnTo>
                <a:lnTo>
                  <a:pt x="2836" y="499"/>
                </a:lnTo>
                <a:lnTo>
                  <a:pt x="2835" y="497"/>
                </a:lnTo>
                <a:lnTo>
                  <a:pt x="2670" y="425"/>
                </a:lnTo>
                <a:lnTo>
                  <a:pt x="2664" y="434"/>
                </a:lnTo>
                <a:lnTo>
                  <a:pt x="2673" y="429"/>
                </a:lnTo>
                <a:lnTo>
                  <a:pt x="2487" y="92"/>
                </a:lnTo>
                <a:lnTo>
                  <a:pt x="2485" y="90"/>
                </a:lnTo>
                <a:lnTo>
                  <a:pt x="2481" y="88"/>
                </a:lnTo>
                <a:lnTo>
                  <a:pt x="2481" y="88"/>
                </a:lnTo>
                <a:lnTo>
                  <a:pt x="2230" y="2"/>
                </a:lnTo>
                <a:lnTo>
                  <a:pt x="2227" y="0"/>
                </a:lnTo>
                <a:lnTo>
                  <a:pt x="2227" y="0"/>
                </a:lnTo>
                <a:lnTo>
                  <a:pt x="1345" y="15"/>
                </a:lnTo>
                <a:lnTo>
                  <a:pt x="1341" y="17"/>
                </a:lnTo>
                <a:lnTo>
                  <a:pt x="1054" y="110"/>
                </a:lnTo>
                <a:lnTo>
                  <a:pt x="1058" y="119"/>
                </a:lnTo>
                <a:lnTo>
                  <a:pt x="1058" y="108"/>
                </a:lnTo>
                <a:lnTo>
                  <a:pt x="484" y="151"/>
                </a:lnTo>
                <a:lnTo>
                  <a:pt x="481" y="153"/>
                </a:lnTo>
                <a:lnTo>
                  <a:pt x="481" y="153"/>
                </a:lnTo>
                <a:lnTo>
                  <a:pt x="223" y="260"/>
                </a:lnTo>
                <a:lnTo>
                  <a:pt x="219" y="262"/>
                </a:lnTo>
                <a:lnTo>
                  <a:pt x="68" y="427"/>
                </a:lnTo>
                <a:lnTo>
                  <a:pt x="68" y="429"/>
                </a:lnTo>
                <a:lnTo>
                  <a:pt x="4" y="544"/>
                </a:lnTo>
                <a:lnTo>
                  <a:pt x="0" y="549"/>
                </a:lnTo>
                <a:lnTo>
                  <a:pt x="2" y="551"/>
                </a:lnTo>
                <a:lnTo>
                  <a:pt x="31" y="759"/>
                </a:lnTo>
                <a:lnTo>
                  <a:pt x="50" y="757"/>
                </a:lnTo>
                <a:lnTo>
                  <a:pt x="22" y="549"/>
                </a:lnTo>
                <a:lnTo>
                  <a:pt x="11" y="549"/>
                </a:lnTo>
                <a:lnTo>
                  <a:pt x="20" y="556"/>
                </a:lnTo>
                <a:lnTo>
                  <a:pt x="85" y="442"/>
                </a:lnTo>
                <a:lnTo>
                  <a:pt x="76" y="434"/>
                </a:lnTo>
                <a:lnTo>
                  <a:pt x="83" y="443"/>
                </a:lnTo>
                <a:lnTo>
                  <a:pt x="233" y="278"/>
                </a:lnTo>
                <a:lnTo>
                  <a:pt x="226" y="269"/>
                </a:lnTo>
                <a:lnTo>
                  <a:pt x="232" y="280"/>
                </a:lnTo>
                <a:lnTo>
                  <a:pt x="490" y="173"/>
                </a:lnTo>
                <a:lnTo>
                  <a:pt x="484" y="162"/>
                </a:lnTo>
                <a:lnTo>
                  <a:pt x="486" y="173"/>
                </a:lnTo>
                <a:lnTo>
                  <a:pt x="1060" y="130"/>
                </a:lnTo>
                <a:lnTo>
                  <a:pt x="1062" y="130"/>
                </a:lnTo>
                <a:lnTo>
                  <a:pt x="1348" y="36"/>
                </a:lnTo>
                <a:lnTo>
                  <a:pt x="1345" y="26"/>
                </a:lnTo>
                <a:lnTo>
                  <a:pt x="1345" y="36"/>
                </a:lnTo>
                <a:lnTo>
                  <a:pt x="2227" y="22"/>
                </a:lnTo>
                <a:lnTo>
                  <a:pt x="2227" y="11"/>
                </a:lnTo>
                <a:lnTo>
                  <a:pt x="2223" y="22"/>
                </a:lnTo>
                <a:lnTo>
                  <a:pt x="2474" y="108"/>
                </a:lnTo>
                <a:lnTo>
                  <a:pt x="2478" y="97"/>
                </a:lnTo>
                <a:lnTo>
                  <a:pt x="2471" y="104"/>
                </a:lnTo>
                <a:lnTo>
                  <a:pt x="2657" y="442"/>
                </a:lnTo>
                <a:lnTo>
                  <a:pt x="2657" y="442"/>
                </a:lnTo>
                <a:lnTo>
                  <a:pt x="2661" y="445"/>
                </a:lnTo>
                <a:lnTo>
                  <a:pt x="2826" y="517"/>
                </a:lnTo>
                <a:lnTo>
                  <a:pt x="2818" y="506"/>
                </a:lnTo>
                <a:lnTo>
                  <a:pt x="2822" y="513"/>
                </a:lnTo>
                <a:lnTo>
                  <a:pt x="2829" y="506"/>
                </a:lnTo>
                <a:lnTo>
                  <a:pt x="2818" y="506"/>
                </a:lnTo>
                <a:lnTo>
                  <a:pt x="2804" y="7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1" name=""/>
          <p:cNvSpPr/>
          <p:nvPr/>
        </p:nvSpPr>
        <p:spPr>
          <a:xfrm>
            <a:off x="6364440" y="4784760"/>
            <a:ext cx="131760" cy="87120"/>
          </a:xfrm>
          <a:custGeom>
            <a:avLst/>
            <a:gdLst/>
            <a:ahLst/>
            <a:rect l="l" t="t" r="r" b="b"/>
            <a:pathLst>
              <a:path w="167" h="105">
                <a:moveTo>
                  <a:pt x="167" y="21"/>
                </a:moveTo>
                <a:lnTo>
                  <a:pt x="162" y="0"/>
                </a:lnTo>
                <a:lnTo>
                  <a:pt x="69" y="21"/>
                </a:lnTo>
                <a:lnTo>
                  <a:pt x="67" y="23"/>
                </a:lnTo>
                <a:lnTo>
                  <a:pt x="65" y="25"/>
                </a:lnTo>
                <a:lnTo>
                  <a:pt x="0" y="89"/>
                </a:lnTo>
                <a:lnTo>
                  <a:pt x="13" y="105"/>
                </a:lnTo>
                <a:lnTo>
                  <a:pt x="78" y="41"/>
                </a:lnTo>
                <a:lnTo>
                  <a:pt x="70" y="32"/>
                </a:lnTo>
                <a:lnTo>
                  <a:pt x="74" y="43"/>
                </a:lnTo>
                <a:lnTo>
                  <a:pt x="167" y="21"/>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342" name=""/>
          <p:cNvSpPr/>
          <p:nvPr/>
        </p:nvSpPr>
        <p:spPr>
          <a:xfrm>
            <a:off x="6416640" y="4803840"/>
            <a:ext cx="63360" cy="93600"/>
          </a:xfrm>
          <a:custGeom>
            <a:avLst/>
            <a:gdLst/>
            <a:ahLst/>
            <a:rect l="l" t="t" r="r" b="b"/>
            <a:pathLst>
              <a:path w="80" h="111">
                <a:moveTo>
                  <a:pt x="71" y="111"/>
                </a:moveTo>
                <a:lnTo>
                  <a:pt x="80" y="91"/>
                </a:lnTo>
                <a:lnTo>
                  <a:pt x="23" y="62"/>
                </a:lnTo>
                <a:lnTo>
                  <a:pt x="18" y="71"/>
                </a:lnTo>
                <a:lnTo>
                  <a:pt x="25" y="64"/>
                </a:lnTo>
                <a:lnTo>
                  <a:pt x="28" y="71"/>
                </a:lnTo>
                <a:lnTo>
                  <a:pt x="21" y="0"/>
                </a:lnTo>
                <a:lnTo>
                  <a:pt x="0" y="1"/>
                </a:lnTo>
                <a:lnTo>
                  <a:pt x="7" y="73"/>
                </a:lnTo>
                <a:lnTo>
                  <a:pt x="11" y="79"/>
                </a:lnTo>
                <a:lnTo>
                  <a:pt x="14" y="82"/>
                </a:lnTo>
                <a:lnTo>
                  <a:pt x="71" y="11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3" name=""/>
          <p:cNvSpPr/>
          <p:nvPr/>
        </p:nvSpPr>
        <p:spPr>
          <a:xfrm>
            <a:off x="6404040" y="4854600"/>
            <a:ext cx="34920" cy="50760"/>
          </a:xfrm>
          <a:custGeom>
            <a:avLst/>
            <a:gdLst/>
            <a:ahLst/>
            <a:rect l="l" t="t" r="r" b="b"/>
            <a:pathLst>
              <a:path w="43" h="63">
                <a:moveTo>
                  <a:pt x="0" y="50"/>
                </a:moveTo>
                <a:lnTo>
                  <a:pt x="16" y="63"/>
                </a:lnTo>
                <a:lnTo>
                  <a:pt x="43" y="12"/>
                </a:lnTo>
                <a:lnTo>
                  <a:pt x="27" y="0"/>
                </a:lnTo>
                <a:lnTo>
                  <a:pt x="0" y="50"/>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44" name=""/>
          <p:cNvSpPr/>
          <p:nvPr/>
        </p:nvSpPr>
        <p:spPr>
          <a:xfrm>
            <a:off x="4654440" y="5105520"/>
            <a:ext cx="114480" cy="147600"/>
          </a:xfrm>
          <a:custGeom>
            <a:avLst/>
            <a:gdLst/>
            <a:ahLst/>
            <a:rect l="l" t="t" r="r" b="b"/>
            <a:pathLst>
              <a:path w="141" h="177">
                <a:moveTo>
                  <a:pt x="141" y="21"/>
                </a:moveTo>
                <a:lnTo>
                  <a:pt x="140" y="0"/>
                </a:lnTo>
                <a:lnTo>
                  <a:pt x="18" y="14"/>
                </a:lnTo>
                <a:lnTo>
                  <a:pt x="14" y="16"/>
                </a:lnTo>
                <a:lnTo>
                  <a:pt x="11" y="18"/>
                </a:lnTo>
                <a:lnTo>
                  <a:pt x="7" y="25"/>
                </a:lnTo>
                <a:lnTo>
                  <a:pt x="0" y="176"/>
                </a:lnTo>
                <a:lnTo>
                  <a:pt x="21" y="177"/>
                </a:lnTo>
                <a:lnTo>
                  <a:pt x="28" y="27"/>
                </a:lnTo>
                <a:lnTo>
                  <a:pt x="21" y="34"/>
                </a:lnTo>
                <a:lnTo>
                  <a:pt x="25" y="32"/>
                </a:lnTo>
                <a:lnTo>
                  <a:pt x="28" y="25"/>
                </a:lnTo>
                <a:lnTo>
                  <a:pt x="18" y="25"/>
                </a:lnTo>
                <a:lnTo>
                  <a:pt x="19" y="36"/>
                </a:lnTo>
                <a:lnTo>
                  <a:pt x="141" y="21"/>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5" name=""/>
          <p:cNvSpPr/>
          <p:nvPr/>
        </p:nvSpPr>
        <p:spPr>
          <a:xfrm>
            <a:off x="4529160" y="4971960"/>
            <a:ext cx="149040" cy="162000"/>
          </a:xfrm>
          <a:custGeom>
            <a:avLst/>
            <a:gdLst/>
            <a:ahLst/>
            <a:rect l="l" t="t" r="r" b="b"/>
            <a:pathLst>
              <a:path w="187" h="196">
                <a:moveTo>
                  <a:pt x="13" y="0"/>
                </a:moveTo>
                <a:lnTo>
                  <a:pt x="0" y="17"/>
                </a:lnTo>
                <a:lnTo>
                  <a:pt x="174" y="196"/>
                </a:lnTo>
                <a:lnTo>
                  <a:pt x="187" y="180"/>
                </a:lnTo>
                <a:lnTo>
                  <a:pt x="13"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6" name=""/>
          <p:cNvSpPr/>
          <p:nvPr/>
        </p:nvSpPr>
        <p:spPr>
          <a:xfrm>
            <a:off x="4344840" y="4691160"/>
            <a:ext cx="500040" cy="403200"/>
          </a:xfrm>
          <a:custGeom>
            <a:avLst/>
            <a:gdLst/>
            <a:ahLst/>
            <a:rect l="l" t="t" r="r" b="b"/>
            <a:pathLst>
              <a:path w="633" h="484">
                <a:moveTo>
                  <a:pt x="633" y="45"/>
                </a:moveTo>
                <a:lnTo>
                  <a:pt x="622" y="27"/>
                </a:lnTo>
                <a:lnTo>
                  <a:pt x="278" y="235"/>
                </a:lnTo>
                <a:lnTo>
                  <a:pt x="276" y="237"/>
                </a:lnTo>
                <a:lnTo>
                  <a:pt x="276" y="239"/>
                </a:lnTo>
                <a:lnTo>
                  <a:pt x="147" y="468"/>
                </a:lnTo>
                <a:lnTo>
                  <a:pt x="155" y="474"/>
                </a:lnTo>
                <a:lnTo>
                  <a:pt x="155" y="463"/>
                </a:lnTo>
                <a:lnTo>
                  <a:pt x="151" y="465"/>
                </a:lnTo>
                <a:lnTo>
                  <a:pt x="147" y="467"/>
                </a:lnTo>
                <a:lnTo>
                  <a:pt x="156" y="463"/>
                </a:lnTo>
                <a:lnTo>
                  <a:pt x="13" y="449"/>
                </a:lnTo>
                <a:lnTo>
                  <a:pt x="11" y="459"/>
                </a:lnTo>
                <a:lnTo>
                  <a:pt x="22" y="459"/>
                </a:lnTo>
                <a:lnTo>
                  <a:pt x="18" y="452"/>
                </a:lnTo>
                <a:lnTo>
                  <a:pt x="15" y="450"/>
                </a:lnTo>
                <a:lnTo>
                  <a:pt x="22" y="459"/>
                </a:lnTo>
                <a:lnTo>
                  <a:pt x="29" y="273"/>
                </a:lnTo>
                <a:lnTo>
                  <a:pt x="18" y="273"/>
                </a:lnTo>
                <a:lnTo>
                  <a:pt x="27" y="280"/>
                </a:lnTo>
                <a:lnTo>
                  <a:pt x="192" y="15"/>
                </a:lnTo>
                <a:lnTo>
                  <a:pt x="176" y="0"/>
                </a:lnTo>
                <a:lnTo>
                  <a:pt x="11" y="266"/>
                </a:lnTo>
                <a:lnTo>
                  <a:pt x="8" y="273"/>
                </a:lnTo>
                <a:lnTo>
                  <a:pt x="8" y="273"/>
                </a:lnTo>
                <a:lnTo>
                  <a:pt x="0" y="459"/>
                </a:lnTo>
                <a:lnTo>
                  <a:pt x="0" y="459"/>
                </a:lnTo>
                <a:lnTo>
                  <a:pt x="4" y="467"/>
                </a:lnTo>
                <a:lnTo>
                  <a:pt x="8" y="468"/>
                </a:lnTo>
                <a:lnTo>
                  <a:pt x="11" y="470"/>
                </a:lnTo>
                <a:lnTo>
                  <a:pt x="155" y="484"/>
                </a:lnTo>
                <a:lnTo>
                  <a:pt x="155" y="484"/>
                </a:lnTo>
                <a:lnTo>
                  <a:pt x="158" y="483"/>
                </a:lnTo>
                <a:lnTo>
                  <a:pt x="162" y="481"/>
                </a:lnTo>
                <a:lnTo>
                  <a:pt x="164" y="481"/>
                </a:lnTo>
                <a:lnTo>
                  <a:pt x="293" y="251"/>
                </a:lnTo>
                <a:lnTo>
                  <a:pt x="284" y="244"/>
                </a:lnTo>
                <a:lnTo>
                  <a:pt x="289" y="253"/>
                </a:lnTo>
                <a:lnTo>
                  <a:pt x="633" y="4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7" name=""/>
          <p:cNvSpPr/>
          <p:nvPr/>
        </p:nvSpPr>
        <p:spPr>
          <a:xfrm>
            <a:off x="4299120" y="4599000"/>
            <a:ext cx="858600" cy="291960"/>
          </a:xfrm>
          <a:custGeom>
            <a:avLst/>
            <a:gdLst/>
            <a:ahLst/>
            <a:rect l="l" t="t" r="r" b="b"/>
            <a:pathLst>
              <a:path w="1084" h="352">
                <a:moveTo>
                  <a:pt x="0" y="330"/>
                </a:moveTo>
                <a:lnTo>
                  <a:pt x="3" y="352"/>
                </a:lnTo>
                <a:lnTo>
                  <a:pt x="204" y="323"/>
                </a:lnTo>
                <a:lnTo>
                  <a:pt x="206" y="321"/>
                </a:lnTo>
                <a:lnTo>
                  <a:pt x="210" y="321"/>
                </a:lnTo>
                <a:lnTo>
                  <a:pt x="367" y="156"/>
                </a:lnTo>
                <a:lnTo>
                  <a:pt x="360" y="147"/>
                </a:lnTo>
                <a:lnTo>
                  <a:pt x="366" y="158"/>
                </a:lnTo>
                <a:lnTo>
                  <a:pt x="674" y="36"/>
                </a:lnTo>
                <a:lnTo>
                  <a:pt x="668" y="25"/>
                </a:lnTo>
                <a:lnTo>
                  <a:pt x="668" y="36"/>
                </a:lnTo>
                <a:lnTo>
                  <a:pt x="1084" y="22"/>
                </a:lnTo>
                <a:lnTo>
                  <a:pt x="1084" y="0"/>
                </a:lnTo>
                <a:lnTo>
                  <a:pt x="668" y="15"/>
                </a:lnTo>
                <a:lnTo>
                  <a:pt x="665" y="16"/>
                </a:lnTo>
                <a:lnTo>
                  <a:pt x="357" y="138"/>
                </a:lnTo>
                <a:lnTo>
                  <a:pt x="357" y="138"/>
                </a:lnTo>
                <a:lnTo>
                  <a:pt x="355" y="140"/>
                </a:lnTo>
                <a:lnTo>
                  <a:pt x="197" y="305"/>
                </a:lnTo>
                <a:lnTo>
                  <a:pt x="199" y="303"/>
                </a:lnTo>
                <a:lnTo>
                  <a:pt x="202" y="312"/>
                </a:lnTo>
                <a:lnTo>
                  <a:pt x="201" y="301"/>
                </a:lnTo>
                <a:lnTo>
                  <a:pt x="0" y="33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8" name=""/>
          <p:cNvSpPr/>
          <p:nvPr/>
        </p:nvSpPr>
        <p:spPr>
          <a:xfrm>
            <a:off x="5632560" y="4567320"/>
            <a:ext cx="23760" cy="77760"/>
          </a:xfrm>
          <a:custGeom>
            <a:avLst/>
            <a:gdLst/>
            <a:ahLst/>
            <a:rect l="l" t="t" r="r" b="b"/>
            <a:pathLst>
              <a:path w="27" h="95">
                <a:moveTo>
                  <a:pt x="27" y="2"/>
                </a:moveTo>
                <a:lnTo>
                  <a:pt x="5" y="0"/>
                </a:lnTo>
                <a:lnTo>
                  <a:pt x="0" y="93"/>
                </a:lnTo>
                <a:lnTo>
                  <a:pt x="21" y="95"/>
                </a:lnTo>
                <a:lnTo>
                  <a:pt x="27" y="2"/>
                </a:lnTo>
                <a:close/>
              </a:path>
            </a:pathLst>
          </a:custGeom>
          <a:solidFill>
            <a:srgbClr val="0000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349" name=""/>
          <p:cNvSpPr/>
          <p:nvPr/>
        </p:nvSpPr>
        <p:spPr>
          <a:xfrm>
            <a:off x="6378480" y="4564080"/>
            <a:ext cx="101520" cy="12384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0" name=""/>
          <p:cNvSpPr/>
          <p:nvPr/>
        </p:nvSpPr>
        <p:spPr>
          <a:xfrm>
            <a:off x="4675320" y="4840200"/>
            <a:ext cx="163440" cy="228600"/>
          </a:xfrm>
          <a:custGeom>
            <a:avLst/>
            <a:gdLst/>
            <a:ahLst/>
            <a:rect l="l" t="t" r="r" b="b"/>
            <a:pathLst>
              <a:path w="208" h="274">
                <a:moveTo>
                  <a:pt x="154" y="0"/>
                </a:moveTo>
                <a:lnTo>
                  <a:pt x="140" y="16"/>
                </a:lnTo>
                <a:lnTo>
                  <a:pt x="190" y="88"/>
                </a:lnTo>
                <a:lnTo>
                  <a:pt x="197" y="79"/>
                </a:lnTo>
                <a:lnTo>
                  <a:pt x="190" y="71"/>
                </a:lnTo>
                <a:lnTo>
                  <a:pt x="187" y="79"/>
                </a:lnTo>
                <a:lnTo>
                  <a:pt x="190" y="86"/>
                </a:lnTo>
                <a:lnTo>
                  <a:pt x="192" y="71"/>
                </a:lnTo>
                <a:lnTo>
                  <a:pt x="142" y="122"/>
                </a:lnTo>
                <a:lnTo>
                  <a:pt x="147" y="129"/>
                </a:lnTo>
                <a:lnTo>
                  <a:pt x="142" y="120"/>
                </a:lnTo>
                <a:lnTo>
                  <a:pt x="6" y="192"/>
                </a:lnTo>
                <a:lnTo>
                  <a:pt x="4" y="193"/>
                </a:lnTo>
                <a:lnTo>
                  <a:pt x="0" y="200"/>
                </a:lnTo>
                <a:lnTo>
                  <a:pt x="0" y="202"/>
                </a:lnTo>
                <a:lnTo>
                  <a:pt x="7" y="274"/>
                </a:lnTo>
                <a:lnTo>
                  <a:pt x="29" y="272"/>
                </a:lnTo>
                <a:lnTo>
                  <a:pt x="22" y="200"/>
                </a:lnTo>
                <a:lnTo>
                  <a:pt x="18" y="208"/>
                </a:lnTo>
                <a:lnTo>
                  <a:pt x="22" y="200"/>
                </a:lnTo>
                <a:lnTo>
                  <a:pt x="22" y="200"/>
                </a:lnTo>
                <a:lnTo>
                  <a:pt x="11" y="200"/>
                </a:lnTo>
                <a:lnTo>
                  <a:pt x="16" y="209"/>
                </a:lnTo>
                <a:lnTo>
                  <a:pt x="153" y="138"/>
                </a:lnTo>
                <a:lnTo>
                  <a:pt x="154" y="138"/>
                </a:lnTo>
                <a:lnTo>
                  <a:pt x="205" y="88"/>
                </a:lnTo>
                <a:lnTo>
                  <a:pt x="205" y="86"/>
                </a:lnTo>
                <a:lnTo>
                  <a:pt x="208" y="79"/>
                </a:lnTo>
                <a:lnTo>
                  <a:pt x="205" y="71"/>
                </a:lnTo>
                <a:lnTo>
                  <a:pt x="205" y="71"/>
                </a:lnTo>
                <a:lnTo>
                  <a:pt x="1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1" name=""/>
          <p:cNvSpPr/>
          <p:nvPr/>
        </p:nvSpPr>
        <p:spPr>
          <a:xfrm>
            <a:off x="4896000" y="2179800"/>
            <a:ext cx="533160" cy="88560"/>
          </a:xfrm>
          <a:custGeom>
            <a:avLst/>
            <a:gdLst/>
            <a:ahLst/>
            <a:rect l="l" t="t" r="r" b="b"/>
            <a:pathLst>
              <a:path w="668" h="110">
                <a:moveTo>
                  <a:pt x="5" y="0"/>
                </a:moveTo>
                <a:lnTo>
                  <a:pt x="0" y="20"/>
                </a:lnTo>
                <a:lnTo>
                  <a:pt x="172" y="72"/>
                </a:lnTo>
                <a:lnTo>
                  <a:pt x="173" y="72"/>
                </a:lnTo>
                <a:lnTo>
                  <a:pt x="666" y="110"/>
                </a:lnTo>
                <a:lnTo>
                  <a:pt x="668" y="88"/>
                </a:lnTo>
                <a:lnTo>
                  <a:pt x="175" y="51"/>
                </a:lnTo>
                <a:lnTo>
                  <a:pt x="173" y="61"/>
                </a:lnTo>
                <a:lnTo>
                  <a:pt x="177" y="52"/>
                </a:lnTo>
                <a:lnTo>
                  <a:pt x="5" y="0"/>
                </a:lnTo>
                <a:close/>
              </a:path>
            </a:pathLst>
          </a:custGeom>
          <a:solidFill>
            <a:srgbClr val="ffe80f"/>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352" name=""/>
          <p:cNvSpPr/>
          <p:nvPr/>
        </p:nvSpPr>
        <p:spPr>
          <a:xfrm>
            <a:off x="4929120" y="2097000"/>
            <a:ext cx="238320" cy="801720"/>
          </a:xfrm>
          <a:custGeom>
            <a:avLst/>
            <a:gdLst/>
            <a:ahLst/>
            <a:rect l="l" t="t" r="r" b="b"/>
            <a:pathLst>
              <a:path w="303" h="962">
                <a:moveTo>
                  <a:pt x="303" y="19"/>
                </a:moveTo>
                <a:lnTo>
                  <a:pt x="294" y="0"/>
                </a:lnTo>
                <a:lnTo>
                  <a:pt x="151" y="71"/>
                </a:lnTo>
                <a:lnTo>
                  <a:pt x="147" y="73"/>
                </a:lnTo>
                <a:lnTo>
                  <a:pt x="145" y="77"/>
                </a:lnTo>
                <a:lnTo>
                  <a:pt x="39" y="378"/>
                </a:lnTo>
                <a:lnTo>
                  <a:pt x="38" y="381"/>
                </a:lnTo>
                <a:lnTo>
                  <a:pt x="0" y="961"/>
                </a:lnTo>
                <a:lnTo>
                  <a:pt x="21" y="962"/>
                </a:lnTo>
                <a:lnTo>
                  <a:pt x="59" y="383"/>
                </a:lnTo>
                <a:lnTo>
                  <a:pt x="48" y="381"/>
                </a:lnTo>
                <a:lnTo>
                  <a:pt x="57" y="385"/>
                </a:lnTo>
                <a:lnTo>
                  <a:pt x="163" y="84"/>
                </a:lnTo>
                <a:lnTo>
                  <a:pt x="161" y="87"/>
                </a:lnTo>
                <a:lnTo>
                  <a:pt x="165" y="80"/>
                </a:lnTo>
                <a:lnTo>
                  <a:pt x="154" y="80"/>
                </a:lnTo>
                <a:lnTo>
                  <a:pt x="160" y="91"/>
                </a:lnTo>
                <a:lnTo>
                  <a:pt x="303" y="19"/>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3" name=""/>
          <p:cNvSpPr/>
          <p:nvPr/>
        </p:nvSpPr>
        <p:spPr>
          <a:xfrm>
            <a:off x="4778280" y="2308320"/>
            <a:ext cx="185760" cy="114120"/>
          </a:xfrm>
          <a:custGeom>
            <a:avLst/>
            <a:gdLst/>
            <a:ahLst/>
            <a:rect l="l" t="t" r="r" b="b"/>
            <a:pathLst>
              <a:path w="237" h="137">
                <a:moveTo>
                  <a:pt x="0" y="0"/>
                </a:moveTo>
                <a:lnTo>
                  <a:pt x="0" y="22"/>
                </a:lnTo>
                <a:lnTo>
                  <a:pt x="136" y="22"/>
                </a:lnTo>
                <a:lnTo>
                  <a:pt x="136" y="11"/>
                </a:lnTo>
                <a:lnTo>
                  <a:pt x="125" y="11"/>
                </a:lnTo>
                <a:lnTo>
                  <a:pt x="129" y="18"/>
                </a:lnTo>
                <a:lnTo>
                  <a:pt x="133" y="20"/>
                </a:lnTo>
                <a:lnTo>
                  <a:pt x="125" y="11"/>
                </a:lnTo>
                <a:lnTo>
                  <a:pt x="125" y="126"/>
                </a:lnTo>
                <a:lnTo>
                  <a:pt x="125" y="126"/>
                </a:lnTo>
                <a:lnTo>
                  <a:pt x="129" y="133"/>
                </a:lnTo>
                <a:lnTo>
                  <a:pt x="133" y="135"/>
                </a:lnTo>
                <a:lnTo>
                  <a:pt x="136" y="137"/>
                </a:lnTo>
                <a:lnTo>
                  <a:pt x="237" y="137"/>
                </a:lnTo>
                <a:lnTo>
                  <a:pt x="237" y="115"/>
                </a:lnTo>
                <a:lnTo>
                  <a:pt x="136" y="115"/>
                </a:lnTo>
                <a:lnTo>
                  <a:pt x="147" y="126"/>
                </a:lnTo>
                <a:lnTo>
                  <a:pt x="143" y="119"/>
                </a:lnTo>
                <a:lnTo>
                  <a:pt x="140" y="117"/>
                </a:lnTo>
                <a:lnTo>
                  <a:pt x="136" y="126"/>
                </a:lnTo>
                <a:lnTo>
                  <a:pt x="147" y="126"/>
                </a:lnTo>
                <a:lnTo>
                  <a:pt x="147" y="11"/>
                </a:lnTo>
                <a:lnTo>
                  <a:pt x="147" y="11"/>
                </a:lnTo>
                <a:lnTo>
                  <a:pt x="143" y="4"/>
                </a:lnTo>
                <a:lnTo>
                  <a:pt x="140" y="2"/>
                </a:lnTo>
                <a:lnTo>
                  <a:pt x="136" y="0"/>
                </a:lnTo>
                <a:lnTo>
                  <a:pt x="0"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4" name=""/>
          <p:cNvSpPr/>
          <p:nvPr/>
        </p:nvSpPr>
        <p:spPr>
          <a:xfrm>
            <a:off x="4815000" y="2478240"/>
            <a:ext cx="101520" cy="128520"/>
          </a:xfrm>
          <a:custGeom>
            <a:avLst/>
            <a:gdLst/>
            <a:ahLst/>
            <a:rect l="l" t="t" r="r" b="b"/>
            <a:pathLst>
              <a:path w="129" h="154">
                <a:moveTo>
                  <a:pt x="14" y="0"/>
                </a:moveTo>
                <a:lnTo>
                  <a:pt x="0" y="16"/>
                </a:lnTo>
                <a:lnTo>
                  <a:pt x="114" y="154"/>
                </a:lnTo>
                <a:lnTo>
                  <a:pt x="129" y="138"/>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5" name=""/>
          <p:cNvSpPr/>
          <p:nvPr/>
        </p:nvSpPr>
        <p:spPr>
          <a:xfrm>
            <a:off x="4383000" y="2438280"/>
            <a:ext cx="830520" cy="419400"/>
          </a:xfrm>
          <a:custGeom>
            <a:avLst/>
            <a:gdLst/>
            <a:ahLst/>
            <a:rect l="l" t="t" r="r" b="b"/>
            <a:pathLst>
              <a:path w="1049" h="506">
                <a:moveTo>
                  <a:pt x="1049" y="33"/>
                </a:moveTo>
                <a:lnTo>
                  <a:pt x="1041" y="13"/>
                </a:lnTo>
                <a:lnTo>
                  <a:pt x="726" y="128"/>
                </a:lnTo>
                <a:lnTo>
                  <a:pt x="726" y="128"/>
                </a:lnTo>
                <a:lnTo>
                  <a:pt x="724" y="128"/>
                </a:lnTo>
                <a:lnTo>
                  <a:pt x="299" y="486"/>
                </a:lnTo>
                <a:lnTo>
                  <a:pt x="305" y="495"/>
                </a:lnTo>
                <a:lnTo>
                  <a:pt x="312" y="488"/>
                </a:lnTo>
                <a:lnTo>
                  <a:pt x="308" y="486"/>
                </a:lnTo>
                <a:lnTo>
                  <a:pt x="305" y="484"/>
                </a:lnTo>
                <a:lnTo>
                  <a:pt x="301" y="486"/>
                </a:lnTo>
                <a:lnTo>
                  <a:pt x="313" y="488"/>
                </a:lnTo>
                <a:lnTo>
                  <a:pt x="16" y="0"/>
                </a:lnTo>
                <a:lnTo>
                  <a:pt x="0" y="15"/>
                </a:lnTo>
                <a:lnTo>
                  <a:pt x="297" y="502"/>
                </a:lnTo>
                <a:lnTo>
                  <a:pt x="297" y="502"/>
                </a:lnTo>
                <a:lnTo>
                  <a:pt x="301" y="504"/>
                </a:lnTo>
                <a:lnTo>
                  <a:pt x="305" y="506"/>
                </a:lnTo>
                <a:lnTo>
                  <a:pt x="308" y="504"/>
                </a:lnTo>
                <a:lnTo>
                  <a:pt x="312" y="504"/>
                </a:lnTo>
                <a:lnTo>
                  <a:pt x="737" y="146"/>
                </a:lnTo>
                <a:lnTo>
                  <a:pt x="729" y="137"/>
                </a:lnTo>
                <a:lnTo>
                  <a:pt x="733" y="147"/>
                </a:lnTo>
                <a:lnTo>
                  <a:pt x="1049" y="33"/>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6" name=""/>
          <p:cNvSpPr/>
          <p:nvPr/>
        </p:nvSpPr>
        <p:spPr>
          <a:xfrm>
            <a:off x="4599000" y="2854440"/>
            <a:ext cx="31680" cy="455400"/>
          </a:xfrm>
          <a:custGeom>
            <a:avLst/>
            <a:gdLst/>
            <a:ahLst/>
            <a:rect l="l" t="t" r="r" b="b"/>
            <a:pathLst>
              <a:path w="41" h="548">
                <a:moveTo>
                  <a:pt x="41" y="0"/>
                </a:moveTo>
                <a:lnTo>
                  <a:pt x="20" y="0"/>
                </a:lnTo>
                <a:lnTo>
                  <a:pt x="0" y="548"/>
                </a:lnTo>
                <a:lnTo>
                  <a:pt x="22" y="548"/>
                </a:lnTo>
                <a:lnTo>
                  <a:pt x="41"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7" name=""/>
          <p:cNvSpPr/>
          <p:nvPr/>
        </p:nvSpPr>
        <p:spPr>
          <a:xfrm>
            <a:off x="3968640" y="2687760"/>
            <a:ext cx="1516320" cy="1608120"/>
          </a:xfrm>
          <a:custGeom>
            <a:avLst/>
            <a:gdLst/>
            <a:ahLst/>
            <a:rect l="l" t="t" r="r" b="b"/>
            <a:pathLst>
              <a:path w="1913" h="1932">
                <a:moveTo>
                  <a:pt x="1913" y="16"/>
                </a:moveTo>
                <a:lnTo>
                  <a:pt x="1900" y="0"/>
                </a:lnTo>
                <a:lnTo>
                  <a:pt x="1782" y="114"/>
                </a:lnTo>
                <a:lnTo>
                  <a:pt x="1787" y="121"/>
                </a:lnTo>
                <a:lnTo>
                  <a:pt x="1784" y="113"/>
                </a:lnTo>
                <a:lnTo>
                  <a:pt x="1787" y="111"/>
                </a:lnTo>
                <a:lnTo>
                  <a:pt x="1567" y="125"/>
                </a:lnTo>
                <a:lnTo>
                  <a:pt x="1563" y="127"/>
                </a:lnTo>
                <a:lnTo>
                  <a:pt x="1219" y="242"/>
                </a:lnTo>
                <a:lnTo>
                  <a:pt x="1219" y="242"/>
                </a:lnTo>
                <a:lnTo>
                  <a:pt x="1216" y="243"/>
                </a:lnTo>
                <a:lnTo>
                  <a:pt x="805" y="745"/>
                </a:lnTo>
                <a:lnTo>
                  <a:pt x="812" y="753"/>
                </a:lnTo>
                <a:lnTo>
                  <a:pt x="807" y="745"/>
                </a:lnTo>
                <a:lnTo>
                  <a:pt x="601" y="966"/>
                </a:lnTo>
                <a:lnTo>
                  <a:pt x="342" y="1199"/>
                </a:lnTo>
                <a:lnTo>
                  <a:pt x="341" y="1199"/>
                </a:lnTo>
                <a:lnTo>
                  <a:pt x="190" y="1411"/>
                </a:lnTo>
                <a:lnTo>
                  <a:pt x="190" y="1411"/>
                </a:lnTo>
                <a:lnTo>
                  <a:pt x="188" y="1414"/>
                </a:lnTo>
                <a:lnTo>
                  <a:pt x="0" y="1925"/>
                </a:lnTo>
                <a:lnTo>
                  <a:pt x="18" y="1932"/>
                </a:lnTo>
                <a:lnTo>
                  <a:pt x="206" y="1421"/>
                </a:lnTo>
                <a:lnTo>
                  <a:pt x="197" y="1418"/>
                </a:lnTo>
                <a:lnTo>
                  <a:pt x="204" y="1427"/>
                </a:lnTo>
                <a:lnTo>
                  <a:pt x="355" y="1215"/>
                </a:lnTo>
                <a:lnTo>
                  <a:pt x="348" y="1206"/>
                </a:lnTo>
                <a:lnTo>
                  <a:pt x="355" y="1215"/>
                </a:lnTo>
                <a:lnTo>
                  <a:pt x="613" y="982"/>
                </a:lnTo>
                <a:lnTo>
                  <a:pt x="819" y="762"/>
                </a:lnTo>
                <a:lnTo>
                  <a:pt x="819" y="762"/>
                </a:lnTo>
                <a:lnTo>
                  <a:pt x="1230" y="260"/>
                </a:lnTo>
                <a:lnTo>
                  <a:pt x="1223" y="251"/>
                </a:lnTo>
                <a:lnTo>
                  <a:pt x="1226" y="261"/>
                </a:lnTo>
                <a:lnTo>
                  <a:pt x="1571" y="147"/>
                </a:lnTo>
                <a:lnTo>
                  <a:pt x="1567" y="136"/>
                </a:lnTo>
                <a:lnTo>
                  <a:pt x="1569" y="147"/>
                </a:lnTo>
                <a:lnTo>
                  <a:pt x="1789" y="132"/>
                </a:lnTo>
                <a:lnTo>
                  <a:pt x="1791" y="130"/>
                </a:lnTo>
                <a:lnTo>
                  <a:pt x="1795" y="130"/>
                </a:lnTo>
                <a:lnTo>
                  <a:pt x="1913" y="16"/>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8" name=""/>
          <p:cNvSpPr/>
          <p:nvPr/>
        </p:nvSpPr>
        <p:spPr>
          <a:xfrm>
            <a:off x="4449600" y="3483000"/>
            <a:ext cx="104760" cy="123840"/>
          </a:xfrm>
          <a:custGeom>
            <a:avLst/>
            <a:gdLst/>
            <a:ahLst/>
            <a:rect l="l" t="t" r="r" b="b"/>
            <a:pathLst>
              <a:path w="136" h="151">
                <a:moveTo>
                  <a:pt x="14" y="0"/>
                </a:moveTo>
                <a:lnTo>
                  <a:pt x="0" y="16"/>
                </a:lnTo>
                <a:lnTo>
                  <a:pt x="122" y="151"/>
                </a:lnTo>
                <a:lnTo>
                  <a:pt x="136" y="135"/>
                </a:lnTo>
                <a:lnTo>
                  <a:pt x="14" y="0"/>
                </a:lnTo>
                <a:close/>
              </a:path>
            </a:pathLst>
          </a:custGeom>
          <a:solidFill>
            <a:srgbClr val="000000"/>
          </a:solidFill>
          <a:ln w="93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9" name=""/>
          <p:cNvSpPr/>
          <p:nvPr/>
        </p:nvSpPr>
        <p:spPr>
          <a:xfrm>
            <a:off x="4118040" y="3497400"/>
            <a:ext cx="129960" cy="201600"/>
          </a:xfrm>
          <a:custGeom>
            <a:avLst/>
            <a:gdLst/>
            <a:ahLst/>
            <a:rect l="l" t="t" r="r" b="b"/>
            <a:pathLst>
              <a:path w="165" h="242">
                <a:moveTo>
                  <a:pt x="22" y="0"/>
                </a:moveTo>
                <a:lnTo>
                  <a:pt x="0" y="2"/>
                </a:lnTo>
                <a:lnTo>
                  <a:pt x="11" y="149"/>
                </a:lnTo>
                <a:lnTo>
                  <a:pt x="15" y="154"/>
                </a:lnTo>
                <a:lnTo>
                  <a:pt x="16" y="156"/>
                </a:lnTo>
                <a:lnTo>
                  <a:pt x="154" y="242"/>
                </a:lnTo>
                <a:lnTo>
                  <a:pt x="165" y="224"/>
                </a:lnTo>
                <a:lnTo>
                  <a:pt x="27" y="138"/>
                </a:lnTo>
                <a:lnTo>
                  <a:pt x="29" y="140"/>
                </a:lnTo>
                <a:lnTo>
                  <a:pt x="22" y="147"/>
                </a:lnTo>
                <a:lnTo>
                  <a:pt x="33" y="147"/>
                </a:lnTo>
                <a:lnTo>
                  <a:pt x="22"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0" name=""/>
          <p:cNvSpPr/>
          <p:nvPr/>
        </p:nvSpPr>
        <p:spPr>
          <a:xfrm>
            <a:off x="4191120" y="3757680"/>
            <a:ext cx="272880" cy="185760"/>
          </a:xfrm>
          <a:custGeom>
            <a:avLst/>
            <a:gdLst/>
            <a:ahLst/>
            <a:rect l="l" t="t" r="r" b="b"/>
            <a:pathLst>
              <a:path w="344" h="224">
                <a:moveTo>
                  <a:pt x="12" y="0"/>
                </a:moveTo>
                <a:lnTo>
                  <a:pt x="0" y="16"/>
                </a:lnTo>
                <a:lnTo>
                  <a:pt x="120" y="142"/>
                </a:lnTo>
                <a:lnTo>
                  <a:pt x="122" y="142"/>
                </a:lnTo>
                <a:lnTo>
                  <a:pt x="122" y="144"/>
                </a:lnTo>
                <a:lnTo>
                  <a:pt x="337" y="224"/>
                </a:lnTo>
                <a:lnTo>
                  <a:pt x="344" y="205"/>
                </a:lnTo>
                <a:lnTo>
                  <a:pt x="129" y="124"/>
                </a:lnTo>
                <a:lnTo>
                  <a:pt x="125" y="133"/>
                </a:lnTo>
                <a:lnTo>
                  <a:pt x="132" y="126"/>
                </a:lnTo>
                <a:lnTo>
                  <a:pt x="12"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1" name=""/>
          <p:cNvSpPr/>
          <p:nvPr/>
        </p:nvSpPr>
        <p:spPr>
          <a:xfrm>
            <a:off x="3951360" y="3832200"/>
            <a:ext cx="190440" cy="198360"/>
          </a:xfrm>
          <a:custGeom>
            <a:avLst/>
            <a:gdLst/>
            <a:ahLst/>
            <a:rect l="l" t="t" r="r" b="b"/>
            <a:pathLst>
              <a:path w="240" h="240">
                <a:moveTo>
                  <a:pt x="240" y="20"/>
                </a:moveTo>
                <a:lnTo>
                  <a:pt x="231" y="0"/>
                </a:lnTo>
                <a:lnTo>
                  <a:pt x="7" y="115"/>
                </a:lnTo>
                <a:lnTo>
                  <a:pt x="3" y="116"/>
                </a:lnTo>
                <a:lnTo>
                  <a:pt x="0" y="124"/>
                </a:lnTo>
                <a:lnTo>
                  <a:pt x="1" y="125"/>
                </a:lnTo>
                <a:lnTo>
                  <a:pt x="25" y="240"/>
                </a:lnTo>
                <a:lnTo>
                  <a:pt x="44" y="236"/>
                </a:lnTo>
                <a:lnTo>
                  <a:pt x="21" y="122"/>
                </a:lnTo>
                <a:lnTo>
                  <a:pt x="18" y="131"/>
                </a:lnTo>
                <a:lnTo>
                  <a:pt x="21" y="124"/>
                </a:lnTo>
                <a:lnTo>
                  <a:pt x="21" y="124"/>
                </a:lnTo>
                <a:lnTo>
                  <a:pt x="10" y="124"/>
                </a:lnTo>
                <a:lnTo>
                  <a:pt x="16" y="134"/>
                </a:lnTo>
                <a:lnTo>
                  <a:pt x="240"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2" name=""/>
          <p:cNvSpPr/>
          <p:nvPr/>
        </p:nvSpPr>
        <p:spPr>
          <a:xfrm>
            <a:off x="4095720" y="3922560"/>
            <a:ext cx="77760" cy="114480"/>
          </a:xfrm>
          <a:custGeom>
            <a:avLst/>
            <a:gdLst/>
            <a:ahLst/>
            <a:rect l="l" t="t" r="r" b="b"/>
            <a:pathLst>
              <a:path w="100" h="136">
                <a:moveTo>
                  <a:pt x="14" y="0"/>
                </a:moveTo>
                <a:lnTo>
                  <a:pt x="0" y="16"/>
                </a:lnTo>
                <a:lnTo>
                  <a:pt x="86" y="136"/>
                </a:lnTo>
                <a:lnTo>
                  <a:pt x="100" y="120"/>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3" name=""/>
          <p:cNvSpPr/>
          <p:nvPr/>
        </p:nvSpPr>
        <p:spPr>
          <a:xfrm>
            <a:off x="3605040" y="1870200"/>
            <a:ext cx="1330560" cy="1028520"/>
          </a:xfrm>
          <a:custGeom>
            <a:avLst/>
            <a:gdLst/>
            <a:ahLst/>
            <a:rect l="l" t="t" r="r" b="b"/>
            <a:pathLst>
              <a:path w="1684" h="1237">
                <a:moveTo>
                  <a:pt x="11" y="0"/>
                </a:moveTo>
                <a:lnTo>
                  <a:pt x="0" y="18"/>
                </a:lnTo>
                <a:lnTo>
                  <a:pt x="529" y="355"/>
                </a:lnTo>
                <a:lnTo>
                  <a:pt x="535" y="346"/>
                </a:lnTo>
                <a:lnTo>
                  <a:pt x="529" y="355"/>
                </a:lnTo>
                <a:lnTo>
                  <a:pt x="1040" y="735"/>
                </a:lnTo>
                <a:lnTo>
                  <a:pt x="1671" y="1237"/>
                </a:lnTo>
                <a:lnTo>
                  <a:pt x="1684" y="1219"/>
                </a:lnTo>
                <a:lnTo>
                  <a:pt x="1053" y="717"/>
                </a:lnTo>
                <a:lnTo>
                  <a:pt x="542" y="337"/>
                </a:lnTo>
                <a:lnTo>
                  <a:pt x="540" y="337"/>
                </a:lnTo>
                <a:lnTo>
                  <a:pt x="11"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4" name=""/>
          <p:cNvSpPr/>
          <p:nvPr/>
        </p:nvSpPr>
        <p:spPr>
          <a:xfrm>
            <a:off x="3251160" y="2900520"/>
            <a:ext cx="1357200" cy="298440"/>
          </a:xfrm>
          <a:custGeom>
            <a:avLst/>
            <a:gdLst/>
            <a:ahLst/>
            <a:rect l="l" t="t" r="r" b="b"/>
            <a:pathLst>
              <a:path w="1714" h="359">
                <a:moveTo>
                  <a:pt x="2" y="0"/>
                </a:moveTo>
                <a:lnTo>
                  <a:pt x="0" y="22"/>
                </a:lnTo>
                <a:lnTo>
                  <a:pt x="566" y="93"/>
                </a:lnTo>
                <a:lnTo>
                  <a:pt x="566" y="83"/>
                </a:lnTo>
                <a:lnTo>
                  <a:pt x="559" y="90"/>
                </a:lnTo>
                <a:lnTo>
                  <a:pt x="563" y="92"/>
                </a:lnTo>
                <a:lnTo>
                  <a:pt x="559" y="90"/>
                </a:lnTo>
                <a:lnTo>
                  <a:pt x="724" y="348"/>
                </a:lnTo>
                <a:lnTo>
                  <a:pt x="724" y="348"/>
                </a:lnTo>
                <a:lnTo>
                  <a:pt x="728" y="350"/>
                </a:lnTo>
                <a:lnTo>
                  <a:pt x="731" y="352"/>
                </a:lnTo>
                <a:lnTo>
                  <a:pt x="1714" y="359"/>
                </a:lnTo>
                <a:lnTo>
                  <a:pt x="1714" y="337"/>
                </a:lnTo>
                <a:lnTo>
                  <a:pt x="731" y="330"/>
                </a:lnTo>
                <a:lnTo>
                  <a:pt x="739" y="334"/>
                </a:lnTo>
                <a:lnTo>
                  <a:pt x="735" y="332"/>
                </a:lnTo>
                <a:lnTo>
                  <a:pt x="731" y="341"/>
                </a:lnTo>
                <a:lnTo>
                  <a:pt x="740" y="334"/>
                </a:lnTo>
                <a:lnTo>
                  <a:pt x="575" y="75"/>
                </a:lnTo>
                <a:lnTo>
                  <a:pt x="574" y="75"/>
                </a:lnTo>
                <a:lnTo>
                  <a:pt x="570" y="74"/>
                </a:lnTo>
                <a:lnTo>
                  <a:pt x="568" y="72"/>
                </a:lnTo>
                <a:lnTo>
                  <a:pt x="2"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5" name=""/>
          <p:cNvSpPr/>
          <p:nvPr/>
        </p:nvSpPr>
        <p:spPr>
          <a:xfrm>
            <a:off x="3021120" y="1763640"/>
            <a:ext cx="39600" cy="174600"/>
          </a:xfrm>
          <a:custGeom>
            <a:avLst/>
            <a:gdLst/>
            <a:ahLst/>
            <a:rect l="l" t="t" r="r" b="b"/>
            <a:pathLst>
              <a:path w="49" h="210">
                <a:moveTo>
                  <a:pt x="49" y="2"/>
                </a:moveTo>
                <a:lnTo>
                  <a:pt x="29" y="0"/>
                </a:lnTo>
                <a:lnTo>
                  <a:pt x="0" y="208"/>
                </a:lnTo>
                <a:lnTo>
                  <a:pt x="20" y="210"/>
                </a:lnTo>
                <a:lnTo>
                  <a:pt x="4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6" name=""/>
          <p:cNvSpPr/>
          <p:nvPr/>
        </p:nvSpPr>
        <p:spPr>
          <a:xfrm>
            <a:off x="2951280" y="1798560"/>
            <a:ext cx="90360" cy="74520"/>
          </a:xfrm>
          <a:custGeom>
            <a:avLst/>
            <a:gdLst/>
            <a:ahLst/>
            <a:rect l="l" t="t" r="r" b="b"/>
            <a:pathLst>
              <a:path w="114" h="90">
                <a:moveTo>
                  <a:pt x="12" y="0"/>
                </a:moveTo>
                <a:lnTo>
                  <a:pt x="0" y="18"/>
                </a:lnTo>
                <a:lnTo>
                  <a:pt x="102" y="90"/>
                </a:lnTo>
                <a:lnTo>
                  <a:pt x="114" y="72"/>
                </a:lnTo>
                <a:lnTo>
                  <a:pt x="12" y="0"/>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367" name=""/>
          <p:cNvSpPr/>
          <p:nvPr/>
        </p:nvSpPr>
        <p:spPr>
          <a:xfrm>
            <a:off x="3398760" y="3567240"/>
            <a:ext cx="82800" cy="230040"/>
          </a:xfrm>
          <a:custGeom>
            <a:avLst/>
            <a:gdLst/>
            <a:ahLst/>
            <a:rect l="l" t="t" r="r" b="b"/>
            <a:pathLst>
              <a:path w="98" h="277">
                <a:moveTo>
                  <a:pt x="18" y="0"/>
                </a:moveTo>
                <a:lnTo>
                  <a:pt x="0" y="9"/>
                </a:lnTo>
                <a:lnTo>
                  <a:pt x="79" y="182"/>
                </a:lnTo>
                <a:lnTo>
                  <a:pt x="88" y="176"/>
                </a:lnTo>
                <a:lnTo>
                  <a:pt x="77" y="176"/>
                </a:lnTo>
                <a:lnTo>
                  <a:pt x="80" y="169"/>
                </a:lnTo>
                <a:lnTo>
                  <a:pt x="23" y="262"/>
                </a:lnTo>
                <a:lnTo>
                  <a:pt x="39" y="277"/>
                </a:lnTo>
                <a:lnTo>
                  <a:pt x="97" y="183"/>
                </a:lnTo>
                <a:lnTo>
                  <a:pt x="98" y="176"/>
                </a:lnTo>
                <a:lnTo>
                  <a:pt x="97" y="173"/>
                </a:lnTo>
                <a:lnTo>
                  <a:pt x="18"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8" name=""/>
          <p:cNvSpPr/>
          <p:nvPr/>
        </p:nvSpPr>
        <p:spPr>
          <a:xfrm>
            <a:off x="3822840" y="4276800"/>
            <a:ext cx="245880" cy="380880"/>
          </a:xfrm>
          <a:custGeom>
            <a:avLst/>
            <a:gdLst/>
            <a:ahLst/>
            <a:rect l="l" t="t" r="r" b="b"/>
            <a:pathLst>
              <a:path w="310" h="459">
                <a:moveTo>
                  <a:pt x="132" y="258"/>
                </a:moveTo>
                <a:lnTo>
                  <a:pt x="148" y="246"/>
                </a:lnTo>
                <a:lnTo>
                  <a:pt x="19" y="20"/>
                </a:lnTo>
                <a:lnTo>
                  <a:pt x="10" y="25"/>
                </a:lnTo>
                <a:lnTo>
                  <a:pt x="14" y="34"/>
                </a:lnTo>
                <a:lnTo>
                  <a:pt x="18" y="32"/>
                </a:lnTo>
                <a:lnTo>
                  <a:pt x="21" y="25"/>
                </a:lnTo>
                <a:lnTo>
                  <a:pt x="12" y="36"/>
                </a:lnTo>
                <a:lnTo>
                  <a:pt x="208" y="21"/>
                </a:lnTo>
                <a:lnTo>
                  <a:pt x="206" y="11"/>
                </a:lnTo>
                <a:lnTo>
                  <a:pt x="199" y="18"/>
                </a:lnTo>
                <a:lnTo>
                  <a:pt x="202" y="20"/>
                </a:lnTo>
                <a:lnTo>
                  <a:pt x="206" y="21"/>
                </a:lnTo>
                <a:lnTo>
                  <a:pt x="199" y="18"/>
                </a:lnTo>
                <a:lnTo>
                  <a:pt x="292" y="170"/>
                </a:lnTo>
                <a:lnTo>
                  <a:pt x="299" y="163"/>
                </a:lnTo>
                <a:lnTo>
                  <a:pt x="290" y="161"/>
                </a:lnTo>
                <a:lnTo>
                  <a:pt x="247" y="446"/>
                </a:lnTo>
                <a:lnTo>
                  <a:pt x="256" y="448"/>
                </a:lnTo>
                <a:lnTo>
                  <a:pt x="256" y="437"/>
                </a:lnTo>
                <a:lnTo>
                  <a:pt x="252" y="439"/>
                </a:lnTo>
                <a:lnTo>
                  <a:pt x="249" y="441"/>
                </a:lnTo>
                <a:lnTo>
                  <a:pt x="256" y="437"/>
                </a:lnTo>
                <a:lnTo>
                  <a:pt x="104" y="430"/>
                </a:lnTo>
                <a:lnTo>
                  <a:pt x="104" y="452"/>
                </a:lnTo>
                <a:lnTo>
                  <a:pt x="256" y="459"/>
                </a:lnTo>
                <a:lnTo>
                  <a:pt x="256" y="459"/>
                </a:lnTo>
                <a:lnTo>
                  <a:pt x="260" y="457"/>
                </a:lnTo>
                <a:lnTo>
                  <a:pt x="263" y="455"/>
                </a:lnTo>
                <a:lnTo>
                  <a:pt x="267" y="448"/>
                </a:lnTo>
                <a:lnTo>
                  <a:pt x="267" y="450"/>
                </a:lnTo>
                <a:lnTo>
                  <a:pt x="310" y="165"/>
                </a:lnTo>
                <a:lnTo>
                  <a:pt x="310" y="163"/>
                </a:lnTo>
                <a:lnTo>
                  <a:pt x="308" y="156"/>
                </a:lnTo>
                <a:lnTo>
                  <a:pt x="215" y="4"/>
                </a:lnTo>
                <a:lnTo>
                  <a:pt x="213" y="4"/>
                </a:lnTo>
                <a:lnTo>
                  <a:pt x="209" y="2"/>
                </a:lnTo>
                <a:lnTo>
                  <a:pt x="206" y="0"/>
                </a:lnTo>
                <a:lnTo>
                  <a:pt x="206" y="0"/>
                </a:lnTo>
                <a:lnTo>
                  <a:pt x="10" y="14"/>
                </a:lnTo>
                <a:lnTo>
                  <a:pt x="7" y="16"/>
                </a:lnTo>
                <a:lnTo>
                  <a:pt x="3" y="18"/>
                </a:lnTo>
                <a:lnTo>
                  <a:pt x="0" y="25"/>
                </a:lnTo>
                <a:lnTo>
                  <a:pt x="3" y="32"/>
                </a:lnTo>
                <a:lnTo>
                  <a:pt x="132" y="2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9" name=""/>
          <p:cNvSpPr/>
          <p:nvPr/>
        </p:nvSpPr>
        <p:spPr>
          <a:xfrm>
            <a:off x="3714840" y="3968640"/>
            <a:ext cx="374400" cy="200160"/>
          </a:xfrm>
          <a:custGeom>
            <a:avLst/>
            <a:gdLst/>
            <a:ahLst/>
            <a:rect l="l" t="t" r="r" b="b"/>
            <a:pathLst>
              <a:path w="475" h="242">
                <a:moveTo>
                  <a:pt x="475" y="19"/>
                </a:moveTo>
                <a:lnTo>
                  <a:pt x="467" y="0"/>
                </a:lnTo>
                <a:lnTo>
                  <a:pt x="0" y="222"/>
                </a:lnTo>
                <a:lnTo>
                  <a:pt x="9" y="242"/>
                </a:lnTo>
                <a:lnTo>
                  <a:pt x="475" y="19"/>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0" name=""/>
          <p:cNvSpPr/>
          <p:nvPr/>
        </p:nvSpPr>
        <p:spPr>
          <a:xfrm>
            <a:off x="2657520" y="3765600"/>
            <a:ext cx="1211040" cy="797040"/>
          </a:xfrm>
          <a:custGeom>
            <a:avLst/>
            <a:gdLst/>
            <a:ahLst/>
            <a:rect l="l" t="t" r="r" b="b"/>
            <a:pathLst>
              <a:path w="1532" h="961">
                <a:moveTo>
                  <a:pt x="16" y="2"/>
                </a:moveTo>
                <a:lnTo>
                  <a:pt x="0" y="13"/>
                </a:lnTo>
                <a:lnTo>
                  <a:pt x="1" y="16"/>
                </a:lnTo>
                <a:lnTo>
                  <a:pt x="1" y="18"/>
                </a:lnTo>
                <a:lnTo>
                  <a:pt x="5" y="20"/>
                </a:lnTo>
                <a:lnTo>
                  <a:pt x="9" y="22"/>
                </a:lnTo>
                <a:lnTo>
                  <a:pt x="928" y="22"/>
                </a:lnTo>
                <a:lnTo>
                  <a:pt x="928" y="11"/>
                </a:lnTo>
                <a:lnTo>
                  <a:pt x="923" y="22"/>
                </a:lnTo>
                <a:lnTo>
                  <a:pt x="1145" y="136"/>
                </a:lnTo>
                <a:lnTo>
                  <a:pt x="1151" y="126"/>
                </a:lnTo>
                <a:lnTo>
                  <a:pt x="1143" y="131"/>
                </a:lnTo>
                <a:lnTo>
                  <a:pt x="1323" y="482"/>
                </a:lnTo>
                <a:lnTo>
                  <a:pt x="1330" y="477"/>
                </a:lnTo>
                <a:lnTo>
                  <a:pt x="1321" y="481"/>
                </a:lnTo>
                <a:lnTo>
                  <a:pt x="1514" y="961"/>
                </a:lnTo>
                <a:lnTo>
                  <a:pt x="1532" y="954"/>
                </a:lnTo>
                <a:lnTo>
                  <a:pt x="1339" y="473"/>
                </a:lnTo>
                <a:lnTo>
                  <a:pt x="1339" y="472"/>
                </a:lnTo>
                <a:lnTo>
                  <a:pt x="1160" y="120"/>
                </a:lnTo>
                <a:lnTo>
                  <a:pt x="1158" y="118"/>
                </a:lnTo>
                <a:lnTo>
                  <a:pt x="1156" y="117"/>
                </a:lnTo>
                <a:lnTo>
                  <a:pt x="934" y="2"/>
                </a:lnTo>
                <a:lnTo>
                  <a:pt x="932" y="2"/>
                </a:lnTo>
                <a:lnTo>
                  <a:pt x="928" y="0"/>
                </a:lnTo>
                <a:lnTo>
                  <a:pt x="9" y="0"/>
                </a:lnTo>
                <a:lnTo>
                  <a:pt x="16" y="4"/>
                </a:lnTo>
                <a:lnTo>
                  <a:pt x="12" y="2"/>
                </a:lnTo>
                <a:lnTo>
                  <a:pt x="9" y="11"/>
                </a:lnTo>
                <a:lnTo>
                  <a:pt x="18" y="5"/>
                </a:lnTo>
                <a:lnTo>
                  <a:pt x="16" y="2"/>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1" name=""/>
          <p:cNvSpPr/>
          <p:nvPr/>
        </p:nvSpPr>
        <p:spPr>
          <a:xfrm>
            <a:off x="4438800" y="4540320"/>
            <a:ext cx="2247840" cy="630000"/>
          </a:xfrm>
          <a:custGeom>
            <a:avLst/>
            <a:gdLst/>
            <a:ahLst/>
            <a:rect l="l" t="t" r="r" b="b"/>
            <a:pathLst>
              <a:path w="2840" h="759">
                <a:moveTo>
                  <a:pt x="2804" y="750"/>
                </a:moveTo>
                <a:lnTo>
                  <a:pt x="2826" y="752"/>
                </a:lnTo>
                <a:lnTo>
                  <a:pt x="2840" y="508"/>
                </a:lnTo>
                <a:lnTo>
                  <a:pt x="2840" y="506"/>
                </a:lnTo>
                <a:lnTo>
                  <a:pt x="2836" y="499"/>
                </a:lnTo>
                <a:lnTo>
                  <a:pt x="2835" y="497"/>
                </a:lnTo>
                <a:lnTo>
                  <a:pt x="2670" y="425"/>
                </a:lnTo>
                <a:lnTo>
                  <a:pt x="2664" y="434"/>
                </a:lnTo>
                <a:lnTo>
                  <a:pt x="2673" y="429"/>
                </a:lnTo>
                <a:lnTo>
                  <a:pt x="2487" y="92"/>
                </a:lnTo>
                <a:lnTo>
                  <a:pt x="2485" y="90"/>
                </a:lnTo>
                <a:lnTo>
                  <a:pt x="2481" y="88"/>
                </a:lnTo>
                <a:lnTo>
                  <a:pt x="2481" y="88"/>
                </a:lnTo>
                <a:lnTo>
                  <a:pt x="2230" y="2"/>
                </a:lnTo>
                <a:lnTo>
                  <a:pt x="2227" y="0"/>
                </a:lnTo>
                <a:lnTo>
                  <a:pt x="2227" y="0"/>
                </a:lnTo>
                <a:lnTo>
                  <a:pt x="1345" y="15"/>
                </a:lnTo>
                <a:lnTo>
                  <a:pt x="1341" y="17"/>
                </a:lnTo>
                <a:lnTo>
                  <a:pt x="1054" y="110"/>
                </a:lnTo>
                <a:lnTo>
                  <a:pt x="1058" y="119"/>
                </a:lnTo>
                <a:lnTo>
                  <a:pt x="1058" y="108"/>
                </a:lnTo>
                <a:lnTo>
                  <a:pt x="484" y="151"/>
                </a:lnTo>
                <a:lnTo>
                  <a:pt x="481" y="153"/>
                </a:lnTo>
                <a:lnTo>
                  <a:pt x="481" y="153"/>
                </a:lnTo>
                <a:lnTo>
                  <a:pt x="223" y="260"/>
                </a:lnTo>
                <a:lnTo>
                  <a:pt x="219" y="262"/>
                </a:lnTo>
                <a:lnTo>
                  <a:pt x="68" y="427"/>
                </a:lnTo>
                <a:lnTo>
                  <a:pt x="68" y="429"/>
                </a:lnTo>
                <a:lnTo>
                  <a:pt x="4" y="544"/>
                </a:lnTo>
                <a:lnTo>
                  <a:pt x="0" y="549"/>
                </a:lnTo>
                <a:lnTo>
                  <a:pt x="2" y="551"/>
                </a:lnTo>
                <a:lnTo>
                  <a:pt x="31" y="759"/>
                </a:lnTo>
                <a:lnTo>
                  <a:pt x="50" y="757"/>
                </a:lnTo>
                <a:lnTo>
                  <a:pt x="22" y="549"/>
                </a:lnTo>
                <a:lnTo>
                  <a:pt x="11" y="549"/>
                </a:lnTo>
                <a:lnTo>
                  <a:pt x="20" y="556"/>
                </a:lnTo>
                <a:lnTo>
                  <a:pt x="85" y="442"/>
                </a:lnTo>
                <a:lnTo>
                  <a:pt x="76" y="434"/>
                </a:lnTo>
                <a:lnTo>
                  <a:pt x="83" y="443"/>
                </a:lnTo>
                <a:lnTo>
                  <a:pt x="233" y="278"/>
                </a:lnTo>
                <a:lnTo>
                  <a:pt x="226" y="269"/>
                </a:lnTo>
                <a:lnTo>
                  <a:pt x="232" y="280"/>
                </a:lnTo>
                <a:lnTo>
                  <a:pt x="490" y="173"/>
                </a:lnTo>
                <a:lnTo>
                  <a:pt x="484" y="162"/>
                </a:lnTo>
                <a:lnTo>
                  <a:pt x="486" y="173"/>
                </a:lnTo>
                <a:lnTo>
                  <a:pt x="1060" y="130"/>
                </a:lnTo>
                <a:lnTo>
                  <a:pt x="1062" y="130"/>
                </a:lnTo>
                <a:lnTo>
                  <a:pt x="1348" y="36"/>
                </a:lnTo>
                <a:lnTo>
                  <a:pt x="1345" y="26"/>
                </a:lnTo>
                <a:lnTo>
                  <a:pt x="1345" y="36"/>
                </a:lnTo>
                <a:lnTo>
                  <a:pt x="2227" y="22"/>
                </a:lnTo>
                <a:lnTo>
                  <a:pt x="2227" y="11"/>
                </a:lnTo>
                <a:lnTo>
                  <a:pt x="2223" y="22"/>
                </a:lnTo>
                <a:lnTo>
                  <a:pt x="2474" y="108"/>
                </a:lnTo>
                <a:lnTo>
                  <a:pt x="2478" y="97"/>
                </a:lnTo>
                <a:lnTo>
                  <a:pt x="2471" y="104"/>
                </a:lnTo>
                <a:lnTo>
                  <a:pt x="2657" y="442"/>
                </a:lnTo>
                <a:lnTo>
                  <a:pt x="2657" y="442"/>
                </a:lnTo>
                <a:lnTo>
                  <a:pt x="2661" y="445"/>
                </a:lnTo>
                <a:lnTo>
                  <a:pt x="2826" y="517"/>
                </a:lnTo>
                <a:lnTo>
                  <a:pt x="2818" y="506"/>
                </a:lnTo>
                <a:lnTo>
                  <a:pt x="2822" y="513"/>
                </a:lnTo>
                <a:lnTo>
                  <a:pt x="2829" y="506"/>
                </a:lnTo>
                <a:lnTo>
                  <a:pt x="2818" y="506"/>
                </a:lnTo>
                <a:lnTo>
                  <a:pt x="2804" y="75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2" name=""/>
          <p:cNvSpPr/>
          <p:nvPr/>
        </p:nvSpPr>
        <p:spPr>
          <a:xfrm>
            <a:off x="6364440" y="4784760"/>
            <a:ext cx="131760" cy="87120"/>
          </a:xfrm>
          <a:custGeom>
            <a:avLst/>
            <a:gdLst/>
            <a:ahLst/>
            <a:rect l="l" t="t" r="r" b="b"/>
            <a:pathLst>
              <a:path w="167" h="105">
                <a:moveTo>
                  <a:pt x="167" y="21"/>
                </a:moveTo>
                <a:lnTo>
                  <a:pt x="162" y="0"/>
                </a:lnTo>
                <a:lnTo>
                  <a:pt x="69" y="21"/>
                </a:lnTo>
                <a:lnTo>
                  <a:pt x="67" y="23"/>
                </a:lnTo>
                <a:lnTo>
                  <a:pt x="65" y="25"/>
                </a:lnTo>
                <a:lnTo>
                  <a:pt x="0" y="89"/>
                </a:lnTo>
                <a:lnTo>
                  <a:pt x="13" y="105"/>
                </a:lnTo>
                <a:lnTo>
                  <a:pt x="78" y="41"/>
                </a:lnTo>
                <a:lnTo>
                  <a:pt x="70" y="32"/>
                </a:lnTo>
                <a:lnTo>
                  <a:pt x="74" y="43"/>
                </a:lnTo>
                <a:lnTo>
                  <a:pt x="167" y="21"/>
                </a:lnTo>
                <a:close/>
              </a:path>
            </a:pathLst>
          </a:custGeom>
          <a:solidFill>
            <a:srgbClr val="ffe80f"/>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373" name=""/>
          <p:cNvSpPr/>
          <p:nvPr/>
        </p:nvSpPr>
        <p:spPr>
          <a:xfrm>
            <a:off x="6416640" y="4803840"/>
            <a:ext cx="63360" cy="93600"/>
          </a:xfrm>
          <a:custGeom>
            <a:avLst/>
            <a:gdLst/>
            <a:ahLst/>
            <a:rect l="l" t="t" r="r" b="b"/>
            <a:pathLst>
              <a:path w="80" h="111">
                <a:moveTo>
                  <a:pt x="71" y="111"/>
                </a:moveTo>
                <a:lnTo>
                  <a:pt x="80" y="91"/>
                </a:lnTo>
                <a:lnTo>
                  <a:pt x="23" y="62"/>
                </a:lnTo>
                <a:lnTo>
                  <a:pt x="18" y="71"/>
                </a:lnTo>
                <a:lnTo>
                  <a:pt x="25" y="64"/>
                </a:lnTo>
                <a:lnTo>
                  <a:pt x="28" y="71"/>
                </a:lnTo>
                <a:lnTo>
                  <a:pt x="21" y="0"/>
                </a:lnTo>
                <a:lnTo>
                  <a:pt x="0" y="1"/>
                </a:lnTo>
                <a:lnTo>
                  <a:pt x="7" y="73"/>
                </a:lnTo>
                <a:lnTo>
                  <a:pt x="11" y="79"/>
                </a:lnTo>
                <a:lnTo>
                  <a:pt x="14" y="82"/>
                </a:lnTo>
                <a:lnTo>
                  <a:pt x="71" y="11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4" name=""/>
          <p:cNvSpPr/>
          <p:nvPr/>
        </p:nvSpPr>
        <p:spPr>
          <a:xfrm>
            <a:off x="6404040" y="4854600"/>
            <a:ext cx="34920" cy="50760"/>
          </a:xfrm>
          <a:custGeom>
            <a:avLst/>
            <a:gdLst/>
            <a:ahLst/>
            <a:rect l="l" t="t" r="r" b="b"/>
            <a:pathLst>
              <a:path w="43" h="63">
                <a:moveTo>
                  <a:pt x="0" y="50"/>
                </a:moveTo>
                <a:lnTo>
                  <a:pt x="16" y="63"/>
                </a:lnTo>
                <a:lnTo>
                  <a:pt x="43" y="12"/>
                </a:lnTo>
                <a:lnTo>
                  <a:pt x="27" y="0"/>
                </a:lnTo>
                <a:lnTo>
                  <a:pt x="0" y="50"/>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75" name=""/>
          <p:cNvSpPr/>
          <p:nvPr/>
        </p:nvSpPr>
        <p:spPr>
          <a:xfrm>
            <a:off x="4654440" y="5105520"/>
            <a:ext cx="114480" cy="147600"/>
          </a:xfrm>
          <a:custGeom>
            <a:avLst/>
            <a:gdLst/>
            <a:ahLst/>
            <a:rect l="l" t="t" r="r" b="b"/>
            <a:pathLst>
              <a:path w="141" h="177">
                <a:moveTo>
                  <a:pt x="141" y="21"/>
                </a:moveTo>
                <a:lnTo>
                  <a:pt x="140" y="0"/>
                </a:lnTo>
                <a:lnTo>
                  <a:pt x="18" y="14"/>
                </a:lnTo>
                <a:lnTo>
                  <a:pt x="14" y="16"/>
                </a:lnTo>
                <a:lnTo>
                  <a:pt x="11" y="18"/>
                </a:lnTo>
                <a:lnTo>
                  <a:pt x="7" y="25"/>
                </a:lnTo>
                <a:lnTo>
                  <a:pt x="0" y="176"/>
                </a:lnTo>
                <a:lnTo>
                  <a:pt x="21" y="177"/>
                </a:lnTo>
                <a:lnTo>
                  <a:pt x="28" y="27"/>
                </a:lnTo>
                <a:lnTo>
                  <a:pt x="21" y="34"/>
                </a:lnTo>
                <a:lnTo>
                  <a:pt x="25" y="32"/>
                </a:lnTo>
                <a:lnTo>
                  <a:pt x="28" y="25"/>
                </a:lnTo>
                <a:lnTo>
                  <a:pt x="18" y="25"/>
                </a:lnTo>
                <a:lnTo>
                  <a:pt x="19" y="36"/>
                </a:lnTo>
                <a:lnTo>
                  <a:pt x="141" y="21"/>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6" name=""/>
          <p:cNvSpPr/>
          <p:nvPr/>
        </p:nvSpPr>
        <p:spPr>
          <a:xfrm>
            <a:off x="4529160" y="4971960"/>
            <a:ext cx="149040" cy="162000"/>
          </a:xfrm>
          <a:custGeom>
            <a:avLst/>
            <a:gdLst/>
            <a:ahLst/>
            <a:rect l="l" t="t" r="r" b="b"/>
            <a:pathLst>
              <a:path w="187" h="196">
                <a:moveTo>
                  <a:pt x="13" y="0"/>
                </a:moveTo>
                <a:lnTo>
                  <a:pt x="0" y="17"/>
                </a:lnTo>
                <a:lnTo>
                  <a:pt x="174" y="196"/>
                </a:lnTo>
                <a:lnTo>
                  <a:pt x="187" y="180"/>
                </a:lnTo>
                <a:lnTo>
                  <a:pt x="13"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7" name=""/>
          <p:cNvSpPr/>
          <p:nvPr/>
        </p:nvSpPr>
        <p:spPr>
          <a:xfrm>
            <a:off x="4344840" y="4691160"/>
            <a:ext cx="500040" cy="403200"/>
          </a:xfrm>
          <a:custGeom>
            <a:avLst/>
            <a:gdLst/>
            <a:ahLst/>
            <a:rect l="l" t="t" r="r" b="b"/>
            <a:pathLst>
              <a:path w="633" h="484">
                <a:moveTo>
                  <a:pt x="633" y="45"/>
                </a:moveTo>
                <a:lnTo>
                  <a:pt x="622" y="27"/>
                </a:lnTo>
                <a:lnTo>
                  <a:pt x="278" y="235"/>
                </a:lnTo>
                <a:lnTo>
                  <a:pt x="276" y="237"/>
                </a:lnTo>
                <a:lnTo>
                  <a:pt x="276" y="239"/>
                </a:lnTo>
                <a:lnTo>
                  <a:pt x="147" y="468"/>
                </a:lnTo>
                <a:lnTo>
                  <a:pt x="155" y="474"/>
                </a:lnTo>
                <a:lnTo>
                  <a:pt x="155" y="463"/>
                </a:lnTo>
                <a:lnTo>
                  <a:pt x="151" y="465"/>
                </a:lnTo>
                <a:lnTo>
                  <a:pt x="147" y="467"/>
                </a:lnTo>
                <a:lnTo>
                  <a:pt x="156" y="463"/>
                </a:lnTo>
                <a:lnTo>
                  <a:pt x="13" y="449"/>
                </a:lnTo>
                <a:lnTo>
                  <a:pt x="11" y="459"/>
                </a:lnTo>
                <a:lnTo>
                  <a:pt x="22" y="459"/>
                </a:lnTo>
                <a:lnTo>
                  <a:pt x="18" y="452"/>
                </a:lnTo>
                <a:lnTo>
                  <a:pt x="15" y="450"/>
                </a:lnTo>
                <a:lnTo>
                  <a:pt x="22" y="459"/>
                </a:lnTo>
                <a:lnTo>
                  <a:pt x="29" y="273"/>
                </a:lnTo>
                <a:lnTo>
                  <a:pt x="18" y="273"/>
                </a:lnTo>
                <a:lnTo>
                  <a:pt x="27" y="280"/>
                </a:lnTo>
                <a:lnTo>
                  <a:pt x="192" y="15"/>
                </a:lnTo>
                <a:lnTo>
                  <a:pt x="176" y="0"/>
                </a:lnTo>
                <a:lnTo>
                  <a:pt x="11" y="266"/>
                </a:lnTo>
                <a:lnTo>
                  <a:pt x="8" y="273"/>
                </a:lnTo>
                <a:lnTo>
                  <a:pt x="8" y="273"/>
                </a:lnTo>
                <a:lnTo>
                  <a:pt x="0" y="459"/>
                </a:lnTo>
                <a:lnTo>
                  <a:pt x="0" y="459"/>
                </a:lnTo>
                <a:lnTo>
                  <a:pt x="4" y="467"/>
                </a:lnTo>
                <a:lnTo>
                  <a:pt x="8" y="468"/>
                </a:lnTo>
                <a:lnTo>
                  <a:pt x="11" y="470"/>
                </a:lnTo>
                <a:lnTo>
                  <a:pt x="155" y="484"/>
                </a:lnTo>
                <a:lnTo>
                  <a:pt x="155" y="484"/>
                </a:lnTo>
                <a:lnTo>
                  <a:pt x="158" y="483"/>
                </a:lnTo>
                <a:lnTo>
                  <a:pt x="162" y="481"/>
                </a:lnTo>
                <a:lnTo>
                  <a:pt x="164" y="481"/>
                </a:lnTo>
                <a:lnTo>
                  <a:pt x="293" y="251"/>
                </a:lnTo>
                <a:lnTo>
                  <a:pt x="284" y="244"/>
                </a:lnTo>
                <a:lnTo>
                  <a:pt x="289" y="253"/>
                </a:lnTo>
                <a:lnTo>
                  <a:pt x="633" y="45"/>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8" name=""/>
          <p:cNvSpPr/>
          <p:nvPr/>
        </p:nvSpPr>
        <p:spPr>
          <a:xfrm>
            <a:off x="4299120" y="4599000"/>
            <a:ext cx="858600" cy="291960"/>
          </a:xfrm>
          <a:custGeom>
            <a:avLst/>
            <a:gdLst/>
            <a:ahLst/>
            <a:rect l="l" t="t" r="r" b="b"/>
            <a:pathLst>
              <a:path w="1084" h="352">
                <a:moveTo>
                  <a:pt x="0" y="330"/>
                </a:moveTo>
                <a:lnTo>
                  <a:pt x="3" y="352"/>
                </a:lnTo>
                <a:lnTo>
                  <a:pt x="204" y="323"/>
                </a:lnTo>
                <a:lnTo>
                  <a:pt x="206" y="321"/>
                </a:lnTo>
                <a:lnTo>
                  <a:pt x="210" y="321"/>
                </a:lnTo>
                <a:lnTo>
                  <a:pt x="367" y="156"/>
                </a:lnTo>
                <a:lnTo>
                  <a:pt x="360" y="147"/>
                </a:lnTo>
                <a:lnTo>
                  <a:pt x="366" y="158"/>
                </a:lnTo>
                <a:lnTo>
                  <a:pt x="674" y="36"/>
                </a:lnTo>
                <a:lnTo>
                  <a:pt x="668" y="25"/>
                </a:lnTo>
                <a:lnTo>
                  <a:pt x="668" y="36"/>
                </a:lnTo>
                <a:lnTo>
                  <a:pt x="1084" y="22"/>
                </a:lnTo>
                <a:lnTo>
                  <a:pt x="1084" y="0"/>
                </a:lnTo>
                <a:lnTo>
                  <a:pt x="668" y="15"/>
                </a:lnTo>
                <a:lnTo>
                  <a:pt x="665" y="16"/>
                </a:lnTo>
                <a:lnTo>
                  <a:pt x="357" y="138"/>
                </a:lnTo>
                <a:lnTo>
                  <a:pt x="357" y="138"/>
                </a:lnTo>
                <a:lnTo>
                  <a:pt x="355" y="140"/>
                </a:lnTo>
                <a:lnTo>
                  <a:pt x="197" y="305"/>
                </a:lnTo>
                <a:lnTo>
                  <a:pt x="199" y="303"/>
                </a:lnTo>
                <a:lnTo>
                  <a:pt x="202" y="312"/>
                </a:lnTo>
                <a:lnTo>
                  <a:pt x="201" y="301"/>
                </a:lnTo>
                <a:lnTo>
                  <a:pt x="0" y="33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9" name=""/>
          <p:cNvSpPr/>
          <p:nvPr/>
        </p:nvSpPr>
        <p:spPr>
          <a:xfrm>
            <a:off x="5632560" y="4567320"/>
            <a:ext cx="23760" cy="77760"/>
          </a:xfrm>
          <a:custGeom>
            <a:avLst/>
            <a:gdLst/>
            <a:ahLst/>
            <a:rect l="l" t="t" r="r" b="b"/>
            <a:pathLst>
              <a:path w="27" h="95">
                <a:moveTo>
                  <a:pt x="27" y="2"/>
                </a:moveTo>
                <a:lnTo>
                  <a:pt x="5" y="0"/>
                </a:lnTo>
                <a:lnTo>
                  <a:pt x="0" y="93"/>
                </a:lnTo>
                <a:lnTo>
                  <a:pt x="21" y="95"/>
                </a:lnTo>
                <a:lnTo>
                  <a:pt x="27" y="2"/>
                </a:lnTo>
                <a:close/>
              </a:path>
            </a:pathLst>
          </a:custGeom>
          <a:solidFill>
            <a:srgbClr val="0000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380" name=""/>
          <p:cNvSpPr/>
          <p:nvPr/>
        </p:nvSpPr>
        <p:spPr>
          <a:xfrm>
            <a:off x="6378480" y="4564080"/>
            <a:ext cx="101520" cy="12384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1" name=""/>
          <p:cNvSpPr/>
          <p:nvPr/>
        </p:nvSpPr>
        <p:spPr>
          <a:xfrm>
            <a:off x="4675320" y="4840200"/>
            <a:ext cx="163440" cy="228600"/>
          </a:xfrm>
          <a:custGeom>
            <a:avLst/>
            <a:gdLst/>
            <a:ahLst/>
            <a:rect l="l" t="t" r="r" b="b"/>
            <a:pathLst>
              <a:path w="208" h="274">
                <a:moveTo>
                  <a:pt x="154" y="0"/>
                </a:moveTo>
                <a:lnTo>
                  <a:pt x="140" y="16"/>
                </a:lnTo>
                <a:lnTo>
                  <a:pt x="190" y="88"/>
                </a:lnTo>
                <a:lnTo>
                  <a:pt x="197" y="79"/>
                </a:lnTo>
                <a:lnTo>
                  <a:pt x="190" y="71"/>
                </a:lnTo>
                <a:lnTo>
                  <a:pt x="187" y="79"/>
                </a:lnTo>
                <a:lnTo>
                  <a:pt x="190" y="86"/>
                </a:lnTo>
                <a:lnTo>
                  <a:pt x="192" y="71"/>
                </a:lnTo>
                <a:lnTo>
                  <a:pt x="142" y="122"/>
                </a:lnTo>
                <a:lnTo>
                  <a:pt x="147" y="129"/>
                </a:lnTo>
                <a:lnTo>
                  <a:pt x="142" y="120"/>
                </a:lnTo>
                <a:lnTo>
                  <a:pt x="6" y="192"/>
                </a:lnTo>
                <a:lnTo>
                  <a:pt x="4" y="193"/>
                </a:lnTo>
                <a:lnTo>
                  <a:pt x="0" y="200"/>
                </a:lnTo>
                <a:lnTo>
                  <a:pt x="0" y="202"/>
                </a:lnTo>
                <a:lnTo>
                  <a:pt x="7" y="274"/>
                </a:lnTo>
                <a:lnTo>
                  <a:pt x="29" y="272"/>
                </a:lnTo>
                <a:lnTo>
                  <a:pt x="22" y="200"/>
                </a:lnTo>
                <a:lnTo>
                  <a:pt x="18" y="208"/>
                </a:lnTo>
                <a:lnTo>
                  <a:pt x="22" y="200"/>
                </a:lnTo>
                <a:lnTo>
                  <a:pt x="22" y="200"/>
                </a:lnTo>
                <a:lnTo>
                  <a:pt x="11" y="200"/>
                </a:lnTo>
                <a:lnTo>
                  <a:pt x="16" y="209"/>
                </a:lnTo>
                <a:lnTo>
                  <a:pt x="153" y="138"/>
                </a:lnTo>
                <a:lnTo>
                  <a:pt x="154" y="138"/>
                </a:lnTo>
                <a:lnTo>
                  <a:pt x="205" y="88"/>
                </a:lnTo>
                <a:lnTo>
                  <a:pt x="205" y="86"/>
                </a:lnTo>
                <a:lnTo>
                  <a:pt x="208" y="79"/>
                </a:lnTo>
                <a:lnTo>
                  <a:pt x="205" y="71"/>
                </a:lnTo>
                <a:lnTo>
                  <a:pt x="205" y="71"/>
                </a:lnTo>
                <a:lnTo>
                  <a:pt x="1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382" name=""/>
          <p:cNvGrpSpPr/>
          <p:nvPr/>
        </p:nvGrpSpPr>
        <p:grpSpPr>
          <a:xfrm>
            <a:off x="3254400" y="3046320"/>
            <a:ext cx="179280" cy="198000"/>
            <a:chOff x="3254400" y="3046320"/>
            <a:chExt cx="179280" cy="198000"/>
          </a:xfrm>
        </p:grpSpPr>
        <p:sp>
          <p:nvSpPr>
            <p:cNvPr id="1383" name=""/>
            <p:cNvSpPr/>
            <p:nvPr/>
          </p:nvSpPr>
          <p:spPr>
            <a:xfrm>
              <a:off x="3254400" y="3046320"/>
              <a:ext cx="179280" cy="1980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4" name=""/>
            <p:cNvSpPr/>
            <p:nvPr/>
          </p:nvSpPr>
          <p:spPr>
            <a:xfrm>
              <a:off x="3254400" y="3046320"/>
              <a:ext cx="179280" cy="5004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1385" name=""/>
            <p:cNvSpPr/>
            <p:nvPr/>
          </p:nvSpPr>
          <p:spPr>
            <a:xfrm>
              <a:off x="3254400" y="3046320"/>
              <a:ext cx="179280" cy="1980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6" name=""/>
            <p:cNvSpPr/>
            <p:nvPr/>
          </p:nvSpPr>
          <p:spPr>
            <a:xfrm>
              <a:off x="3254400" y="3071160"/>
              <a:ext cx="179280" cy="2520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grpSp>
      <p:grpSp>
        <p:nvGrpSpPr>
          <p:cNvPr id="1387" name=""/>
          <p:cNvGrpSpPr/>
          <p:nvPr/>
        </p:nvGrpSpPr>
        <p:grpSpPr>
          <a:xfrm>
            <a:off x="4495680" y="3451320"/>
            <a:ext cx="182160" cy="196560"/>
            <a:chOff x="4495680" y="3451320"/>
            <a:chExt cx="182160" cy="196560"/>
          </a:xfrm>
        </p:grpSpPr>
        <p:sp>
          <p:nvSpPr>
            <p:cNvPr id="1388" name=""/>
            <p:cNvSpPr/>
            <p:nvPr/>
          </p:nvSpPr>
          <p:spPr>
            <a:xfrm>
              <a:off x="4495680" y="3451320"/>
              <a:ext cx="18216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9" name=""/>
            <p:cNvSpPr/>
            <p:nvPr/>
          </p:nvSpPr>
          <p:spPr>
            <a:xfrm>
              <a:off x="4495680" y="3451320"/>
              <a:ext cx="182160" cy="493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390" name=""/>
            <p:cNvSpPr/>
            <p:nvPr/>
          </p:nvSpPr>
          <p:spPr>
            <a:xfrm>
              <a:off x="4495680" y="3451320"/>
              <a:ext cx="18216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1" name=""/>
            <p:cNvSpPr/>
            <p:nvPr/>
          </p:nvSpPr>
          <p:spPr>
            <a:xfrm>
              <a:off x="4495680" y="3475800"/>
              <a:ext cx="182160" cy="2448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392" name=""/>
          <p:cNvGrpSpPr/>
          <p:nvPr/>
        </p:nvGrpSpPr>
        <p:grpSpPr>
          <a:xfrm>
            <a:off x="5006880" y="4264200"/>
            <a:ext cx="179640" cy="194760"/>
            <a:chOff x="5006880" y="4264200"/>
            <a:chExt cx="179640" cy="194760"/>
          </a:xfrm>
        </p:grpSpPr>
        <p:sp>
          <p:nvSpPr>
            <p:cNvPr id="1393" name=""/>
            <p:cNvSpPr/>
            <p:nvPr/>
          </p:nvSpPr>
          <p:spPr>
            <a:xfrm>
              <a:off x="5006880" y="4264200"/>
              <a:ext cx="179640" cy="1947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4" name=""/>
            <p:cNvSpPr/>
            <p:nvPr/>
          </p:nvSpPr>
          <p:spPr>
            <a:xfrm>
              <a:off x="5006880" y="4264200"/>
              <a:ext cx="179640" cy="4788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95" name=""/>
            <p:cNvSpPr/>
            <p:nvPr/>
          </p:nvSpPr>
          <p:spPr>
            <a:xfrm>
              <a:off x="5006880" y="4264200"/>
              <a:ext cx="179640" cy="1947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6" name=""/>
            <p:cNvSpPr/>
            <p:nvPr/>
          </p:nvSpPr>
          <p:spPr>
            <a:xfrm>
              <a:off x="5006880" y="4287240"/>
              <a:ext cx="179640" cy="2448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397" name=""/>
          <p:cNvGrpSpPr/>
          <p:nvPr/>
        </p:nvGrpSpPr>
        <p:grpSpPr>
          <a:xfrm>
            <a:off x="5167440" y="4357800"/>
            <a:ext cx="180360" cy="196200"/>
            <a:chOff x="5167440" y="4357800"/>
            <a:chExt cx="180360" cy="196200"/>
          </a:xfrm>
        </p:grpSpPr>
        <p:sp>
          <p:nvSpPr>
            <p:cNvPr id="1398" name=""/>
            <p:cNvSpPr/>
            <p:nvPr/>
          </p:nvSpPr>
          <p:spPr>
            <a:xfrm>
              <a:off x="5167440" y="4357800"/>
              <a:ext cx="180360" cy="1962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9" name=""/>
            <p:cNvSpPr/>
            <p:nvPr/>
          </p:nvSpPr>
          <p:spPr>
            <a:xfrm>
              <a:off x="5167440" y="4357800"/>
              <a:ext cx="180360" cy="493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400" name=""/>
            <p:cNvSpPr/>
            <p:nvPr/>
          </p:nvSpPr>
          <p:spPr>
            <a:xfrm>
              <a:off x="5167440" y="4357800"/>
              <a:ext cx="180360" cy="1962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1" name=""/>
            <p:cNvSpPr/>
            <p:nvPr/>
          </p:nvSpPr>
          <p:spPr>
            <a:xfrm>
              <a:off x="5167440" y="4382280"/>
              <a:ext cx="180360" cy="2448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402" name=""/>
          <p:cNvGrpSpPr/>
          <p:nvPr/>
        </p:nvGrpSpPr>
        <p:grpSpPr>
          <a:xfrm>
            <a:off x="5505480" y="4278240"/>
            <a:ext cx="182160" cy="196560"/>
            <a:chOff x="5505480" y="4278240"/>
            <a:chExt cx="182160" cy="196560"/>
          </a:xfrm>
        </p:grpSpPr>
        <p:sp>
          <p:nvSpPr>
            <p:cNvPr id="1403" name=""/>
            <p:cNvSpPr/>
            <p:nvPr/>
          </p:nvSpPr>
          <p:spPr>
            <a:xfrm>
              <a:off x="5505480" y="4278240"/>
              <a:ext cx="182160" cy="196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4" name=""/>
            <p:cNvSpPr/>
            <p:nvPr/>
          </p:nvSpPr>
          <p:spPr>
            <a:xfrm>
              <a:off x="5505480" y="4278240"/>
              <a:ext cx="182160" cy="4824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405" name=""/>
            <p:cNvSpPr/>
            <p:nvPr/>
          </p:nvSpPr>
          <p:spPr>
            <a:xfrm>
              <a:off x="5505480" y="4278240"/>
              <a:ext cx="182160" cy="196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6" name=""/>
            <p:cNvSpPr/>
            <p:nvPr/>
          </p:nvSpPr>
          <p:spPr>
            <a:xfrm>
              <a:off x="5505480" y="4301640"/>
              <a:ext cx="182160" cy="2484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07" name=""/>
          <p:cNvGrpSpPr/>
          <p:nvPr/>
        </p:nvGrpSpPr>
        <p:grpSpPr>
          <a:xfrm>
            <a:off x="5692680" y="2395440"/>
            <a:ext cx="181080" cy="195120"/>
            <a:chOff x="5692680" y="2395440"/>
            <a:chExt cx="181080" cy="195120"/>
          </a:xfrm>
        </p:grpSpPr>
        <p:sp>
          <p:nvSpPr>
            <p:cNvPr id="1408" name=""/>
            <p:cNvSpPr/>
            <p:nvPr/>
          </p:nvSpPr>
          <p:spPr>
            <a:xfrm>
              <a:off x="5692680" y="2395440"/>
              <a:ext cx="181080" cy="19512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9" name=""/>
            <p:cNvSpPr/>
            <p:nvPr/>
          </p:nvSpPr>
          <p:spPr>
            <a:xfrm>
              <a:off x="5692680" y="2395440"/>
              <a:ext cx="181080" cy="478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410" name=""/>
            <p:cNvSpPr/>
            <p:nvPr/>
          </p:nvSpPr>
          <p:spPr>
            <a:xfrm>
              <a:off x="5692680" y="2395440"/>
              <a:ext cx="181080" cy="19512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1" name=""/>
            <p:cNvSpPr/>
            <p:nvPr/>
          </p:nvSpPr>
          <p:spPr>
            <a:xfrm>
              <a:off x="5692680" y="2418120"/>
              <a:ext cx="181080" cy="2484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12" name=""/>
          <p:cNvGrpSpPr/>
          <p:nvPr/>
        </p:nvGrpSpPr>
        <p:grpSpPr>
          <a:xfrm>
            <a:off x="5924520" y="2581200"/>
            <a:ext cx="182160" cy="196560"/>
            <a:chOff x="5924520" y="2581200"/>
            <a:chExt cx="182160" cy="196560"/>
          </a:xfrm>
        </p:grpSpPr>
        <p:sp>
          <p:nvSpPr>
            <p:cNvPr id="1413" name=""/>
            <p:cNvSpPr/>
            <p:nvPr/>
          </p:nvSpPr>
          <p:spPr>
            <a:xfrm>
              <a:off x="5924520" y="2581200"/>
              <a:ext cx="18216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4" name=""/>
            <p:cNvSpPr/>
            <p:nvPr/>
          </p:nvSpPr>
          <p:spPr>
            <a:xfrm>
              <a:off x="5924520" y="2581200"/>
              <a:ext cx="182160" cy="4788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415" name=""/>
            <p:cNvSpPr/>
            <p:nvPr/>
          </p:nvSpPr>
          <p:spPr>
            <a:xfrm>
              <a:off x="5924520" y="2581200"/>
              <a:ext cx="18216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6" name=""/>
            <p:cNvSpPr/>
            <p:nvPr/>
          </p:nvSpPr>
          <p:spPr>
            <a:xfrm>
              <a:off x="5924520" y="2604240"/>
              <a:ext cx="182160" cy="2484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17" name=""/>
          <p:cNvGrpSpPr/>
          <p:nvPr/>
        </p:nvGrpSpPr>
        <p:grpSpPr>
          <a:xfrm>
            <a:off x="6354720" y="2387520"/>
            <a:ext cx="179280" cy="196560"/>
            <a:chOff x="6354720" y="2387520"/>
            <a:chExt cx="179280" cy="196560"/>
          </a:xfrm>
        </p:grpSpPr>
        <p:sp>
          <p:nvSpPr>
            <p:cNvPr id="1418"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9" name=""/>
            <p:cNvSpPr/>
            <p:nvPr/>
          </p:nvSpPr>
          <p:spPr>
            <a:xfrm>
              <a:off x="6354720" y="2387520"/>
              <a:ext cx="179280" cy="493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420"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1" name=""/>
            <p:cNvSpPr/>
            <p:nvPr/>
          </p:nvSpPr>
          <p:spPr>
            <a:xfrm>
              <a:off x="6354720" y="2412000"/>
              <a:ext cx="179280" cy="2448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422" name=""/>
          <p:cNvGrpSpPr/>
          <p:nvPr/>
        </p:nvGrpSpPr>
        <p:grpSpPr>
          <a:xfrm>
            <a:off x="3754440" y="3244680"/>
            <a:ext cx="180720" cy="196560"/>
            <a:chOff x="3754440" y="3244680"/>
            <a:chExt cx="180720" cy="196560"/>
          </a:xfrm>
        </p:grpSpPr>
        <p:sp>
          <p:nvSpPr>
            <p:cNvPr id="1423" name=""/>
            <p:cNvSpPr/>
            <p:nvPr/>
          </p:nvSpPr>
          <p:spPr>
            <a:xfrm>
              <a:off x="3754440" y="3244680"/>
              <a:ext cx="18072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4" name=""/>
            <p:cNvSpPr/>
            <p:nvPr/>
          </p:nvSpPr>
          <p:spPr>
            <a:xfrm>
              <a:off x="3754440" y="3244680"/>
              <a:ext cx="180720" cy="4824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425" name=""/>
            <p:cNvSpPr/>
            <p:nvPr/>
          </p:nvSpPr>
          <p:spPr>
            <a:xfrm>
              <a:off x="3754440" y="3244680"/>
              <a:ext cx="18072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6" name=""/>
            <p:cNvSpPr/>
            <p:nvPr/>
          </p:nvSpPr>
          <p:spPr>
            <a:xfrm>
              <a:off x="3754440" y="3268080"/>
              <a:ext cx="180720" cy="2484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27" name=""/>
          <p:cNvGrpSpPr/>
          <p:nvPr/>
        </p:nvGrpSpPr>
        <p:grpSpPr>
          <a:xfrm>
            <a:off x="4929120" y="2917800"/>
            <a:ext cx="179280" cy="196560"/>
            <a:chOff x="4929120" y="2917800"/>
            <a:chExt cx="179280" cy="196560"/>
          </a:xfrm>
        </p:grpSpPr>
        <p:sp>
          <p:nvSpPr>
            <p:cNvPr id="1428" name=""/>
            <p:cNvSpPr/>
            <p:nvPr/>
          </p:nvSpPr>
          <p:spPr>
            <a:xfrm>
              <a:off x="4929120" y="2917800"/>
              <a:ext cx="17928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9" name=""/>
            <p:cNvSpPr/>
            <p:nvPr/>
          </p:nvSpPr>
          <p:spPr>
            <a:xfrm>
              <a:off x="4929120" y="2917800"/>
              <a:ext cx="179280" cy="4968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430" name=""/>
            <p:cNvSpPr/>
            <p:nvPr/>
          </p:nvSpPr>
          <p:spPr>
            <a:xfrm>
              <a:off x="4929120" y="2917800"/>
              <a:ext cx="17928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1" name=""/>
            <p:cNvSpPr/>
            <p:nvPr/>
          </p:nvSpPr>
          <p:spPr>
            <a:xfrm>
              <a:off x="4929120" y="2942640"/>
              <a:ext cx="179280" cy="2448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432" name=""/>
          <p:cNvGrpSpPr/>
          <p:nvPr/>
        </p:nvGrpSpPr>
        <p:grpSpPr>
          <a:xfrm>
            <a:off x="4684680" y="4484520"/>
            <a:ext cx="182160" cy="198360"/>
            <a:chOff x="4684680" y="4484520"/>
            <a:chExt cx="182160" cy="198360"/>
          </a:xfrm>
        </p:grpSpPr>
        <p:sp>
          <p:nvSpPr>
            <p:cNvPr id="1433" name=""/>
            <p:cNvSpPr/>
            <p:nvPr/>
          </p:nvSpPr>
          <p:spPr>
            <a:xfrm>
              <a:off x="4684680" y="4484520"/>
              <a:ext cx="18216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4" name=""/>
            <p:cNvSpPr/>
            <p:nvPr/>
          </p:nvSpPr>
          <p:spPr>
            <a:xfrm>
              <a:off x="4684680" y="4484520"/>
              <a:ext cx="182160" cy="5004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1435" name=""/>
            <p:cNvSpPr/>
            <p:nvPr/>
          </p:nvSpPr>
          <p:spPr>
            <a:xfrm>
              <a:off x="4684680" y="4484520"/>
              <a:ext cx="18216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6" name=""/>
            <p:cNvSpPr/>
            <p:nvPr/>
          </p:nvSpPr>
          <p:spPr>
            <a:xfrm>
              <a:off x="4684680" y="4509360"/>
              <a:ext cx="182160" cy="2484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37" name=""/>
          <p:cNvGrpSpPr/>
          <p:nvPr/>
        </p:nvGrpSpPr>
        <p:grpSpPr>
          <a:xfrm>
            <a:off x="4495680" y="3451320"/>
            <a:ext cx="182160" cy="196560"/>
            <a:chOff x="4495680" y="3451320"/>
            <a:chExt cx="182160" cy="196560"/>
          </a:xfrm>
        </p:grpSpPr>
        <p:sp>
          <p:nvSpPr>
            <p:cNvPr id="1438" name=""/>
            <p:cNvSpPr/>
            <p:nvPr/>
          </p:nvSpPr>
          <p:spPr>
            <a:xfrm>
              <a:off x="4495680" y="3451320"/>
              <a:ext cx="18216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9" name=""/>
            <p:cNvSpPr/>
            <p:nvPr/>
          </p:nvSpPr>
          <p:spPr>
            <a:xfrm>
              <a:off x="4495680" y="3451320"/>
              <a:ext cx="182160" cy="493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440" name=""/>
            <p:cNvSpPr/>
            <p:nvPr/>
          </p:nvSpPr>
          <p:spPr>
            <a:xfrm>
              <a:off x="4495680" y="3451320"/>
              <a:ext cx="18216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1" name=""/>
            <p:cNvSpPr/>
            <p:nvPr/>
          </p:nvSpPr>
          <p:spPr>
            <a:xfrm>
              <a:off x="4495680" y="3475800"/>
              <a:ext cx="182160" cy="2448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442" name=""/>
          <p:cNvGrpSpPr/>
          <p:nvPr/>
        </p:nvGrpSpPr>
        <p:grpSpPr>
          <a:xfrm>
            <a:off x="5167440" y="4357800"/>
            <a:ext cx="180360" cy="196200"/>
            <a:chOff x="5167440" y="4357800"/>
            <a:chExt cx="180360" cy="196200"/>
          </a:xfrm>
        </p:grpSpPr>
        <p:sp>
          <p:nvSpPr>
            <p:cNvPr id="1443" name=""/>
            <p:cNvSpPr/>
            <p:nvPr/>
          </p:nvSpPr>
          <p:spPr>
            <a:xfrm>
              <a:off x="5167440" y="4357800"/>
              <a:ext cx="180360" cy="1962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4" name=""/>
            <p:cNvSpPr/>
            <p:nvPr/>
          </p:nvSpPr>
          <p:spPr>
            <a:xfrm>
              <a:off x="5167440" y="4357800"/>
              <a:ext cx="180360" cy="493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445" name=""/>
            <p:cNvSpPr/>
            <p:nvPr/>
          </p:nvSpPr>
          <p:spPr>
            <a:xfrm>
              <a:off x="5167440" y="4357800"/>
              <a:ext cx="180360" cy="1962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6" name=""/>
            <p:cNvSpPr/>
            <p:nvPr/>
          </p:nvSpPr>
          <p:spPr>
            <a:xfrm>
              <a:off x="5167440" y="4382280"/>
              <a:ext cx="180360" cy="2448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447" name=""/>
          <p:cNvGrpSpPr/>
          <p:nvPr/>
        </p:nvGrpSpPr>
        <p:grpSpPr>
          <a:xfrm>
            <a:off x="5505480" y="4278240"/>
            <a:ext cx="182160" cy="196560"/>
            <a:chOff x="5505480" y="4278240"/>
            <a:chExt cx="182160" cy="196560"/>
          </a:xfrm>
        </p:grpSpPr>
        <p:sp>
          <p:nvSpPr>
            <p:cNvPr id="1448" name=""/>
            <p:cNvSpPr/>
            <p:nvPr/>
          </p:nvSpPr>
          <p:spPr>
            <a:xfrm>
              <a:off x="5505480" y="4278240"/>
              <a:ext cx="182160" cy="196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9" name=""/>
            <p:cNvSpPr/>
            <p:nvPr/>
          </p:nvSpPr>
          <p:spPr>
            <a:xfrm>
              <a:off x="5505480" y="4278240"/>
              <a:ext cx="182160" cy="4824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450" name=""/>
            <p:cNvSpPr/>
            <p:nvPr/>
          </p:nvSpPr>
          <p:spPr>
            <a:xfrm>
              <a:off x="5505480" y="4278240"/>
              <a:ext cx="182160" cy="196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1" name=""/>
            <p:cNvSpPr/>
            <p:nvPr/>
          </p:nvSpPr>
          <p:spPr>
            <a:xfrm>
              <a:off x="5505480" y="4301640"/>
              <a:ext cx="182160" cy="2484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52" name=""/>
          <p:cNvGrpSpPr/>
          <p:nvPr/>
        </p:nvGrpSpPr>
        <p:grpSpPr>
          <a:xfrm>
            <a:off x="5692680" y="2395440"/>
            <a:ext cx="181080" cy="195120"/>
            <a:chOff x="5692680" y="2395440"/>
            <a:chExt cx="181080" cy="195120"/>
          </a:xfrm>
        </p:grpSpPr>
        <p:sp>
          <p:nvSpPr>
            <p:cNvPr id="1453" name=""/>
            <p:cNvSpPr/>
            <p:nvPr/>
          </p:nvSpPr>
          <p:spPr>
            <a:xfrm>
              <a:off x="5692680" y="2395440"/>
              <a:ext cx="181080" cy="19512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4" name=""/>
            <p:cNvSpPr/>
            <p:nvPr/>
          </p:nvSpPr>
          <p:spPr>
            <a:xfrm>
              <a:off x="5692680" y="2395440"/>
              <a:ext cx="181080" cy="478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455" name=""/>
            <p:cNvSpPr/>
            <p:nvPr/>
          </p:nvSpPr>
          <p:spPr>
            <a:xfrm>
              <a:off x="5692680" y="2395440"/>
              <a:ext cx="181080" cy="19512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6" name=""/>
            <p:cNvSpPr/>
            <p:nvPr/>
          </p:nvSpPr>
          <p:spPr>
            <a:xfrm>
              <a:off x="5692680" y="2418120"/>
              <a:ext cx="181080" cy="2484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57" name=""/>
          <p:cNvGrpSpPr/>
          <p:nvPr/>
        </p:nvGrpSpPr>
        <p:grpSpPr>
          <a:xfrm>
            <a:off x="5924520" y="2581200"/>
            <a:ext cx="182160" cy="196560"/>
            <a:chOff x="5924520" y="2581200"/>
            <a:chExt cx="182160" cy="196560"/>
          </a:xfrm>
        </p:grpSpPr>
        <p:sp>
          <p:nvSpPr>
            <p:cNvPr id="1458" name=""/>
            <p:cNvSpPr/>
            <p:nvPr/>
          </p:nvSpPr>
          <p:spPr>
            <a:xfrm>
              <a:off x="5924520" y="2581200"/>
              <a:ext cx="18216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9" name=""/>
            <p:cNvSpPr/>
            <p:nvPr/>
          </p:nvSpPr>
          <p:spPr>
            <a:xfrm>
              <a:off x="5924520" y="2581200"/>
              <a:ext cx="182160" cy="4788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460" name=""/>
            <p:cNvSpPr/>
            <p:nvPr/>
          </p:nvSpPr>
          <p:spPr>
            <a:xfrm>
              <a:off x="5924520" y="2581200"/>
              <a:ext cx="18216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1" name=""/>
            <p:cNvSpPr/>
            <p:nvPr/>
          </p:nvSpPr>
          <p:spPr>
            <a:xfrm>
              <a:off x="5924520" y="2604240"/>
              <a:ext cx="182160" cy="2484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62" name=""/>
          <p:cNvGrpSpPr/>
          <p:nvPr/>
        </p:nvGrpSpPr>
        <p:grpSpPr>
          <a:xfrm>
            <a:off x="6354720" y="2387520"/>
            <a:ext cx="179280" cy="196560"/>
            <a:chOff x="6354720" y="2387520"/>
            <a:chExt cx="179280" cy="196560"/>
          </a:xfrm>
        </p:grpSpPr>
        <p:sp>
          <p:nvSpPr>
            <p:cNvPr id="1463"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4" name=""/>
            <p:cNvSpPr/>
            <p:nvPr/>
          </p:nvSpPr>
          <p:spPr>
            <a:xfrm>
              <a:off x="6354720" y="2387520"/>
              <a:ext cx="179280" cy="493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465"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6" name=""/>
            <p:cNvSpPr/>
            <p:nvPr/>
          </p:nvSpPr>
          <p:spPr>
            <a:xfrm>
              <a:off x="6354720" y="2412000"/>
              <a:ext cx="179280" cy="2448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467" name=""/>
          <p:cNvGrpSpPr/>
          <p:nvPr/>
        </p:nvGrpSpPr>
        <p:grpSpPr>
          <a:xfrm>
            <a:off x="4929120" y="2917800"/>
            <a:ext cx="179280" cy="196560"/>
            <a:chOff x="4929120" y="2917800"/>
            <a:chExt cx="179280" cy="196560"/>
          </a:xfrm>
        </p:grpSpPr>
        <p:sp>
          <p:nvSpPr>
            <p:cNvPr id="1468" name=""/>
            <p:cNvSpPr/>
            <p:nvPr/>
          </p:nvSpPr>
          <p:spPr>
            <a:xfrm>
              <a:off x="4929120" y="2917800"/>
              <a:ext cx="17928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9" name=""/>
            <p:cNvSpPr/>
            <p:nvPr/>
          </p:nvSpPr>
          <p:spPr>
            <a:xfrm>
              <a:off x="4929120" y="2917800"/>
              <a:ext cx="179280" cy="4968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470" name=""/>
            <p:cNvSpPr/>
            <p:nvPr/>
          </p:nvSpPr>
          <p:spPr>
            <a:xfrm>
              <a:off x="4929120" y="2917800"/>
              <a:ext cx="17928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1" name=""/>
            <p:cNvSpPr/>
            <p:nvPr/>
          </p:nvSpPr>
          <p:spPr>
            <a:xfrm>
              <a:off x="4929120" y="2942640"/>
              <a:ext cx="179280" cy="2448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472" name=""/>
          <p:cNvGrpSpPr/>
          <p:nvPr/>
        </p:nvGrpSpPr>
        <p:grpSpPr>
          <a:xfrm>
            <a:off x="4684680" y="4484520"/>
            <a:ext cx="182160" cy="198360"/>
            <a:chOff x="4684680" y="4484520"/>
            <a:chExt cx="182160" cy="198360"/>
          </a:xfrm>
        </p:grpSpPr>
        <p:sp>
          <p:nvSpPr>
            <p:cNvPr id="1473" name=""/>
            <p:cNvSpPr/>
            <p:nvPr/>
          </p:nvSpPr>
          <p:spPr>
            <a:xfrm>
              <a:off x="4684680" y="4484520"/>
              <a:ext cx="18216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4" name=""/>
            <p:cNvSpPr/>
            <p:nvPr/>
          </p:nvSpPr>
          <p:spPr>
            <a:xfrm>
              <a:off x="4684680" y="4484520"/>
              <a:ext cx="182160" cy="5004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1475" name=""/>
            <p:cNvSpPr/>
            <p:nvPr/>
          </p:nvSpPr>
          <p:spPr>
            <a:xfrm>
              <a:off x="4684680" y="4484520"/>
              <a:ext cx="18216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6" name=""/>
            <p:cNvSpPr/>
            <p:nvPr/>
          </p:nvSpPr>
          <p:spPr>
            <a:xfrm>
              <a:off x="4684680" y="4509360"/>
              <a:ext cx="182160" cy="2484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77" name=""/>
          <p:cNvGrpSpPr/>
          <p:nvPr/>
        </p:nvGrpSpPr>
        <p:grpSpPr>
          <a:xfrm>
            <a:off x="5505480" y="4278240"/>
            <a:ext cx="182160" cy="196560"/>
            <a:chOff x="5505480" y="4278240"/>
            <a:chExt cx="182160" cy="196560"/>
          </a:xfrm>
        </p:grpSpPr>
        <p:sp>
          <p:nvSpPr>
            <p:cNvPr id="1478" name=""/>
            <p:cNvSpPr/>
            <p:nvPr/>
          </p:nvSpPr>
          <p:spPr>
            <a:xfrm>
              <a:off x="5505480" y="4278240"/>
              <a:ext cx="182160" cy="196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9" name=""/>
            <p:cNvSpPr/>
            <p:nvPr/>
          </p:nvSpPr>
          <p:spPr>
            <a:xfrm>
              <a:off x="5505480" y="4278240"/>
              <a:ext cx="182160" cy="4824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480" name=""/>
            <p:cNvSpPr/>
            <p:nvPr/>
          </p:nvSpPr>
          <p:spPr>
            <a:xfrm>
              <a:off x="5505480" y="4278240"/>
              <a:ext cx="182160" cy="196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1" name=""/>
            <p:cNvSpPr/>
            <p:nvPr/>
          </p:nvSpPr>
          <p:spPr>
            <a:xfrm>
              <a:off x="5505480" y="4301640"/>
              <a:ext cx="182160" cy="2484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482" name=""/>
          <p:cNvGrpSpPr/>
          <p:nvPr/>
        </p:nvGrpSpPr>
        <p:grpSpPr>
          <a:xfrm>
            <a:off x="6354720" y="2387520"/>
            <a:ext cx="179280" cy="196560"/>
            <a:chOff x="6354720" y="2387520"/>
            <a:chExt cx="179280" cy="196560"/>
          </a:xfrm>
        </p:grpSpPr>
        <p:sp>
          <p:nvSpPr>
            <p:cNvPr id="1483"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4" name=""/>
            <p:cNvSpPr/>
            <p:nvPr/>
          </p:nvSpPr>
          <p:spPr>
            <a:xfrm>
              <a:off x="6354720" y="2387520"/>
              <a:ext cx="179280" cy="493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485"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6" name=""/>
            <p:cNvSpPr/>
            <p:nvPr/>
          </p:nvSpPr>
          <p:spPr>
            <a:xfrm>
              <a:off x="6354720" y="2412000"/>
              <a:ext cx="179280" cy="2448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sp>
        <p:nvSpPr>
          <p:cNvPr id="1487" name=""/>
          <p:cNvSpPr/>
          <p:nvPr/>
        </p:nvSpPr>
        <p:spPr>
          <a:xfrm>
            <a:off x="2665440" y="3906720"/>
            <a:ext cx="534960" cy="344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8" name=""/>
          <p:cNvSpPr/>
          <p:nvPr/>
        </p:nvSpPr>
        <p:spPr>
          <a:xfrm>
            <a:off x="5235480" y="4570560"/>
            <a:ext cx="227160" cy="1825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9" name=""/>
          <p:cNvSpPr/>
          <p:nvPr/>
        </p:nvSpPr>
        <p:spPr>
          <a:xfrm>
            <a:off x="5086440" y="4538520"/>
            <a:ext cx="53316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0" name=""/>
          <p:cNvSpPr/>
          <p:nvPr/>
        </p:nvSpPr>
        <p:spPr>
          <a:xfrm>
            <a:off x="5241600" y="458136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Henry</a:t>
            </a:r>
            <a:endParaRPr b="0" lang="en-US" sz="500" strike="noStrike" u="none">
              <a:solidFill>
                <a:srgbClr val="000000"/>
              </a:solidFill>
              <a:effectLst/>
              <a:uFillTx/>
              <a:latin typeface="Times New Roman"/>
            </a:endParaRPr>
          </a:p>
        </p:txBody>
      </p:sp>
      <p:sp>
        <p:nvSpPr>
          <p:cNvPr id="1491" name=""/>
          <p:cNvSpPr/>
          <p:nvPr/>
        </p:nvSpPr>
        <p:spPr>
          <a:xfrm>
            <a:off x="5275440" y="46674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492" name=""/>
          <p:cNvSpPr/>
          <p:nvPr/>
        </p:nvSpPr>
        <p:spPr>
          <a:xfrm>
            <a:off x="5141880" y="4324320"/>
            <a:ext cx="533520" cy="257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3" name=""/>
          <p:cNvSpPr/>
          <p:nvPr/>
        </p:nvSpPr>
        <p:spPr>
          <a:xfrm>
            <a:off x="5327640" y="2879640"/>
            <a:ext cx="53496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4" name=""/>
          <p:cNvSpPr/>
          <p:nvPr/>
        </p:nvSpPr>
        <p:spPr>
          <a:xfrm>
            <a:off x="2665440" y="3906720"/>
            <a:ext cx="534960" cy="344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5" name=""/>
          <p:cNvSpPr/>
          <p:nvPr/>
        </p:nvSpPr>
        <p:spPr>
          <a:xfrm>
            <a:off x="5235480" y="4570560"/>
            <a:ext cx="227160" cy="1825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6" name=""/>
          <p:cNvSpPr/>
          <p:nvPr/>
        </p:nvSpPr>
        <p:spPr>
          <a:xfrm>
            <a:off x="5086440" y="4538520"/>
            <a:ext cx="53316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7" name=""/>
          <p:cNvSpPr/>
          <p:nvPr/>
        </p:nvSpPr>
        <p:spPr>
          <a:xfrm>
            <a:off x="5241600" y="458136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Henry</a:t>
            </a:r>
            <a:endParaRPr b="0" lang="en-US" sz="500" strike="noStrike" u="none">
              <a:solidFill>
                <a:srgbClr val="000000"/>
              </a:solidFill>
              <a:effectLst/>
              <a:uFillTx/>
              <a:latin typeface="Times New Roman"/>
            </a:endParaRPr>
          </a:p>
        </p:txBody>
      </p:sp>
      <p:sp>
        <p:nvSpPr>
          <p:cNvPr id="1498" name=""/>
          <p:cNvSpPr/>
          <p:nvPr/>
        </p:nvSpPr>
        <p:spPr>
          <a:xfrm>
            <a:off x="5275440" y="46674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1499" name=""/>
          <p:cNvSpPr/>
          <p:nvPr/>
        </p:nvSpPr>
        <p:spPr>
          <a:xfrm>
            <a:off x="5141880" y="4324320"/>
            <a:ext cx="533520" cy="257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0" name=""/>
          <p:cNvSpPr/>
          <p:nvPr/>
        </p:nvSpPr>
        <p:spPr>
          <a:xfrm>
            <a:off x="5327640" y="2879640"/>
            <a:ext cx="534960" cy="257400"/>
          </a:xfrm>
          <a:prstGeom prst="rect">
            <a:avLst/>
          </a:pr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1" name=""/>
          <p:cNvSpPr/>
          <p:nvPr/>
        </p:nvSpPr>
        <p:spPr>
          <a:xfrm>
            <a:off x="5327640" y="2879640"/>
            <a:ext cx="53496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2" name=""/>
          <p:cNvSpPr/>
          <p:nvPr/>
        </p:nvSpPr>
        <p:spPr>
          <a:xfrm>
            <a:off x="5141880" y="4324320"/>
            <a:ext cx="533520" cy="257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3" name=""/>
          <p:cNvSpPr/>
          <p:nvPr/>
        </p:nvSpPr>
        <p:spPr>
          <a:xfrm>
            <a:off x="5553000" y="3852720"/>
            <a:ext cx="122400" cy="12240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4" name=""/>
          <p:cNvSpPr/>
          <p:nvPr/>
        </p:nvSpPr>
        <p:spPr>
          <a:xfrm>
            <a:off x="3840120" y="3035160"/>
            <a:ext cx="338040" cy="354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05" name=""/>
          <p:cNvSpPr/>
          <p:nvPr/>
        </p:nvSpPr>
        <p:spPr>
          <a:xfrm>
            <a:off x="6624720" y="2311560"/>
            <a:ext cx="33804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06" name=""/>
          <p:cNvSpPr/>
          <p:nvPr/>
        </p:nvSpPr>
        <p:spPr>
          <a:xfrm>
            <a:off x="6369120" y="3438360"/>
            <a:ext cx="487440" cy="4986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07" name=""/>
          <p:cNvSpPr/>
          <p:nvPr/>
        </p:nvSpPr>
        <p:spPr>
          <a:xfrm>
            <a:off x="6208560" y="4437000"/>
            <a:ext cx="338400" cy="354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08" name=""/>
          <p:cNvSpPr/>
          <p:nvPr/>
        </p:nvSpPr>
        <p:spPr>
          <a:xfrm>
            <a:off x="6356520" y="4799160"/>
            <a:ext cx="33948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09" name=""/>
          <p:cNvSpPr/>
          <p:nvPr/>
        </p:nvSpPr>
        <p:spPr>
          <a:xfrm>
            <a:off x="4290840" y="4835520"/>
            <a:ext cx="33840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0" name=""/>
          <p:cNvSpPr/>
          <p:nvPr/>
        </p:nvSpPr>
        <p:spPr>
          <a:xfrm>
            <a:off x="5056200" y="4443480"/>
            <a:ext cx="33480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1" name=""/>
          <p:cNvSpPr/>
          <p:nvPr/>
        </p:nvSpPr>
        <p:spPr>
          <a:xfrm>
            <a:off x="5504040" y="4379760"/>
            <a:ext cx="280800" cy="2970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2" name=""/>
          <p:cNvSpPr/>
          <p:nvPr/>
        </p:nvSpPr>
        <p:spPr>
          <a:xfrm>
            <a:off x="5276880" y="4011480"/>
            <a:ext cx="338040" cy="354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3" name=""/>
          <p:cNvSpPr/>
          <p:nvPr/>
        </p:nvSpPr>
        <p:spPr>
          <a:xfrm>
            <a:off x="5375160" y="3772080"/>
            <a:ext cx="33516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4" name=""/>
          <p:cNvSpPr/>
          <p:nvPr/>
        </p:nvSpPr>
        <p:spPr>
          <a:xfrm>
            <a:off x="4273560" y="3997440"/>
            <a:ext cx="33660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5" name=""/>
          <p:cNvSpPr/>
          <p:nvPr/>
        </p:nvSpPr>
        <p:spPr>
          <a:xfrm>
            <a:off x="3917880" y="3718080"/>
            <a:ext cx="33660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6" name=""/>
          <p:cNvSpPr/>
          <p:nvPr/>
        </p:nvSpPr>
        <p:spPr>
          <a:xfrm>
            <a:off x="4232160" y="3522600"/>
            <a:ext cx="338400" cy="354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7" name=""/>
          <p:cNvSpPr/>
          <p:nvPr/>
        </p:nvSpPr>
        <p:spPr>
          <a:xfrm>
            <a:off x="4083120" y="3219480"/>
            <a:ext cx="33804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8" name=""/>
          <p:cNvSpPr/>
          <p:nvPr/>
        </p:nvSpPr>
        <p:spPr>
          <a:xfrm>
            <a:off x="6058080" y="2790720"/>
            <a:ext cx="336240" cy="354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9" name=""/>
          <p:cNvSpPr/>
          <p:nvPr/>
        </p:nvSpPr>
        <p:spPr>
          <a:xfrm>
            <a:off x="5862600" y="3200400"/>
            <a:ext cx="485640" cy="4968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0" name=""/>
          <p:cNvSpPr/>
          <p:nvPr/>
        </p:nvSpPr>
        <p:spPr>
          <a:xfrm>
            <a:off x="5880240" y="3005280"/>
            <a:ext cx="34452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1" name=""/>
          <p:cNvSpPr/>
          <p:nvPr/>
        </p:nvSpPr>
        <p:spPr>
          <a:xfrm>
            <a:off x="5159520" y="2468520"/>
            <a:ext cx="33804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2" name=""/>
          <p:cNvSpPr/>
          <p:nvPr/>
        </p:nvSpPr>
        <p:spPr>
          <a:xfrm>
            <a:off x="3321000" y="3678120"/>
            <a:ext cx="339840" cy="354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3" name=""/>
          <p:cNvSpPr/>
          <p:nvPr/>
        </p:nvSpPr>
        <p:spPr>
          <a:xfrm>
            <a:off x="1967040" y="3060720"/>
            <a:ext cx="33804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4" name=""/>
          <p:cNvSpPr/>
          <p:nvPr/>
        </p:nvSpPr>
        <p:spPr>
          <a:xfrm>
            <a:off x="4471920" y="2338560"/>
            <a:ext cx="474840" cy="4968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5" name=""/>
          <p:cNvSpPr/>
          <p:nvPr/>
        </p:nvSpPr>
        <p:spPr>
          <a:xfrm>
            <a:off x="4525920" y="4541760"/>
            <a:ext cx="473040" cy="4968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6" name=""/>
          <p:cNvSpPr/>
          <p:nvPr/>
        </p:nvSpPr>
        <p:spPr>
          <a:xfrm>
            <a:off x="3017880" y="2762280"/>
            <a:ext cx="474480" cy="4968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7" name=""/>
          <p:cNvSpPr/>
          <p:nvPr/>
        </p:nvSpPr>
        <p:spPr>
          <a:xfrm>
            <a:off x="2251080" y="1536840"/>
            <a:ext cx="33804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8" name=""/>
          <p:cNvSpPr/>
          <p:nvPr/>
        </p:nvSpPr>
        <p:spPr>
          <a:xfrm>
            <a:off x="2684520" y="1417680"/>
            <a:ext cx="33660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9" name=""/>
          <p:cNvSpPr/>
          <p:nvPr/>
        </p:nvSpPr>
        <p:spPr>
          <a:xfrm>
            <a:off x="2733840" y="1663560"/>
            <a:ext cx="334800" cy="354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30" name=""/>
          <p:cNvSpPr/>
          <p:nvPr/>
        </p:nvSpPr>
        <p:spPr>
          <a:xfrm>
            <a:off x="3684600" y="4259160"/>
            <a:ext cx="473040" cy="49716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31" name=""/>
          <p:cNvSpPr/>
          <p:nvPr/>
        </p:nvSpPr>
        <p:spPr>
          <a:xfrm>
            <a:off x="6292800" y="2946240"/>
            <a:ext cx="336600" cy="355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32" name=""/>
          <p:cNvSpPr/>
          <p:nvPr/>
        </p:nvSpPr>
        <p:spPr>
          <a:xfrm>
            <a:off x="6467400" y="2620800"/>
            <a:ext cx="473040" cy="49716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1533" name=""/>
          <p:cNvGrpSpPr/>
          <p:nvPr/>
        </p:nvGrpSpPr>
        <p:grpSpPr>
          <a:xfrm>
            <a:off x="5924520" y="2581200"/>
            <a:ext cx="182160" cy="196560"/>
            <a:chOff x="5924520" y="2581200"/>
            <a:chExt cx="182160" cy="196560"/>
          </a:xfrm>
        </p:grpSpPr>
        <p:sp>
          <p:nvSpPr>
            <p:cNvPr id="1534" name=""/>
            <p:cNvSpPr/>
            <p:nvPr/>
          </p:nvSpPr>
          <p:spPr>
            <a:xfrm>
              <a:off x="5924520" y="2581200"/>
              <a:ext cx="18216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5" name=""/>
            <p:cNvSpPr/>
            <p:nvPr/>
          </p:nvSpPr>
          <p:spPr>
            <a:xfrm>
              <a:off x="5924520" y="2581200"/>
              <a:ext cx="182160" cy="4788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536" name=""/>
            <p:cNvSpPr/>
            <p:nvPr/>
          </p:nvSpPr>
          <p:spPr>
            <a:xfrm>
              <a:off x="5924520" y="2581200"/>
              <a:ext cx="18216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7" name=""/>
            <p:cNvSpPr/>
            <p:nvPr/>
          </p:nvSpPr>
          <p:spPr>
            <a:xfrm>
              <a:off x="5924520" y="2604240"/>
              <a:ext cx="182160" cy="2484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538" name=""/>
          <p:cNvGrpSpPr/>
          <p:nvPr/>
        </p:nvGrpSpPr>
        <p:grpSpPr>
          <a:xfrm>
            <a:off x="5692680" y="2395440"/>
            <a:ext cx="181080" cy="195120"/>
            <a:chOff x="5692680" y="2395440"/>
            <a:chExt cx="181080" cy="195120"/>
          </a:xfrm>
        </p:grpSpPr>
        <p:sp>
          <p:nvSpPr>
            <p:cNvPr id="1539" name=""/>
            <p:cNvSpPr/>
            <p:nvPr/>
          </p:nvSpPr>
          <p:spPr>
            <a:xfrm>
              <a:off x="5692680" y="2395440"/>
              <a:ext cx="181080" cy="19512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0" name=""/>
            <p:cNvSpPr/>
            <p:nvPr/>
          </p:nvSpPr>
          <p:spPr>
            <a:xfrm>
              <a:off x="5692680" y="2395440"/>
              <a:ext cx="181080" cy="478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541" name=""/>
            <p:cNvSpPr/>
            <p:nvPr/>
          </p:nvSpPr>
          <p:spPr>
            <a:xfrm>
              <a:off x="5692680" y="2395440"/>
              <a:ext cx="181080" cy="19512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2" name=""/>
            <p:cNvSpPr/>
            <p:nvPr/>
          </p:nvSpPr>
          <p:spPr>
            <a:xfrm>
              <a:off x="5692680" y="2418120"/>
              <a:ext cx="181080" cy="2484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543" name=""/>
          <p:cNvGrpSpPr/>
          <p:nvPr/>
        </p:nvGrpSpPr>
        <p:grpSpPr>
          <a:xfrm>
            <a:off x="4495680" y="3451320"/>
            <a:ext cx="182160" cy="196560"/>
            <a:chOff x="4495680" y="3451320"/>
            <a:chExt cx="182160" cy="196560"/>
          </a:xfrm>
        </p:grpSpPr>
        <p:sp>
          <p:nvSpPr>
            <p:cNvPr id="1544" name=""/>
            <p:cNvSpPr/>
            <p:nvPr/>
          </p:nvSpPr>
          <p:spPr>
            <a:xfrm>
              <a:off x="4495680" y="3451320"/>
              <a:ext cx="18216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5" name=""/>
            <p:cNvSpPr/>
            <p:nvPr/>
          </p:nvSpPr>
          <p:spPr>
            <a:xfrm>
              <a:off x="4495680" y="3451320"/>
              <a:ext cx="182160" cy="493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546" name=""/>
            <p:cNvSpPr/>
            <p:nvPr/>
          </p:nvSpPr>
          <p:spPr>
            <a:xfrm>
              <a:off x="4495680" y="3451320"/>
              <a:ext cx="18216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7" name=""/>
            <p:cNvSpPr/>
            <p:nvPr/>
          </p:nvSpPr>
          <p:spPr>
            <a:xfrm>
              <a:off x="4495680" y="3475800"/>
              <a:ext cx="182160" cy="2448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548" name=""/>
          <p:cNvGrpSpPr/>
          <p:nvPr/>
        </p:nvGrpSpPr>
        <p:grpSpPr>
          <a:xfrm>
            <a:off x="4929120" y="2917800"/>
            <a:ext cx="179280" cy="196560"/>
            <a:chOff x="4929120" y="2917800"/>
            <a:chExt cx="179280" cy="196560"/>
          </a:xfrm>
        </p:grpSpPr>
        <p:sp>
          <p:nvSpPr>
            <p:cNvPr id="1549" name=""/>
            <p:cNvSpPr/>
            <p:nvPr/>
          </p:nvSpPr>
          <p:spPr>
            <a:xfrm>
              <a:off x="4929120" y="2917800"/>
              <a:ext cx="17928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0" name=""/>
            <p:cNvSpPr/>
            <p:nvPr/>
          </p:nvSpPr>
          <p:spPr>
            <a:xfrm>
              <a:off x="4929120" y="2917800"/>
              <a:ext cx="179280" cy="4968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551" name=""/>
            <p:cNvSpPr/>
            <p:nvPr/>
          </p:nvSpPr>
          <p:spPr>
            <a:xfrm>
              <a:off x="4929120" y="2917800"/>
              <a:ext cx="17928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2" name=""/>
            <p:cNvSpPr/>
            <p:nvPr/>
          </p:nvSpPr>
          <p:spPr>
            <a:xfrm>
              <a:off x="4929120" y="2942640"/>
              <a:ext cx="179280" cy="2448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553" name=""/>
          <p:cNvGrpSpPr/>
          <p:nvPr/>
        </p:nvGrpSpPr>
        <p:grpSpPr>
          <a:xfrm>
            <a:off x="4516560" y="4397400"/>
            <a:ext cx="180720" cy="194760"/>
            <a:chOff x="4516560" y="4397400"/>
            <a:chExt cx="180720" cy="194760"/>
          </a:xfrm>
        </p:grpSpPr>
        <p:sp>
          <p:nvSpPr>
            <p:cNvPr id="1554" name=""/>
            <p:cNvSpPr/>
            <p:nvPr/>
          </p:nvSpPr>
          <p:spPr>
            <a:xfrm>
              <a:off x="4516560" y="4397400"/>
              <a:ext cx="180720" cy="1947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solidFill>
              <a:srgbClr val="c44dff"/>
            </a:solidFill>
            <a:ln w="93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555" name=""/>
            <p:cNvSpPr/>
            <p:nvPr/>
          </p:nvSpPr>
          <p:spPr>
            <a:xfrm>
              <a:off x="4516560" y="4397400"/>
              <a:ext cx="180720" cy="478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6" y="36"/>
                  </a:lnTo>
                  <a:lnTo>
                    <a:pt x="227" y="28"/>
                  </a:lnTo>
                  <a:lnTo>
                    <a:pt x="226" y="23"/>
                  </a:lnTo>
                  <a:lnTo>
                    <a:pt x="218" y="18"/>
                  </a:lnTo>
                  <a:lnTo>
                    <a:pt x="208" y="12"/>
                  </a:lnTo>
                  <a:lnTo>
                    <a:pt x="195" y="9"/>
                  </a:lnTo>
                  <a:lnTo>
                    <a:pt x="177" y="5"/>
                  </a:lnTo>
                  <a:lnTo>
                    <a:pt x="157" y="1"/>
                  </a:lnTo>
                  <a:lnTo>
                    <a:pt x="136" y="0"/>
                  </a:lnTo>
                  <a:lnTo>
                    <a:pt x="113" y="0"/>
                  </a:lnTo>
                  <a:lnTo>
                    <a:pt x="89" y="0"/>
                  </a:lnTo>
                  <a:lnTo>
                    <a:pt x="68" y="1"/>
                  </a:lnTo>
                  <a:lnTo>
                    <a:pt x="50" y="5"/>
                  </a:lnTo>
                  <a:lnTo>
                    <a:pt x="32" y="9"/>
                  </a:lnTo>
                  <a:lnTo>
                    <a:pt x="19" y="12"/>
                  </a:lnTo>
                  <a:lnTo>
                    <a:pt x="9" y="18"/>
                  </a:lnTo>
                  <a:lnTo>
                    <a:pt x="1" y="23"/>
                  </a:lnTo>
                  <a:lnTo>
                    <a:pt x="0" y="28"/>
                  </a:lnTo>
                  <a:close/>
                </a:path>
              </a:pathLst>
            </a:custGeom>
            <a:solidFill>
              <a:srgbClr val="c44dff"/>
            </a:solidFill>
            <a:ln w="9360">
              <a:solidFill>
                <a:srgbClr val="000000"/>
              </a:solidFill>
              <a:round/>
            </a:ln>
          </p:spPr>
          <p:style>
            <a:lnRef idx="0"/>
            <a:fillRef idx="0"/>
            <a:effectRef idx="0"/>
            <a:fontRef idx="minor"/>
          </p:style>
          <p:txBody>
            <a:bodyPr wrap="none" tIns="2160" bIns="2160" anchor="ctr">
              <a:noAutofit/>
            </a:bodyPr>
            <a:p>
              <a:endParaRPr b="0" lang="en-US" sz="2400" strike="noStrike" u="none">
                <a:solidFill>
                  <a:srgbClr val="000000"/>
                </a:solidFill>
                <a:effectLst/>
                <a:uFillTx/>
                <a:latin typeface="Times New Roman"/>
              </a:endParaRPr>
            </a:p>
          </p:txBody>
        </p:sp>
        <p:sp>
          <p:nvSpPr>
            <p:cNvPr id="1556" name=""/>
            <p:cNvSpPr/>
            <p:nvPr/>
          </p:nvSpPr>
          <p:spPr>
            <a:xfrm>
              <a:off x="4516560" y="4397400"/>
              <a:ext cx="180720" cy="1947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solidFill>
              <a:srgbClr val="c44dff"/>
            </a:solidFill>
            <a:ln w="93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557" name=""/>
            <p:cNvSpPr/>
            <p:nvPr/>
          </p:nvSpPr>
          <p:spPr>
            <a:xfrm>
              <a:off x="4516560" y="4420440"/>
              <a:ext cx="180720" cy="2448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6" y="8"/>
                  </a:lnTo>
                  <a:lnTo>
                    <a:pt x="227" y="0"/>
                  </a:lnTo>
                </a:path>
              </a:pathLst>
            </a:custGeom>
            <a:solidFill>
              <a:srgbClr val="c44dff"/>
            </a:solidFill>
            <a:ln w="9360">
              <a:solidFill>
                <a:srgbClr val="000000"/>
              </a:solidFill>
              <a:round/>
            </a:ln>
          </p:spPr>
          <p:style>
            <a:lnRef idx="0"/>
            <a:fillRef idx="0"/>
            <a:effectRef idx="0"/>
            <a:fontRef idx="minor"/>
          </p:style>
          <p:txBody>
            <a:bodyPr wrap="none" tIns="-21240" bIns="-21240" anchor="ctr">
              <a:noAutofit/>
            </a:bodyPr>
            <a:p>
              <a:endParaRPr b="0" lang="en-US" sz="2400" strike="noStrike" u="none">
                <a:solidFill>
                  <a:srgbClr val="000000"/>
                </a:solidFill>
                <a:effectLst/>
                <a:uFillTx/>
                <a:latin typeface="Times New Roman"/>
              </a:endParaRPr>
            </a:p>
          </p:txBody>
        </p:sp>
      </p:grpSp>
      <p:grpSp>
        <p:nvGrpSpPr>
          <p:cNvPr id="1558" name=""/>
          <p:cNvGrpSpPr/>
          <p:nvPr/>
        </p:nvGrpSpPr>
        <p:grpSpPr>
          <a:xfrm>
            <a:off x="4684680" y="4484520"/>
            <a:ext cx="182160" cy="198360"/>
            <a:chOff x="4684680" y="4484520"/>
            <a:chExt cx="182160" cy="198360"/>
          </a:xfrm>
        </p:grpSpPr>
        <p:sp>
          <p:nvSpPr>
            <p:cNvPr id="1559" name=""/>
            <p:cNvSpPr/>
            <p:nvPr/>
          </p:nvSpPr>
          <p:spPr>
            <a:xfrm>
              <a:off x="4684680" y="4484520"/>
              <a:ext cx="18216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0" name=""/>
            <p:cNvSpPr/>
            <p:nvPr/>
          </p:nvSpPr>
          <p:spPr>
            <a:xfrm>
              <a:off x="4684680" y="4484520"/>
              <a:ext cx="182160" cy="5004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1561" name=""/>
            <p:cNvSpPr/>
            <p:nvPr/>
          </p:nvSpPr>
          <p:spPr>
            <a:xfrm>
              <a:off x="4684680" y="4484520"/>
              <a:ext cx="18216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2" name=""/>
            <p:cNvSpPr/>
            <p:nvPr/>
          </p:nvSpPr>
          <p:spPr>
            <a:xfrm>
              <a:off x="4684680" y="4509360"/>
              <a:ext cx="182160" cy="2484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563" name=""/>
          <p:cNvGrpSpPr/>
          <p:nvPr/>
        </p:nvGrpSpPr>
        <p:grpSpPr>
          <a:xfrm>
            <a:off x="5157720" y="4316400"/>
            <a:ext cx="180720" cy="198000"/>
            <a:chOff x="5157720" y="4316400"/>
            <a:chExt cx="180720" cy="198000"/>
          </a:xfrm>
        </p:grpSpPr>
        <p:sp>
          <p:nvSpPr>
            <p:cNvPr id="1564" name=""/>
            <p:cNvSpPr/>
            <p:nvPr/>
          </p:nvSpPr>
          <p:spPr>
            <a:xfrm>
              <a:off x="5157720" y="4316400"/>
              <a:ext cx="180720" cy="198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5" name=""/>
            <p:cNvSpPr/>
            <p:nvPr/>
          </p:nvSpPr>
          <p:spPr>
            <a:xfrm>
              <a:off x="5157720" y="4316400"/>
              <a:ext cx="180720" cy="4968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566" name=""/>
            <p:cNvSpPr/>
            <p:nvPr/>
          </p:nvSpPr>
          <p:spPr>
            <a:xfrm>
              <a:off x="5157720" y="4316400"/>
              <a:ext cx="180720" cy="198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7" name=""/>
            <p:cNvSpPr/>
            <p:nvPr/>
          </p:nvSpPr>
          <p:spPr>
            <a:xfrm>
              <a:off x="5157720" y="4341240"/>
              <a:ext cx="180720" cy="2484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568" name=""/>
          <p:cNvGrpSpPr/>
          <p:nvPr/>
        </p:nvGrpSpPr>
        <p:grpSpPr>
          <a:xfrm>
            <a:off x="3254400" y="3046320"/>
            <a:ext cx="179280" cy="198000"/>
            <a:chOff x="3254400" y="3046320"/>
            <a:chExt cx="179280" cy="198000"/>
          </a:xfrm>
        </p:grpSpPr>
        <p:sp>
          <p:nvSpPr>
            <p:cNvPr id="1569" name=""/>
            <p:cNvSpPr/>
            <p:nvPr/>
          </p:nvSpPr>
          <p:spPr>
            <a:xfrm>
              <a:off x="3254400" y="3046320"/>
              <a:ext cx="179280" cy="1980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0" name=""/>
            <p:cNvSpPr/>
            <p:nvPr/>
          </p:nvSpPr>
          <p:spPr>
            <a:xfrm>
              <a:off x="3254400" y="3046320"/>
              <a:ext cx="179280" cy="5004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1571" name=""/>
            <p:cNvSpPr/>
            <p:nvPr/>
          </p:nvSpPr>
          <p:spPr>
            <a:xfrm>
              <a:off x="3254400" y="3046320"/>
              <a:ext cx="179280" cy="1980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2" name=""/>
            <p:cNvSpPr/>
            <p:nvPr/>
          </p:nvSpPr>
          <p:spPr>
            <a:xfrm>
              <a:off x="3254400" y="3071160"/>
              <a:ext cx="179280" cy="2520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grpSp>
      <p:grpSp>
        <p:nvGrpSpPr>
          <p:cNvPr id="1573" name=""/>
          <p:cNvGrpSpPr/>
          <p:nvPr/>
        </p:nvGrpSpPr>
        <p:grpSpPr>
          <a:xfrm>
            <a:off x="3754440" y="3244680"/>
            <a:ext cx="180720" cy="196560"/>
            <a:chOff x="3754440" y="3244680"/>
            <a:chExt cx="180720" cy="196560"/>
          </a:xfrm>
        </p:grpSpPr>
        <p:sp>
          <p:nvSpPr>
            <p:cNvPr id="1574" name=""/>
            <p:cNvSpPr/>
            <p:nvPr/>
          </p:nvSpPr>
          <p:spPr>
            <a:xfrm>
              <a:off x="3754440" y="3244680"/>
              <a:ext cx="18072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5" name=""/>
            <p:cNvSpPr/>
            <p:nvPr/>
          </p:nvSpPr>
          <p:spPr>
            <a:xfrm>
              <a:off x="3754440" y="3244680"/>
              <a:ext cx="180720" cy="4824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576" name=""/>
            <p:cNvSpPr/>
            <p:nvPr/>
          </p:nvSpPr>
          <p:spPr>
            <a:xfrm>
              <a:off x="3754440" y="3244680"/>
              <a:ext cx="18072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7" name=""/>
            <p:cNvSpPr/>
            <p:nvPr/>
          </p:nvSpPr>
          <p:spPr>
            <a:xfrm>
              <a:off x="3754440" y="3268080"/>
              <a:ext cx="180720" cy="2484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sp>
        <p:nvSpPr>
          <p:cNvPr id="1578" name=""/>
          <p:cNvSpPr/>
          <p:nvPr/>
        </p:nvSpPr>
        <p:spPr>
          <a:xfrm>
            <a:off x="5235480" y="4565520"/>
            <a:ext cx="227160" cy="1825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79" name=""/>
          <p:cNvGrpSpPr/>
          <p:nvPr/>
        </p:nvGrpSpPr>
        <p:grpSpPr>
          <a:xfrm>
            <a:off x="5243040" y="4557600"/>
            <a:ext cx="216720" cy="179640"/>
            <a:chOff x="5243040" y="4557600"/>
            <a:chExt cx="216720" cy="179640"/>
          </a:xfrm>
        </p:grpSpPr>
        <p:sp>
          <p:nvSpPr>
            <p:cNvPr id="1580" name=""/>
            <p:cNvSpPr/>
            <p:nvPr/>
          </p:nvSpPr>
          <p:spPr>
            <a:xfrm>
              <a:off x="5243040" y="4557600"/>
              <a:ext cx="2167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Arial"/>
                </a:rPr>
                <a:t>Henry</a:t>
              </a:r>
              <a:endParaRPr b="0" lang="en-US" sz="600" strike="noStrike" u="none">
                <a:solidFill>
                  <a:srgbClr val="000000"/>
                </a:solidFill>
                <a:effectLst/>
                <a:uFillTx/>
                <a:latin typeface="Times New Roman"/>
              </a:endParaRPr>
            </a:p>
          </p:txBody>
        </p:sp>
        <p:sp>
          <p:nvSpPr>
            <p:cNvPr id="1581" name=""/>
            <p:cNvSpPr/>
            <p:nvPr/>
          </p:nvSpPr>
          <p:spPr>
            <a:xfrm>
              <a:off x="5276520" y="4645440"/>
              <a:ext cx="1486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Arial"/>
                </a:rPr>
                <a:t>Hub</a:t>
              </a:r>
              <a:endParaRPr b="0" lang="en-US" sz="600" strike="noStrike" u="none">
                <a:solidFill>
                  <a:srgbClr val="000000"/>
                </a:solidFill>
                <a:effectLst/>
                <a:uFillTx/>
                <a:latin typeface="Times New Roman"/>
              </a:endParaRPr>
            </a:p>
          </p:txBody>
        </p:sp>
      </p:grpSp>
      <p:sp>
        <p:nvSpPr>
          <p:cNvPr id="1582" name=""/>
          <p:cNvSpPr/>
          <p:nvPr/>
        </p:nvSpPr>
        <p:spPr>
          <a:xfrm flipV="1">
            <a:off x="2711520" y="4257720"/>
            <a:ext cx="144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3" name=""/>
          <p:cNvSpPr/>
          <p:nvPr/>
        </p:nvSpPr>
        <p:spPr>
          <a:xfrm flipV="1">
            <a:off x="2711520" y="4257720"/>
            <a:ext cx="144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4" name=""/>
          <p:cNvSpPr/>
          <p:nvPr/>
        </p:nvSpPr>
        <p:spPr>
          <a:xfrm flipV="1">
            <a:off x="2711520" y="4257720"/>
            <a:ext cx="1440" cy="109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5" name=""/>
          <p:cNvSpPr/>
          <p:nvPr/>
        </p:nvSpPr>
        <p:spPr>
          <a:xfrm flipV="1">
            <a:off x="2711520" y="4257720"/>
            <a:ext cx="1440" cy="1094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6" name=""/>
          <p:cNvSpPr/>
          <p:nvPr/>
        </p:nvSpPr>
        <p:spPr>
          <a:xfrm>
            <a:off x="2952720" y="1206360"/>
            <a:ext cx="476280" cy="49716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87" name=""/>
          <p:cNvSpPr/>
          <p:nvPr/>
        </p:nvSpPr>
        <p:spPr>
          <a:xfrm>
            <a:off x="1903320" y="2389320"/>
            <a:ext cx="474840" cy="4968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88" name=""/>
          <p:cNvSpPr/>
          <p:nvPr/>
        </p:nvSpPr>
        <p:spPr>
          <a:xfrm>
            <a:off x="2443320" y="3586320"/>
            <a:ext cx="473040" cy="4968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89" name=""/>
          <p:cNvSpPr/>
          <p:nvPr/>
        </p:nvSpPr>
        <p:spPr>
          <a:xfrm>
            <a:off x="5931000" y="2133720"/>
            <a:ext cx="474480" cy="498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90" name=""/>
          <p:cNvSpPr/>
          <p:nvPr/>
        </p:nvSpPr>
        <p:spPr>
          <a:xfrm>
            <a:off x="6121440" y="2330280"/>
            <a:ext cx="212760" cy="212760"/>
          </a:xfrm>
          <a:custGeom>
            <a:avLst/>
            <a:gdLst/>
            <a:ahLst/>
            <a:rect l="l" t="t" r="r" b="b"/>
            <a:pathLst>
              <a:path w="269" h="257">
                <a:moveTo>
                  <a:pt x="134" y="0"/>
                </a:moveTo>
                <a:lnTo>
                  <a:pt x="102" y="99"/>
                </a:lnTo>
                <a:lnTo>
                  <a:pt x="0" y="99"/>
                </a:lnTo>
                <a:lnTo>
                  <a:pt x="84" y="160"/>
                </a:lnTo>
                <a:lnTo>
                  <a:pt x="52" y="257"/>
                </a:lnTo>
                <a:lnTo>
                  <a:pt x="134" y="197"/>
                </a:lnTo>
                <a:lnTo>
                  <a:pt x="217" y="257"/>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1" name=""/>
          <p:cNvSpPr/>
          <p:nvPr/>
        </p:nvSpPr>
        <p:spPr>
          <a:xfrm>
            <a:off x="4592520" y="2879640"/>
            <a:ext cx="214560" cy="21276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2" name=""/>
          <p:cNvSpPr/>
          <p:nvPr/>
        </p:nvSpPr>
        <p:spPr>
          <a:xfrm>
            <a:off x="2228760" y="2021040"/>
            <a:ext cx="214560" cy="212400"/>
          </a:xfrm>
          <a:custGeom>
            <a:avLst/>
            <a:gdLst/>
            <a:ahLst/>
            <a:rect l="l" t="t" r="r" b="b"/>
            <a:pathLst>
              <a:path w="269" h="257">
                <a:moveTo>
                  <a:pt x="135" y="0"/>
                </a:moveTo>
                <a:lnTo>
                  <a:pt x="102" y="99"/>
                </a:lnTo>
                <a:lnTo>
                  <a:pt x="0" y="99"/>
                </a:lnTo>
                <a:lnTo>
                  <a:pt x="84" y="160"/>
                </a:lnTo>
                <a:lnTo>
                  <a:pt x="52" y="257"/>
                </a:lnTo>
                <a:lnTo>
                  <a:pt x="135" y="198"/>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3" name=""/>
          <p:cNvSpPr/>
          <p:nvPr/>
        </p:nvSpPr>
        <p:spPr>
          <a:xfrm>
            <a:off x="3124080" y="1519200"/>
            <a:ext cx="211320" cy="21420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4" name=""/>
          <p:cNvSpPr/>
          <p:nvPr/>
        </p:nvSpPr>
        <p:spPr>
          <a:xfrm>
            <a:off x="1962000" y="2901960"/>
            <a:ext cx="214560" cy="21420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5" name=""/>
          <p:cNvSpPr/>
          <p:nvPr/>
        </p:nvSpPr>
        <p:spPr>
          <a:xfrm>
            <a:off x="6458040" y="3083040"/>
            <a:ext cx="239760" cy="236520"/>
          </a:xfrm>
          <a:prstGeom prst="star5">
            <a:avLst/>
          </a:prstGeom>
          <a:solidFill>
            <a:srgbClr val="fc0128"/>
          </a:solidFill>
          <a:ln w="9360">
            <a:solidFill>
              <a:srgbClr val="000000"/>
            </a:solidFill>
            <a:miter/>
          </a:ln>
        </p:spPr>
        <p:style>
          <a:lnRef idx="0"/>
          <a:fillRef idx="0"/>
          <a:effectRef idx="0"/>
          <a:fontRef idx="minor"/>
        </p:style>
        <p:txBody>
          <a:bodyPr wrap="none" lIns="90000" rIns="90000" tIns="32040" bIns="32040" anchor="ctr">
            <a:noAutofit/>
          </a:bodyPr>
          <a:p>
            <a:endParaRPr b="0" lang="en-US" sz="2400" strike="noStrike" u="none">
              <a:solidFill>
                <a:srgbClr val="000000"/>
              </a:solidFill>
              <a:effectLst/>
              <a:uFillTx/>
              <a:latin typeface="Times New Roman"/>
            </a:endParaRPr>
          </a:p>
        </p:txBody>
      </p:sp>
      <p:sp>
        <p:nvSpPr>
          <p:cNvPr id="1596" name=""/>
          <p:cNvSpPr/>
          <p:nvPr/>
        </p:nvSpPr>
        <p:spPr>
          <a:xfrm>
            <a:off x="6899400" y="2687760"/>
            <a:ext cx="234720" cy="237960"/>
          </a:xfrm>
          <a:prstGeom prst="star5">
            <a:avLst/>
          </a:prstGeom>
          <a:solidFill>
            <a:srgbClr val="fc0128"/>
          </a:solidFill>
          <a:ln w="9360">
            <a:solidFill>
              <a:srgbClr val="000000"/>
            </a:solidFill>
            <a:miter/>
          </a:ln>
        </p:spPr>
        <p:style>
          <a:lnRef idx="0"/>
          <a:fillRef idx="0"/>
          <a:effectRef idx="0"/>
          <a:fontRef idx="minor"/>
        </p:style>
        <p:txBody>
          <a:bodyPr wrap="none" lIns="90000" rIns="90000" tIns="32400" bIns="32400" anchor="ctr">
            <a:noAutofit/>
          </a:bodyPr>
          <a:p>
            <a:endParaRPr b="0" lang="en-US" sz="2400" strike="noStrike" u="none">
              <a:solidFill>
                <a:srgbClr val="000000"/>
              </a:solidFill>
              <a:effectLst/>
              <a:uFillTx/>
              <a:latin typeface="Times New Roman"/>
            </a:endParaRPr>
          </a:p>
        </p:txBody>
      </p:sp>
      <p:sp>
        <p:nvSpPr>
          <p:cNvPr id="1597" name=""/>
          <p:cNvSpPr/>
          <p:nvPr/>
        </p:nvSpPr>
        <p:spPr>
          <a:xfrm>
            <a:off x="169920" y="1228680"/>
            <a:ext cx="1585800" cy="164484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1598" name=""/>
          <p:cNvGraphicFramePr/>
          <p:nvPr/>
        </p:nvGraphicFramePr>
        <p:xfrm>
          <a:off x="130320" y="1233360"/>
          <a:ext cx="1614240" cy="1690920"/>
        </p:xfrm>
        <a:graphic>
          <a:graphicData uri="http://schemas.openxmlformats.org/presentationml/2006/ole">
            <p:oleObj r:id="rId3" spid="">
              <p:embed/>
              <p:pic>
                <p:nvPicPr>
                  <p:cNvPr id="1599" name="" descr=""/>
                  <p:cNvPicPr/>
                  <p:nvPr/>
                </p:nvPicPr>
                <p:blipFill>
                  <a:blip r:embed="rId4"/>
                  <a:stretch/>
                </p:blipFill>
                <p:spPr>
                  <a:xfrm>
                    <a:off x="130320" y="1233360"/>
                    <a:ext cx="1614240" cy="1690920"/>
                  </a:xfrm>
                  <a:prstGeom prst="rect">
                    <a:avLst/>
                  </a:prstGeom>
                  <a:noFill/>
                  <a:ln w="0">
                    <a:noFill/>
                  </a:ln>
                </p:spPr>
              </p:pic>
            </p:oleObj>
          </a:graphicData>
        </a:graphic>
      </p:graphicFrame>
      <p:sp>
        <p:nvSpPr>
          <p:cNvPr id="1600" name=""/>
          <p:cNvSpPr/>
          <p:nvPr/>
        </p:nvSpPr>
        <p:spPr>
          <a:xfrm>
            <a:off x="344520" y="265284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1999</a:t>
            </a:r>
            <a:endParaRPr b="0" lang="en-US" sz="1000" strike="noStrike" u="none">
              <a:solidFill>
                <a:srgbClr val="000000"/>
              </a:solidFill>
              <a:effectLst/>
              <a:uFillTx/>
              <a:latin typeface="Times New Roman"/>
            </a:endParaRPr>
          </a:p>
        </p:txBody>
      </p:sp>
      <p:sp>
        <p:nvSpPr>
          <p:cNvPr id="1601" name=""/>
          <p:cNvSpPr/>
          <p:nvPr/>
        </p:nvSpPr>
        <p:spPr>
          <a:xfrm>
            <a:off x="572760" y="1246320"/>
            <a:ext cx="73116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Canada</a:t>
            </a:r>
            <a:endParaRPr b="0" lang="en-US" sz="1200" strike="noStrike" u="none">
              <a:solidFill>
                <a:srgbClr val="000000"/>
              </a:solidFill>
              <a:effectLst/>
              <a:uFillTx/>
              <a:latin typeface="Times New Roman"/>
            </a:endParaRPr>
          </a:p>
        </p:txBody>
      </p:sp>
      <p:sp>
        <p:nvSpPr>
          <p:cNvPr id="1602" name=""/>
          <p:cNvSpPr/>
          <p:nvPr/>
        </p:nvSpPr>
        <p:spPr>
          <a:xfrm>
            <a:off x="393480" y="1717560"/>
            <a:ext cx="356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4.4</a:t>
            </a:r>
            <a:endParaRPr b="0" lang="en-US" sz="1000" strike="noStrike" u="none">
              <a:solidFill>
                <a:srgbClr val="000000"/>
              </a:solidFill>
              <a:effectLst/>
              <a:uFillTx/>
              <a:latin typeface="Times New Roman"/>
            </a:endParaRPr>
          </a:p>
        </p:txBody>
      </p:sp>
      <p:sp>
        <p:nvSpPr>
          <p:cNvPr id="1603" name=""/>
          <p:cNvSpPr/>
          <p:nvPr/>
        </p:nvSpPr>
        <p:spPr>
          <a:xfrm>
            <a:off x="1141920" y="1406520"/>
            <a:ext cx="356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6.3</a:t>
            </a:r>
            <a:endParaRPr b="0" lang="en-US" sz="1000" strike="noStrike" u="none">
              <a:solidFill>
                <a:srgbClr val="000000"/>
              </a:solidFill>
              <a:effectLst/>
              <a:uFillTx/>
              <a:latin typeface="Times New Roman"/>
            </a:endParaRPr>
          </a:p>
        </p:txBody>
      </p:sp>
      <p:sp>
        <p:nvSpPr>
          <p:cNvPr id="1604" name=""/>
          <p:cNvSpPr/>
          <p:nvPr/>
        </p:nvSpPr>
        <p:spPr>
          <a:xfrm>
            <a:off x="1085760" y="265896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2000</a:t>
            </a:r>
            <a:endParaRPr b="0" lang="en-US" sz="1000" strike="noStrike" u="none">
              <a:solidFill>
                <a:srgbClr val="000000"/>
              </a:solidFill>
              <a:effectLst/>
              <a:uFillTx/>
              <a:latin typeface="Times New Roman"/>
            </a:endParaRPr>
          </a:p>
        </p:txBody>
      </p:sp>
      <p:sp>
        <p:nvSpPr>
          <p:cNvPr id="1605" name=""/>
          <p:cNvSpPr/>
          <p:nvPr/>
        </p:nvSpPr>
        <p:spPr>
          <a:xfrm>
            <a:off x="628560" y="2305440"/>
            <a:ext cx="644760" cy="2466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43%</a:t>
            </a:r>
            <a:endParaRPr b="0" lang="en-US" sz="1000" strike="noStrike" u="none">
              <a:solidFill>
                <a:srgbClr val="000000"/>
              </a:solidFill>
              <a:effectLst/>
              <a:uFillTx/>
              <a:latin typeface="Times New Roman"/>
            </a:endParaRPr>
          </a:p>
        </p:txBody>
      </p:sp>
      <p:sp>
        <p:nvSpPr>
          <p:cNvPr id="1606" name=""/>
          <p:cNvSpPr/>
          <p:nvPr/>
        </p:nvSpPr>
        <p:spPr>
          <a:xfrm>
            <a:off x="158760" y="3394080"/>
            <a:ext cx="1589040" cy="16444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607" name=""/>
          <p:cNvGraphicFramePr/>
          <p:nvPr/>
        </p:nvGraphicFramePr>
        <p:xfrm>
          <a:off x="139680" y="3462480"/>
          <a:ext cx="1620720" cy="1608120"/>
        </p:xfrm>
        <a:graphic>
          <a:graphicData uri="http://schemas.openxmlformats.org/presentationml/2006/ole">
            <p:oleObj r:id="rId5" spid="">
              <p:embed/>
              <p:pic>
                <p:nvPicPr>
                  <p:cNvPr id="1608" name="" descr=""/>
                  <p:cNvPicPr/>
                  <p:nvPr/>
                </p:nvPicPr>
                <p:blipFill>
                  <a:blip r:embed="rId6"/>
                  <a:stretch/>
                </p:blipFill>
                <p:spPr>
                  <a:xfrm>
                    <a:off x="139680" y="3462480"/>
                    <a:ext cx="1620720" cy="1608120"/>
                  </a:xfrm>
                  <a:prstGeom prst="rect">
                    <a:avLst/>
                  </a:prstGeom>
                  <a:noFill/>
                  <a:ln w="0">
                    <a:noFill/>
                  </a:ln>
                </p:spPr>
              </p:pic>
            </p:oleObj>
          </a:graphicData>
        </a:graphic>
      </p:graphicFrame>
      <p:sp>
        <p:nvSpPr>
          <p:cNvPr id="1609" name=""/>
          <p:cNvSpPr/>
          <p:nvPr/>
        </p:nvSpPr>
        <p:spPr>
          <a:xfrm>
            <a:off x="685080" y="3411360"/>
            <a:ext cx="54468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West</a:t>
            </a:r>
            <a:endParaRPr b="0" lang="en-US" sz="1200" strike="noStrike" u="none">
              <a:solidFill>
                <a:srgbClr val="000000"/>
              </a:solidFill>
              <a:effectLst/>
              <a:uFillTx/>
              <a:latin typeface="Times New Roman"/>
            </a:endParaRPr>
          </a:p>
        </p:txBody>
      </p:sp>
      <p:sp>
        <p:nvSpPr>
          <p:cNvPr id="1610" name=""/>
          <p:cNvSpPr/>
          <p:nvPr/>
        </p:nvSpPr>
        <p:spPr>
          <a:xfrm>
            <a:off x="1146600" y="3608280"/>
            <a:ext cx="356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2.4</a:t>
            </a:r>
            <a:endParaRPr b="0" lang="en-US" sz="1000" strike="noStrike" u="none">
              <a:solidFill>
                <a:srgbClr val="000000"/>
              </a:solidFill>
              <a:effectLst/>
              <a:uFillTx/>
              <a:latin typeface="Times New Roman"/>
            </a:endParaRPr>
          </a:p>
        </p:txBody>
      </p:sp>
      <p:sp>
        <p:nvSpPr>
          <p:cNvPr id="1611" name=""/>
          <p:cNvSpPr/>
          <p:nvPr/>
        </p:nvSpPr>
        <p:spPr>
          <a:xfrm>
            <a:off x="375480" y="482760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1999</a:t>
            </a:r>
            <a:endParaRPr b="0" lang="en-US" sz="1000" strike="noStrike" u="none">
              <a:solidFill>
                <a:srgbClr val="000000"/>
              </a:solidFill>
              <a:effectLst/>
              <a:uFillTx/>
              <a:latin typeface="Times New Roman"/>
            </a:endParaRPr>
          </a:p>
        </p:txBody>
      </p:sp>
      <p:sp>
        <p:nvSpPr>
          <p:cNvPr id="1612" name=""/>
          <p:cNvSpPr/>
          <p:nvPr/>
        </p:nvSpPr>
        <p:spPr>
          <a:xfrm>
            <a:off x="1080360" y="482760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2000</a:t>
            </a:r>
            <a:endParaRPr b="0" lang="en-US" sz="1000" strike="noStrike" u="none">
              <a:solidFill>
                <a:srgbClr val="000000"/>
              </a:solidFill>
              <a:effectLst/>
              <a:uFillTx/>
              <a:latin typeface="Times New Roman"/>
            </a:endParaRPr>
          </a:p>
        </p:txBody>
      </p:sp>
      <p:sp>
        <p:nvSpPr>
          <p:cNvPr id="1613" name=""/>
          <p:cNvSpPr/>
          <p:nvPr/>
        </p:nvSpPr>
        <p:spPr>
          <a:xfrm>
            <a:off x="601560" y="4507200"/>
            <a:ext cx="638280" cy="2466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118%</a:t>
            </a:r>
            <a:endParaRPr b="0" lang="en-US" sz="1000" strike="noStrike" u="none">
              <a:solidFill>
                <a:srgbClr val="000000"/>
              </a:solidFill>
              <a:effectLst/>
              <a:uFillTx/>
              <a:latin typeface="Times New Roman"/>
            </a:endParaRPr>
          </a:p>
        </p:txBody>
      </p:sp>
      <p:sp>
        <p:nvSpPr>
          <p:cNvPr id="1614" name=""/>
          <p:cNvSpPr/>
          <p:nvPr/>
        </p:nvSpPr>
        <p:spPr>
          <a:xfrm>
            <a:off x="4344840" y="5378400"/>
            <a:ext cx="184320" cy="203400"/>
          </a:xfrm>
          <a:custGeom>
            <a:avLst/>
            <a:gdLst/>
            <a:ahLst/>
            <a:rect l="l" t="t" r="r" b="b"/>
            <a:pathLst>
              <a:path w="269" h="257">
                <a:moveTo>
                  <a:pt x="135" y="0"/>
                </a:moveTo>
                <a:lnTo>
                  <a:pt x="102" y="99"/>
                </a:lnTo>
                <a:lnTo>
                  <a:pt x="0" y="99"/>
                </a:lnTo>
                <a:lnTo>
                  <a:pt x="84" y="160"/>
                </a:lnTo>
                <a:lnTo>
                  <a:pt x="52" y="257"/>
                </a:lnTo>
                <a:lnTo>
                  <a:pt x="135" y="197"/>
                </a:lnTo>
                <a:lnTo>
                  <a:pt x="217" y="257"/>
                </a:lnTo>
                <a:lnTo>
                  <a:pt x="185" y="160"/>
                </a:lnTo>
                <a:lnTo>
                  <a:pt x="269" y="99"/>
                </a:lnTo>
                <a:lnTo>
                  <a:pt x="165" y="99"/>
                </a:lnTo>
                <a:lnTo>
                  <a:pt x="135" y="0"/>
                </a:lnTo>
                <a:close/>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5" name=""/>
          <p:cNvSpPr/>
          <p:nvPr/>
        </p:nvSpPr>
        <p:spPr>
          <a:xfrm>
            <a:off x="4070520" y="4854600"/>
            <a:ext cx="183960" cy="203040"/>
          </a:xfrm>
          <a:custGeom>
            <a:avLst/>
            <a:gdLst/>
            <a:ahLst/>
            <a:rect l="l" t="t" r="r" b="b"/>
            <a:pathLst>
              <a:path w="269" h="256">
                <a:moveTo>
                  <a:pt x="135" y="0"/>
                </a:moveTo>
                <a:lnTo>
                  <a:pt x="102" y="98"/>
                </a:lnTo>
                <a:lnTo>
                  <a:pt x="0" y="98"/>
                </a:lnTo>
                <a:lnTo>
                  <a:pt x="84" y="159"/>
                </a:lnTo>
                <a:lnTo>
                  <a:pt x="52" y="256"/>
                </a:lnTo>
                <a:lnTo>
                  <a:pt x="135" y="197"/>
                </a:lnTo>
                <a:lnTo>
                  <a:pt x="217" y="256"/>
                </a:lnTo>
                <a:lnTo>
                  <a:pt x="185" y="159"/>
                </a:lnTo>
                <a:lnTo>
                  <a:pt x="269" y="98"/>
                </a:lnTo>
                <a:lnTo>
                  <a:pt x="165" y="98"/>
                </a:lnTo>
                <a:lnTo>
                  <a:pt x="135" y="0"/>
                </a:lnTo>
                <a:close/>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6" name=""/>
          <p:cNvSpPr/>
          <p:nvPr/>
        </p:nvSpPr>
        <p:spPr>
          <a:xfrm>
            <a:off x="4344840" y="5378400"/>
            <a:ext cx="184320" cy="203400"/>
          </a:xfrm>
          <a:custGeom>
            <a:avLst/>
            <a:gdLst/>
            <a:ahLst/>
            <a:rect l="l" t="t" r="r" b="b"/>
            <a:pathLst>
              <a:path w="269" h="257">
                <a:moveTo>
                  <a:pt x="135" y="0"/>
                </a:moveTo>
                <a:lnTo>
                  <a:pt x="102" y="99"/>
                </a:lnTo>
                <a:lnTo>
                  <a:pt x="0" y="99"/>
                </a:lnTo>
                <a:lnTo>
                  <a:pt x="84" y="160"/>
                </a:lnTo>
                <a:lnTo>
                  <a:pt x="52" y="257"/>
                </a:lnTo>
                <a:lnTo>
                  <a:pt x="135" y="197"/>
                </a:lnTo>
                <a:lnTo>
                  <a:pt x="217" y="257"/>
                </a:lnTo>
                <a:lnTo>
                  <a:pt x="185" y="160"/>
                </a:lnTo>
                <a:lnTo>
                  <a:pt x="269" y="99"/>
                </a:lnTo>
                <a:lnTo>
                  <a:pt x="165" y="99"/>
                </a:lnTo>
                <a:lnTo>
                  <a:pt x="135" y="0"/>
                </a:lnTo>
                <a:close/>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7" name=""/>
          <p:cNvSpPr/>
          <p:nvPr/>
        </p:nvSpPr>
        <p:spPr>
          <a:xfrm>
            <a:off x="3719520" y="5067360"/>
            <a:ext cx="1592280" cy="16444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1618" name=""/>
          <p:cNvGraphicFramePr/>
          <p:nvPr/>
        </p:nvGraphicFramePr>
        <p:xfrm>
          <a:off x="3767040" y="5251320"/>
          <a:ext cx="1467000" cy="1463760"/>
        </p:xfrm>
        <a:graphic>
          <a:graphicData uri="http://schemas.openxmlformats.org/presentationml/2006/ole">
            <p:oleObj r:id="rId7" spid="">
              <p:embed/>
              <p:pic>
                <p:nvPicPr>
                  <p:cNvPr id="1619" name="" descr=""/>
                  <p:cNvPicPr/>
                  <p:nvPr/>
                </p:nvPicPr>
                <p:blipFill>
                  <a:blip r:embed="rId8"/>
                  <a:stretch/>
                </p:blipFill>
                <p:spPr>
                  <a:xfrm>
                    <a:off x="3767040" y="5251320"/>
                    <a:ext cx="1467000" cy="1463760"/>
                  </a:xfrm>
                  <a:prstGeom prst="rect">
                    <a:avLst/>
                  </a:prstGeom>
                  <a:noFill/>
                  <a:ln w="0">
                    <a:noFill/>
                  </a:ln>
                </p:spPr>
              </p:pic>
            </p:oleObj>
          </a:graphicData>
        </a:graphic>
      </p:graphicFrame>
      <p:sp>
        <p:nvSpPr>
          <p:cNvPr id="1620" name=""/>
          <p:cNvSpPr/>
          <p:nvPr/>
        </p:nvSpPr>
        <p:spPr>
          <a:xfrm>
            <a:off x="4216320" y="5087880"/>
            <a:ext cx="61272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Texas</a:t>
            </a:r>
            <a:endParaRPr b="0" lang="en-US" sz="1200" strike="noStrike" u="none">
              <a:solidFill>
                <a:srgbClr val="000000"/>
              </a:solidFill>
              <a:effectLst/>
              <a:uFillTx/>
              <a:latin typeface="Times New Roman"/>
            </a:endParaRPr>
          </a:p>
        </p:txBody>
      </p:sp>
      <p:sp>
        <p:nvSpPr>
          <p:cNvPr id="1621" name=""/>
          <p:cNvSpPr/>
          <p:nvPr/>
        </p:nvSpPr>
        <p:spPr>
          <a:xfrm>
            <a:off x="3989880" y="5518080"/>
            <a:ext cx="356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2.0</a:t>
            </a:r>
            <a:endParaRPr b="0" lang="en-US" sz="1000" strike="noStrike" u="none">
              <a:solidFill>
                <a:srgbClr val="000000"/>
              </a:solidFill>
              <a:effectLst/>
              <a:uFillTx/>
              <a:latin typeface="Times New Roman"/>
            </a:endParaRPr>
          </a:p>
        </p:txBody>
      </p:sp>
      <p:sp>
        <p:nvSpPr>
          <p:cNvPr id="1622" name=""/>
          <p:cNvSpPr/>
          <p:nvPr/>
        </p:nvSpPr>
        <p:spPr>
          <a:xfrm>
            <a:off x="4671000" y="5245200"/>
            <a:ext cx="356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2.7</a:t>
            </a:r>
            <a:endParaRPr b="0" lang="en-US" sz="1000" strike="noStrike" u="none">
              <a:solidFill>
                <a:srgbClr val="000000"/>
              </a:solidFill>
              <a:effectLst/>
              <a:uFillTx/>
              <a:latin typeface="Times New Roman"/>
            </a:endParaRPr>
          </a:p>
        </p:txBody>
      </p:sp>
      <p:sp>
        <p:nvSpPr>
          <p:cNvPr id="1623" name=""/>
          <p:cNvSpPr/>
          <p:nvPr/>
        </p:nvSpPr>
        <p:spPr>
          <a:xfrm>
            <a:off x="3910680" y="647064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1999</a:t>
            </a:r>
            <a:endParaRPr b="0" lang="en-US" sz="1000" strike="noStrike" u="none">
              <a:solidFill>
                <a:srgbClr val="000000"/>
              </a:solidFill>
              <a:effectLst/>
              <a:uFillTx/>
              <a:latin typeface="Times New Roman"/>
            </a:endParaRPr>
          </a:p>
        </p:txBody>
      </p:sp>
      <p:sp>
        <p:nvSpPr>
          <p:cNvPr id="1624" name=""/>
          <p:cNvSpPr/>
          <p:nvPr/>
        </p:nvSpPr>
        <p:spPr>
          <a:xfrm>
            <a:off x="4640040" y="647064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2000</a:t>
            </a:r>
            <a:endParaRPr b="0" lang="en-US" sz="1000" strike="noStrike" u="none">
              <a:solidFill>
                <a:srgbClr val="000000"/>
              </a:solidFill>
              <a:effectLst/>
              <a:uFillTx/>
              <a:latin typeface="Times New Roman"/>
            </a:endParaRPr>
          </a:p>
        </p:txBody>
      </p:sp>
      <p:sp>
        <p:nvSpPr>
          <p:cNvPr id="1625" name=""/>
          <p:cNvSpPr/>
          <p:nvPr/>
        </p:nvSpPr>
        <p:spPr>
          <a:xfrm>
            <a:off x="4248000" y="5951880"/>
            <a:ext cx="519120" cy="2466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35%</a:t>
            </a:r>
            <a:endParaRPr b="0" lang="en-US" sz="1000" strike="noStrike" u="none">
              <a:solidFill>
                <a:srgbClr val="000000"/>
              </a:solidFill>
              <a:effectLst/>
              <a:uFillTx/>
              <a:latin typeface="Times New Roman"/>
            </a:endParaRPr>
          </a:p>
        </p:txBody>
      </p:sp>
      <p:grpSp>
        <p:nvGrpSpPr>
          <p:cNvPr id="1626" name=""/>
          <p:cNvGrpSpPr/>
          <p:nvPr/>
        </p:nvGrpSpPr>
        <p:grpSpPr>
          <a:xfrm>
            <a:off x="7130880" y="2652840"/>
            <a:ext cx="36720" cy="20160"/>
            <a:chOff x="7130880" y="2652840"/>
            <a:chExt cx="36720" cy="20160"/>
          </a:xfrm>
        </p:grpSpPr>
        <p:sp>
          <p:nvSpPr>
            <p:cNvPr id="1627" name=""/>
            <p:cNvSpPr/>
            <p:nvPr/>
          </p:nvSpPr>
          <p:spPr>
            <a:xfrm>
              <a:off x="7130880" y="2652840"/>
              <a:ext cx="36720" cy="20160"/>
            </a:xfrm>
            <a:custGeom>
              <a:avLst/>
              <a:gdLst/>
              <a:ahLst/>
              <a:rect l="l" t="t" r="r" b="b"/>
              <a:pathLst>
                <a:path w="47" h="25">
                  <a:moveTo>
                    <a:pt x="3" y="0"/>
                  </a:moveTo>
                  <a:lnTo>
                    <a:pt x="47" y="3"/>
                  </a:lnTo>
                  <a:lnTo>
                    <a:pt x="39" y="14"/>
                  </a:lnTo>
                  <a:lnTo>
                    <a:pt x="0" y="25"/>
                  </a:lnTo>
                  <a:lnTo>
                    <a:pt x="3" y="0"/>
                  </a:lnTo>
                  <a:close/>
                </a:path>
              </a:pathLst>
            </a:custGeom>
            <a:solidFill>
              <a:srgbClr val="00f008"/>
            </a:solidFill>
            <a:ln w="9360">
              <a:solidFill>
                <a:srgbClr val="4d4d4d"/>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Times New Roman"/>
              </a:endParaRPr>
            </a:p>
          </p:txBody>
        </p:sp>
        <p:sp>
          <p:nvSpPr>
            <p:cNvPr id="1628" name=""/>
            <p:cNvSpPr/>
            <p:nvPr/>
          </p:nvSpPr>
          <p:spPr>
            <a:xfrm>
              <a:off x="7130880" y="2652840"/>
              <a:ext cx="36720" cy="20160"/>
            </a:xfrm>
            <a:custGeom>
              <a:avLst/>
              <a:gdLst/>
              <a:ahLst/>
              <a:rect l="l" t="t" r="r" b="b"/>
              <a:pathLst>
                <a:path w="47" h="25">
                  <a:moveTo>
                    <a:pt x="3" y="0"/>
                  </a:moveTo>
                  <a:lnTo>
                    <a:pt x="47" y="3"/>
                  </a:lnTo>
                  <a:lnTo>
                    <a:pt x="39" y="14"/>
                  </a:lnTo>
                  <a:lnTo>
                    <a:pt x="0" y="25"/>
                  </a:lnTo>
                  <a:lnTo>
                    <a:pt x="3" y="0"/>
                  </a:lnTo>
                </a:path>
              </a:pathLst>
            </a:custGeom>
            <a:noFill/>
            <a:ln w="11160">
              <a:solidFill>
                <a:srgbClr val="4d4d4d"/>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Times New Roman"/>
              </a:endParaRPr>
            </a:p>
          </p:txBody>
        </p:sp>
      </p:grpSp>
      <p:grpSp>
        <p:nvGrpSpPr>
          <p:cNvPr id="1629" name=""/>
          <p:cNvGrpSpPr/>
          <p:nvPr/>
        </p:nvGrpSpPr>
        <p:grpSpPr>
          <a:xfrm>
            <a:off x="7101000" y="2717640"/>
            <a:ext cx="36360" cy="20520"/>
            <a:chOff x="7101000" y="2717640"/>
            <a:chExt cx="36360" cy="20520"/>
          </a:xfrm>
        </p:grpSpPr>
        <p:sp>
          <p:nvSpPr>
            <p:cNvPr id="1630" name=""/>
            <p:cNvSpPr/>
            <p:nvPr/>
          </p:nvSpPr>
          <p:spPr>
            <a:xfrm>
              <a:off x="7101000" y="2717640"/>
              <a:ext cx="36360" cy="20520"/>
            </a:xfrm>
            <a:custGeom>
              <a:avLst/>
              <a:gdLst/>
              <a:ahLst/>
              <a:rect l="l" t="t" r="r" b="b"/>
              <a:pathLst>
                <a:path w="47" h="25">
                  <a:moveTo>
                    <a:pt x="3" y="0"/>
                  </a:moveTo>
                  <a:lnTo>
                    <a:pt x="47" y="3"/>
                  </a:lnTo>
                  <a:lnTo>
                    <a:pt x="39" y="14"/>
                  </a:lnTo>
                  <a:lnTo>
                    <a:pt x="0" y="25"/>
                  </a:lnTo>
                  <a:lnTo>
                    <a:pt x="3" y="0"/>
                  </a:lnTo>
                  <a:close/>
                </a:path>
              </a:pathLst>
            </a:custGeom>
            <a:solidFill>
              <a:srgbClr val="00f008"/>
            </a:solidFill>
            <a:ln w="9360">
              <a:solidFill>
                <a:srgbClr val="4d4d4d"/>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631" name=""/>
            <p:cNvSpPr/>
            <p:nvPr/>
          </p:nvSpPr>
          <p:spPr>
            <a:xfrm>
              <a:off x="7101000" y="2717640"/>
              <a:ext cx="36360" cy="20520"/>
            </a:xfrm>
            <a:custGeom>
              <a:avLst/>
              <a:gdLst/>
              <a:ahLst/>
              <a:rect l="l" t="t" r="r" b="b"/>
              <a:pathLst>
                <a:path w="47" h="25">
                  <a:moveTo>
                    <a:pt x="3" y="0"/>
                  </a:moveTo>
                  <a:lnTo>
                    <a:pt x="47" y="3"/>
                  </a:lnTo>
                  <a:lnTo>
                    <a:pt x="39" y="14"/>
                  </a:lnTo>
                  <a:lnTo>
                    <a:pt x="0" y="25"/>
                  </a:lnTo>
                  <a:lnTo>
                    <a:pt x="3" y="0"/>
                  </a:lnTo>
                </a:path>
              </a:pathLst>
            </a:custGeom>
            <a:noFill/>
            <a:ln w="11160">
              <a:solidFill>
                <a:srgbClr val="4d4d4d"/>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grpSp>
      <p:sp>
        <p:nvSpPr>
          <p:cNvPr id="1632" name=""/>
          <p:cNvSpPr/>
          <p:nvPr/>
        </p:nvSpPr>
        <p:spPr>
          <a:xfrm>
            <a:off x="7337520" y="1508040"/>
            <a:ext cx="799920" cy="338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3" name=""/>
          <p:cNvSpPr/>
          <p:nvPr/>
        </p:nvSpPr>
        <p:spPr>
          <a:xfrm>
            <a:off x="7281720" y="3408480"/>
            <a:ext cx="1594080" cy="16444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1634" name=""/>
          <p:cNvGraphicFramePr/>
          <p:nvPr/>
        </p:nvGraphicFramePr>
        <p:xfrm>
          <a:off x="7254720" y="3684600"/>
          <a:ext cx="1652760" cy="1397160"/>
        </p:xfrm>
        <a:graphic>
          <a:graphicData uri="http://schemas.openxmlformats.org/presentationml/2006/ole">
            <p:oleObj r:id="rId9" spid="">
              <p:embed/>
              <p:pic>
                <p:nvPicPr>
                  <p:cNvPr id="1635" name="" descr=""/>
                  <p:cNvPicPr/>
                  <p:nvPr/>
                </p:nvPicPr>
                <p:blipFill>
                  <a:blip r:embed="rId10"/>
                  <a:stretch/>
                </p:blipFill>
                <p:spPr>
                  <a:xfrm>
                    <a:off x="7254720" y="3684600"/>
                    <a:ext cx="1652760" cy="1397160"/>
                  </a:xfrm>
                  <a:prstGeom prst="rect">
                    <a:avLst/>
                  </a:prstGeom>
                  <a:noFill/>
                  <a:ln w="0">
                    <a:noFill/>
                  </a:ln>
                </p:spPr>
              </p:pic>
            </p:oleObj>
          </a:graphicData>
        </a:graphic>
      </p:graphicFrame>
      <p:sp>
        <p:nvSpPr>
          <p:cNvPr id="1636" name=""/>
          <p:cNvSpPr/>
          <p:nvPr/>
        </p:nvSpPr>
        <p:spPr>
          <a:xfrm>
            <a:off x="7815600" y="3411360"/>
            <a:ext cx="50256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East</a:t>
            </a:r>
            <a:endParaRPr b="0" lang="en-US" sz="1200" strike="noStrike" u="none">
              <a:solidFill>
                <a:srgbClr val="000000"/>
              </a:solidFill>
              <a:effectLst/>
              <a:uFillTx/>
              <a:latin typeface="Times New Roman"/>
            </a:endParaRPr>
          </a:p>
        </p:txBody>
      </p:sp>
      <p:sp>
        <p:nvSpPr>
          <p:cNvPr id="1637" name=""/>
          <p:cNvSpPr/>
          <p:nvPr/>
        </p:nvSpPr>
        <p:spPr>
          <a:xfrm>
            <a:off x="7520400" y="4062240"/>
            <a:ext cx="356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4.1</a:t>
            </a:r>
            <a:endParaRPr b="0" lang="en-US" sz="1000" strike="noStrike" u="none">
              <a:solidFill>
                <a:srgbClr val="000000"/>
              </a:solidFill>
              <a:effectLst/>
              <a:uFillTx/>
              <a:latin typeface="Times New Roman"/>
            </a:endParaRPr>
          </a:p>
        </p:txBody>
      </p:sp>
      <p:sp>
        <p:nvSpPr>
          <p:cNvPr id="1638" name=""/>
          <p:cNvSpPr/>
          <p:nvPr/>
        </p:nvSpPr>
        <p:spPr>
          <a:xfrm>
            <a:off x="8280720" y="3621240"/>
            <a:ext cx="356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7.4</a:t>
            </a:r>
            <a:endParaRPr b="0" lang="en-US" sz="1000" strike="noStrike" u="none">
              <a:solidFill>
                <a:srgbClr val="000000"/>
              </a:solidFill>
              <a:effectLst/>
              <a:uFillTx/>
              <a:latin typeface="Times New Roman"/>
            </a:endParaRPr>
          </a:p>
        </p:txBody>
      </p:sp>
      <p:sp>
        <p:nvSpPr>
          <p:cNvPr id="1639" name=""/>
          <p:cNvSpPr/>
          <p:nvPr/>
        </p:nvSpPr>
        <p:spPr>
          <a:xfrm>
            <a:off x="7519320" y="485136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1999</a:t>
            </a:r>
            <a:endParaRPr b="0" lang="en-US" sz="1000" strike="noStrike" u="none">
              <a:solidFill>
                <a:srgbClr val="000000"/>
              </a:solidFill>
              <a:effectLst/>
              <a:uFillTx/>
              <a:latin typeface="Times New Roman"/>
            </a:endParaRPr>
          </a:p>
        </p:txBody>
      </p:sp>
      <p:sp>
        <p:nvSpPr>
          <p:cNvPr id="1640" name=""/>
          <p:cNvSpPr/>
          <p:nvPr/>
        </p:nvSpPr>
        <p:spPr>
          <a:xfrm>
            <a:off x="8240040" y="485136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2000</a:t>
            </a:r>
            <a:endParaRPr b="0" lang="en-US" sz="1000" strike="noStrike" u="none">
              <a:solidFill>
                <a:srgbClr val="000000"/>
              </a:solidFill>
              <a:effectLst/>
              <a:uFillTx/>
              <a:latin typeface="Times New Roman"/>
            </a:endParaRPr>
          </a:p>
        </p:txBody>
      </p:sp>
      <p:sp>
        <p:nvSpPr>
          <p:cNvPr id="1641" name=""/>
          <p:cNvSpPr/>
          <p:nvPr/>
        </p:nvSpPr>
        <p:spPr>
          <a:xfrm>
            <a:off x="7783560" y="4464000"/>
            <a:ext cx="639720" cy="25416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80%</a:t>
            </a:r>
            <a:endParaRPr b="0" lang="en-US" sz="1000" strike="noStrike" u="none">
              <a:solidFill>
                <a:srgbClr val="000000"/>
              </a:solidFill>
              <a:effectLst/>
              <a:uFillTx/>
              <a:latin typeface="Times New Roman"/>
            </a:endParaRPr>
          </a:p>
        </p:txBody>
      </p:sp>
      <p:sp>
        <p:nvSpPr>
          <p:cNvPr id="1642" name=""/>
          <p:cNvSpPr/>
          <p:nvPr/>
        </p:nvSpPr>
        <p:spPr>
          <a:xfrm>
            <a:off x="7377120" y="1231920"/>
            <a:ext cx="1595520" cy="16444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643" name=""/>
          <p:cNvSpPr/>
          <p:nvPr/>
        </p:nvSpPr>
        <p:spPr>
          <a:xfrm>
            <a:off x="7827480" y="1214280"/>
            <a:ext cx="70596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Central</a:t>
            </a:r>
            <a:endParaRPr b="0" lang="en-US" sz="1200" strike="noStrike" u="none">
              <a:solidFill>
                <a:srgbClr val="000000"/>
              </a:solidFill>
              <a:effectLst/>
              <a:uFillTx/>
              <a:latin typeface="Times New Roman"/>
            </a:endParaRPr>
          </a:p>
        </p:txBody>
      </p:sp>
      <p:graphicFrame>
        <p:nvGraphicFramePr>
          <p:cNvPr id="1644" name=""/>
          <p:cNvGraphicFramePr/>
          <p:nvPr/>
        </p:nvGraphicFramePr>
        <p:xfrm>
          <a:off x="7356600" y="1527120"/>
          <a:ext cx="1652400" cy="1339920"/>
        </p:xfrm>
        <a:graphic>
          <a:graphicData uri="http://schemas.openxmlformats.org/presentationml/2006/ole">
            <p:oleObj r:id="rId11" spid="">
              <p:embed/>
              <p:pic>
                <p:nvPicPr>
                  <p:cNvPr id="1645" name="" descr=""/>
                  <p:cNvPicPr/>
                  <p:nvPr/>
                </p:nvPicPr>
                <p:blipFill>
                  <a:blip r:embed="rId12"/>
                  <a:stretch/>
                </p:blipFill>
                <p:spPr>
                  <a:xfrm>
                    <a:off x="7356600" y="1527120"/>
                    <a:ext cx="1652400" cy="1339920"/>
                  </a:xfrm>
                  <a:prstGeom prst="rect">
                    <a:avLst/>
                  </a:prstGeom>
                  <a:noFill/>
                  <a:ln w="0">
                    <a:noFill/>
                  </a:ln>
                </p:spPr>
              </p:pic>
            </p:oleObj>
          </a:graphicData>
        </a:graphic>
      </p:graphicFrame>
      <p:sp>
        <p:nvSpPr>
          <p:cNvPr id="1646" name=""/>
          <p:cNvSpPr/>
          <p:nvPr/>
        </p:nvSpPr>
        <p:spPr>
          <a:xfrm>
            <a:off x="7594200" y="2141640"/>
            <a:ext cx="356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2.3</a:t>
            </a:r>
            <a:endParaRPr b="0" lang="en-US" sz="1000" strike="noStrike" u="none">
              <a:solidFill>
                <a:srgbClr val="000000"/>
              </a:solidFill>
              <a:effectLst/>
              <a:uFillTx/>
              <a:latin typeface="Times New Roman"/>
            </a:endParaRPr>
          </a:p>
        </p:txBody>
      </p:sp>
      <p:sp>
        <p:nvSpPr>
          <p:cNvPr id="1647" name=""/>
          <p:cNvSpPr/>
          <p:nvPr/>
        </p:nvSpPr>
        <p:spPr>
          <a:xfrm>
            <a:off x="7626240" y="265284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1999</a:t>
            </a:r>
            <a:endParaRPr b="0" lang="en-US" sz="1000" strike="noStrike" u="none">
              <a:solidFill>
                <a:srgbClr val="000000"/>
              </a:solidFill>
              <a:effectLst/>
              <a:uFillTx/>
              <a:latin typeface="Times New Roman"/>
            </a:endParaRPr>
          </a:p>
        </p:txBody>
      </p:sp>
      <p:sp>
        <p:nvSpPr>
          <p:cNvPr id="1648" name=""/>
          <p:cNvSpPr/>
          <p:nvPr/>
        </p:nvSpPr>
        <p:spPr>
          <a:xfrm>
            <a:off x="8352720" y="2660760"/>
            <a:ext cx="46224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2000</a:t>
            </a:r>
            <a:endParaRPr b="0" lang="en-US" sz="1000" strike="noStrike" u="none">
              <a:solidFill>
                <a:srgbClr val="000000"/>
              </a:solidFill>
              <a:effectLst/>
              <a:uFillTx/>
              <a:latin typeface="Times New Roman"/>
            </a:endParaRPr>
          </a:p>
        </p:txBody>
      </p:sp>
      <p:sp>
        <p:nvSpPr>
          <p:cNvPr id="1649" name=""/>
          <p:cNvSpPr/>
          <p:nvPr/>
        </p:nvSpPr>
        <p:spPr>
          <a:xfrm>
            <a:off x="8368920" y="1655640"/>
            <a:ext cx="356400" cy="246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5.9</a:t>
            </a:r>
            <a:endParaRPr b="0" lang="en-US" sz="1000" strike="noStrike" u="none">
              <a:solidFill>
                <a:srgbClr val="000000"/>
              </a:solidFill>
              <a:effectLst/>
              <a:uFillTx/>
              <a:latin typeface="Times New Roman"/>
            </a:endParaRPr>
          </a:p>
        </p:txBody>
      </p:sp>
      <p:sp>
        <p:nvSpPr>
          <p:cNvPr id="1650" name=""/>
          <p:cNvSpPr/>
          <p:nvPr/>
        </p:nvSpPr>
        <p:spPr>
          <a:xfrm>
            <a:off x="7934400" y="2289600"/>
            <a:ext cx="520560" cy="2466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156%</a:t>
            </a:r>
            <a:endParaRPr b="0" lang="en-US" sz="1000" strike="noStrike" u="none">
              <a:solidFill>
                <a:srgbClr val="000000"/>
              </a:solidFill>
              <a:effectLst/>
              <a:uFillTx/>
              <a:latin typeface="Times New Roman"/>
            </a:endParaRPr>
          </a:p>
        </p:txBody>
      </p:sp>
      <p:sp>
        <p:nvSpPr>
          <p:cNvPr id="1651" name=""/>
          <p:cNvSpPr/>
          <p:nvPr/>
        </p:nvSpPr>
        <p:spPr>
          <a:xfrm>
            <a:off x="3691080" y="2952720"/>
            <a:ext cx="2060280" cy="133524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2" name=""/>
          <p:cNvSpPr/>
          <p:nvPr/>
        </p:nvSpPr>
        <p:spPr>
          <a:xfrm>
            <a:off x="4300560" y="2870280"/>
            <a:ext cx="1243080" cy="72216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3" name=""/>
          <p:cNvSpPr/>
          <p:nvPr/>
        </p:nvSpPr>
        <p:spPr>
          <a:xfrm>
            <a:off x="4844880" y="2881440"/>
            <a:ext cx="682920" cy="166824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4" name=""/>
          <p:cNvSpPr/>
          <p:nvPr/>
        </p:nvSpPr>
        <p:spPr>
          <a:xfrm>
            <a:off x="4275000" y="2960640"/>
            <a:ext cx="1330560" cy="639720"/>
          </a:xfrm>
          <a:custGeom>
            <a:avLst/>
            <a:gdLst/>
            <a:ahLst/>
            <a:rect l="l" t="t" r="r" b="b"/>
            <a:pathLst>
              <a:path w="1674" h="769">
                <a:moveTo>
                  <a:pt x="1674" y="0"/>
                </a:moveTo>
                <a:lnTo>
                  <a:pt x="1205" y="109"/>
                </a:lnTo>
                <a:lnTo>
                  <a:pt x="699" y="304"/>
                </a:lnTo>
                <a:lnTo>
                  <a:pt x="0" y="76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5" name=""/>
          <p:cNvSpPr/>
          <p:nvPr/>
        </p:nvSpPr>
        <p:spPr>
          <a:xfrm>
            <a:off x="5340240" y="2511360"/>
            <a:ext cx="476280" cy="4968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56" name=""/>
          <p:cNvSpPr/>
          <p:nvPr/>
        </p:nvSpPr>
        <p:spPr>
          <a:xfrm>
            <a:off x="4156200" y="3343320"/>
            <a:ext cx="812520" cy="3096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7" name=""/>
          <p:cNvSpPr/>
          <p:nvPr/>
        </p:nvSpPr>
        <p:spPr>
          <a:xfrm>
            <a:off x="4890960" y="3328920"/>
            <a:ext cx="336600" cy="354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58" name=""/>
          <p:cNvSpPr/>
          <p:nvPr/>
        </p:nvSpPr>
        <p:spPr>
          <a:xfrm>
            <a:off x="4573440" y="3251160"/>
            <a:ext cx="295560" cy="592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9" name=""/>
          <p:cNvSpPr/>
          <p:nvPr/>
        </p:nvSpPr>
        <p:spPr>
          <a:xfrm>
            <a:off x="5386320" y="3303720"/>
            <a:ext cx="335160" cy="353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1660" name=""/>
          <p:cNvGrpSpPr/>
          <p:nvPr/>
        </p:nvGrpSpPr>
        <p:grpSpPr>
          <a:xfrm>
            <a:off x="2927520" y="1442880"/>
            <a:ext cx="180720" cy="196560"/>
            <a:chOff x="2927520" y="1442880"/>
            <a:chExt cx="180720" cy="196560"/>
          </a:xfrm>
        </p:grpSpPr>
        <p:sp>
          <p:nvSpPr>
            <p:cNvPr id="1661" name=""/>
            <p:cNvSpPr/>
            <p:nvPr/>
          </p:nvSpPr>
          <p:spPr>
            <a:xfrm>
              <a:off x="2927520" y="1442880"/>
              <a:ext cx="18072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1"/>
                  </a:lnTo>
                  <a:lnTo>
                    <a:pt x="136"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2" name=""/>
            <p:cNvSpPr/>
            <p:nvPr/>
          </p:nvSpPr>
          <p:spPr>
            <a:xfrm>
              <a:off x="2927520" y="1442880"/>
              <a:ext cx="180720" cy="4824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8" y="53"/>
                  </a:lnTo>
                  <a:lnTo>
                    <a:pt x="196" y="50"/>
                  </a:lnTo>
                  <a:lnTo>
                    <a:pt x="208" y="46"/>
                  </a:lnTo>
                  <a:lnTo>
                    <a:pt x="219" y="41"/>
                  </a:lnTo>
                  <a:lnTo>
                    <a:pt x="226" y="35"/>
                  </a:lnTo>
                  <a:lnTo>
                    <a:pt x="228" y="28"/>
                  </a:lnTo>
                  <a:lnTo>
                    <a:pt x="226" y="23"/>
                  </a:lnTo>
                  <a:lnTo>
                    <a:pt x="219" y="18"/>
                  </a:lnTo>
                  <a:lnTo>
                    <a:pt x="208" y="12"/>
                  </a:lnTo>
                  <a:lnTo>
                    <a:pt x="196" y="9"/>
                  </a:lnTo>
                  <a:lnTo>
                    <a:pt x="178"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c44d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663" name=""/>
            <p:cNvSpPr/>
            <p:nvPr/>
          </p:nvSpPr>
          <p:spPr>
            <a:xfrm>
              <a:off x="2927520" y="1442880"/>
              <a:ext cx="180720" cy="19656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1"/>
                  </a:lnTo>
                  <a:lnTo>
                    <a:pt x="136"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4" name=""/>
            <p:cNvSpPr/>
            <p:nvPr/>
          </p:nvSpPr>
          <p:spPr>
            <a:xfrm>
              <a:off x="2927520" y="1466280"/>
              <a:ext cx="180720" cy="2484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665" name=""/>
          <p:cNvGrpSpPr/>
          <p:nvPr/>
        </p:nvGrpSpPr>
        <p:grpSpPr>
          <a:xfrm>
            <a:off x="3246480" y="1406520"/>
            <a:ext cx="181080" cy="198000"/>
            <a:chOff x="3246480" y="1406520"/>
            <a:chExt cx="181080" cy="198000"/>
          </a:xfrm>
        </p:grpSpPr>
        <p:sp>
          <p:nvSpPr>
            <p:cNvPr id="1666" name=""/>
            <p:cNvSpPr/>
            <p:nvPr/>
          </p:nvSpPr>
          <p:spPr>
            <a:xfrm>
              <a:off x="3246480" y="1406520"/>
              <a:ext cx="181080" cy="198000"/>
            </a:xfrm>
            <a:custGeom>
              <a:avLst/>
              <a:gdLst/>
              <a:ahLst/>
              <a:rect l="l" t="t" r="r" b="b"/>
              <a:pathLst>
                <a:path w="227" h="236">
                  <a:moveTo>
                    <a:pt x="113" y="0"/>
                  </a:moveTo>
                  <a:lnTo>
                    <a:pt x="89" y="0"/>
                  </a:lnTo>
                  <a:lnTo>
                    <a:pt x="68" y="1"/>
                  </a:lnTo>
                  <a:lnTo>
                    <a:pt x="50" y="5"/>
                  </a:lnTo>
                  <a:lnTo>
                    <a:pt x="32" y="9"/>
                  </a:lnTo>
                  <a:lnTo>
                    <a:pt x="20" y="12"/>
                  </a:lnTo>
                  <a:lnTo>
                    <a:pt x="9" y="17"/>
                  </a:lnTo>
                  <a:lnTo>
                    <a:pt x="2" y="23"/>
                  </a:lnTo>
                  <a:lnTo>
                    <a:pt x="0" y="28"/>
                  </a:lnTo>
                  <a:lnTo>
                    <a:pt x="0" y="206"/>
                  </a:lnTo>
                  <a:lnTo>
                    <a:pt x="2" y="213"/>
                  </a:lnTo>
                  <a:lnTo>
                    <a:pt x="9" y="218"/>
                  </a:lnTo>
                  <a:lnTo>
                    <a:pt x="20" y="224"/>
                  </a:lnTo>
                  <a:lnTo>
                    <a:pt x="32" y="227"/>
                  </a:lnTo>
                  <a:lnTo>
                    <a:pt x="50" y="231"/>
                  </a:lnTo>
                  <a:lnTo>
                    <a:pt x="68" y="234"/>
                  </a:lnTo>
                  <a:lnTo>
                    <a:pt x="89" y="236"/>
                  </a:lnTo>
                  <a:lnTo>
                    <a:pt x="113" y="236"/>
                  </a:lnTo>
                  <a:lnTo>
                    <a:pt x="136" y="236"/>
                  </a:lnTo>
                  <a:lnTo>
                    <a:pt x="158" y="234"/>
                  </a:lnTo>
                  <a:lnTo>
                    <a:pt x="177" y="231"/>
                  </a:lnTo>
                  <a:lnTo>
                    <a:pt x="195" y="227"/>
                  </a:lnTo>
                  <a:lnTo>
                    <a:pt x="208" y="224"/>
                  </a:lnTo>
                  <a:lnTo>
                    <a:pt x="219" y="218"/>
                  </a:lnTo>
                  <a:lnTo>
                    <a:pt x="226" y="213"/>
                  </a:lnTo>
                  <a:lnTo>
                    <a:pt x="227" y="206"/>
                  </a:lnTo>
                  <a:lnTo>
                    <a:pt x="227" y="28"/>
                  </a:lnTo>
                  <a:lnTo>
                    <a:pt x="226" y="23"/>
                  </a:lnTo>
                  <a:lnTo>
                    <a:pt x="219" y="17"/>
                  </a:lnTo>
                  <a:lnTo>
                    <a:pt x="208" y="12"/>
                  </a:lnTo>
                  <a:lnTo>
                    <a:pt x="195" y="9"/>
                  </a:lnTo>
                  <a:lnTo>
                    <a:pt x="177" y="5"/>
                  </a:lnTo>
                  <a:lnTo>
                    <a:pt x="158" y="1"/>
                  </a:lnTo>
                  <a:lnTo>
                    <a:pt x="136"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7" name=""/>
            <p:cNvSpPr/>
            <p:nvPr/>
          </p:nvSpPr>
          <p:spPr>
            <a:xfrm>
              <a:off x="3246480" y="1406520"/>
              <a:ext cx="181080" cy="49680"/>
            </a:xfrm>
            <a:custGeom>
              <a:avLst/>
              <a:gdLst/>
              <a:ahLst/>
              <a:rect l="l" t="t" r="r" b="b"/>
              <a:pathLst>
                <a:path w="227" h="59">
                  <a:moveTo>
                    <a:pt x="0" y="28"/>
                  </a:moveTo>
                  <a:lnTo>
                    <a:pt x="2" y="35"/>
                  </a:lnTo>
                  <a:lnTo>
                    <a:pt x="9" y="41"/>
                  </a:lnTo>
                  <a:lnTo>
                    <a:pt x="20" y="46"/>
                  </a:lnTo>
                  <a:lnTo>
                    <a:pt x="32" y="50"/>
                  </a:lnTo>
                  <a:lnTo>
                    <a:pt x="50" y="53"/>
                  </a:lnTo>
                  <a:lnTo>
                    <a:pt x="68" y="57"/>
                  </a:lnTo>
                  <a:lnTo>
                    <a:pt x="89" y="59"/>
                  </a:lnTo>
                  <a:lnTo>
                    <a:pt x="113" y="59"/>
                  </a:lnTo>
                  <a:lnTo>
                    <a:pt x="136" y="59"/>
                  </a:lnTo>
                  <a:lnTo>
                    <a:pt x="158" y="57"/>
                  </a:lnTo>
                  <a:lnTo>
                    <a:pt x="177" y="53"/>
                  </a:lnTo>
                  <a:lnTo>
                    <a:pt x="195" y="50"/>
                  </a:lnTo>
                  <a:lnTo>
                    <a:pt x="208" y="46"/>
                  </a:lnTo>
                  <a:lnTo>
                    <a:pt x="219" y="41"/>
                  </a:lnTo>
                  <a:lnTo>
                    <a:pt x="226" y="35"/>
                  </a:lnTo>
                  <a:lnTo>
                    <a:pt x="227" y="28"/>
                  </a:lnTo>
                  <a:lnTo>
                    <a:pt x="226" y="23"/>
                  </a:lnTo>
                  <a:lnTo>
                    <a:pt x="219" y="17"/>
                  </a:lnTo>
                  <a:lnTo>
                    <a:pt x="208" y="12"/>
                  </a:lnTo>
                  <a:lnTo>
                    <a:pt x="195" y="9"/>
                  </a:lnTo>
                  <a:lnTo>
                    <a:pt x="177" y="5"/>
                  </a:lnTo>
                  <a:lnTo>
                    <a:pt x="158" y="1"/>
                  </a:lnTo>
                  <a:lnTo>
                    <a:pt x="136" y="0"/>
                  </a:lnTo>
                  <a:lnTo>
                    <a:pt x="113" y="0"/>
                  </a:lnTo>
                  <a:lnTo>
                    <a:pt x="89" y="0"/>
                  </a:lnTo>
                  <a:lnTo>
                    <a:pt x="68" y="1"/>
                  </a:lnTo>
                  <a:lnTo>
                    <a:pt x="50" y="5"/>
                  </a:lnTo>
                  <a:lnTo>
                    <a:pt x="32" y="9"/>
                  </a:lnTo>
                  <a:lnTo>
                    <a:pt x="20" y="12"/>
                  </a:lnTo>
                  <a:lnTo>
                    <a:pt x="9" y="17"/>
                  </a:lnTo>
                  <a:lnTo>
                    <a:pt x="2" y="23"/>
                  </a:lnTo>
                  <a:lnTo>
                    <a:pt x="0" y="28"/>
                  </a:lnTo>
                  <a:close/>
                </a:path>
              </a:pathLst>
            </a:custGeom>
            <a:solidFill>
              <a:srgbClr val="c44d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668" name=""/>
            <p:cNvSpPr/>
            <p:nvPr/>
          </p:nvSpPr>
          <p:spPr>
            <a:xfrm>
              <a:off x="3246480" y="1406520"/>
              <a:ext cx="181080" cy="198000"/>
            </a:xfrm>
            <a:custGeom>
              <a:avLst/>
              <a:gdLst/>
              <a:ahLst/>
              <a:rect l="l" t="t" r="r" b="b"/>
              <a:pathLst>
                <a:path w="227" h="236">
                  <a:moveTo>
                    <a:pt x="113" y="0"/>
                  </a:moveTo>
                  <a:lnTo>
                    <a:pt x="89" y="0"/>
                  </a:lnTo>
                  <a:lnTo>
                    <a:pt x="68" y="1"/>
                  </a:lnTo>
                  <a:lnTo>
                    <a:pt x="50" y="5"/>
                  </a:lnTo>
                  <a:lnTo>
                    <a:pt x="32" y="9"/>
                  </a:lnTo>
                  <a:lnTo>
                    <a:pt x="20" y="12"/>
                  </a:lnTo>
                  <a:lnTo>
                    <a:pt x="9" y="17"/>
                  </a:lnTo>
                  <a:lnTo>
                    <a:pt x="2" y="23"/>
                  </a:lnTo>
                  <a:lnTo>
                    <a:pt x="0" y="28"/>
                  </a:lnTo>
                  <a:lnTo>
                    <a:pt x="0" y="206"/>
                  </a:lnTo>
                  <a:lnTo>
                    <a:pt x="2" y="213"/>
                  </a:lnTo>
                  <a:lnTo>
                    <a:pt x="9" y="218"/>
                  </a:lnTo>
                  <a:lnTo>
                    <a:pt x="20" y="224"/>
                  </a:lnTo>
                  <a:lnTo>
                    <a:pt x="32" y="227"/>
                  </a:lnTo>
                  <a:lnTo>
                    <a:pt x="50" y="231"/>
                  </a:lnTo>
                  <a:lnTo>
                    <a:pt x="68" y="234"/>
                  </a:lnTo>
                  <a:lnTo>
                    <a:pt x="89" y="236"/>
                  </a:lnTo>
                  <a:lnTo>
                    <a:pt x="113" y="236"/>
                  </a:lnTo>
                  <a:lnTo>
                    <a:pt x="136" y="236"/>
                  </a:lnTo>
                  <a:lnTo>
                    <a:pt x="158" y="234"/>
                  </a:lnTo>
                  <a:lnTo>
                    <a:pt x="177" y="231"/>
                  </a:lnTo>
                  <a:lnTo>
                    <a:pt x="195" y="227"/>
                  </a:lnTo>
                  <a:lnTo>
                    <a:pt x="208" y="224"/>
                  </a:lnTo>
                  <a:lnTo>
                    <a:pt x="219" y="218"/>
                  </a:lnTo>
                  <a:lnTo>
                    <a:pt x="226" y="213"/>
                  </a:lnTo>
                  <a:lnTo>
                    <a:pt x="227" y="206"/>
                  </a:lnTo>
                  <a:lnTo>
                    <a:pt x="227" y="28"/>
                  </a:lnTo>
                  <a:lnTo>
                    <a:pt x="226" y="23"/>
                  </a:lnTo>
                  <a:lnTo>
                    <a:pt x="219" y="17"/>
                  </a:lnTo>
                  <a:lnTo>
                    <a:pt x="208" y="12"/>
                  </a:lnTo>
                  <a:lnTo>
                    <a:pt x="195" y="9"/>
                  </a:lnTo>
                  <a:lnTo>
                    <a:pt x="177" y="5"/>
                  </a:lnTo>
                  <a:lnTo>
                    <a:pt x="158" y="1"/>
                  </a:lnTo>
                  <a:lnTo>
                    <a:pt x="136"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9" name=""/>
            <p:cNvSpPr/>
            <p:nvPr/>
          </p:nvSpPr>
          <p:spPr>
            <a:xfrm>
              <a:off x="3246480" y="1431360"/>
              <a:ext cx="181080" cy="24840"/>
            </a:xfrm>
            <a:custGeom>
              <a:avLst/>
              <a:gdLst/>
              <a:ahLst/>
              <a:rect l="l" t="t" r="r" b="b"/>
              <a:pathLst>
                <a:path w="227" h="31">
                  <a:moveTo>
                    <a:pt x="0" y="0"/>
                  </a:moveTo>
                  <a:lnTo>
                    <a:pt x="2" y="7"/>
                  </a:lnTo>
                  <a:lnTo>
                    <a:pt x="9" y="13"/>
                  </a:lnTo>
                  <a:lnTo>
                    <a:pt x="20" y="18"/>
                  </a:lnTo>
                  <a:lnTo>
                    <a:pt x="32" y="22"/>
                  </a:lnTo>
                  <a:lnTo>
                    <a:pt x="50" y="25"/>
                  </a:lnTo>
                  <a:lnTo>
                    <a:pt x="68" y="29"/>
                  </a:lnTo>
                  <a:lnTo>
                    <a:pt x="89" y="31"/>
                  </a:lnTo>
                  <a:lnTo>
                    <a:pt x="113" y="31"/>
                  </a:lnTo>
                  <a:lnTo>
                    <a:pt x="136" y="31"/>
                  </a:lnTo>
                  <a:lnTo>
                    <a:pt x="158" y="29"/>
                  </a:lnTo>
                  <a:lnTo>
                    <a:pt x="177" y="25"/>
                  </a:lnTo>
                  <a:lnTo>
                    <a:pt x="195" y="22"/>
                  </a:lnTo>
                  <a:lnTo>
                    <a:pt x="208" y="18"/>
                  </a:lnTo>
                  <a:lnTo>
                    <a:pt x="219" y="13"/>
                  </a:lnTo>
                  <a:lnTo>
                    <a:pt x="226" y="7"/>
                  </a:lnTo>
                  <a:lnTo>
                    <a:pt x="227"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670" name=""/>
          <p:cNvGrpSpPr/>
          <p:nvPr/>
        </p:nvGrpSpPr>
        <p:grpSpPr>
          <a:xfrm>
            <a:off x="3483000" y="2220840"/>
            <a:ext cx="181080" cy="196560"/>
            <a:chOff x="3483000" y="2220840"/>
            <a:chExt cx="181080" cy="196560"/>
          </a:xfrm>
        </p:grpSpPr>
        <p:sp>
          <p:nvSpPr>
            <p:cNvPr id="1671" name=""/>
            <p:cNvSpPr/>
            <p:nvPr/>
          </p:nvSpPr>
          <p:spPr>
            <a:xfrm>
              <a:off x="3483000" y="2220840"/>
              <a:ext cx="181080" cy="196560"/>
            </a:xfrm>
            <a:custGeom>
              <a:avLst/>
              <a:gdLst/>
              <a:ahLst/>
              <a:rect l="l" t="t" r="r" b="b"/>
              <a:pathLst>
                <a:path w="228" h="236">
                  <a:moveTo>
                    <a:pt x="113" y="0"/>
                  </a:moveTo>
                  <a:lnTo>
                    <a:pt x="90" y="0"/>
                  </a:lnTo>
                  <a:lnTo>
                    <a:pt x="69" y="1"/>
                  </a:lnTo>
                  <a:lnTo>
                    <a:pt x="51" y="5"/>
                  </a:lnTo>
                  <a:lnTo>
                    <a:pt x="33" y="9"/>
                  </a:lnTo>
                  <a:lnTo>
                    <a:pt x="20" y="12"/>
                  </a:lnTo>
                  <a:lnTo>
                    <a:pt x="9" y="17"/>
                  </a:lnTo>
                  <a:lnTo>
                    <a:pt x="2" y="23"/>
                  </a:lnTo>
                  <a:lnTo>
                    <a:pt x="0" y="28"/>
                  </a:lnTo>
                  <a:lnTo>
                    <a:pt x="0" y="206"/>
                  </a:lnTo>
                  <a:lnTo>
                    <a:pt x="2" y="213"/>
                  </a:lnTo>
                  <a:lnTo>
                    <a:pt x="9" y="218"/>
                  </a:lnTo>
                  <a:lnTo>
                    <a:pt x="20" y="224"/>
                  </a:lnTo>
                  <a:lnTo>
                    <a:pt x="33" y="227"/>
                  </a:lnTo>
                  <a:lnTo>
                    <a:pt x="51" y="231"/>
                  </a:lnTo>
                  <a:lnTo>
                    <a:pt x="69" y="234"/>
                  </a:lnTo>
                  <a:lnTo>
                    <a:pt x="90" y="236"/>
                  </a:lnTo>
                  <a:lnTo>
                    <a:pt x="113" y="236"/>
                  </a:lnTo>
                  <a:lnTo>
                    <a:pt x="137" y="236"/>
                  </a:lnTo>
                  <a:lnTo>
                    <a:pt x="158" y="234"/>
                  </a:lnTo>
                  <a:lnTo>
                    <a:pt x="178" y="231"/>
                  </a:lnTo>
                  <a:lnTo>
                    <a:pt x="196" y="227"/>
                  </a:lnTo>
                  <a:lnTo>
                    <a:pt x="208" y="224"/>
                  </a:lnTo>
                  <a:lnTo>
                    <a:pt x="219" y="218"/>
                  </a:lnTo>
                  <a:lnTo>
                    <a:pt x="226" y="213"/>
                  </a:lnTo>
                  <a:lnTo>
                    <a:pt x="228" y="206"/>
                  </a:lnTo>
                  <a:lnTo>
                    <a:pt x="228" y="28"/>
                  </a:lnTo>
                  <a:lnTo>
                    <a:pt x="226" y="23"/>
                  </a:lnTo>
                  <a:lnTo>
                    <a:pt x="219" y="17"/>
                  </a:lnTo>
                  <a:lnTo>
                    <a:pt x="208" y="12"/>
                  </a:lnTo>
                  <a:lnTo>
                    <a:pt x="196" y="9"/>
                  </a:lnTo>
                  <a:lnTo>
                    <a:pt x="178" y="5"/>
                  </a:lnTo>
                  <a:lnTo>
                    <a:pt x="158" y="1"/>
                  </a:lnTo>
                  <a:lnTo>
                    <a:pt x="137"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2" name=""/>
            <p:cNvSpPr/>
            <p:nvPr/>
          </p:nvSpPr>
          <p:spPr>
            <a:xfrm>
              <a:off x="3483000" y="2220840"/>
              <a:ext cx="181080" cy="48240"/>
            </a:xfrm>
            <a:custGeom>
              <a:avLst/>
              <a:gdLst/>
              <a:ahLst/>
              <a:rect l="l" t="t" r="r" b="b"/>
              <a:pathLst>
                <a:path w="228" h="59">
                  <a:moveTo>
                    <a:pt x="0" y="28"/>
                  </a:moveTo>
                  <a:lnTo>
                    <a:pt x="2" y="35"/>
                  </a:lnTo>
                  <a:lnTo>
                    <a:pt x="9" y="41"/>
                  </a:lnTo>
                  <a:lnTo>
                    <a:pt x="20" y="46"/>
                  </a:lnTo>
                  <a:lnTo>
                    <a:pt x="33" y="50"/>
                  </a:lnTo>
                  <a:lnTo>
                    <a:pt x="51" y="53"/>
                  </a:lnTo>
                  <a:lnTo>
                    <a:pt x="69" y="57"/>
                  </a:lnTo>
                  <a:lnTo>
                    <a:pt x="90" y="59"/>
                  </a:lnTo>
                  <a:lnTo>
                    <a:pt x="113" y="59"/>
                  </a:lnTo>
                  <a:lnTo>
                    <a:pt x="137" y="59"/>
                  </a:lnTo>
                  <a:lnTo>
                    <a:pt x="158" y="57"/>
                  </a:lnTo>
                  <a:lnTo>
                    <a:pt x="178" y="53"/>
                  </a:lnTo>
                  <a:lnTo>
                    <a:pt x="196" y="50"/>
                  </a:lnTo>
                  <a:lnTo>
                    <a:pt x="208" y="46"/>
                  </a:lnTo>
                  <a:lnTo>
                    <a:pt x="219" y="41"/>
                  </a:lnTo>
                  <a:lnTo>
                    <a:pt x="226" y="35"/>
                  </a:lnTo>
                  <a:lnTo>
                    <a:pt x="228" y="28"/>
                  </a:lnTo>
                  <a:lnTo>
                    <a:pt x="226" y="23"/>
                  </a:lnTo>
                  <a:lnTo>
                    <a:pt x="219" y="17"/>
                  </a:lnTo>
                  <a:lnTo>
                    <a:pt x="208" y="12"/>
                  </a:lnTo>
                  <a:lnTo>
                    <a:pt x="196" y="9"/>
                  </a:lnTo>
                  <a:lnTo>
                    <a:pt x="178" y="5"/>
                  </a:lnTo>
                  <a:lnTo>
                    <a:pt x="158" y="1"/>
                  </a:lnTo>
                  <a:lnTo>
                    <a:pt x="137" y="0"/>
                  </a:lnTo>
                  <a:lnTo>
                    <a:pt x="113" y="0"/>
                  </a:lnTo>
                  <a:lnTo>
                    <a:pt x="90" y="0"/>
                  </a:lnTo>
                  <a:lnTo>
                    <a:pt x="69" y="1"/>
                  </a:lnTo>
                  <a:lnTo>
                    <a:pt x="51" y="5"/>
                  </a:lnTo>
                  <a:lnTo>
                    <a:pt x="33" y="9"/>
                  </a:lnTo>
                  <a:lnTo>
                    <a:pt x="20" y="12"/>
                  </a:lnTo>
                  <a:lnTo>
                    <a:pt x="9" y="17"/>
                  </a:lnTo>
                  <a:lnTo>
                    <a:pt x="2" y="23"/>
                  </a:lnTo>
                  <a:lnTo>
                    <a:pt x="0" y="28"/>
                  </a:lnTo>
                  <a:close/>
                </a:path>
              </a:pathLst>
            </a:custGeom>
            <a:solidFill>
              <a:srgbClr val="c44d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673" name=""/>
            <p:cNvSpPr/>
            <p:nvPr/>
          </p:nvSpPr>
          <p:spPr>
            <a:xfrm>
              <a:off x="3483000" y="2220840"/>
              <a:ext cx="181080" cy="196560"/>
            </a:xfrm>
            <a:custGeom>
              <a:avLst/>
              <a:gdLst/>
              <a:ahLst/>
              <a:rect l="l" t="t" r="r" b="b"/>
              <a:pathLst>
                <a:path w="228" h="236">
                  <a:moveTo>
                    <a:pt x="113" y="0"/>
                  </a:moveTo>
                  <a:lnTo>
                    <a:pt x="90" y="0"/>
                  </a:lnTo>
                  <a:lnTo>
                    <a:pt x="69" y="1"/>
                  </a:lnTo>
                  <a:lnTo>
                    <a:pt x="51" y="5"/>
                  </a:lnTo>
                  <a:lnTo>
                    <a:pt x="33" y="9"/>
                  </a:lnTo>
                  <a:lnTo>
                    <a:pt x="20" y="12"/>
                  </a:lnTo>
                  <a:lnTo>
                    <a:pt x="9" y="17"/>
                  </a:lnTo>
                  <a:lnTo>
                    <a:pt x="2" y="23"/>
                  </a:lnTo>
                  <a:lnTo>
                    <a:pt x="0" y="28"/>
                  </a:lnTo>
                  <a:lnTo>
                    <a:pt x="0" y="206"/>
                  </a:lnTo>
                  <a:lnTo>
                    <a:pt x="2" y="213"/>
                  </a:lnTo>
                  <a:lnTo>
                    <a:pt x="9" y="218"/>
                  </a:lnTo>
                  <a:lnTo>
                    <a:pt x="20" y="224"/>
                  </a:lnTo>
                  <a:lnTo>
                    <a:pt x="33" y="227"/>
                  </a:lnTo>
                  <a:lnTo>
                    <a:pt x="51" y="231"/>
                  </a:lnTo>
                  <a:lnTo>
                    <a:pt x="69" y="234"/>
                  </a:lnTo>
                  <a:lnTo>
                    <a:pt x="90" y="236"/>
                  </a:lnTo>
                  <a:lnTo>
                    <a:pt x="113" y="236"/>
                  </a:lnTo>
                  <a:lnTo>
                    <a:pt x="137" y="236"/>
                  </a:lnTo>
                  <a:lnTo>
                    <a:pt x="158" y="234"/>
                  </a:lnTo>
                  <a:lnTo>
                    <a:pt x="178" y="231"/>
                  </a:lnTo>
                  <a:lnTo>
                    <a:pt x="196" y="227"/>
                  </a:lnTo>
                  <a:lnTo>
                    <a:pt x="208" y="224"/>
                  </a:lnTo>
                  <a:lnTo>
                    <a:pt x="219" y="218"/>
                  </a:lnTo>
                  <a:lnTo>
                    <a:pt x="226" y="213"/>
                  </a:lnTo>
                  <a:lnTo>
                    <a:pt x="228" y="206"/>
                  </a:lnTo>
                  <a:lnTo>
                    <a:pt x="228" y="28"/>
                  </a:lnTo>
                  <a:lnTo>
                    <a:pt x="226" y="23"/>
                  </a:lnTo>
                  <a:lnTo>
                    <a:pt x="219" y="17"/>
                  </a:lnTo>
                  <a:lnTo>
                    <a:pt x="208" y="12"/>
                  </a:lnTo>
                  <a:lnTo>
                    <a:pt x="196" y="9"/>
                  </a:lnTo>
                  <a:lnTo>
                    <a:pt x="178" y="5"/>
                  </a:lnTo>
                  <a:lnTo>
                    <a:pt x="158" y="1"/>
                  </a:lnTo>
                  <a:lnTo>
                    <a:pt x="137"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4" name=""/>
            <p:cNvSpPr/>
            <p:nvPr/>
          </p:nvSpPr>
          <p:spPr>
            <a:xfrm>
              <a:off x="3483000" y="2243880"/>
              <a:ext cx="181080" cy="2520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grpSp>
      <p:grpSp>
        <p:nvGrpSpPr>
          <p:cNvPr id="1675" name=""/>
          <p:cNvGrpSpPr/>
          <p:nvPr/>
        </p:nvGrpSpPr>
        <p:grpSpPr>
          <a:xfrm>
            <a:off x="3254400" y="3048120"/>
            <a:ext cx="181080" cy="196200"/>
            <a:chOff x="3254400" y="3048120"/>
            <a:chExt cx="181080" cy="196200"/>
          </a:xfrm>
        </p:grpSpPr>
        <p:sp>
          <p:nvSpPr>
            <p:cNvPr id="1676" name=""/>
            <p:cNvSpPr/>
            <p:nvPr/>
          </p:nvSpPr>
          <p:spPr>
            <a:xfrm>
              <a:off x="3254400" y="3048120"/>
              <a:ext cx="181080" cy="1962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7" name=""/>
            <p:cNvSpPr/>
            <p:nvPr/>
          </p:nvSpPr>
          <p:spPr>
            <a:xfrm>
              <a:off x="3254400" y="3048120"/>
              <a:ext cx="181080" cy="496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c44d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678" name=""/>
            <p:cNvSpPr/>
            <p:nvPr/>
          </p:nvSpPr>
          <p:spPr>
            <a:xfrm>
              <a:off x="3254400" y="3048120"/>
              <a:ext cx="181080" cy="19620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9" name=""/>
            <p:cNvSpPr/>
            <p:nvPr/>
          </p:nvSpPr>
          <p:spPr>
            <a:xfrm>
              <a:off x="3254400" y="3072600"/>
              <a:ext cx="181080" cy="2484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680" name=""/>
          <p:cNvGrpSpPr/>
          <p:nvPr/>
        </p:nvGrpSpPr>
        <p:grpSpPr>
          <a:xfrm>
            <a:off x="2131920" y="3567240"/>
            <a:ext cx="181080" cy="198000"/>
            <a:chOff x="2131920" y="3567240"/>
            <a:chExt cx="181080" cy="198000"/>
          </a:xfrm>
        </p:grpSpPr>
        <p:sp>
          <p:nvSpPr>
            <p:cNvPr id="1681" name=""/>
            <p:cNvSpPr/>
            <p:nvPr/>
          </p:nvSpPr>
          <p:spPr>
            <a:xfrm>
              <a:off x="2131920" y="3567240"/>
              <a:ext cx="181080" cy="198000"/>
            </a:xfrm>
            <a:custGeom>
              <a:avLst/>
              <a:gdLst/>
              <a:ahLst/>
              <a:rect l="l" t="t" r="r" b="b"/>
              <a:pathLst>
                <a:path w="227" h="237">
                  <a:moveTo>
                    <a:pt x="112" y="0"/>
                  </a:moveTo>
                  <a:lnTo>
                    <a:pt x="89" y="0"/>
                  </a:lnTo>
                  <a:lnTo>
                    <a:pt x="68" y="2"/>
                  </a:lnTo>
                  <a:lnTo>
                    <a:pt x="50" y="6"/>
                  </a:lnTo>
                  <a:lnTo>
                    <a:pt x="32" y="9"/>
                  </a:lnTo>
                  <a:lnTo>
                    <a:pt x="19" y="13"/>
                  </a:lnTo>
                  <a:lnTo>
                    <a:pt x="8" y="18"/>
                  </a:lnTo>
                  <a:lnTo>
                    <a:pt x="1" y="24"/>
                  </a:lnTo>
                  <a:lnTo>
                    <a:pt x="0" y="29"/>
                  </a:lnTo>
                  <a:lnTo>
                    <a:pt x="0" y="207"/>
                  </a:lnTo>
                  <a:lnTo>
                    <a:pt x="1" y="214"/>
                  </a:lnTo>
                  <a:lnTo>
                    <a:pt x="8" y="219"/>
                  </a:lnTo>
                  <a:lnTo>
                    <a:pt x="19" y="225"/>
                  </a:lnTo>
                  <a:lnTo>
                    <a:pt x="32" y="228"/>
                  </a:lnTo>
                  <a:lnTo>
                    <a:pt x="50" y="232"/>
                  </a:lnTo>
                  <a:lnTo>
                    <a:pt x="68" y="235"/>
                  </a:lnTo>
                  <a:lnTo>
                    <a:pt x="89" y="237"/>
                  </a:lnTo>
                  <a:lnTo>
                    <a:pt x="112" y="237"/>
                  </a:lnTo>
                  <a:lnTo>
                    <a:pt x="136" y="237"/>
                  </a:lnTo>
                  <a:lnTo>
                    <a:pt x="157" y="235"/>
                  </a:lnTo>
                  <a:lnTo>
                    <a:pt x="177" y="232"/>
                  </a:lnTo>
                  <a:lnTo>
                    <a:pt x="195" y="228"/>
                  </a:lnTo>
                  <a:lnTo>
                    <a:pt x="207" y="225"/>
                  </a:lnTo>
                  <a:lnTo>
                    <a:pt x="218" y="219"/>
                  </a:lnTo>
                  <a:lnTo>
                    <a:pt x="225" y="214"/>
                  </a:lnTo>
                  <a:lnTo>
                    <a:pt x="227" y="207"/>
                  </a:lnTo>
                  <a:lnTo>
                    <a:pt x="227" y="29"/>
                  </a:lnTo>
                  <a:lnTo>
                    <a:pt x="225" y="24"/>
                  </a:lnTo>
                  <a:lnTo>
                    <a:pt x="218" y="18"/>
                  </a:lnTo>
                  <a:lnTo>
                    <a:pt x="207" y="13"/>
                  </a:lnTo>
                  <a:lnTo>
                    <a:pt x="195" y="9"/>
                  </a:lnTo>
                  <a:lnTo>
                    <a:pt x="177" y="6"/>
                  </a:lnTo>
                  <a:lnTo>
                    <a:pt x="157" y="2"/>
                  </a:lnTo>
                  <a:lnTo>
                    <a:pt x="136" y="0"/>
                  </a:lnTo>
                  <a:lnTo>
                    <a:pt x="112"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2" name=""/>
            <p:cNvSpPr/>
            <p:nvPr/>
          </p:nvSpPr>
          <p:spPr>
            <a:xfrm>
              <a:off x="2131920" y="3567240"/>
              <a:ext cx="181080" cy="49680"/>
            </a:xfrm>
            <a:custGeom>
              <a:avLst/>
              <a:gdLst/>
              <a:ahLst/>
              <a:rect l="l" t="t" r="r" b="b"/>
              <a:pathLst>
                <a:path w="227" h="60">
                  <a:moveTo>
                    <a:pt x="0" y="29"/>
                  </a:moveTo>
                  <a:lnTo>
                    <a:pt x="1" y="36"/>
                  </a:lnTo>
                  <a:lnTo>
                    <a:pt x="8" y="42"/>
                  </a:lnTo>
                  <a:lnTo>
                    <a:pt x="19" y="47"/>
                  </a:lnTo>
                  <a:lnTo>
                    <a:pt x="32" y="51"/>
                  </a:lnTo>
                  <a:lnTo>
                    <a:pt x="50" y="54"/>
                  </a:lnTo>
                  <a:lnTo>
                    <a:pt x="68" y="58"/>
                  </a:lnTo>
                  <a:lnTo>
                    <a:pt x="89" y="60"/>
                  </a:lnTo>
                  <a:lnTo>
                    <a:pt x="112" y="60"/>
                  </a:lnTo>
                  <a:lnTo>
                    <a:pt x="136" y="60"/>
                  </a:lnTo>
                  <a:lnTo>
                    <a:pt x="157" y="58"/>
                  </a:lnTo>
                  <a:lnTo>
                    <a:pt x="177" y="54"/>
                  </a:lnTo>
                  <a:lnTo>
                    <a:pt x="195" y="51"/>
                  </a:lnTo>
                  <a:lnTo>
                    <a:pt x="207" y="47"/>
                  </a:lnTo>
                  <a:lnTo>
                    <a:pt x="218" y="42"/>
                  </a:lnTo>
                  <a:lnTo>
                    <a:pt x="225" y="36"/>
                  </a:lnTo>
                  <a:lnTo>
                    <a:pt x="227" y="29"/>
                  </a:lnTo>
                  <a:lnTo>
                    <a:pt x="225" y="24"/>
                  </a:lnTo>
                  <a:lnTo>
                    <a:pt x="218" y="18"/>
                  </a:lnTo>
                  <a:lnTo>
                    <a:pt x="207" y="13"/>
                  </a:lnTo>
                  <a:lnTo>
                    <a:pt x="195" y="9"/>
                  </a:lnTo>
                  <a:lnTo>
                    <a:pt x="177" y="6"/>
                  </a:lnTo>
                  <a:lnTo>
                    <a:pt x="157" y="2"/>
                  </a:lnTo>
                  <a:lnTo>
                    <a:pt x="136" y="0"/>
                  </a:lnTo>
                  <a:lnTo>
                    <a:pt x="112" y="0"/>
                  </a:lnTo>
                  <a:lnTo>
                    <a:pt x="89" y="0"/>
                  </a:lnTo>
                  <a:lnTo>
                    <a:pt x="68" y="2"/>
                  </a:lnTo>
                  <a:lnTo>
                    <a:pt x="50" y="6"/>
                  </a:lnTo>
                  <a:lnTo>
                    <a:pt x="32" y="9"/>
                  </a:lnTo>
                  <a:lnTo>
                    <a:pt x="19" y="13"/>
                  </a:lnTo>
                  <a:lnTo>
                    <a:pt x="8" y="18"/>
                  </a:lnTo>
                  <a:lnTo>
                    <a:pt x="1" y="24"/>
                  </a:lnTo>
                  <a:lnTo>
                    <a:pt x="0" y="29"/>
                  </a:lnTo>
                  <a:close/>
                </a:path>
              </a:pathLst>
            </a:custGeom>
            <a:solidFill>
              <a:srgbClr val="c44d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683" name=""/>
            <p:cNvSpPr/>
            <p:nvPr/>
          </p:nvSpPr>
          <p:spPr>
            <a:xfrm>
              <a:off x="2131920" y="3567240"/>
              <a:ext cx="181080" cy="198000"/>
            </a:xfrm>
            <a:custGeom>
              <a:avLst/>
              <a:gdLst/>
              <a:ahLst/>
              <a:rect l="l" t="t" r="r" b="b"/>
              <a:pathLst>
                <a:path w="227" h="237">
                  <a:moveTo>
                    <a:pt x="112" y="0"/>
                  </a:moveTo>
                  <a:lnTo>
                    <a:pt x="89" y="0"/>
                  </a:lnTo>
                  <a:lnTo>
                    <a:pt x="68" y="2"/>
                  </a:lnTo>
                  <a:lnTo>
                    <a:pt x="50" y="6"/>
                  </a:lnTo>
                  <a:lnTo>
                    <a:pt x="32" y="9"/>
                  </a:lnTo>
                  <a:lnTo>
                    <a:pt x="19" y="13"/>
                  </a:lnTo>
                  <a:lnTo>
                    <a:pt x="8" y="18"/>
                  </a:lnTo>
                  <a:lnTo>
                    <a:pt x="1" y="24"/>
                  </a:lnTo>
                  <a:lnTo>
                    <a:pt x="0" y="29"/>
                  </a:lnTo>
                  <a:lnTo>
                    <a:pt x="0" y="207"/>
                  </a:lnTo>
                  <a:lnTo>
                    <a:pt x="1" y="214"/>
                  </a:lnTo>
                  <a:lnTo>
                    <a:pt x="8" y="219"/>
                  </a:lnTo>
                  <a:lnTo>
                    <a:pt x="19" y="225"/>
                  </a:lnTo>
                  <a:lnTo>
                    <a:pt x="32" y="228"/>
                  </a:lnTo>
                  <a:lnTo>
                    <a:pt x="50" y="232"/>
                  </a:lnTo>
                  <a:lnTo>
                    <a:pt x="68" y="235"/>
                  </a:lnTo>
                  <a:lnTo>
                    <a:pt x="89" y="237"/>
                  </a:lnTo>
                  <a:lnTo>
                    <a:pt x="112" y="237"/>
                  </a:lnTo>
                  <a:lnTo>
                    <a:pt x="136" y="237"/>
                  </a:lnTo>
                  <a:lnTo>
                    <a:pt x="157" y="235"/>
                  </a:lnTo>
                  <a:lnTo>
                    <a:pt x="177" y="232"/>
                  </a:lnTo>
                  <a:lnTo>
                    <a:pt x="195" y="228"/>
                  </a:lnTo>
                  <a:lnTo>
                    <a:pt x="207" y="225"/>
                  </a:lnTo>
                  <a:lnTo>
                    <a:pt x="218" y="219"/>
                  </a:lnTo>
                  <a:lnTo>
                    <a:pt x="225" y="214"/>
                  </a:lnTo>
                  <a:lnTo>
                    <a:pt x="227" y="207"/>
                  </a:lnTo>
                  <a:lnTo>
                    <a:pt x="227" y="29"/>
                  </a:lnTo>
                  <a:lnTo>
                    <a:pt x="225" y="24"/>
                  </a:lnTo>
                  <a:lnTo>
                    <a:pt x="218" y="18"/>
                  </a:lnTo>
                  <a:lnTo>
                    <a:pt x="207" y="13"/>
                  </a:lnTo>
                  <a:lnTo>
                    <a:pt x="195" y="9"/>
                  </a:lnTo>
                  <a:lnTo>
                    <a:pt x="177" y="6"/>
                  </a:lnTo>
                  <a:lnTo>
                    <a:pt x="157" y="2"/>
                  </a:lnTo>
                  <a:lnTo>
                    <a:pt x="136" y="0"/>
                  </a:lnTo>
                  <a:lnTo>
                    <a:pt x="112"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4" name=""/>
            <p:cNvSpPr/>
            <p:nvPr/>
          </p:nvSpPr>
          <p:spPr>
            <a:xfrm>
              <a:off x="2131920" y="3592080"/>
              <a:ext cx="181080" cy="24840"/>
            </a:xfrm>
            <a:custGeom>
              <a:avLst/>
              <a:gdLst/>
              <a:ahLst/>
              <a:rect l="l" t="t" r="r" b="b"/>
              <a:pathLst>
                <a:path w="227" h="31">
                  <a:moveTo>
                    <a:pt x="0" y="0"/>
                  </a:moveTo>
                  <a:lnTo>
                    <a:pt x="1" y="7"/>
                  </a:lnTo>
                  <a:lnTo>
                    <a:pt x="8" y="13"/>
                  </a:lnTo>
                  <a:lnTo>
                    <a:pt x="19" y="18"/>
                  </a:lnTo>
                  <a:lnTo>
                    <a:pt x="32" y="22"/>
                  </a:lnTo>
                  <a:lnTo>
                    <a:pt x="50" y="25"/>
                  </a:lnTo>
                  <a:lnTo>
                    <a:pt x="68" y="29"/>
                  </a:lnTo>
                  <a:lnTo>
                    <a:pt x="89" y="31"/>
                  </a:lnTo>
                  <a:lnTo>
                    <a:pt x="112" y="31"/>
                  </a:lnTo>
                  <a:lnTo>
                    <a:pt x="136" y="31"/>
                  </a:lnTo>
                  <a:lnTo>
                    <a:pt x="157" y="29"/>
                  </a:lnTo>
                  <a:lnTo>
                    <a:pt x="177" y="25"/>
                  </a:lnTo>
                  <a:lnTo>
                    <a:pt x="195" y="22"/>
                  </a:lnTo>
                  <a:lnTo>
                    <a:pt x="207" y="18"/>
                  </a:lnTo>
                  <a:lnTo>
                    <a:pt x="218" y="13"/>
                  </a:lnTo>
                  <a:lnTo>
                    <a:pt x="225" y="7"/>
                  </a:lnTo>
                  <a:lnTo>
                    <a:pt x="227"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685" name=""/>
          <p:cNvGrpSpPr/>
          <p:nvPr/>
        </p:nvGrpSpPr>
        <p:grpSpPr>
          <a:xfrm>
            <a:off x="4497480" y="3451320"/>
            <a:ext cx="180720" cy="198000"/>
            <a:chOff x="4497480" y="3451320"/>
            <a:chExt cx="180720" cy="198000"/>
          </a:xfrm>
        </p:grpSpPr>
        <p:sp>
          <p:nvSpPr>
            <p:cNvPr id="1686" name=""/>
            <p:cNvSpPr/>
            <p:nvPr/>
          </p:nvSpPr>
          <p:spPr>
            <a:xfrm>
              <a:off x="4497480" y="3451320"/>
              <a:ext cx="180720" cy="198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7" name=""/>
            <p:cNvSpPr/>
            <p:nvPr/>
          </p:nvSpPr>
          <p:spPr>
            <a:xfrm>
              <a:off x="4497480" y="3451320"/>
              <a:ext cx="180720" cy="4968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c44d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688" name=""/>
            <p:cNvSpPr/>
            <p:nvPr/>
          </p:nvSpPr>
          <p:spPr>
            <a:xfrm>
              <a:off x="4497480" y="3451320"/>
              <a:ext cx="180720" cy="198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9" name=""/>
            <p:cNvSpPr/>
            <p:nvPr/>
          </p:nvSpPr>
          <p:spPr>
            <a:xfrm>
              <a:off x="4497480" y="3476160"/>
              <a:ext cx="180720" cy="2484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690" name=""/>
          <p:cNvGrpSpPr/>
          <p:nvPr/>
        </p:nvGrpSpPr>
        <p:grpSpPr>
          <a:xfrm>
            <a:off x="5006880" y="4264200"/>
            <a:ext cx="181080" cy="196200"/>
            <a:chOff x="5006880" y="4264200"/>
            <a:chExt cx="181080" cy="196200"/>
          </a:xfrm>
        </p:grpSpPr>
        <p:sp>
          <p:nvSpPr>
            <p:cNvPr id="1691" name=""/>
            <p:cNvSpPr/>
            <p:nvPr/>
          </p:nvSpPr>
          <p:spPr>
            <a:xfrm>
              <a:off x="5006880" y="4264200"/>
              <a:ext cx="181080" cy="196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2" name=""/>
            <p:cNvSpPr/>
            <p:nvPr/>
          </p:nvSpPr>
          <p:spPr>
            <a:xfrm>
              <a:off x="5006880" y="4264200"/>
              <a:ext cx="181080" cy="4824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c44d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693" name=""/>
            <p:cNvSpPr/>
            <p:nvPr/>
          </p:nvSpPr>
          <p:spPr>
            <a:xfrm>
              <a:off x="5006880" y="4264200"/>
              <a:ext cx="181080" cy="196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4" name=""/>
            <p:cNvSpPr/>
            <p:nvPr/>
          </p:nvSpPr>
          <p:spPr>
            <a:xfrm>
              <a:off x="5006880" y="4287240"/>
              <a:ext cx="181080" cy="2484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695" name=""/>
          <p:cNvGrpSpPr/>
          <p:nvPr/>
        </p:nvGrpSpPr>
        <p:grpSpPr>
          <a:xfrm>
            <a:off x="5168880" y="4357800"/>
            <a:ext cx="179280" cy="196200"/>
            <a:chOff x="5168880" y="4357800"/>
            <a:chExt cx="179280" cy="196200"/>
          </a:xfrm>
        </p:grpSpPr>
        <p:sp>
          <p:nvSpPr>
            <p:cNvPr id="1696" name=""/>
            <p:cNvSpPr/>
            <p:nvPr/>
          </p:nvSpPr>
          <p:spPr>
            <a:xfrm>
              <a:off x="5168880" y="4357800"/>
              <a:ext cx="179280" cy="1962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7" name=""/>
            <p:cNvSpPr/>
            <p:nvPr/>
          </p:nvSpPr>
          <p:spPr>
            <a:xfrm>
              <a:off x="5168880" y="4357800"/>
              <a:ext cx="179280" cy="493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c44d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698" name=""/>
            <p:cNvSpPr/>
            <p:nvPr/>
          </p:nvSpPr>
          <p:spPr>
            <a:xfrm>
              <a:off x="5168880" y="4357800"/>
              <a:ext cx="179280" cy="1962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9" name=""/>
            <p:cNvSpPr/>
            <p:nvPr/>
          </p:nvSpPr>
          <p:spPr>
            <a:xfrm>
              <a:off x="5168880" y="4382280"/>
              <a:ext cx="179280" cy="2448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700" name=""/>
          <p:cNvGrpSpPr/>
          <p:nvPr/>
        </p:nvGrpSpPr>
        <p:grpSpPr>
          <a:xfrm>
            <a:off x="5506920" y="4280040"/>
            <a:ext cx="181080" cy="194760"/>
            <a:chOff x="5506920" y="4280040"/>
            <a:chExt cx="181080" cy="194760"/>
          </a:xfrm>
        </p:grpSpPr>
        <p:sp>
          <p:nvSpPr>
            <p:cNvPr id="1701" name=""/>
            <p:cNvSpPr/>
            <p:nvPr/>
          </p:nvSpPr>
          <p:spPr>
            <a:xfrm>
              <a:off x="5506920" y="4280040"/>
              <a:ext cx="181080" cy="1947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2" name=""/>
            <p:cNvSpPr/>
            <p:nvPr/>
          </p:nvSpPr>
          <p:spPr>
            <a:xfrm>
              <a:off x="5506920" y="4280040"/>
              <a:ext cx="181080" cy="478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c44d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703" name=""/>
            <p:cNvSpPr/>
            <p:nvPr/>
          </p:nvSpPr>
          <p:spPr>
            <a:xfrm>
              <a:off x="5506920" y="4280040"/>
              <a:ext cx="181080" cy="1947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4" name=""/>
            <p:cNvSpPr/>
            <p:nvPr/>
          </p:nvSpPr>
          <p:spPr>
            <a:xfrm>
              <a:off x="5506920" y="4303080"/>
              <a:ext cx="181080" cy="2448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solidFill>
              <a:srgbClr val="c44dff"/>
            </a:solid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705" name=""/>
          <p:cNvGrpSpPr/>
          <p:nvPr/>
        </p:nvGrpSpPr>
        <p:grpSpPr>
          <a:xfrm>
            <a:off x="5692680" y="2395440"/>
            <a:ext cx="181080" cy="196560"/>
            <a:chOff x="5692680" y="2395440"/>
            <a:chExt cx="181080" cy="196560"/>
          </a:xfrm>
        </p:grpSpPr>
        <p:sp>
          <p:nvSpPr>
            <p:cNvPr id="1706" name=""/>
            <p:cNvSpPr/>
            <p:nvPr/>
          </p:nvSpPr>
          <p:spPr>
            <a:xfrm>
              <a:off x="5692680" y="2395440"/>
              <a:ext cx="18108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7" name=""/>
            <p:cNvSpPr/>
            <p:nvPr/>
          </p:nvSpPr>
          <p:spPr>
            <a:xfrm>
              <a:off x="5692680" y="2395440"/>
              <a:ext cx="181080" cy="4824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c44d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708" name=""/>
            <p:cNvSpPr/>
            <p:nvPr/>
          </p:nvSpPr>
          <p:spPr>
            <a:xfrm>
              <a:off x="5692680" y="2395440"/>
              <a:ext cx="18108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9" name=""/>
            <p:cNvSpPr/>
            <p:nvPr/>
          </p:nvSpPr>
          <p:spPr>
            <a:xfrm>
              <a:off x="5692680" y="2418480"/>
              <a:ext cx="181080" cy="2520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grpSp>
      <p:grpSp>
        <p:nvGrpSpPr>
          <p:cNvPr id="1710" name=""/>
          <p:cNvGrpSpPr/>
          <p:nvPr/>
        </p:nvGrpSpPr>
        <p:grpSpPr>
          <a:xfrm>
            <a:off x="5924520" y="2581200"/>
            <a:ext cx="181080" cy="196560"/>
            <a:chOff x="5924520" y="2581200"/>
            <a:chExt cx="181080" cy="196560"/>
          </a:xfrm>
        </p:grpSpPr>
        <p:sp>
          <p:nvSpPr>
            <p:cNvPr id="1711" name=""/>
            <p:cNvSpPr/>
            <p:nvPr/>
          </p:nvSpPr>
          <p:spPr>
            <a:xfrm>
              <a:off x="5924520" y="2581200"/>
              <a:ext cx="18108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2" name=""/>
            <p:cNvSpPr/>
            <p:nvPr/>
          </p:nvSpPr>
          <p:spPr>
            <a:xfrm>
              <a:off x="5924520" y="2581200"/>
              <a:ext cx="181080" cy="4788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c44d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713" name=""/>
            <p:cNvSpPr/>
            <p:nvPr/>
          </p:nvSpPr>
          <p:spPr>
            <a:xfrm>
              <a:off x="5924520" y="2581200"/>
              <a:ext cx="181080" cy="19656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4" name=""/>
            <p:cNvSpPr/>
            <p:nvPr/>
          </p:nvSpPr>
          <p:spPr>
            <a:xfrm>
              <a:off x="5924520" y="2604240"/>
              <a:ext cx="181080" cy="2484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715" name=""/>
          <p:cNvGrpSpPr/>
          <p:nvPr/>
        </p:nvGrpSpPr>
        <p:grpSpPr>
          <a:xfrm>
            <a:off x="6354720" y="2387520"/>
            <a:ext cx="179280" cy="196560"/>
            <a:chOff x="6354720" y="2387520"/>
            <a:chExt cx="179280" cy="196560"/>
          </a:xfrm>
        </p:grpSpPr>
        <p:sp>
          <p:nvSpPr>
            <p:cNvPr id="1716"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7" name=""/>
            <p:cNvSpPr/>
            <p:nvPr/>
          </p:nvSpPr>
          <p:spPr>
            <a:xfrm>
              <a:off x="6354720" y="2387520"/>
              <a:ext cx="179280" cy="493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c44d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718" name=""/>
            <p:cNvSpPr/>
            <p:nvPr/>
          </p:nvSpPr>
          <p:spPr>
            <a:xfrm>
              <a:off x="6354720" y="238752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9" name=""/>
            <p:cNvSpPr/>
            <p:nvPr/>
          </p:nvSpPr>
          <p:spPr>
            <a:xfrm>
              <a:off x="6354720" y="2412000"/>
              <a:ext cx="179280" cy="2448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grpSp>
      <p:grpSp>
        <p:nvGrpSpPr>
          <p:cNvPr id="1720" name=""/>
          <p:cNvGrpSpPr/>
          <p:nvPr/>
        </p:nvGrpSpPr>
        <p:grpSpPr>
          <a:xfrm>
            <a:off x="3757680" y="3244680"/>
            <a:ext cx="179280" cy="196560"/>
            <a:chOff x="3757680" y="3244680"/>
            <a:chExt cx="179280" cy="196560"/>
          </a:xfrm>
        </p:grpSpPr>
        <p:sp>
          <p:nvSpPr>
            <p:cNvPr id="1721" name=""/>
            <p:cNvSpPr/>
            <p:nvPr/>
          </p:nvSpPr>
          <p:spPr>
            <a:xfrm>
              <a:off x="3757680" y="324468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2" name=""/>
            <p:cNvSpPr/>
            <p:nvPr/>
          </p:nvSpPr>
          <p:spPr>
            <a:xfrm>
              <a:off x="3757680" y="3244680"/>
              <a:ext cx="179280" cy="4824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c44dff"/>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723" name=""/>
            <p:cNvSpPr/>
            <p:nvPr/>
          </p:nvSpPr>
          <p:spPr>
            <a:xfrm>
              <a:off x="3757680" y="3244680"/>
              <a:ext cx="179280" cy="19656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4" name=""/>
            <p:cNvSpPr/>
            <p:nvPr/>
          </p:nvSpPr>
          <p:spPr>
            <a:xfrm>
              <a:off x="3757680" y="3268080"/>
              <a:ext cx="179280" cy="2484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725" name=""/>
          <p:cNvGrpSpPr/>
          <p:nvPr/>
        </p:nvGrpSpPr>
        <p:grpSpPr>
          <a:xfrm>
            <a:off x="4929120" y="2917800"/>
            <a:ext cx="181080" cy="198000"/>
            <a:chOff x="4929120" y="2917800"/>
            <a:chExt cx="181080" cy="198000"/>
          </a:xfrm>
        </p:grpSpPr>
        <p:sp>
          <p:nvSpPr>
            <p:cNvPr id="1726" name=""/>
            <p:cNvSpPr/>
            <p:nvPr/>
          </p:nvSpPr>
          <p:spPr>
            <a:xfrm>
              <a:off x="4929120" y="2917800"/>
              <a:ext cx="181080" cy="198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7" name=""/>
            <p:cNvSpPr/>
            <p:nvPr/>
          </p:nvSpPr>
          <p:spPr>
            <a:xfrm>
              <a:off x="4929120" y="2917800"/>
              <a:ext cx="181080" cy="5004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c44dff"/>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1728" name=""/>
            <p:cNvSpPr/>
            <p:nvPr/>
          </p:nvSpPr>
          <p:spPr>
            <a:xfrm>
              <a:off x="4929120" y="2917800"/>
              <a:ext cx="181080" cy="198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9" name=""/>
            <p:cNvSpPr/>
            <p:nvPr/>
          </p:nvSpPr>
          <p:spPr>
            <a:xfrm>
              <a:off x="4929120" y="2943000"/>
              <a:ext cx="181080" cy="2484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grpSp>
        <p:nvGrpSpPr>
          <p:cNvPr id="1730" name=""/>
          <p:cNvGrpSpPr/>
          <p:nvPr/>
        </p:nvGrpSpPr>
        <p:grpSpPr>
          <a:xfrm>
            <a:off x="4687920" y="4484520"/>
            <a:ext cx="180720" cy="198360"/>
            <a:chOff x="4687920" y="4484520"/>
            <a:chExt cx="180720" cy="198360"/>
          </a:xfrm>
        </p:grpSpPr>
        <p:sp>
          <p:nvSpPr>
            <p:cNvPr id="1731" name=""/>
            <p:cNvSpPr/>
            <p:nvPr/>
          </p:nvSpPr>
          <p:spPr>
            <a:xfrm>
              <a:off x="4687920" y="4484520"/>
              <a:ext cx="18072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c44d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2" name=""/>
            <p:cNvSpPr/>
            <p:nvPr/>
          </p:nvSpPr>
          <p:spPr>
            <a:xfrm>
              <a:off x="4687920" y="4484520"/>
              <a:ext cx="180720" cy="5004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c44dff"/>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1733" name=""/>
            <p:cNvSpPr/>
            <p:nvPr/>
          </p:nvSpPr>
          <p:spPr>
            <a:xfrm>
              <a:off x="4687920" y="4484520"/>
              <a:ext cx="180720" cy="19836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c44d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4" name=""/>
            <p:cNvSpPr/>
            <p:nvPr/>
          </p:nvSpPr>
          <p:spPr>
            <a:xfrm>
              <a:off x="4687920" y="4509360"/>
              <a:ext cx="180720" cy="2484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solidFill>
              <a:srgbClr val="c44dff"/>
            </a:solidFill>
            <a:ln w="792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grpSp>
      <p:sp>
        <p:nvSpPr>
          <p:cNvPr id="1735" name=""/>
          <p:cNvSpPr/>
          <p:nvPr/>
        </p:nvSpPr>
        <p:spPr>
          <a:xfrm>
            <a:off x="4641840" y="3863880"/>
            <a:ext cx="476280" cy="49716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36" name=""/>
          <p:cNvSpPr/>
          <p:nvPr/>
        </p:nvSpPr>
        <p:spPr>
          <a:xfrm>
            <a:off x="5292720" y="2637000"/>
            <a:ext cx="236520" cy="237960"/>
          </a:xfrm>
          <a:prstGeom prst="star5">
            <a:avLst/>
          </a:prstGeom>
          <a:solidFill>
            <a:srgbClr val="fc0128"/>
          </a:solidFill>
          <a:ln w="9360">
            <a:solidFill>
              <a:srgbClr val="000000"/>
            </a:solidFill>
            <a:miter/>
          </a:ln>
        </p:spPr>
        <p:style>
          <a:lnRef idx="0"/>
          <a:fillRef idx="0"/>
          <a:effectRef idx="0"/>
          <a:fontRef idx="minor"/>
        </p:style>
        <p:txBody>
          <a:bodyPr wrap="none" lIns="90000" rIns="90000" tIns="32400" bIns="32400" anchor="ctr">
            <a:noAutofit/>
          </a:bodyPr>
          <a:p>
            <a:endParaRPr b="0" lang="en-US" sz="2400" strike="noStrike" u="none">
              <a:solidFill>
                <a:srgbClr val="000000"/>
              </a:solidFill>
              <a:effectLst/>
              <a:uFillTx/>
              <a:latin typeface="Times New Roman"/>
            </a:endParaRPr>
          </a:p>
        </p:txBody>
      </p:sp>
      <p:sp>
        <p:nvSpPr>
          <p:cNvPr id="1737"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Enron’s Wholesale Gas Network</a:t>
            </a:r>
            <a:endParaRPr b="0" lang="en-US" sz="3000" strike="noStrike" u="none">
              <a:solidFill>
                <a:srgbClr val="000000"/>
              </a:solidFill>
              <a:effectLst/>
              <a:uFillTx/>
              <a:latin typeface="Arial Black"/>
            </a:endParaRPr>
          </a:p>
        </p:txBody>
      </p:sp>
      <p:sp>
        <p:nvSpPr>
          <p:cNvPr id="1738" name=""/>
          <p:cNvSpPr/>
          <p:nvPr/>
        </p:nvSpPr>
        <p:spPr>
          <a:xfrm>
            <a:off x="449280" y="4146480"/>
            <a:ext cx="4222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1.1</a:t>
            </a:r>
            <a:endParaRPr b="0" lang="en-US" sz="1000" strike="noStrike" u="none">
              <a:solidFill>
                <a:srgbClr val="000000"/>
              </a:solidFill>
              <a:effectLst/>
              <a:uFillTx/>
              <a:latin typeface="Times New Roman"/>
            </a:endParaRPr>
          </a:p>
        </p:txBody>
      </p:sp>
      <p:sp>
        <p:nvSpPr>
          <p:cNvPr id="1739" name=""/>
          <p:cNvSpPr/>
          <p:nvPr/>
        </p:nvSpPr>
        <p:spPr>
          <a:xfrm>
            <a:off x="4756320" y="4548240"/>
            <a:ext cx="212400" cy="212760"/>
          </a:xfrm>
          <a:custGeom>
            <a:avLst/>
            <a:gdLst/>
            <a:ahLst/>
            <a:rect l="l" t="t" r="r" b="b"/>
            <a:pathLst>
              <a:path w="269" h="256">
                <a:moveTo>
                  <a:pt x="135" y="0"/>
                </a:moveTo>
                <a:lnTo>
                  <a:pt x="102" y="99"/>
                </a:lnTo>
                <a:lnTo>
                  <a:pt x="0" y="99"/>
                </a:lnTo>
                <a:lnTo>
                  <a:pt x="84" y="159"/>
                </a:lnTo>
                <a:lnTo>
                  <a:pt x="52" y="256"/>
                </a:lnTo>
                <a:lnTo>
                  <a:pt x="135" y="197"/>
                </a:lnTo>
                <a:lnTo>
                  <a:pt x="217" y="256"/>
                </a:lnTo>
                <a:lnTo>
                  <a:pt x="185" y="159"/>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0" name=""/>
          <p:cNvSpPr/>
          <p:nvPr/>
        </p:nvSpPr>
        <p:spPr>
          <a:xfrm>
            <a:off x="3625920" y="3162240"/>
            <a:ext cx="212760" cy="214200"/>
          </a:xfrm>
          <a:custGeom>
            <a:avLst/>
            <a:gdLst/>
            <a:ahLst/>
            <a:rect l="l" t="t" r="r" b="b"/>
            <a:pathLst>
              <a:path w="269" h="256">
                <a:moveTo>
                  <a:pt x="135" y="0"/>
                </a:moveTo>
                <a:lnTo>
                  <a:pt x="102" y="98"/>
                </a:lnTo>
                <a:lnTo>
                  <a:pt x="0" y="98"/>
                </a:lnTo>
                <a:lnTo>
                  <a:pt x="85"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1" name=""/>
          <p:cNvSpPr/>
          <p:nvPr/>
        </p:nvSpPr>
        <p:spPr>
          <a:xfrm>
            <a:off x="0" y="608040"/>
            <a:ext cx="9144000" cy="7621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(Volumes in Bcf/d)</a:t>
            </a:r>
            <a:endParaRPr b="0" lang="en-US" sz="20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D7DE646E-EFE6-490B-8A3B-1CBF45369C86}"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2" name=""/>
          <p:cNvSpPr/>
          <p:nvPr/>
        </p:nvSpPr>
        <p:spPr>
          <a:xfrm>
            <a:off x="5499000" y="1719360"/>
            <a:ext cx="1077840" cy="1076400"/>
          </a:xfrm>
          <a:custGeom>
            <a:avLst/>
            <a:gdLst/>
            <a:ahLst/>
            <a:rect l="l" t="t" r="r" b="b"/>
            <a:pathLst>
              <a:path w="604" h="618">
                <a:moveTo>
                  <a:pt x="0" y="236"/>
                </a:moveTo>
                <a:lnTo>
                  <a:pt x="26" y="174"/>
                </a:lnTo>
                <a:lnTo>
                  <a:pt x="48" y="150"/>
                </a:lnTo>
                <a:lnTo>
                  <a:pt x="72" y="116"/>
                </a:lnTo>
                <a:lnTo>
                  <a:pt x="104" y="104"/>
                </a:lnTo>
                <a:lnTo>
                  <a:pt x="112" y="88"/>
                </a:lnTo>
                <a:lnTo>
                  <a:pt x="112" y="60"/>
                </a:lnTo>
                <a:lnTo>
                  <a:pt x="126" y="52"/>
                </a:lnTo>
                <a:lnTo>
                  <a:pt x="142" y="52"/>
                </a:lnTo>
                <a:lnTo>
                  <a:pt x="142" y="36"/>
                </a:lnTo>
                <a:lnTo>
                  <a:pt x="152" y="30"/>
                </a:lnTo>
                <a:lnTo>
                  <a:pt x="154" y="0"/>
                </a:lnTo>
                <a:lnTo>
                  <a:pt x="168" y="6"/>
                </a:lnTo>
                <a:lnTo>
                  <a:pt x="182" y="6"/>
                </a:lnTo>
                <a:lnTo>
                  <a:pt x="192" y="16"/>
                </a:lnTo>
                <a:lnTo>
                  <a:pt x="208" y="34"/>
                </a:lnTo>
                <a:lnTo>
                  <a:pt x="216" y="12"/>
                </a:lnTo>
                <a:lnTo>
                  <a:pt x="242" y="14"/>
                </a:lnTo>
                <a:lnTo>
                  <a:pt x="254" y="26"/>
                </a:lnTo>
                <a:lnTo>
                  <a:pt x="252" y="44"/>
                </a:lnTo>
                <a:lnTo>
                  <a:pt x="262" y="60"/>
                </a:lnTo>
                <a:lnTo>
                  <a:pt x="276" y="60"/>
                </a:lnTo>
                <a:lnTo>
                  <a:pt x="296" y="56"/>
                </a:lnTo>
                <a:lnTo>
                  <a:pt x="318" y="54"/>
                </a:lnTo>
                <a:lnTo>
                  <a:pt x="320" y="84"/>
                </a:lnTo>
                <a:lnTo>
                  <a:pt x="340" y="114"/>
                </a:lnTo>
                <a:lnTo>
                  <a:pt x="344" y="138"/>
                </a:lnTo>
                <a:lnTo>
                  <a:pt x="356" y="152"/>
                </a:lnTo>
                <a:lnTo>
                  <a:pt x="366" y="178"/>
                </a:lnTo>
                <a:lnTo>
                  <a:pt x="386" y="184"/>
                </a:lnTo>
                <a:lnTo>
                  <a:pt x="452" y="172"/>
                </a:lnTo>
                <a:lnTo>
                  <a:pt x="476" y="172"/>
                </a:lnTo>
                <a:lnTo>
                  <a:pt x="500" y="180"/>
                </a:lnTo>
                <a:lnTo>
                  <a:pt x="524" y="182"/>
                </a:lnTo>
                <a:lnTo>
                  <a:pt x="550" y="194"/>
                </a:lnTo>
                <a:lnTo>
                  <a:pt x="568" y="216"/>
                </a:lnTo>
                <a:lnTo>
                  <a:pt x="580" y="218"/>
                </a:lnTo>
                <a:lnTo>
                  <a:pt x="594" y="234"/>
                </a:lnTo>
                <a:lnTo>
                  <a:pt x="604" y="256"/>
                </a:lnTo>
                <a:lnTo>
                  <a:pt x="594" y="274"/>
                </a:lnTo>
                <a:lnTo>
                  <a:pt x="588" y="284"/>
                </a:lnTo>
                <a:lnTo>
                  <a:pt x="574" y="280"/>
                </a:lnTo>
                <a:lnTo>
                  <a:pt x="560" y="284"/>
                </a:lnTo>
                <a:lnTo>
                  <a:pt x="550" y="270"/>
                </a:lnTo>
                <a:lnTo>
                  <a:pt x="546" y="252"/>
                </a:lnTo>
                <a:lnTo>
                  <a:pt x="536" y="262"/>
                </a:lnTo>
                <a:lnTo>
                  <a:pt x="522" y="236"/>
                </a:lnTo>
                <a:lnTo>
                  <a:pt x="524" y="272"/>
                </a:lnTo>
                <a:lnTo>
                  <a:pt x="522" y="294"/>
                </a:lnTo>
                <a:lnTo>
                  <a:pt x="520" y="312"/>
                </a:lnTo>
                <a:lnTo>
                  <a:pt x="520" y="332"/>
                </a:lnTo>
                <a:lnTo>
                  <a:pt x="526" y="364"/>
                </a:lnTo>
                <a:lnTo>
                  <a:pt x="528" y="378"/>
                </a:lnTo>
                <a:lnTo>
                  <a:pt x="524" y="404"/>
                </a:lnTo>
                <a:lnTo>
                  <a:pt x="524" y="420"/>
                </a:lnTo>
                <a:lnTo>
                  <a:pt x="514" y="434"/>
                </a:lnTo>
                <a:lnTo>
                  <a:pt x="520" y="462"/>
                </a:lnTo>
                <a:lnTo>
                  <a:pt x="508" y="496"/>
                </a:lnTo>
                <a:lnTo>
                  <a:pt x="486" y="506"/>
                </a:lnTo>
                <a:lnTo>
                  <a:pt x="480" y="490"/>
                </a:lnTo>
                <a:lnTo>
                  <a:pt x="492" y="470"/>
                </a:lnTo>
                <a:lnTo>
                  <a:pt x="496" y="456"/>
                </a:lnTo>
                <a:lnTo>
                  <a:pt x="496" y="420"/>
                </a:lnTo>
                <a:lnTo>
                  <a:pt x="476" y="382"/>
                </a:lnTo>
                <a:lnTo>
                  <a:pt x="460" y="360"/>
                </a:lnTo>
                <a:lnTo>
                  <a:pt x="448" y="382"/>
                </a:lnTo>
                <a:lnTo>
                  <a:pt x="444" y="402"/>
                </a:lnTo>
                <a:lnTo>
                  <a:pt x="432" y="404"/>
                </a:lnTo>
                <a:lnTo>
                  <a:pt x="426" y="386"/>
                </a:lnTo>
                <a:lnTo>
                  <a:pt x="430" y="366"/>
                </a:lnTo>
                <a:lnTo>
                  <a:pt x="434" y="346"/>
                </a:lnTo>
                <a:lnTo>
                  <a:pt x="436" y="326"/>
                </a:lnTo>
                <a:lnTo>
                  <a:pt x="422" y="300"/>
                </a:lnTo>
                <a:lnTo>
                  <a:pt x="424" y="282"/>
                </a:lnTo>
                <a:lnTo>
                  <a:pt x="412" y="258"/>
                </a:lnTo>
                <a:lnTo>
                  <a:pt x="402" y="252"/>
                </a:lnTo>
                <a:lnTo>
                  <a:pt x="378" y="244"/>
                </a:lnTo>
                <a:lnTo>
                  <a:pt x="364" y="236"/>
                </a:lnTo>
                <a:lnTo>
                  <a:pt x="362" y="224"/>
                </a:lnTo>
                <a:lnTo>
                  <a:pt x="344" y="246"/>
                </a:lnTo>
                <a:lnTo>
                  <a:pt x="350" y="280"/>
                </a:lnTo>
                <a:lnTo>
                  <a:pt x="332" y="302"/>
                </a:lnTo>
                <a:lnTo>
                  <a:pt x="324" y="328"/>
                </a:lnTo>
                <a:lnTo>
                  <a:pt x="304" y="338"/>
                </a:lnTo>
                <a:lnTo>
                  <a:pt x="306" y="378"/>
                </a:lnTo>
                <a:lnTo>
                  <a:pt x="286" y="406"/>
                </a:lnTo>
                <a:lnTo>
                  <a:pt x="300" y="438"/>
                </a:lnTo>
                <a:lnTo>
                  <a:pt x="312" y="472"/>
                </a:lnTo>
                <a:lnTo>
                  <a:pt x="320" y="510"/>
                </a:lnTo>
                <a:lnTo>
                  <a:pt x="302" y="552"/>
                </a:lnTo>
                <a:lnTo>
                  <a:pt x="292" y="598"/>
                </a:lnTo>
                <a:lnTo>
                  <a:pt x="278" y="618"/>
                </a:lnTo>
                <a:lnTo>
                  <a:pt x="262" y="614"/>
                </a:lnTo>
                <a:lnTo>
                  <a:pt x="244" y="576"/>
                </a:lnTo>
                <a:lnTo>
                  <a:pt x="246" y="520"/>
                </a:lnTo>
                <a:lnTo>
                  <a:pt x="236" y="496"/>
                </a:lnTo>
                <a:lnTo>
                  <a:pt x="236" y="466"/>
                </a:lnTo>
                <a:lnTo>
                  <a:pt x="240" y="418"/>
                </a:lnTo>
                <a:lnTo>
                  <a:pt x="240" y="382"/>
                </a:lnTo>
                <a:lnTo>
                  <a:pt x="248" y="364"/>
                </a:lnTo>
                <a:lnTo>
                  <a:pt x="244" y="348"/>
                </a:lnTo>
                <a:lnTo>
                  <a:pt x="232" y="366"/>
                </a:lnTo>
                <a:lnTo>
                  <a:pt x="214" y="374"/>
                </a:lnTo>
                <a:lnTo>
                  <a:pt x="216" y="338"/>
                </a:lnTo>
                <a:lnTo>
                  <a:pt x="230" y="308"/>
                </a:lnTo>
                <a:lnTo>
                  <a:pt x="244" y="284"/>
                </a:lnTo>
                <a:lnTo>
                  <a:pt x="254" y="258"/>
                </a:lnTo>
                <a:lnTo>
                  <a:pt x="274" y="258"/>
                </a:lnTo>
                <a:lnTo>
                  <a:pt x="286" y="228"/>
                </a:lnTo>
                <a:lnTo>
                  <a:pt x="314" y="222"/>
                </a:lnTo>
                <a:lnTo>
                  <a:pt x="336" y="212"/>
                </a:lnTo>
                <a:lnTo>
                  <a:pt x="354" y="210"/>
                </a:lnTo>
                <a:lnTo>
                  <a:pt x="354" y="198"/>
                </a:lnTo>
                <a:lnTo>
                  <a:pt x="348" y="188"/>
                </a:lnTo>
                <a:lnTo>
                  <a:pt x="340" y="170"/>
                </a:lnTo>
                <a:lnTo>
                  <a:pt x="318" y="166"/>
                </a:lnTo>
                <a:lnTo>
                  <a:pt x="276" y="182"/>
                </a:lnTo>
                <a:lnTo>
                  <a:pt x="256" y="212"/>
                </a:lnTo>
                <a:lnTo>
                  <a:pt x="240" y="216"/>
                </a:lnTo>
                <a:lnTo>
                  <a:pt x="206" y="176"/>
                </a:lnTo>
                <a:lnTo>
                  <a:pt x="164" y="198"/>
                </a:lnTo>
                <a:lnTo>
                  <a:pt x="152" y="206"/>
                </a:lnTo>
                <a:lnTo>
                  <a:pt x="148" y="178"/>
                </a:lnTo>
                <a:lnTo>
                  <a:pt x="158" y="172"/>
                </a:lnTo>
                <a:lnTo>
                  <a:pt x="172" y="150"/>
                </a:lnTo>
                <a:lnTo>
                  <a:pt x="186" y="130"/>
                </a:lnTo>
                <a:lnTo>
                  <a:pt x="178" y="118"/>
                </a:lnTo>
                <a:lnTo>
                  <a:pt x="160" y="144"/>
                </a:lnTo>
                <a:lnTo>
                  <a:pt x="148" y="158"/>
                </a:lnTo>
                <a:lnTo>
                  <a:pt x="128" y="186"/>
                </a:lnTo>
                <a:lnTo>
                  <a:pt x="112" y="208"/>
                </a:lnTo>
                <a:lnTo>
                  <a:pt x="78" y="220"/>
                </a:lnTo>
                <a:lnTo>
                  <a:pt x="52" y="228"/>
                </a:lnTo>
                <a:lnTo>
                  <a:pt x="44" y="214"/>
                </a:lnTo>
                <a:lnTo>
                  <a:pt x="28" y="220"/>
                </a:lnTo>
                <a:lnTo>
                  <a:pt x="14" y="230"/>
                </a:lnTo>
                <a:lnTo>
                  <a:pt x="0" y="236"/>
                </a:lnTo>
                <a:close/>
              </a:path>
            </a:pathLst>
          </a:custGeom>
          <a:noFill/>
          <a:ln w="0">
            <a:noFill/>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1743" name=""/>
          <p:cNvSpPr/>
          <p:nvPr/>
        </p:nvSpPr>
        <p:spPr>
          <a:xfrm>
            <a:off x="5037120" y="1762200"/>
            <a:ext cx="771480" cy="887400"/>
          </a:xfrm>
          <a:custGeom>
            <a:avLst/>
            <a:gdLst/>
            <a:ahLst/>
            <a:rect l="l" t="t" r="r" b="b"/>
            <a:pathLst>
              <a:path w="482" h="571">
                <a:moveTo>
                  <a:pt x="4" y="34"/>
                </a:moveTo>
                <a:lnTo>
                  <a:pt x="128" y="32"/>
                </a:lnTo>
                <a:lnTo>
                  <a:pt x="132" y="0"/>
                </a:lnTo>
                <a:lnTo>
                  <a:pt x="154" y="0"/>
                </a:lnTo>
                <a:lnTo>
                  <a:pt x="156" y="42"/>
                </a:lnTo>
                <a:lnTo>
                  <a:pt x="166" y="54"/>
                </a:lnTo>
                <a:lnTo>
                  <a:pt x="170" y="68"/>
                </a:lnTo>
                <a:lnTo>
                  <a:pt x="188" y="74"/>
                </a:lnTo>
                <a:lnTo>
                  <a:pt x="206" y="76"/>
                </a:lnTo>
                <a:lnTo>
                  <a:pt x="224" y="92"/>
                </a:lnTo>
                <a:lnTo>
                  <a:pt x="234" y="88"/>
                </a:lnTo>
                <a:lnTo>
                  <a:pt x="243" y="72"/>
                </a:lnTo>
                <a:lnTo>
                  <a:pt x="293" y="76"/>
                </a:lnTo>
                <a:lnTo>
                  <a:pt x="297" y="96"/>
                </a:lnTo>
                <a:lnTo>
                  <a:pt x="305" y="100"/>
                </a:lnTo>
                <a:lnTo>
                  <a:pt x="313" y="94"/>
                </a:lnTo>
                <a:lnTo>
                  <a:pt x="327" y="94"/>
                </a:lnTo>
                <a:lnTo>
                  <a:pt x="351" y="118"/>
                </a:lnTo>
                <a:lnTo>
                  <a:pt x="399" y="116"/>
                </a:lnTo>
                <a:lnTo>
                  <a:pt x="399" y="104"/>
                </a:lnTo>
                <a:lnTo>
                  <a:pt x="411" y="94"/>
                </a:lnTo>
                <a:lnTo>
                  <a:pt x="423" y="110"/>
                </a:lnTo>
                <a:lnTo>
                  <a:pt x="455" y="108"/>
                </a:lnTo>
                <a:lnTo>
                  <a:pt x="481" y="118"/>
                </a:lnTo>
                <a:lnTo>
                  <a:pt x="439" y="148"/>
                </a:lnTo>
                <a:lnTo>
                  <a:pt x="391" y="182"/>
                </a:lnTo>
                <a:lnTo>
                  <a:pt x="355" y="232"/>
                </a:lnTo>
                <a:lnTo>
                  <a:pt x="343" y="254"/>
                </a:lnTo>
                <a:lnTo>
                  <a:pt x="323" y="266"/>
                </a:lnTo>
                <a:lnTo>
                  <a:pt x="319" y="286"/>
                </a:lnTo>
                <a:lnTo>
                  <a:pt x="327" y="308"/>
                </a:lnTo>
                <a:lnTo>
                  <a:pt x="311" y="326"/>
                </a:lnTo>
                <a:lnTo>
                  <a:pt x="295" y="348"/>
                </a:lnTo>
                <a:lnTo>
                  <a:pt x="295" y="362"/>
                </a:lnTo>
                <a:lnTo>
                  <a:pt x="299" y="364"/>
                </a:lnTo>
                <a:lnTo>
                  <a:pt x="297" y="438"/>
                </a:lnTo>
                <a:lnTo>
                  <a:pt x="357" y="470"/>
                </a:lnTo>
                <a:lnTo>
                  <a:pt x="371" y="486"/>
                </a:lnTo>
                <a:lnTo>
                  <a:pt x="373" y="500"/>
                </a:lnTo>
                <a:lnTo>
                  <a:pt x="401" y="502"/>
                </a:lnTo>
                <a:lnTo>
                  <a:pt x="411" y="544"/>
                </a:lnTo>
                <a:lnTo>
                  <a:pt x="423" y="554"/>
                </a:lnTo>
                <a:lnTo>
                  <a:pt x="419" y="560"/>
                </a:lnTo>
                <a:lnTo>
                  <a:pt x="277" y="560"/>
                </a:lnTo>
                <a:lnTo>
                  <a:pt x="138" y="564"/>
                </a:lnTo>
                <a:lnTo>
                  <a:pt x="56" y="570"/>
                </a:lnTo>
                <a:lnTo>
                  <a:pt x="56" y="554"/>
                </a:lnTo>
                <a:lnTo>
                  <a:pt x="56" y="402"/>
                </a:lnTo>
                <a:lnTo>
                  <a:pt x="32" y="372"/>
                </a:lnTo>
                <a:lnTo>
                  <a:pt x="36" y="354"/>
                </a:lnTo>
                <a:lnTo>
                  <a:pt x="48" y="340"/>
                </a:lnTo>
                <a:lnTo>
                  <a:pt x="48" y="294"/>
                </a:lnTo>
                <a:lnTo>
                  <a:pt x="24" y="274"/>
                </a:lnTo>
                <a:lnTo>
                  <a:pt x="28" y="266"/>
                </a:lnTo>
                <a:lnTo>
                  <a:pt x="34" y="260"/>
                </a:lnTo>
                <a:lnTo>
                  <a:pt x="24" y="250"/>
                </a:lnTo>
                <a:lnTo>
                  <a:pt x="30" y="240"/>
                </a:lnTo>
                <a:lnTo>
                  <a:pt x="32" y="226"/>
                </a:lnTo>
                <a:lnTo>
                  <a:pt x="20" y="216"/>
                </a:lnTo>
                <a:lnTo>
                  <a:pt x="28" y="200"/>
                </a:lnTo>
                <a:lnTo>
                  <a:pt x="36" y="192"/>
                </a:lnTo>
                <a:lnTo>
                  <a:pt x="24" y="170"/>
                </a:lnTo>
                <a:lnTo>
                  <a:pt x="10" y="118"/>
                </a:lnTo>
                <a:lnTo>
                  <a:pt x="14" y="98"/>
                </a:lnTo>
                <a:lnTo>
                  <a:pt x="0" y="82"/>
                </a:lnTo>
                <a:lnTo>
                  <a:pt x="18" y="68"/>
                </a:lnTo>
                <a:lnTo>
                  <a:pt x="8" y="52"/>
                </a:lnTo>
                <a:lnTo>
                  <a:pt x="4" y="3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44" name=""/>
          <p:cNvSpPr/>
          <p:nvPr/>
        </p:nvSpPr>
        <p:spPr>
          <a:xfrm>
            <a:off x="5200560" y="1190520"/>
            <a:ext cx="249480" cy="324000"/>
          </a:xfrm>
          <a:prstGeom prst="rect">
            <a:avLst/>
          </a:prstGeom>
          <a:solidFill>
            <a:srgbClr val="00f008"/>
          </a:solidFill>
          <a:ln w="9360">
            <a:solidFill>
              <a:srgbClr val="00f008"/>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745" name=""/>
          <p:cNvGrpSpPr/>
          <p:nvPr/>
        </p:nvGrpSpPr>
        <p:grpSpPr>
          <a:xfrm>
            <a:off x="5243400" y="1138320"/>
            <a:ext cx="2263680" cy="1628640"/>
            <a:chOff x="5243400" y="1138320"/>
            <a:chExt cx="2263680" cy="1628640"/>
          </a:xfrm>
        </p:grpSpPr>
        <p:sp>
          <p:nvSpPr>
            <p:cNvPr id="1746" name=""/>
            <p:cNvSpPr/>
            <p:nvPr/>
          </p:nvSpPr>
          <p:spPr>
            <a:xfrm>
              <a:off x="5243400" y="1138320"/>
              <a:ext cx="2263680" cy="1628640"/>
            </a:xfrm>
            <a:custGeom>
              <a:avLst/>
              <a:gdLst/>
              <a:ahLst/>
              <a:rect l="l" t="t" r="r" b="b"/>
              <a:pathLst>
                <a:path w="1411" h="1049">
                  <a:moveTo>
                    <a:pt x="178" y="0"/>
                  </a:moveTo>
                  <a:lnTo>
                    <a:pt x="30" y="116"/>
                  </a:lnTo>
                  <a:lnTo>
                    <a:pt x="0" y="402"/>
                  </a:lnTo>
                  <a:lnTo>
                    <a:pt x="22" y="400"/>
                  </a:lnTo>
                  <a:lnTo>
                    <a:pt x="22" y="416"/>
                  </a:lnTo>
                  <a:lnTo>
                    <a:pt x="28" y="422"/>
                  </a:lnTo>
                  <a:lnTo>
                    <a:pt x="24" y="444"/>
                  </a:lnTo>
                  <a:lnTo>
                    <a:pt x="34" y="452"/>
                  </a:lnTo>
                  <a:lnTo>
                    <a:pt x="38" y="472"/>
                  </a:lnTo>
                  <a:lnTo>
                    <a:pt x="76" y="478"/>
                  </a:lnTo>
                  <a:lnTo>
                    <a:pt x="88" y="494"/>
                  </a:lnTo>
                  <a:lnTo>
                    <a:pt x="102" y="490"/>
                  </a:lnTo>
                  <a:lnTo>
                    <a:pt x="112" y="472"/>
                  </a:lnTo>
                  <a:lnTo>
                    <a:pt x="166" y="478"/>
                  </a:lnTo>
                  <a:lnTo>
                    <a:pt x="166" y="500"/>
                  </a:lnTo>
                  <a:lnTo>
                    <a:pt x="178" y="502"/>
                  </a:lnTo>
                  <a:lnTo>
                    <a:pt x="180" y="494"/>
                  </a:lnTo>
                  <a:lnTo>
                    <a:pt x="198" y="494"/>
                  </a:lnTo>
                  <a:lnTo>
                    <a:pt x="220" y="522"/>
                  </a:lnTo>
                  <a:lnTo>
                    <a:pt x="248" y="522"/>
                  </a:lnTo>
                  <a:lnTo>
                    <a:pt x="272" y="522"/>
                  </a:lnTo>
                  <a:lnTo>
                    <a:pt x="266" y="504"/>
                  </a:lnTo>
                  <a:lnTo>
                    <a:pt x="282" y="496"/>
                  </a:lnTo>
                  <a:lnTo>
                    <a:pt x="294" y="508"/>
                  </a:lnTo>
                  <a:lnTo>
                    <a:pt x="322" y="508"/>
                  </a:lnTo>
                  <a:lnTo>
                    <a:pt x="356" y="522"/>
                  </a:lnTo>
                  <a:lnTo>
                    <a:pt x="394" y="496"/>
                  </a:lnTo>
                  <a:lnTo>
                    <a:pt x="386" y="472"/>
                  </a:lnTo>
                  <a:lnTo>
                    <a:pt x="418" y="470"/>
                  </a:lnTo>
                  <a:lnTo>
                    <a:pt x="418" y="450"/>
                  </a:lnTo>
                  <a:lnTo>
                    <a:pt x="424" y="446"/>
                  </a:lnTo>
                  <a:lnTo>
                    <a:pt x="444" y="454"/>
                  </a:lnTo>
                  <a:lnTo>
                    <a:pt x="446" y="444"/>
                  </a:lnTo>
                  <a:lnTo>
                    <a:pt x="438" y="420"/>
                  </a:lnTo>
                  <a:lnTo>
                    <a:pt x="448" y="420"/>
                  </a:lnTo>
                  <a:lnTo>
                    <a:pt x="464" y="428"/>
                  </a:lnTo>
                  <a:lnTo>
                    <a:pt x="498" y="434"/>
                  </a:lnTo>
                  <a:lnTo>
                    <a:pt x="516" y="428"/>
                  </a:lnTo>
                  <a:lnTo>
                    <a:pt x="526" y="422"/>
                  </a:lnTo>
                  <a:lnTo>
                    <a:pt x="568" y="432"/>
                  </a:lnTo>
                  <a:lnTo>
                    <a:pt x="574" y="460"/>
                  </a:lnTo>
                  <a:lnTo>
                    <a:pt x="590" y="480"/>
                  </a:lnTo>
                  <a:lnTo>
                    <a:pt x="590" y="498"/>
                  </a:lnTo>
                  <a:lnTo>
                    <a:pt x="642" y="498"/>
                  </a:lnTo>
                  <a:lnTo>
                    <a:pt x="650" y="488"/>
                  </a:lnTo>
                  <a:lnTo>
                    <a:pt x="666" y="490"/>
                  </a:lnTo>
                  <a:lnTo>
                    <a:pt x="668" y="510"/>
                  </a:lnTo>
                  <a:lnTo>
                    <a:pt x="664" y="522"/>
                  </a:lnTo>
                  <a:lnTo>
                    <a:pt x="676" y="536"/>
                  </a:lnTo>
                  <a:lnTo>
                    <a:pt x="684" y="548"/>
                  </a:lnTo>
                  <a:lnTo>
                    <a:pt x="694" y="548"/>
                  </a:lnTo>
                  <a:lnTo>
                    <a:pt x="698" y="554"/>
                  </a:lnTo>
                  <a:lnTo>
                    <a:pt x="688" y="566"/>
                  </a:lnTo>
                  <a:lnTo>
                    <a:pt x="686" y="588"/>
                  </a:lnTo>
                  <a:lnTo>
                    <a:pt x="702" y="582"/>
                  </a:lnTo>
                  <a:lnTo>
                    <a:pt x="706" y="592"/>
                  </a:lnTo>
                  <a:lnTo>
                    <a:pt x="698" y="598"/>
                  </a:lnTo>
                  <a:lnTo>
                    <a:pt x="698" y="610"/>
                  </a:lnTo>
                  <a:lnTo>
                    <a:pt x="706" y="612"/>
                  </a:lnTo>
                  <a:lnTo>
                    <a:pt x="710" y="624"/>
                  </a:lnTo>
                  <a:lnTo>
                    <a:pt x="794" y="632"/>
                  </a:lnTo>
                  <a:lnTo>
                    <a:pt x="840" y="626"/>
                  </a:lnTo>
                  <a:lnTo>
                    <a:pt x="844" y="636"/>
                  </a:lnTo>
                  <a:lnTo>
                    <a:pt x="866" y="636"/>
                  </a:lnTo>
                  <a:lnTo>
                    <a:pt x="876" y="646"/>
                  </a:lnTo>
                  <a:lnTo>
                    <a:pt x="898" y="628"/>
                  </a:lnTo>
                  <a:lnTo>
                    <a:pt x="908" y="640"/>
                  </a:lnTo>
                  <a:lnTo>
                    <a:pt x="934" y="642"/>
                  </a:lnTo>
                  <a:lnTo>
                    <a:pt x="938" y="650"/>
                  </a:lnTo>
                  <a:lnTo>
                    <a:pt x="950" y="644"/>
                  </a:lnTo>
                  <a:lnTo>
                    <a:pt x="962" y="640"/>
                  </a:lnTo>
                  <a:lnTo>
                    <a:pt x="984" y="668"/>
                  </a:lnTo>
                  <a:lnTo>
                    <a:pt x="982" y="678"/>
                  </a:lnTo>
                  <a:lnTo>
                    <a:pt x="996" y="678"/>
                  </a:lnTo>
                  <a:lnTo>
                    <a:pt x="994" y="696"/>
                  </a:lnTo>
                  <a:lnTo>
                    <a:pt x="1014" y="694"/>
                  </a:lnTo>
                  <a:lnTo>
                    <a:pt x="1016" y="710"/>
                  </a:lnTo>
                  <a:lnTo>
                    <a:pt x="1040" y="728"/>
                  </a:lnTo>
                  <a:lnTo>
                    <a:pt x="1048" y="742"/>
                  </a:lnTo>
                  <a:lnTo>
                    <a:pt x="1036" y="746"/>
                  </a:lnTo>
                  <a:lnTo>
                    <a:pt x="1016" y="740"/>
                  </a:lnTo>
                  <a:lnTo>
                    <a:pt x="1030" y="752"/>
                  </a:lnTo>
                  <a:lnTo>
                    <a:pt x="1026" y="768"/>
                  </a:lnTo>
                  <a:lnTo>
                    <a:pt x="1016" y="774"/>
                  </a:lnTo>
                  <a:lnTo>
                    <a:pt x="1004" y="764"/>
                  </a:lnTo>
                  <a:lnTo>
                    <a:pt x="990" y="760"/>
                  </a:lnTo>
                  <a:lnTo>
                    <a:pt x="984" y="762"/>
                  </a:lnTo>
                  <a:lnTo>
                    <a:pt x="976" y="774"/>
                  </a:lnTo>
                  <a:lnTo>
                    <a:pt x="958" y="758"/>
                  </a:lnTo>
                  <a:lnTo>
                    <a:pt x="964" y="748"/>
                  </a:lnTo>
                  <a:lnTo>
                    <a:pt x="960" y="740"/>
                  </a:lnTo>
                  <a:lnTo>
                    <a:pt x="944" y="744"/>
                  </a:lnTo>
                  <a:lnTo>
                    <a:pt x="940" y="738"/>
                  </a:lnTo>
                  <a:lnTo>
                    <a:pt x="938" y="728"/>
                  </a:lnTo>
                  <a:lnTo>
                    <a:pt x="930" y="722"/>
                  </a:lnTo>
                  <a:lnTo>
                    <a:pt x="906" y="726"/>
                  </a:lnTo>
                  <a:lnTo>
                    <a:pt x="914" y="740"/>
                  </a:lnTo>
                  <a:lnTo>
                    <a:pt x="928" y="750"/>
                  </a:lnTo>
                  <a:lnTo>
                    <a:pt x="942" y="752"/>
                  </a:lnTo>
                  <a:lnTo>
                    <a:pt x="942" y="776"/>
                  </a:lnTo>
                  <a:lnTo>
                    <a:pt x="936" y="790"/>
                  </a:lnTo>
                  <a:lnTo>
                    <a:pt x="934" y="810"/>
                  </a:lnTo>
                  <a:lnTo>
                    <a:pt x="924" y="818"/>
                  </a:lnTo>
                  <a:lnTo>
                    <a:pt x="928" y="848"/>
                  </a:lnTo>
                  <a:lnTo>
                    <a:pt x="942" y="858"/>
                  </a:lnTo>
                  <a:lnTo>
                    <a:pt x="934" y="864"/>
                  </a:lnTo>
                  <a:lnTo>
                    <a:pt x="934" y="898"/>
                  </a:lnTo>
                  <a:lnTo>
                    <a:pt x="924" y="910"/>
                  </a:lnTo>
                  <a:lnTo>
                    <a:pt x="928" y="924"/>
                  </a:lnTo>
                  <a:lnTo>
                    <a:pt x="900" y="932"/>
                  </a:lnTo>
                  <a:lnTo>
                    <a:pt x="872" y="1010"/>
                  </a:lnTo>
                  <a:lnTo>
                    <a:pt x="854" y="1010"/>
                  </a:lnTo>
                  <a:lnTo>
                    <a:pt x="866" y="1034"/>
                  </a:lnTo>
                  <a:lnTo>
                    <a:pt x="874" y="1048"/>
                  </a:lnTo>
                  <a:lnTo>
                    <a:pt x="878" y="1028"/>
                  </a:lnTo>
                  <a:lnTo>
                    <a:pt x="914" y="1038"/>
                  </a:lnTo>
                  <a:lnTo>
                    <a:pt x="912" y="1022"/>
                  </a:lnTo>
                  <a:lnTo>
                    <a:pt x="924" y="1024"/>
                  </a:lnTo>
                  <a:lnTo>
                    <a:pt x="936" y="1004"/>
                  </a:lnTo>
                  <a:lnTo>
                    <a:pt x="932" y="992"/>
                  </a:lnTo>
                  <a:lnTo>
                    <a:pt x="952" y="988"/>
                  </a:lnTo>
                  <a:lnTo>
                    <a:pt x="966" y="958"/>
                  </a:lnTo>
                  <a:lnTo>
                    <a:pt x="996" y="960"/>
                  </a:lnTo>
                  <a:lnTo>
                    <a:pt x="1020" y="956"/>
                  </a:lnTo>
                  <a:lnTo>
                    <a:pt x="1046" y="954"/>
                  </a:lnTo>
                  <a:lnTo>
                    <a:pt x="1050" y="934"/>
                  </a:lnTo>
                  <a:lnTo>
                    <a:pt x="1064" y="924"/>
                  </a:lnTo>
                  <a:lnTo>
                    <a:pt x="1084" y="914"/>
                  </a:lnTo>
                  <a:lnTo>
                    <a:pt x="1092" y="906"/>
                  </a:lnTo>
                  <a:lnTo>
                    <a:pt x="1104" y="914"/>
                  </a:lnTo>
                  <a:lnTo>
                    <a:pt x="1122" y="894"/>
                  </a:lnTo>
                  <a:lnTo>
                    <a:pt x="1116" y="884"/>
                  </a:lnTo>
                  <a:lnTo>
                    <a:pt x="1100" y="882"/>
                  </a:lnTo>
                  <a:lnTo>
                    <a:pt x="1086" y="884"/>
                  </a:lnTo>
                  <a:lnTo>
                    <a:pt x="1078" y="892"/>
                  </a:lnTo>
                  <a:lnTo>
                    <a:pt x="1062" y="890"/>
                  </a:lnTo>
                  <a:lnTo>
                    <a:pt x="1070" y="878"/>
                  </a:lnTo>
                  <a:lnTo>
                    <a:pt x="1072" y="848"/>
                  </a:lnTo>
                  <a:lnTo>
                    <a:pt x="1084" y="844"/>
                  </a:lnTo>
                  <a:lnTo>
                    <a:pt x="1102" y="816"/>
                  </a:lnTo>
                  <a:lnTo>
                    <a:pt x="1122" y="814"/>
                  </a:lnTo>
                  <a:lnTo>
                    <a:pt x="1142" y="800"/>
                  </a:lnTo>
                  <a:lnTo>
                    <a:pt x="1168" y="796"/>
                  </a:lnTo>
                  <a:lnTo>
                    <a:pt x="1176" y="784"/>
                  </a:lnTo>
                  <a:lnTo>
                    <a:pt x="1196" y="784"/>
                  </a:lnTo>
                  <a:lnTo>
                    <a:pt x="1206" y="768"/>
                  </a:lnTo>
                  <a:lnTo>
                    <a:pt x="1214" y="768"/>
                  </a:lnTo>
                  <a:lnTo>
                    <a:pt x="1212" y="784"/>
                  </a:lnTo>
                  <a:lnTo>
                    <a:pt x="1244" y="782"/>
                  </a:lnTo>
                  <a:lnTo>
                    <a:pt x="1244" y="774"/>
                  </a:lnTo>
                  <a:lnTo>
                    <a:pt x="1238" y="766"/>
                  </a:lnTo>
                  <a:lnTo>
                    <a:pt x="1254" y="754"/>
                  </a:lnTo>
                  <a:lnTo>
                    <a:pt x="1274" y="742"/>
                  </a:lnTo>
                  <a:lnTo>
                    <a:pt x="1288" y="740"/>
                  </a:lnTo>
                  <a:lnTo>
                    <a:pt x="1286" y="726"/>
                  </a:lnTo>
                  <a:lnTo>
                    <a:pt x="1304" y="710"/>
                  </a:lnTo>
                  <a:lnTo>
                    <a:pt x="1322" y="700"/>
                  </a:lnTo>
                  <a:lnTo>
                    <a:pt x="1322" y="670"/>
                  </a:lnTo>
                  <a:lnTo>
                    <a:pt x="1340" y="656"/>
                  </a:lnTo>
                  <a:lnTo>
                    <a:pt x="1376" y="636"/>
                  </a:lnTo>
                  <a:lnTo>
                    <a:pt x="1410" y="624"/>
                  </a:lnTo>
                  <a:lnTo>
                    <a:pt x="1378" y="618"/>
                  </a:lnTo>
                  <a:lnTo>
                    <a:pt x="1354" y="616"/>
                  </a:lnTo>
                  <a:lnTo>
                    <a:pt x="1336" y="604"/>
                  </a:lnTo>
                  <a:lnTo>
                    <a:pt x="1338" y="590"/>
                  </a:lnTo>
                  <a:lnTo>
                    <a:pt x="1340" y="580"/>
                  </a:lnTo>
                  <a:lnTo>
                    <a:pt x="1324" y="576"/>
                  </a:lnTo>
                  <a:lnTo>
                    <a:pt x="1316" y="582"/>
                  </a:lnTo>
                  <a:lnTo>
                    <a:pt x="1296" y="592"/>
                  </a:lnTo>
                  <a:lnTo>
                    <a:pt x="1264" y="580"/>
                  </a:lnTo>
                  <a:lnTo>
                    <a:pt x="1262" y="566"/>
                  </a:lnTo>
                  <a:lnTo>
                    <a:pt x="1262" y="552"/>
                  </a:lnTo>
                  <a:lnTo>
                    <a:pt x="1256" y="544"/>
                  </a:lnTo>
                  <a:lnTo>
                    <a:pt x="1216" y="552"/>
                  </a:lnTo>
                  <a:lnTo>
                    <a:pt x="1214" y="522"/>
                  </a:lnTo>
                  <a:lnTo>
                    <a:pt x="1192" y="522"/>
                  </a:lnTo>
                  <a:lnTo>
                    <a:pt x="1166" y="504"/>
                  </a:lnTo>
                  <a:lnTo>
                    <a:pt x="1146" y="510"/>
                  </a:lnTo>
                  <a:lnTo>
                    <a:pt x="1134" y="522"/>
                  </a:lnTo>
                  <a:lnTo>
                    <a:pt x="1106" y="522"/>
                  </a:lnTo>
                  <a:lnTo>
                    <a:pt x="1098" y="500"/>
                  </a:lnTo>
                  <a:lnTo>
                    <a:pt x="1102" y="474"/>
                  </a:lnTo>
                  <a:lnTo>
                    <a:pt x="1040" y="452"/>
                  </a:lnTo>
                  <a:lnTo>
                    <a:pt x="1028" y="436"/>
                  </a:lnTo>
                  <a:lnTo>
                    <a:pt x="952" y="396"/>
                  </a:lnTo>
                  <a:lnTo>
                    <a:pt x="948" y="2"/>
                  </a:lnTo>
                  <a:lnTo>
                    <a:pt x="178" y="0"/>
                  </a:lnTo>
                </a:path>
              </a:pathLst>
            </a:custGeom>
            <a:solidFill>
              <a:srgbClr val="00ff00"/>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47" name=""/>
            <p:cNvSpPr/>
            <p:nvPr/>
          </p:nvSpPr>
          <p:spPr>
            <a:xfrm>
              <a:off x="6722640" y="2395800"/>
              <a:ext cx="12600" cy="12240"/>
            </a:xfrm>
            <a:prstGeom prst="rect">
              <a:avLst/>
            </a:prstGeom>
            <a:solidFill>
              <a:srgbClr val="00ff00"/>
            </a:solidFill>
            <a:ln w="9360">
              <a:solidFill>
                <a:srgbClr val="5f5f5f"/>
              </a:solidFill>
              <a:miter/>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grpSp>
      <p:sp>
        <p:nvSpPr>
          <p:cNvPr id="1748" name=""/>
          <p:cNvSpPr/>
          <p:nvPr/>
        </p:nvSpPr>
        <p:spPr>
          <a:xfrm>
            <a:off x="4692600" y="1138320"/>
            <a:ext cx="839880" cy="677880"/>
          </a:xfrm>
          <a:custGeom>
            <a:avLst/>
            <a:gdLst/>
            <a:ahLst/>
            <a:rect l="l" t="t" r="r" b="b"/>
            <a:pathLst>
              <a:path w="523" h="437">
                <a:moveTo>
                  <a:pt x="24" y="0"/>
                </a:moveTo>
                <a:lnTo>
                  <a:pt x="8" y="304"/>
                </a:lnTo>
                <a:lnTo>
                  <a:pt x="0" y="434"/>
                </a:lnTo>
                <a:lnTo>
                  <a:pt x="126" y="436"/>
                </a:lnTo>
                <a:lnTo>
                  <a:pt x="340" y="432"/>
                </a:lnTo>
                <a:lnTo>
                  <a:pt x="370" y="116"/>
                </a:lnTo>
                <a:lnTo>
                  <a:pt x="522" y="0"/>
                </a:lnTo>
                <a:lnTo>
                  <a:pt x="24" y="0"/>
                </a:lnTo>
              </a:path>
            </a:pathLst>
          </a:custGeom>
          <a:solidFill>
            <a:srgbClr val="00ff00"/>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49" name=""/>
          <p:cNvSpPr/>
          <p:nvPr/>
        </p:nvSpPr>
        <p:spPr>
          <a:xfrm>
            <a:off x="4226040" y="1717560"/>
            <a:ext cx="1596960" cy="1471680"/>
          </a:xfrm>
          <a:custGeom>
            <a:avLst/>
            <a:gdLst/>
            <a:ahLst/>
            <a:rect l="l" t="t" r="r" b="b"/>
            <a:pathLst>
              <a:path w="894" h="846">
                <a:moveTo>
                  <a:pt x="36" y="45"/>
                </a:moveTo>
                <a:lnTo>
                  <a:pt x="531" y="45"/>
                </a:lnTo>
                <a:lnTo>
                  <a:pt x="534" y="0"/>
                </a:lnTo>
                <a:lnTo>
                  <a:pt x="573" y="18"/>
                </a:lnTo>
                <a:lnTo>
                  <a:pt x="594" y="57"/>
                </a:lnTo>
                <a:lnTo>
                  <a:pt x="615" y="69"/>
                </a:lnTo>
                <a:lnTo>
                  <a:pt x="642" y="51"/>
                </a:lnTo>
                <a:lnTo>
                  <a:pt x="663" y="51"/>
                </a:lnTo>
                <a:lnTo>
                  <a:pt x="696" y="81"/>
                </a:lnTo>
                <a:lnTo>
                  <a:pt x="744" y="84"/>
                </a:lnTo>
                <a:lnTo>
                  <a:pt x="774" y="78"/>
                </a:lnTo>
                <a:lnTo>
                  <a:pt x="807" y="87"/>
                </a:lnTo>
                <a:lnTo>
                  <a:pt x="813" y="120"/>
                </a:lnTo>
                <a:lnTo>
                  <a:pt x="804" y="141"/>
                </a:lnTo>
                <a:lnTo>
                  <a:pt x="744" y="180"/>
                </a:lnTo>
                <a:lnTo>
                  <a:pt x="750" y="213"/>
                </a:lnTo>
                <a:lnTo>
                  <a:pt x="810" y="198"/>
                </a:lnTo>
                <a:lnTo>
                  <a:pt x="828" y="207"/>
                </a:lnTo>
                <a:lnTo>
                  <a:pt x="846" y="228"/>
                </a:lnTo>
                <a:lnTo>
                  <a:pt x="864" y="291"/>
                </a:lnTo>
                <a:lnTo>
                  <a:pt x="870" y="348"/>
                </a:lnTo>
                <a:lnTo>
                  <a:pt x="837" y="381"/>
                </a:lnTo>
                <a:lnTo>
                  <a:pt x="846" y="531"/>
                </a:lnTo>
                <a:lnTo>
                  <a:pt x="819" y="561"/>
                </a:lnTo>
                <a:lnTo>
                  <a:pt x="888" y="633"/>
                </a:lnTo>
                <a:lnTo>
                  <a:pt x="894" y="678"/>
                </a:lnTo>
                <a:lnTo>
                  <a:pt x="852" y="711"/>
                </a:lnTo>
                <a:lnTo>
                  <a:pt x="849" y="765"/>
                </a:lnTo>
                <a:lnTo>
                  <a:pt x="819" y="789"/>
                </a:lnTo>
                <a:lnTo>
                  <a:pt x="777" y="759"/>
                </a:lnTo>
                <a:lnTo>
                  <a:pt x="561" y="771"/>
                </a:lnTo>
                <a:lnTo>
                  <a:pt x="564" y="834"/>
                </a:lnTo>
                <a:lnTo>
                  <a:pt x="129" y="846"/>
                </a:lnTo>
                <a:lnTo>
                  <a:pt x="120" y="750"/>
                </a:lnTo>
                <a:lnTo>
                  <a:pt x="0" y="744"/>
                </a:lnTo>
                <a:lnTo>
                  <a:pt x="36" y="45"/>
                </a:lnTo>
                <a:close/>
              </a:path>
            </a:pathLst>
          </a:custGeom>
          <a:solidFill>
            <a:srgbClr val="00ff00"/>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1750" name=""/>
          <p:cNvSpPr/>
          <p:nvPr/>
        </p:nvSpPr>
        <p:spPr>
          <a:xfrm>
            <a:off x="1397160" y="4756320"/>
            <a:ext cx="963360" cy="475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1" name=""/>
          <p:cNvSpPr/>
          <p:nvPr/>
        </p:nvSpPr>
        <p:spPr>
          <a:xfrm>
            <a:off x="1397160" y="4756320"/>
            <a:ext cx="963360" cy="475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2" name=""/>
          <p:cNvSpPr/>
          <p:nvPr/>
        </p:nvSpPr>
        <p:spPr>
          <a:xfrm>
            <a:off x="222120" y="4822920"/>
            <a:ext cx="885960" cy="4363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3" name=""/>
          <p:cNvSpPr/>
          <p:nvPr/>
        </p:nvSpPr>
        <p:spPr>
          <a:xfrm>
            <a:off x="222120" y="4822920"/>
            <a:ext cx="885960" cy="4363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4" name=""/>
          <p:cNvSpPr/>
          <p:nvPr/>
        </p:nvSpPr>
        <p:spPr>
          <a:xfrm>
            <a:off x="316080" y="6446880"/>
            <a:ext cx="266400" cy="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5" name=""/>
          <p:cNvSpPr/>
          <p:nvPr/>
        </p:nvSpPr>
        <p:spPr>
          <a:xfrm>
            <a:off x="1040040" y="353232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1756" name=""/>
          <p:cNvSpPr/>
          <p:nvPr/>
        </p:nvSpPr>
        <p:spPr>
          <a:xfrm>
            <a:off x="1088280" y="1444680"/>
            <a:ext cx="4348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239</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grpSp>
        <p:nvGrpSpPr>
          <p:cNvPr id="1757" name=""/>
          <p:cNvGrpSpPr/>
          <p:nvPr/>
        </p:nvGrpSpPr>
        <p:grpSpPr>
          <a:xfrm>
            <a:off x="388800" y="1461960"/>
            <a:ext cx="1629000" cy="2600280"/>
            <a:chOff x="388800" y="1461960"/>
            <a:chExt cx="1629000" cy="2600280"/>
          </a:xfrm>
        </p:grpSpPr>
        <p:sp>
          <p:nvSpPr>
            <p:cNvPr id="1758" name=""/>
            <p:cNvSpPr/>
            <p:nvPr/>
          </p:nvSpPr>
          <p:spPr>
            <a:xfrm>
              <a:off x="388800" y="1461960"/>
              <a:ext cx="1629000" cy="26002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1759" name=""/>
            <p:cNvGrpSpPr/>
            <p:nvPr/>
          </p:nvGrpSpPr>
          <p:grpSpPr>
            <a:xfrm>
              <a:off x="425520" y="1461960"/>
              <a:ext cx="1523880" cy="2374920"/>
              <a:chOff x="425520" y="1461960"/>
              <a:chExt cx="1523880" cy="2374920"/>
            </a:xfrm>
          </p:grpSpPr>
          <p:grpSp>
            <p:nvGrpSpPr>
              <p:cNvPr id="1760" name=""/>
              <p:cNvGrpSpPr/>
              <p:nvPr/>
            </p:nvGrpSpPr>
            <p:grpSpPr>
              <a:xfrm>
                <a:off x="425520" y="1461960"/>
                <a:ext cx="1523880" cy="2374920"/>
                <a:chOff x="425520" y="1461960"/>
                <a:chExt cx="1523880" cy="2374920"/>
              </a:xfrm>
            </p:grpSpPr>
            <p:graphicFrame>
              <p:nvGraphicFramePr>
                <p:cNvPr id="1761" name=""/>
                <p:cNvGraphicFramePr/>
                <p:nvPr/>
              </p:nvGraphicFramePr>
              <p:xfrm>
                <a:off x="425520" y="1471680"/>
                <a:ext cx="1523880" cy="2365200"/>
              </p:xfrm>
              <a:graphic>
                <a:graphicData uri="http://schemas.openxmlformats.org/presentationml/2006/ole">
                  <p:oleObj r:id="rId1" spid="">
                    <p:embed/>
                    <p:pic>
                      <p:nvPicPr>
                        <p:cNvPr id="1762" name="" descr=""/>
                        <p:cNvPicPr/>
                        <p:nvPr/>
                      </p:nvPicPr>
                      <p:blipFill>
                        <a:blip r:embed="rId2"/>
                        <a:stretch/>
                      </p:blipFill>
                      <p:spPr>
                        <a:xfrm>
                          <a:off x="425520" y="1471680"/>
                          <a:ext cx="1523880" cy="2365200"/>
                        </a:xfrm>
                        <a:prstGeom prst="rect">
                          <a:avLst/>
                        </a:prstGeom>
                        <a:noFill/>
                        <a:ln w="0">
                          <a:noFill/>
                        </a:ln>
                      </p:spPr>
                    </p:pic>
                  </p:oleObj>
                </a:graphicData>
              </a:graphic>
            </p:graphicFrame>
            <p:sp>
              <p:nvSpPr>
                <p:cNvPr id="1763" name=""/>
                <p:cNvSpPr/>
                <p:nvPr/>
              </p:nvSpPr>
              <p:spPr>
                <a:xfrm>
                  <a:off x="847800" y="1461960"/>
                  <a:ext cx="60660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West</a:t>
                  </a:r>
                  <a:endParaRPr b="0" lang="en-US" sz="1400" strike="noStrike" u="none">
                    <a:solidFill>
                      <a:srgbClr val="000000"/>
                    </a:solidFill>
                    <a:effectLst/>
                    <a:uFillTx/>
                    <a:latin typeface="Times New Roman"/>
                  </a:endParaRPr>
                </a:p>
              </p:txBody>
            </p:sp>
          </p:grpSp>
          <p:sp>
            <p:nvSpPr>
              <p:cNvPr id="1764" name=""/>
              <p:cNvSpPr/>
              <p:nvPr/>
            </p:nvSpPr>
            <p:spPr>
              <a:xfrm>
                <a:off x="948240" y="3090600"/>
                <a:ext cx="457920" cy="27144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97%</a:t>
                </a:r>
                <a:endParaRPr b="0" lang="en-US" sz="1200" strike="noStrike" u="none">
                  <a:solidFill>
                    <a:srgbClr val="000000"/>
                  </a:solidFill>
                  <a:effectLst/>
                  <a:uFillTx/>
                  <a:latin typeface="Times New Roman"/>
                </a:endParaRPr>
              </a:p>
            </p:txBody>
          </p:sp>
        </p:grpSp>
      </p:grpSp>
      <p:grpSp>
        <p:nvGrpSpPr>
          <p:cNvPr id="1765" name=""/>
          <p:cNvGrpSpPr/>
          <p:nvPr/>
        </p:nvGrpSpPr>
        <p:grpSpPr>
          <a:xfrm>
            <a:off x="1676520" y="2895480"/>
            <a:ext cx="5277960" cy="3479400"/>
            <a:chOff x="1676520" y="2895480"/>
            <a:chExt cx="5277960" cy="3479400"/>
          </a:xfrm>
        </p:grpSpPr>
        <p:sp>
          <p:nvSpPr>
            <p:cNvPr id="1766" name=""/>
            <p:cNvSpPr/>
            <p:nvPr/>
          </p:nvSpPr>
          <p:spPr>
            <a:xfrm>
              <a:off x="1906920" y="2895480"/>
              <a:ext cx="1800" cy="19080"/>
            </a:xfrm>
            <a:custGeom>
              <a:avLst/>
              <a:gdLst/>
              <a:ahLst/>
              <a:rect l="l" t="t" r="r" b="b"/>
              <a:pathLst>
                <a:path w="0" h="11">
                  <a:moveTo>
                    <a:pt x="0" y="0"/>
                  </a:moveTo>
                  <a:lnTo>
                    <a:pt x="0" y="6"/>
                  </a:lnTo>
                  <a:lnTo>
                    <a:pt x="0" y="11"/>
                  </a:lnTo>
                </a:path>
              </a:pathLst>
            </a:custGeom>
            <a:noFill/>
            <a:ln w="1584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767" name=""/>
            <p:cNvSpPr/>
            <p:nvPr/>
          </p:nvSpPr>
          <p:spPr>
            <a:xfrm>
              <a:off x="1906920" y="2914560"/>
              <a:ext cx="1800" cy="18720"/>
            </a:xfrm>
            <a:custGeom>
              <a:avLst/>
              <a:gdLst/>
              <a:ahLst/>
              <a:rect l="l" t="t" r="r" b="b"/>
              <a:pathLst>
                <a:path w="0" h="11">
                  <a:moveTo>
                    <a:pt x="0" y="0"/>
                  </a:moveTo>
                  <a:lnTo>
                    <a:pt x="0" y="0"/>
                  </a:lnTo>
                  <a:lnTo>
                    <a:pt x="0" y="5"/>
                  </a:lnTo>
                  <a:lnTo>
                    <a:pt x="0" y="11"/>
                  </a:lnTo>
                </a:path>
              </a:pathLst>
            </a:custGeom>
            <a:no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768" name=""/>
            <p:cNvSpPr/>
            <p:nvPr/>
          </p:nvSpPr>
          <p:spPr>
            <a:xfrm>
              <a:off x="1906920" y="2933640"/>
              <a:ext cx="1800" cy="36720"/>
            </a:xfrm>
            <a:custGeom>
              <a:avLst/>
              <a:gdLst/>
              <a:ahLst/>
              <a:rect l="l" t="t" r="r" b="b"/>
              <a:pathLst>
                <a:path w="0" h="21">
                  <a:moveTo>
                    <a:pt x="0" y="0"/>
                  </a:moveTo>
                  <a:lnTo>
                    <a:pt x="0" y="5"/>
                  </a:lnTo>
                  <a:lnTo>
                    <a:pt x="0" y="15"/>
                  </a:lnTo>
                  <a:lnTo>
                    <a:pt x="0" y="21"/>
                  </a:lnTo>
                </a:path>
              </a:pathLst>
            </a:custGeom>
            <a:no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769" name=""/>
            <p:cNvSpPr/>
            <p:nvPr/>
          </p:nvSpPr>
          <p:spPr>
            <a:xfrm>
              <a:off x="1897920" y="2970360"/>
              <a:ext cx="8640" cy="64080"/>
            </a:xfrm>
            <a:custGeom>
              <a:avLst/>
              <a:gdLst/>
              <a:ahLst/>
              <a:rect l="l" t="t" r="r" b="b"/>
              <a:pathLst>
                <a:path w="5" h="37">
                  <a:moveTo>
                    <a:pt x="5" y="0"/>
                  </a:moveTo>
                  <a:lnTo>
                    <a:pt x="5" y="10"/>
                  </a:lnTo>
                  <a:lnTo>
                    <a:pt x="0" y="26"/>
                  </a:lnTo>
                  <a:lnTo>
                    <a:pt x="0" y="37"/>
                  </a:lnTo>
                </a:path>
              </a:pathLst>
            </a:custGeom>
            <a:noFill/>
            <a:ln w="1584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1770" name=""/>
            <p:cNvSpPr/>
            <p:nvPr/>
          </p:nvSpPr>
          <p:spPr>
            <a:xfrm>
              <a:off x="1676520" y="3440520"/>
              <a:ext cx="314280" cy="64080"/>
            </a:xfrm>
            <a:custGeom>
              <a:avLst/>
              <a:gdLst/>
              <a:ahLst/>
              <a:rect l="l" t="t" r="r" b="b"/>
              <a:pathLst>
                <a:path w="176" h="37">
                  <a:moveTo>
                    <a:pt x="176" y="0"/>
                  </a:moveTo>
                  <a:lnTo>
                    <a:pt x="176" y="5"/>
                  </a:lnTo>
                  <a:lnTo>
                    <a:pt x="31" y="37"/>
                  </a:lnTo>
                  <a:lnTo>
                    <a:pt x="0" y="27"/>
                  </a:lnTo>
                </a:path>
              </a:pathLst>
            </a:custGeom>
            <a:noFill/>
            <a:ln w="1584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1771" name=""/>
            <p:cNvSpPr/>
            <p:nvPr/>
          </p:nvSpPr>
          <p:spPr>
            <a:xfrm>
              <a:off x="2312640" y="3182760"/>
              <a:ext cx="1090080" cy="423360"/>
            </a:xfrm>
            <a:custGeom>
              <a:avLst/>
              <a:gdLst/>
              <a:ahLst/>
              <a:rect l="l" t="t" r="r" b="b"/>
              <a:pathLst>
                <a:path w="610" h="243">
                  <a:moveTo>
                    <a:pt x="160" y="31"/>
                  </a:moveTo>
                  <a:lnTo>
                    <a:pt x="155" y="53"/>
                  </a:lnTo>
                  <a:lnTo>
                    <a:pt x="124" y="53"/>
                  </a:lnTo>
                  <a:lnTo>
                    <a:pt x="160" y="111"/>
                  </a:lnTo>
                  <a:lnTo>
                    <a:pt x="202" y="127"/>
                  </a:lnTo>
                  <a:lnTo>
                    <a:pt x="228" y="132"/>
                  </a:lnTo>
                  <a:lnTo>
                    <a:pt x="336" y="153"/>
                  </a:lnTo>
                  <a:lnTo>
                    <a:pt x="491" y="217"/>
                  </a:lnTo>
                  <a:lnTo>
                    <a:pt x="604" y="233"/>
                  </a:lnTo>
                  <a:lnTo>
                    <a:pt x="610" y="243"/>
                  </a:lnTo>
                  <a:lnTo>
                    <a:pt x="610" y="228"/>
                  </a:lnTo>
                  <a:lnTo>
                    <a:pt x="486" y="212"/>
                  </a:lnTo>
                  <a:lnTo>
                    <a:pt x="465" y="212"/>
                  </a:lnTo>
                  <a:lnTo>
                    <a:pt x="336" y="159"/>
                  </a:lnTo>
                  <a:lnTo>
                    <a:pt x="207" y="132"/>
                  </a:lnTo>
                  <a:lnTo>
                    <a:pt x="202" y="132"/>
                  </a:lnTo>
                  <a:lnTo>
                    <a:pt x="155" y="116"/>
                  </a:lnTo>
                  <a:lnTo>
                    <a:pt x="124" y="53"/>
                  </a:lnTo>
                  <a:lnTo>
                    <a:pt x="57" y="0"/>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2" name=""/>
            <p:cNvSpPr/>
            <p:nvPr/>
          </p:nvSpPr>
          <p:spPr>
            <a:xfrm>
              <a:off x="6531120" y="5840280"/>
              <a:ext cx="26640" cy="55440"/>
            </a:xfrm>
            <a:custGeom>
              <a:avLst/>
              <a:gdLst/>
              <a:ahLst/>
              <a:rect l="l" t="t" r="r" b="b"/>
              <a:pathLst>
                <a:path w="15" h="32">
                  <a:moveTo>
                    <a:pt x="0" y="0"/>
                  </a:moveTo>
                  <a:lnTo>
                    <a:pt x="15" y="16"/>
                  </a:lnTo>
                  <a:lnTo>
                    <a:pt x="15" y="32"/>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773" name=""/>
            <p:cNvSpPr/>
            <p:nvPr/>
          </p:nvSpPr>
          <p:spPr>
            <a:xfrm>
              <a:off x="6577560" y="5924160"/>
              <a:ext cx="165960" cy="212400"/>
            </a:xfrm>
            <a:custGeom>
              <a:avLst/>
              <a:gdLst/>
              <a:ahLst/>
              <a:rect l="l" t="t" r="r" b="b"/>
              <a:pathLst>
                <a:path w="93" h="122">
                  <a:moveTo>
                    <a:pt x="0" y="0"/>
                  </a:moveTo>
                  <a:lnTo>
                    <a:pt x="15" y="10"/>
                  </a:lnTo>
                  <a:lnTo>
                    <a:pt x="15" y="10"/>
                  </a:lnTo>
                  <a:lnTo>
                    <a:pt x="15" y="26"/>
                  </a:lnTo>
                  <a:lnTo>
                    <a:pt x="20" y="32"/>
                  </a:lnTo>
                  <a:lnTo>
                    <a:pt x="25" y="32"/>
                  </a:lnTo>
                  <a:lnTo>
                    <a:pt x="31" y="42"/>
                  </a:lnTo>
                  <a:lnTo>
                    <a:pt x="31" y="47"/>
                  </a:lnTo>
                  <a:lnTo>
                    <a:pt x="36" y="58"/>
                  </a:lnTo>
                  <a:lnTo>
                    <a:pt x="41" y="58"/>
                  </a:lnTo>
                  <a:lnTo>
                    <a:pt x="41" y="69"/>
                  </a:lnTo>
                  <a:lnTo>
                    <a:pt x="41" y="74"/>
                  </a:lnTo>
                  <a:lnTo>
                    <a:pt x="46" y="74"/>
                  </a:lnTo>
                  <a:lnTo>
                    <a:pt x="51" y="79"/>
                  </a:lnTo>
                  <a:lnTo>
                    <a:pt x="67" y="106"/>
                  </a:lnTo>
                  <a:lnTo>
                    <a:pt x="72" y="116"/>
                  </a:lnTo>
                  <a:lnTo>
                    <a:pt x="82" y="116"/>
                  </a:lnTo>
                  <a:lnTo>
                    <a:pt x="82" y="122"/>
                  </a:lnTo>
                  <a:lnTo>
                    <a:pt x="93" y="122"/>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4" name=""/>
            <p:cNvSpPr/>
            <p:nvPr/>
          </p:nvSpPr>
          <p:spPr>
            <a:xfrm>
              <a:off x="6622200" y="6005880"/>
              <a:ext cx="74880" cy="111240"/>
            </a:xfrm>
            <a:custGeom>
              <a:avLst/>
              <a:gdLst/>
              <a:ahLst/>
              <a:rect l="l" t="t" r="r" b="b"/>
              <a:pathLst>
                <a:path w="42" h="64">
                  <a:moveTo>
                    <a:pt x="0" y="0"/>
                  </a:moveTo>
                  <a:lnTo>
                    <a:pt x="11" y="11"/>
                  </a:lnTo>
                  <a:lnTo>
                    <a:pt x="11" y="11"/>
                  </a:lnTo>
                  <a:lnTo>
                    <a:pt x="16" y="22"/>
                  </a:lnTo>
                  <a:lnTo>
                    <a:pt x="16" y="27"/>
                  </a:lnTo>
                  <a:lnTo>
                    <a:pt x="11" y="27"/>
                  </a:lnTo>
                  <a:lnTo>
                    <a:pt x="16" y="32"/>
                  </a:lnTo>
                  <a:lnTo>
                    <a:pt x="21" y="32"/>
                  </a:lnTo>
                  <a:lnTo>
                    <a:pt x="42" y="6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5" name=""/>
            <p:cNvSpPr/>
            <p:nvPr/>
          </p:nvSpPr>
          <p:spPr>
            <a:xfrm>
              <a:off x="6706080" y="6125760"/>
              <a:ext cx="17640" cy="27720"/>
            </a:xfrm>
            <a:prstGeom prst="line">
              <a:avLst/>
            </a:prstGeom>
            <a:ln w="1584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776" name=""/>
            <p:cNvSpPr/>
            <p:nvPr/>
          </p:nvSpPr>
          <p:spPr>
            <a:xfrm>
              <a:off x="6697080" y="6164280"/>
              <a:ext cx="1800" cy="17640"/>
            </a:xfrm>
            <a:prstGeom prst="line">
              <a:avLst/>
            </a:prstGeom>
            <a:ln w="15840">
              <a:solidFill>
                <a:srgbClr val="ffffff"/>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777" name=""/>
            <p:cNvSpPr/>
            <p:nvPr/>
          </p:nvSpPr>
          <p:spPr>
            <a:xfrm flipH="1">
              <a:off x="6697080" y="6125760"/>
              <a:ext cx="8640" cy="27720"/>
            </a:xfrm>
            <a:prstGeom prst="line">
              <a:avLst/>
            </a:prstGeom>
            <a:ln w="1584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778" name=""/>
            <p:cNvSpPr/>
            <p:nvPr/>
          </p:nvSpPr>
          <p:spPr>
            <a:xfrm>
              <a:off x="6706080" y="6136560"/>
              <a:ext cx="73080" cy="145800"/>
            </a:xfrm>
            <a:custGeom>
              <a:avLst/>
              <a:gdLst/>
              <a:ahLst/>
              <a:rect l="l" t="t" r="r" b="b"/>
              <a:pathLst>
                <a:path w="41" h="84">
                  <a:moveTo>
                    <a:pt x="0" y="0"/>
                  </a:moveTo>
                  <a:lnTo>
                    <a:pt x="5" y="5"/>
                  </a:lnTo>
                  <a:lnTo>
                    <a:pt x="5" y="26"/>
                  </a:lnTo>
                  <a:lnTo>
                    <a:pt x="0" y="26"/>
                  </a:lnTo>
                  <a:lnTo>
                    <a:pt x="5" y="37"/>
                  </a:lnTo>
                  <a:lnTo>
                    <a:pt x="10" y="31"/>
                  </a:lnTo>
                  <a:lnTo>
                    <a:pt x="21" y="53"/>
                  </a:lnTo>
                  <a:lnTo>
                    <a:pt x="26" y="53"/>
                  </a:lnTo>
                  <a:lnTo>
                    <a:pt x="31" y="84"/>
                  </a:lnTo>
                  <a:lnTo>
                    <a:pt x="41" y="8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9" name=""/>
            <p:cNvSpPr/>
            <p:nvPr/>
          </p:nvSpPr>
          <p:spPr>
            <a:xfrm>
              <a:off x="6706080" y="6125760"/>
              <a:ext cx="17640" cy="55800"/>
            </a:xfrm>
            <a:custGeom>
              <a:avLst/>
              <a:gdLst/>
              <a:ahLst/>
              <a:rect l="l" t="t" r="r" b="b"/>
              <a:pathLst>
                <a:path w="10" h="32">
                  <a:moveTo>
                    <a:pt x="0" y="0"/>
                  </a:moveTo>
                  <a:lnTo>
                    <a:pt x="5" y="6"/>
                  </a:lnTo>
                  <a:lnTo>
                    <a:pt x="5" y="6"/>
                  </a:lnTo>
                  <a:lnTo>
                    <a:pt x="5" y="22"/>
                  </a:lnTo>
                  <a:lnTo>
                    <a:pt x="10" y="27"/>
                  </a:lnTo>
                  <a:lnTo>
                    <a:pt x="10" y="32"/>
                  </a:lnTo>
                </a:path>
              </a:pathLst>
            </a:custGeom>
            <a:noFill/>
            <a:ln w="1584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780" name=""/>
            <p:cNvSpPr/>
            <p:nvPr/>
          </p:nvSpPr>
          <p:spPr>
            <a:xfrm>
              <a:off x="6697080" y="6190560"/>
              <a:ext cx="8640" cy="1440"/>
            </a:xfrm>
            <a:prstGeom prst="line">
              <a:avLst/>
            </a:prstGeom>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781" name=""/>
            <p:cNvSpPr/>
            <p:nvPr/>
          </p:nvSpPr>
          <p:spPr>
            <a:xfrm>
              <a:off x="6724080" y="6145200"/>
              <a:ext cx="55440" cy="111240"/>
            </a:xfrm>
            <a:custGeom>
              <a:avLst/>
              <a:gdLst/>
              <a:ahLst/>
              <a:rect l="l" t="t" r="r" b="b"/>
              <a:pathLst>
                <a:path w="31" h="64">
                  <a:moveTo>
                    <a:pt x="0" y="0"/>
                  </a:moveTo>
                  <a:lnTo>
                    <a:pt x="0" y="16"/>
                  </a:lnTo>
                  <a:lnTo>
                    <a:pt x="0" y="32"/>
                  </a:lnTo>
                  <a:lnTo>
                    <a:pt x="11" y="37"/>
                  </a:lnTo>
                  <a:lnTo>
                    <a:pt x="21" y="48"/>
                  </a:lnTo>
                  <a:lnTo>
                    <a:pt x="21" y="64"/>
                  </a:lnTo>
                  <a:lnTo>
                    <a:pt x="31" y="6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2" name=""/>
            <p:cNvSpPr/>
            <p:nvPr/>
          </p:nvSpPr>
          <p:spPr>
            <a:xfrm>
              <a:off x="6724080" y="6173280"/>
              <a:ext cx="28440" cy="1440"/>
            </a:xfrm>
            <a:prstGeom prst="line">
              <a:avLst/>
            </a:prstGeom>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783" name=""/>
            <p:cNvSpPr/>
            <p:nvPr/>
          </p:nvSpPr>
          <p:spPr>
            <a:xfrm>
              <a:off x="6706080" y="6190560"/>
              <a:ext cx="46440" cy="46800"/>
            </a:xfrm>
            <a:custGeom>
              <a:avLst/>
              <a:gdLst/>
              <a:ahLst/>
              <a:rect l="l" t="t" r="r" b="b"/>
              <a:pathLst>
                <a:path w="26" h="27">
                  <a:moveTo>
                    <a:pt x="0" y="0"/>
                  </a:moveTo>
                  <a:lnTo>
                    <a:pt x="0" y="6"/>
                  </a:lnTo>
                  <a:lnTo>
                    <a:pt x="5" y="6"/>
                  </a:lnTo>
                  <a:lnTo>
                    <a:pt x="21" y="27"/>
                  </a:lnTo>
                  <a:lnTo>
                    <a:pt x="26" y="27"/>
                  </a:lnTo>
                </a:path>
              </a:pathLst>
            </a:custGeom>
            <a:noFill/>
            <a:ln w="1584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784" name=""/>
            <p:cNvSpPr/>
            <p:nvPr/>
          </p:nvSpPr>
          <p:spPr>
            <a:xfrm>
              <a:off x="6761520" y="6256440"/>
              <a:ext cx="17640" cy="36720"/>
            </a:xfrm>
            <a:custGeom>
              <a:avLst/>
              <a:gdLst/>
              <a:ahLst/>
              <a:rect l="l" t="t" r="r" b="b"/>
              <a:pathLst>
                <a:path w="10" h="21">
                  <a:moveTo>
                    <a:pt x="5" y="15"/>
                  </a:moveTo>
                  <a:lnTo>
                    <a:pt x="0" y="5"/>
                  </a:lnTo>
                  <a:lnTo>
                    <a:pt x="10" y="0"/>
                  </a:lnTo>
                  <a:lnTo>
                    <a:pt x="10" y="0"/>
                  </a:lnTo>
                  <a:lnTo>
                    <a:pt x="10" y="0"/>
                  </a:lnTo>
                  <a:lnTo>
                    <a:pt x="10" y="5"/>
                  </a:lnTo>
                  <a:lnTo>
                    <a:pt x="10" y="5"/>
                  </a:lnTo>
                  <a:lnTo>
                    <a:pt x="10" y="21"/>
                  </a:lnTo>
                  <a:lnTo>
                    <a:pt x="0" y="21"/>
                  </a:lnTo>
                </a:path>
              </a:pathLst>
            </a:custGeom>
            <a:no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785" name=""/>
            <p:cNvSpPr/>
            <p:nvPr/>
          </p:nvSpPr>
          <p:spPr>
            <a:xfrm>
              <a:off x="6724080" y="6293160"/>
              <a:ext cx="46440" cy="72720"/>
            </a:xfrm>
            <a:custGeom>
              <a:avLst/>
              <a:gdLst/>
              <a:ahLst/>
              <a:rect l="l" t="t" r="r" b="b"/>
              <a:pathLst>
                <a:path w="26" h="42">
                  <a:moveTo>
                    <a:pt x="0" y="0"/>
                  </a:moveTo>
                  <a:lnTo>
                    <a:pt x="11" y="5"/>
                  </a:lnTo>
                  <a:lnTo>
                    <a:pt x="11" y="21"/>
                  </a:lnTo>
                  <a:lnTo>
                    <a:pt x="26" y="26"/>
                  </a:lnTo>
                  <a:lnTo>
                    <a:pt x="26" y="37"/>
                  </a:lnTo>
                  <a:lnTo>
                    <a:pt x="21" y="42"/>
                  </a:lnTo>
                </a:path>
              </a:pathLst>
            </a:custGeom>
            <a:noFill/>
            <a:ln w="1584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1786" name=""/>
            <p:cNvSpPr/>
            <p:nvPr/>
          </p:nvSpPr>
          <p:spPr>
            <a:xfrm>
              <a:off x="6724080" y="6293160"/>
              <a:ext cx="8640" cy="36000"/>
            </a:xfrm>
            <a:custGeom>
              <a:avLst/>
              <a:gdLst/>
              <a:ahLst/>
              <a:rect l="l" t="t" r="r" b="b"/>
              <a:pathLst>
                <a:path w="5" h="21">
                  <a:moveTo>
                    <a:pt x="0" y="0"/>
                  </a:moveTo>
                  <a:lnTo>
                    <a:pt x="5" y="10"/>
                  </a:lnTo>
                  <a:lnTo>
                    <a:pt x="5" y="21"/>
                  </a:lnTo>
                </a:path>
              </a:pathLst>
            </a:custGeom>
            <a:noFill/>
            <a:ln w="1584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787" name=""/>
            <p:cNvSpPr/>
            <p:nvPr/>
          </p:nvSpPr>
          <p:spPr>
            <a:xfrm>
              <a:off x="6743880" y="6338160"/>
              <a:ext cx="17640" cy="36720"/>
            </a:xfrm>
            <a:custGeom>
              <a:avLst/>
              <a:gdLst/>
              <a:ahLst/>
              <a:rect l="l" t="t" r="r" b="b"/>
              <a:pathLst>
                <a:path w="10" h="21">
                  <a:moveTo>
                    <a:pt x="10" y="0"/>
                  </a:moveTo>
                  <a:lnTo>
                    <a:pt x="0" y="0"/>
                  </a:lnTo>
                  <a:lnTo>
                    <a:pt x="0" y="21"/>
                  </a:lnTo>
                </a:path>
              </a:pathLst>
            </a:custGeom>
            <a:no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788" name=""/>
            <p:cNvSpPr/>
            <p:nvPr/>
          </p:nvSpPr>
          <p:spPr>
            <a:xfrm>
              <a:off x="6466680" y="6209640"/>
              <a:ext cx="1800" cy="19080"/>
            </a:xfrm>
            <a:custGeom>
              <a:avLst/>
              <a:gdLst/>
              <a:ahLst/>
              <a:rect l="l" t="t" r="r" b="b"/>
              <a:pathLst>
                <a:path w="0" h="11">
                  <a:moveTo>
                    <a:pt x="0" y="11"/>
                  </a:moveTo>
                  <a:lnTo>
                    <a:pt x="0" y="5"/>
                  </a:lnTo>
                  <a:lnTo>
                    <a:pt x="0" y="5"/>
                  </a:lnTo>
                  <a:lnTo>
                    <a:pt x="0" y="0"/>
                  </a:lnTo>
                </a:path>
              </a:pathLst>
            </a:custGeom>
            <a:noFill/>
            <a:ln w="1584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789" name=""/>
            <p:cNvSpPr/>
            <p:nvPr/>
          </p:nvSpPr>
          <p:spPr>
            <a:xfrm>
              <a:off x="6455880" y="6201000"/>
              <a:ext cx="10440" cy="8640"/>
            </a:xfrm>
            <a:custGeom>
              <a:avLst/>
              <a:gdLst/>
              <a:ahLst/>
              <a:rect l="l" t="t" r="r" b="b"/>
              <a:pathLst>
                <a:path w="6" h="5">
                  <a:moveTo>
                    <a:pt x="6" y="5"/>
                  </a:moveTo>
                  <a:lnTo>
                    <a:pt x="6" y="5"/>
                  </a:lnTo>
                  <a:lnTo>
                    <a:pt x="0"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790" name=""/>
            <p:cNvSpPr/>
            <p:nvPr/>
          </p:nvSpPr>
          <p:spPr>
            <a:xfrm>
              <a:off x="6447240" y="6201000"/>
              <a:ext cx="86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791" name=""/>
            <p:cNvSpPr/>
            <p:nvPr/>
          </p:nvSpPr>
          <p:spPr>
            <a:xfrm>
              <a:off x="6447240" y="6201000"/>
              <a:ext cx="1440" cy="8640"/>
            </a:xfrm>
            <a:custGeom>
              <a:avLst/>
              <a:gdLst/>
              <a:ahLst/>
              <a:rect l="l" t="t" r="r" b="b"/>
              <a:pathLst>
                <a:path w="0" h="5">
                  <a:moveTo>
                    <a:pt x="0" y="0"/>
                  </a:moveTo>
                  <a:lnTo>
                    <a:pt x="0" y="0"/>
                  </a:lnTo>
                  <a:lnTo>
                    <a:pt x="0" y="0"/>
                  </a:lnTo>
                  <a:lnTo>
                    <a:pt x="0"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792" name=""/>
            <p:cNvSpPr/>
            <p:nvPr/>
          </p:nvSpPr>
          <p:spPr>
            <a:xfrm>
              <a:off x="6447240" y="6209640"/>
              <a:ext cx="8640" cy="19080"/>
            </a:xfrm>
            <a:custGeom>
              <a:avLst/>
              <a:gdLst/>
              <a:ahLst/>
              <a:rect l="l" t="t" r="r" b="b"/>
              <a:pathLst>
                <a:path w="5" h="11">
                  <a:moveTo>
                    <a:pt x="0" y="0"/>
                  </a:moveTo>
                  <a:lnTo>
                    <a:pt x="0" y="0"/>
                  </a:lnTo>
                  <a:lnTo>
                    <a:pt x="5" y="5"/>
                  </a:lnTo>
                  <a:lnTo>
                    <a:pt x="5" y="11"/>
                  </a:lnTo>
                </a:path>
              </a:pathLst>
            </a:custGeom>
            <a:noFill/>
            <a:ln w="1584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793" name=""/>
            <p:cNvSpPr/>
            <p:nvPr/>
          </p:nvSpPr>
          <p:spPr>
            <a:xfrm>
              <a:off x="6455880" y="622908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794" name=""/>
            <p:cNvSpPr/>
            <p:nvPr/>
          </p:nvSpPr>
          <p:spPr>
            <a:xfrm>
              <a:off x="6455880" y="6229080"/>
              <a:ext cx="37080" cy="1440"/>
            </a:xfrm>
            <a:custGeom>
              <a:avLst/>
              <a:gdLst/>
              <a:ahLst/>
              <a:rect l="l" t="t" r="r" b="b"/>
              <a:pathLst>
                <a:path w="21" h="0">
                  <a:moveTo>
                    <a:pt x="0" y="0"/>
                  </a:moveTo>
                  <a:lnTo>
                    <a:pt x="11" y="0"/>
                  </a:lnTo>
                  <a:lnTo>
                    <a:pt x="16" y="0"/>
                  </a:lnTo>
                  <a:lnTo>
                    <a:pt x="21"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795" name=""/>
            <p:cNvSpPr/>
            <p:nvPr/>
          </p:nvSpPr>
          <p:spPr>
            <a:xfrm>
              <a:off x="6493320" y="6229080"/>
              <a:ext cx="18000" cy="17280"/>
            </a:xfrm>
            <a:custGeom>
              <a:avLst/>
              <a:gdLst/>
              <a:ahLst/>
              <a:rect l="l" t="t" r="r" b="b"/>
              <a:pathLst>
                <a:path w="10" h="10">
                  <a:moveTo>
                    <a:pt x="0" y="0"/>
                  </a:moveTo>
                  <a:lnTo>
                    <a:pt x="5" y="0"/>
                  </a:lnTo>
                  <a:lnTo>
                    <a:pt x="10" y="5"/>
                  </a:lnTo>
                  <a:lnTo>
                    <a:pt x="10"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796" name=""/>
            <p:cNvSpPr/>
            <p:nvPr/>
          </p:nvSpPr>
          <p:spPr>
            <a:xfrm>
              <a:off x="6566760" y="6282720"/>
              <a:ext cx="10800" cy="46800"/>
            </a:xfrm>
            <a:custGeom>
              <a:avLst/>
              <a:gdLst/>
              <a:ahLst/>
              <a:rect l="l" t="t" r="r" b="b"/>
              <a:pathLst>
                <a:path w="6" h="27">
                  <a:moveTo>
                    <a:pt x="0" y="0"/>
                  </a:moveTo>
                  <a:lnTo>
                    <a:pt x="6" y="11"/>
                  </a:lnTo>
                  <a:lnTo>
                    <a:pt x="6" y="22"/>
                  </a:lnTo>
                  <a:lnTo>
                    <a:pt x="6" y="27"/>
                  </a:lnTo>
                </a:path>
              </a:pathLst>
            </a:custGeom>
            <a:noFill/>
            <a:ln w="1584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797" name=""/>
            <p:cNvSpPr/>
            <p:nvPr/>
          </p:nvSpPr>
          <p:spPr>
            <a:xfrm>
              <a:off x="6577560" y="632952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798" name=""/>
            <p:cNvSpPr/>
            <p:nvPr/>
          </p:nvSpPr>
          <p:spPr>
            <a:xfrm>
              <a:off x="6577560" y="6282720"/>
              <a:ext cx="1440" cy="55440"/>
            </a:xfrm>
            <a:custGeom>
              <a:avLst/>
              <a:gdLst/>
              <a:ahLst/>
              <a:rect l="l" t="t" r="r" b="b"/>
              <a:pathLst>
                <a:path w="0" h="32">
                  <a:moveTo>
                    <a:pt x="0" y="32"/>
                  </a:moveTo>
                  <a:lnTo>
                    <a:pt x="0" y="22"/>
                  </a:lnTo>
                  <a:lnTo>
                    <a:pt x="0" y="11"/>
                  </a:lnTo>
                  <a:lnTo>
                    <a:pt x="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799" name=""/>
            <p:cNvSpPr/>
            <p:nvPr/>
          </p:nvSpPr>
          <p:spPr>
            <a:xfrm>
              <a:off x="6373800" y="5941440"/>
              <a:ext cx="110520" cy="111240"/>
            </a:xfrm>
            <a:custGeom>
              <a:avLst/>
              <a:gdLst/>
              <a:ahLst/>
              <a:rect l="l" t="t" r="r" b="b"/>
              <a:pathLst>
                <a:path w="62" h="64">
                  <a:moveTo>
                    <a:pt x="0" y="6"/>
                  </a:moveTo>
                  <a:lnTo>
                    <a:pt x="36" y="0"/>
                  </a:lnTo>
                  <a:lnTo>
                    <a:pt x="57" y="16"/>
                  </a:lnTo>
                  <a:lnTo>
                    <a:pt x="57" y="48"/>
                  </a:lnTo>
                  <a:lnTo>
                    <a:pt x="57" y="48"/>
                  </a:lnTo>
                  <a:lnTo>
                    <a:pt x="62" y="6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0" name=""/>
            <p:cNvSpPr/>
            <p:nvPr/>
          </p:nvSpPr>
          <p:spPr>
            <a:xfrm>
              <a:off x="6373800" y="5969520"/>
              <a:ext cx="37440" cy="128520"/>
            </a:xfrm>
            <a:custGeom>
              <a:avLst/>
              <a:gdLst/>
              <a:ahLst/>
              <a:rect l="l" t="t" r="r" b="b"/>
              <a:pathLst>
                <a:path w="21" h="74">
                  <a:moveTo>
                    <a:pt x="0" y="0"/>
                  </a:moveTo>
                  <a:lnTo>
                    <a:pt x="15" y="0"/>
                  </a:lnTo>
                  <a:lnTo>
                    <a:pt x="21" y="27"/>
                  </a:lnTo>
                  <a:lnTo>
                    <a:pt x="15" y="74"/>
                  </a:lnTo>
                  <a:lnTo>
                    <a:pt x="15" y="7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1" name=""/>
            <p:cNvSpPr/>
            <p:nvPr/>
          </p:nvSpPr>
          <p:spPr>
            <a:xfrm>
              <a:off x="6540120" y="6274080"/>
              <a:ext cx="17640" cy="27720"/>
            </a:xfrm>
            <a:custGeom>
              <a:avLst/>
              <a:gdLst/>
              <a:ahLst/>
              <a:rect l="l" t="t" r="r" b="b"/>
              <a:pathLst>
                <a:path w="10" h="16">
                  <a:moveTo>
                    <a:pt x="10" y="0"/>
                  </a:moveTo>
                  <a:lnTo>
                    <a:pt x="5" y="5"/>
                  </a:lnTo>
                  <a:lnTo>
                    <a:pt x="0" y="11"/>
                  </a:lnTo>
                  <a:lnTo>
                    <a:pt x="0" y="16"/>
                  </a:lnTo>
                  <a:lnTo>
                    <a:pt x="0" y="16"/>
                  </a:lnTo>
                  <a:lnTo>
                    <a:pt x="0" y="16"/>
                  </a:lnTo>
                  <a:lnTo>
                    <a:pt x="5" y="16"/>
                  </a:lnTo>
                  <a:lnTo>
                    <a:pt x="5" y="16"/>
                  </a:lnTo>
                  <a:lnTo>
                    <a:pt x="5" y="11"/>
                  </a:lnTo>
                  <a:lnTo>
                    <a:pt x="0" y="5"/>
                  </a:lnTo>
                </a:path>
              </a:pathLst>
            </a:custGeom>
            <a:noFill/>
            <a:ln w="1584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802" name=""/>
            <p:cNvSpPr/>
            <p:nvPr/>
          </p:nvSpPr>
          <p:spPr>
            <a:xfrm>
              <a:off x="6455880" y="5840280"/>
              <a:ext cx="232200" cy="313560"/>
            </a:xfrm>
            <a:custGeom>
              <a:avLst/>
              <a:gdLst/>
              <a:ahLst/>
              <a:rect l="l" t="t" r="r" b="b"/>
              <a:pathLst>
                <a:path w="130" h="180">
                  <a:moveTo>
                    <a:pt x="130" y="180"/>
                  </a:moveTo>
                  <a:lnTo>
                    <a:pt x="130" y="164"/>
                  </a:lnTo>
                  <a:lnTo>
                    <a:pt x="119" y="159"/>
                  </a:lnTo>
                  <a:lnTo>
                    <a:pt x="114" y="159"/>
                  </a:lnTo>
                  <a:lnTo>
                    <a:pt x="109" y="159"/>
                  </a:lnTo>
                  <a:lnTo>
                    <a:pt x="109" y="154"/>
                  </a:lnTo>
                  <a:lnTo>
                    <a:pt x="99" y="154"/>
                  </a:lnTo>
                  <a:lnTo>
                    <a:pt x="93" y="106"/>
                  </a:lnTo>
                  <a:lnTo>
                    <a:pt x="37" y="5"/>
                  </a:lnTo>
                  <a:lnTo>
                    <a:pt x="37" y="5"/>
                  </a:lnTo>
                  <a:lnTo>
                    <a:pt x="31" y="0"/>
                  </a:lnTo>
                  <a:lnTo>
                    <a:pt x="31" y="0"/>
                  </a:lnTo>
                  <a:lnTo>
                    <a:pt x="26" y="0"/>
                  </a:lnTo>
                  <a:lnTo>
                    <a:pt x="11" y="5"/>
                  </a:lnTo>
                  <a:lnTo>
                    <a:pt x="6" y="5"/>
                  </a:lnTo>
                  <a:lnTo>
                    <a:pt x="6"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3" name=""/>
            <p:cNvSpPr/>
            <p:nvPr/>
          </p:nvSpPr>
          <p:spPr>
            <a:xfrm>
              <a:off x="6438240" y="5775840"/>
              <a:ext cx="17640" cy="64080"/>
            </a:xfrm>
            <a:custGeom>
              <a:avLst/>
              <a:gdLst/>
              <a:ahLst/>
              <a:rect l="l" t="t" r="r" b="b"/>
              <a:pathLst>
                <a:path w="10" h="37">
                  <a:moveTo>
                    <a:pt x="10" y="37"/>
                  </a:moveTo>
                  <a:lnTo>
                    <a:pt x="10" y="26"/>
                  </a:lnTo>
                  <a:lnTo>
                    <a:pt x="0" y="11"/>
                  </a:lnTo>
                  <a:lnTo>
                    <a:pt x="0" y="0"/>
                  </a:lnTo>
                </a:path>
              </a:pathLst>
            </a:custGeom>
            <a:noFill/>
            <a:ln w="1584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1804" name=""/>
            <p:cNvSpPr/>
            <p:nvPr/>
          </p:nvSpPr>
          <p:spPr>
            <a:xfrm>
              <a:off x="6420240" y="5767200"/>
              <a:ext cx="17640" cy="8640"/>
            </a:xfrm>
            <a:custGeom>
              <a:avLst/>
              <a:gdLst/>
              <a:ahLst/>
              <a:rect l="l" t="t" r="r" b="b"/>
              <a:pathLst>
                <a:path w="10" h="5">
                  <a:moveTo>
                    <a:pt x="10" y="5"/>
                  </a:moveTo>
                  <a:lnTo>
                    <a:pt x="5" y="5"/>
                  </a:lnTo>
                  <a:lnTo>
                    <a:pt x="5"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05" name=""/>
            <p:cNvSpPr/>
            <p:nvPr/>
          </p:nvSpPr>
          <p:spPr>
            <a:xfrm>
              <a:off x="6420240" y="5757120"/>
              <a:ext cx="1440" cy="10080"/>
            </a:xfrm>
            <a:prstGeom prst="rect">
              <a:avLst/>
            </a:prstGeom>
            <a:noFill/>
            <a:ln w="1584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806" name=""/>
            <p:cNvSpPr/>
            <p:nvPr/>
          </p:nvSpPr>
          <p:spPr>
            <a:xfrm>
              <a:off x="6420240" y="5748120"/>
              <a:ext cx="1440" cy="8640"/>
            </a:xfrm>
            <a:custGeom>
              <a:avLst/>
              <a:gdLst/>
              <a:ahLst/>
              <a:rect l="l" t="t" r="r" b="b"/>
              <a:pathLst>
                <a:path w="0" h="5">
                  <a:moveTo>
                    <a:pt x="0" y="5"/>
                  </a:moveTo>
                  <a:lnTo>
                    <a:pt x="0" y="0"/>
                  </a:lnTo>
                  <a:lnTo>
                    <a:pt x="0"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07" name=""/>
            <p:cNvSpPr/>
            <p:nvPr/>
          </p:nvSpPr>
          <p:spPr>
            <a:xfrm>
              <a:off x="6411600" y="5748120"/>
              <a:ext cx="86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08" name=""/>
            <p:cNvSpPr/>
            <p:nvPr/>
          </p:nvSpPr>
          <p:spPr>
            <a:xfrm>
              <a:off x="6400440" y="5655960"/>
              <a:ext cx="10800" cy="92160"/>
            </a:xfrm>
            <a:custGeom>
              <a:avLst/>
              <a:gdLst/>
              <a:ahLst/>
              <a:rect l="l" t="t" r="r" b="b"/>
              <a:pathLst>
                <a:path w="6" h="53">
                  <a:moveTo>
                    <a:pt x="6" y="53"/>
                  </a:moveTo>
                  <a:lnTo>
                    <a:pt x="6" y="37"/>
                  </a:lnTo>
                  <a:lnTo>
                    <a:pt x="0" y="16"/>
                  </a:lnTo>
                  <a:lnTo>
                    <a:pt x="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09" name=""/>
            <p:cNvSpPr/>
            <p:nvPr/>
          </p:nvSpPr>
          <p:spPr>
            <a:xfrm>
              <a:off x="6391440" y="5647320"/>
              <a:ext cx="8640" cy="8640"/>
            </a:xfrm>
            <a:custGeom>
              <a:avLst/>
              <a:gdLst/>
              <a:ahLst/>
              <a:rect l="l" t="t" r="r" b="b"/>
              <a:pathLst>
                <a:path w="5" h="5">
                  <a:moveTo>
                    <a:pt x="5" y="5"/>
                  </a:moveTo>
                  <a:lnTo>
                    <a:pt x="5" y="0"/>
                  </a:lnTo>
                  <a:lnTo>
                    <a:pt x="0"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10" name=""/>
            <p:cNvSpPr/>
            <p:nvPr/>
          </p:nvSpPr>
          <p:spPr>
            <a:xfrm>
              <a:off x="6382800" y="5610600"/>
              <a:ext cx="8640" cy="36720"/>
            </a:xfrm>
            <a:custGeom>
              <a:avLst/>
              <a:gdLst/>
              <a:ahLst/>
              <a:rect l="l" t="t" r="r" b="b"/>
              <a:pathLst>
                <a:path w="5" h="21">
                  <a:moveTo>
                    <a:pt x="5" y="21"/>
                  </a:moveTo>
                  <a:lnTo>
                    <a:pt x="0" y="10"/>
                  </a:lnTo>
                  <a:lnTo>
                    <a:pt x="0" y="5"/>
                  </a:lnTo>
                  <a:lnTo>
                    <a:pt x="0" y="0"/>
                  </a:lnTo>
                </a:path>
              </a:pathLst>
            </a:custGeom>
            <a:no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811" name=""/>
            <p:cNvSpPr/>
            <p:nvPr/>
          </p:nvSpPr>
          <p:spPr>
            <a:xfrm>
              <a:off x="6364800" y="5591520"/>
              <a:ext cx="17640" cy="18720"/>
            </a:xfrm>
            <a:custGeom>
              <a:avLst/>
              <a:gdLst/>
              <a:ahLst/>
              <a:rect l="l" t="t" r="r" b="b"/>
              <a:pathLst>
                <a:path w="10" h="11">
                  <a:moveTo>
                    <a:pt x="10" y="11"/>
                  </a:moveTo>
                  <a:lnTo>
                    <a:pt x="10" y="5"/>
                  </a:lnTo>
                  <a:lnTo>
                    <a:pt x="5" y="5"/>
                  </a:lnTo>
                  <a:lnTo>
                    <a:pt x="0" y="0"/>
                  </a:lnTo>
                </a:path>
              </a:pathLst>
            </a:custGeom>
            <a:no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812" name=""/>
            <p:cNvSpPr/>
            <p:nvPr/>
          </p:nvSpPr>
          <p:spPr>
            <a:xfrm>
              <a:off x="6364800" y="5582880"/>
              <a:ext cx="1440" cy="8640"/>
            </a:xfrm>
            <a:custGeom>
              <a:avLst/>
              <a:gdLst/>
              <a:ahLst/>
              <a:rect l="l" t="t" r="r" b="b"/>
              <a:pathLst>
                <a:path w="0" h="5">
                  <a:moveTo>
                    <a:pt x="0" y="5"/>
                  </a:moveTo>
                  <a:lnTo>
                    <a:pt x="0" y="0"/>
                  </a:lnTo>
                  <a:lnTo>
                    <a:pt x="0" y="0"/>
                  </a:lnTo>
                  <a:lnTo>
                    <a:pt x="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13" name=""/>
            <p:cNvSpPr/>
            <p:nvPr/>
          </p:nvSpPr>
          <p:spPr>
            <a:xfrm>
              <a:off x="6336000" y="5544360"/>
              <a:ext cx="28440" cy="38160"/>
            </a:xfrm>
            <a:custGeom>
              <a:avLst/>
              <a:gdLst/>
              <a:ahLst/>
              <a:rect l="l" t="t" r="r" b="b"/>
              <a:pathLst>
                <a:path w="16" h="22">
                  <a:moveTo>
                    <a:pt x="16" y="22"/>
                  </a:moveTo>
                  <a:lnTo>
                    <a:pt x="11" y="11"/>
                  </a:lnTo>
                  <a:lnTo>
                    <a:pt x="6" y="6"/>
                  </a:lnTo>
                  <a:lnTo>
                    <a:pt x="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814" name=""/>
            <p:cNvSpPr/>
            <p:nvPr/>
          </p:nvSpPr>
          <p:spPr>
            <a:xfrm>
              <a:off x="6336000" y="5518080"/>
              <a:ext cx="1800" cy="26280"/>
            </a:xfrm>
            <a:custGeom>
              <a:avLst/>
              <a:gdLst/>
              <a:ahLst/>
              <a:rect l="l" t="t" r="r" b="b"/>
              <a:pathLst>
                <a:path w="0" h="15">
                  <a:moveTo>
                    <a:pt x="0" y="15"/>
                  </a:moveTo>
                  <a:lnTo>
                    <a:pt x="0" y="15"/>
                  </a:lnTo>
                  <a:lnTo>
                    <a:pt x="0" y="5"/>
                  </a:lnTo>
                  <a:lnTo>
                    <a:pt x="0" y="0"/>
                  </a:lnTo>
                </a:path>
              </a:pathLst>
            </a:custGeom>
            <a:noFill/>
            <a:ln w="15840">
              <a:solidFill>
                <a:srgbClr val="ffffff"/>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815" name=""/>
            <p:cNvSpPr/>
            <p:nvPr/>
          </p:nvSpPr>
          <p:spPr>
            <a:xfrm>
              <a:off x="6318360" y="5518080"/>
              <a:ext cx="17640" cy="1800"/>
            </a:xfrm>
            <a:custGeom>
              <a:avLst/>
              <a:gdLst/>
              <a:ahLst/>
              <a:rect l="l" t="t" r="r" b="b"/>
              <a:pathLst>
                <a:path w="10" h="0">
                  <a:moveTo>
                    <a:pt x="10" y="0"/>
                  </a:moveTo>
                  <a:lnTo>
                    <a:pt x="5" y="0"/>
                  </a:lnTo>
                  <a:lnTo>
                    <a:pt x="0" y="0"/>
                  </a:lnTo>
                  <a:lnTo>
                    <a:pt x="0" y="0"/>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16" name=""/>
            <p:cNvSpPr/>
            <p:nvPr/>
          </p:nvSpPr>
          <p:spPr>
            <a:xfrm>
              <a:off x="6318360" y="5518080"/>
              <a:ext cx="28440" cy="9000"/>
            </a:xfrm>
            <a:custGeom>
              <a:avLst/>
              <a:gdLst/>
              <a:ahLst/>
              <a:rect l="l" t="t" r="r" b="b"/>
              <a:pathLst>
                <a:path w="16" h="5">
                  <a:moveTo>
                    <a:pt x="0" y="0"/>
                  </a:moveTo>
                  <a:lnTo>
                    <a:pt x="5" y="0"/>
                  </a:lnTo>
                  <a:lnTo>
                    <a:pt x="10" y="0"/>
                  </a:lnTo>
                  <a:lnTo>
                    <a:pt x="16" y="5"/>
                  </a:lnTo>
                </a:path>
              </a:pathLst>
            </a:custGeom>
            <a:noFill/>
            <a:ln w="1584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1817" name=""/>
            <p:cNvSpPr/>
            <p:nvPr/>
          </p:nvSpPr>
          <p:spPr>
            <a:xfrm>
              <a:off x="6347160" y="552708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18" name=""/>
            <p:cNvSpPr/>
            <p:nvPr/>
          </p:nvSpPr>
          <p:spPr>
            <a:xfrm>
              <a:off x="6347160" y="5535720"/>
              <a:ext cx="17640" cy="18720"/>
            </a:xfrm>
            <a:custGeom>
              <a:avLst/>
              <a:gdLst/>
              <a:ahLst/>
              <a:rect l="l" t="t" r="r" b="b"/>
              <a:pathLst>
                <a:path w="10" h="11">
                  <a:moveTo>
                    <a:pt x="0" y="0"/>
                  </a:moveTo>
                  <a:lnTo>
                    <a:pt x="5" y="0"/>
                  </a:lnTo>
                  <a:lnTo>
                    <a:pt x="10" y="5"/>
                  </a:lnTo>
                  <a:lnTo>
                    <a:pt x="10" y="11"/>
                  </a:lnTo>
                </a:path>
              </a:pathLst>
            </a:custGeom>
            <a:no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819" name=""/>
            <p:cNvSpPr/>
            <p:nvPr/>
          </p:nvSpPr>
          <p:spPr>
            <a:xfrm>
              <a:off x="6364800" y="5554800"/>
              <a:ext cx="8640" cy="1440"/>
            </a:xfrm>
            <a:custGeom>
              <a:avLst/>
              <a:gdLst/>
              <a:ahLst/>
              <a:rect l="l" t="t" r="r" b="b"/>
              <a:pathLst>
                <a:path w="5" h="0">
                  <a:moveTo>
                    <a:pt x="0" y="0"/>
                  </a:moveTo>
                  <a:lnTo>
                    <a:pt x="5" y="0"/>
                  </a:lnTo>
                  <a:lnTo>
                    <a:pt x="5" y="0"/>
                  </a:lnTo>
                  <a:lnTo>
                    <a:pt x="5"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20" name=""/>
            <p:cNvSpPr/>
            <p:nvPr/>
          </p:nvSpPr>
          <p:spPr>
            <a:xfrm>
              <a:off x="6373800" y="5554800"/>
              <a:ext cx="86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21" name=""/>
            <p:cNvSpPr/>
            <p:nvPr/>
          </p:nvSpPr>
          <p:spPr>
            <a:xfrm>
              <a:off x="6382800" y="5554800"/>
              <a:ext cx="28440" cy="17280"/>
            </a:xfrm>
            <a:custGeom>
              <a:avLst/>
              <a:gdLst/>
              <a:ahLst/>
              <a:rect l="l" t="t" r="r" b="b"/>
              <a:pathLst>
                <a:path w="16" h="10">
                  <a:moveTo>
                    <a:pt x="0" y="0"/>
                  </a:moveTo>
                  <a:lnTo>
                    <a:pt x="5" y="5"/>
                  </a:lnTo>
                  <a:lnTo>
                    <a:pt x="10" y="5"/>
                  </a:lnTo>
                  <a:lnTo>
                    <a:pt x="16"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822" name=""/>
            <p:cNvSpPr/>
            <p:nvPr/>
          </p:nvSpPr>
          <p:spPr>
            <a:xfrm>
              <a:off x="6411600" y="5572080"/>
              <a:ext cx="17640" cy="10440"/>
            </a:xfrm>
            <a:custGeom>
              <a:avLst/>
              <a:gdLst/>
              <a:ahLst/>
              <a:rect l="l" t="t" r="r" b="b"/>
              <a:pathLst>
                <a:path w="10" h="6">
                  <a:moveTo>
                    <a:pt x="0" y="0"/>
                  </a:moveTo>
                  <a:lnTo>
                    <a:pt x="5" y="0"/>
                  </a:lnTo>
                  <a:lnTo>
                    <a:pt x="5" y="6"/>
                  </a:lnTo>
                  <a:lnTo>
                    <a:pt x="10" y="6"/>
                  </a:lnTo>
                </a:path>
              </a:pathLst>
            </a:custGeom>
            <a:no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823" name=""/>
            <p:cNvSpPr/>
            <p:nvPr/>
          </p:nvSpPr>
          <p:spPr>
            <a:xfrm>
              <a:off x="6429240" y="5582880"/>
              <a:ext cx="1440" cy="17280"/>
            </a:xfrm>
            <a:custGeom>
              <a:avLst/>
              <a:gdLst/>
              <a:ahLst/>
              <a:rect l="l" t="t" r="r" b="b"/>
              <a:pathLst>
                <a:path w="0" h="10">
                  <a:moveTo>
                    <a:pt x="0" y="0"/>
                  </a:moveTo>
                  <a:lnTo>
                    <a:pt x="0" y="5"/>
                  </a:lnTo>
                  <a:lnTo>
                    <a:pt x="0" y="5"/>
                  </a:lnTo>
                  <a:lnTo>
                    <a:pt x="0"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824" name=""/>
            <p:cNvSpPr/>
            <p:nvPr/>
          </p:nvSpPr>
          <p:spPr>
            <a:xfrm>
              <a:off x="6420240" y="5600160"/>
              <a:ext cx="8640" cy="27360"/>
            </a:xfrm>
            <a:custGeom>
              <a:avLst/>
              <a:gdLst/>
              <a:ahLst/>
              <a:rect l="l" t="t" r="r" b="b"/>
              <a:pathLst>
                <a:path w="5" h="16">
                  <a:moveTo>
                    <a:pt x="5" y="0"/>
                  </a:moveTo>
                  <a:lnTo>
                    <a:pt x="0" y="6"/>
                  </a:lnTo>
                  <a:lnTo>
                    <a:pt x="0" y="11"/>
                  </a:lnTo>
                  <a:lnTo>
                    <a:pt x="0" y="16"/>
                  </a:lnTo>
                </a:path>
              </a:pathLst>
            </a:custGeom>
            <a:noFill/>
            <a:ln w="1584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825" name=""/>
            <p:cNvSpPr/>
            <p:nvPr/>
          </p:nvSpPr>
          <p:spPr>
            <a:xfrm>
              <a:off x="6420240" y="5627880"/>
              <a:ext cx="144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26" name=""/>
            <p:cNvSpPr/>
            <p:nvPr/>
          </p:nvSpPr>
          <p:spPr>
            <a:xfrm>
              <a:off x="6411600" y="5627880"/>
              <a:ext cx="8640" cy="27720"/>
            </a:xfrm>
            <a:custGeom>
              <a:avLst/>
              <a:gdLst/>
              <a:ahLst/>
              <a:rect l="l" t="t" r="r" b="b"/>
              <a:pathLst>
                <a:path w="5" h="16">
                  <a:moveTo>
                    <a:pt x="5" y="0"/>
                  </a:moveTo>
                  <a:lnTo>
                    <a:pt x="0" y="5"/>
                  </a:lnTo>
                  <a:lnTo>
                    <a:pt x="0" y="11"/>
                  </a:lnTo>
                  <a:lnTo>
                    <a:pt x="0" y="16"/>
                  </a:lnTo>
                </a:path>
              </a:pathLst>
            </a:custGeom>
            <a:noFill/>
            <a:ln w="1584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827" name=""/>
            <p:cNvSpPr/>
            <p:nvPr/>
          </p:nvSpPr>
          <p:spPr>
            <a:xfrm>
              <a:off x="6411600" y="5655960"/>
              <a:ext cx="8640" cy="83160"/>
            </a:xfrm>
            <a:custGeom>
              <a:avLst/>
              <a:gdLst/>
              <a:ahLst/>
              <a:rect l="l" t="t" r="r" b="b"/>
              <a:pathLst>
                <a:path w="5" h="48">
                  <a:moveTo>
                    <a:pt x="0" y="0"/>
                  </a:moveTo>
                  <a:lnTo>
                    <a:pt x="0" y="16"/>
                  </a:lnTo>
                  <a:lnTo>
                    <a:pt x="5" y="32"/>
                  </a:lnTo>
                  <a:lnTo>
                    <a:pt x="5" y="48"/>
                  </a:lnTo>
                </a:path>
              </a:pathLst>
            </a:custGeom>
            <a:no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828" name=""/>
            <p:cNvSpPr/>
            <p:nvPr/>
          </p:nvSpPr>
          <p:spPr>
            <a:xfrm>
              <a:off x="6420240" y="5739120"/>
              <a:ext cx="144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29" name=""/>
            <p:cNvSpPr/>
            <p:nvPr/>
          </p:nvSpPr>
          <p:spPr>
            <a:xfrm>
              <a:off x="6420240" y="5739120"/>
              <a:ext cx="8640" cy="9000"/>
            </a:xfrm>
            <a:custGeom>
              <a:avLst/>
              <a:gdLst/>
              <a:ahLst/>
              <a:rect l="l" t="t" r="r" b="b"/>
              <a:pathLst>
                <a:path w="5" h="5">
                  <a:moveTo>
                    <a:pt x="0" y="0"/>
                  </a:moveTo>
                  <a:lnTo>
                    <a:pt x="5" y="5"/>
                  </a:lnTo>
                  <a:lnTo>
                    <a:pt x="5" y="5"/>
                  </a:lnTo>
                  <a:lnTo>
                    <a:pt x="5" y="5"/>
                  </a:lnTo>
                </a:path>
              </a:pathLst>
            </a:custGeom>
            <a:noFill/>
            <a:ln w="1584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1830" name=""/>
            <p:cNvSpPr/>
            <p:nvPr/>
          </p:nvSpPr>
          <p:spPr>
            <a:xfrm>
              <a:off x="6429240" y="574812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31" name=""/>
            <p:cNvSpPr/>
            <p:nvPr/>
          </p:nvSpPr>
          <p:spPr>
            <a:xfrm>
              <a:off x="6429240" y="5757120"/>
              <a:ext cx="8640" cy="10080"/>
            </a:xfrm>
            <a:custGeom>
              <a:avLst/>
              <a:gdLst/>
              <a:ahLst/>
              <a:rect l="l" t="t" r="r" b="b"/>
              <a:pathLst>
                <a:path w="5" h="6">
                  <a:moveTo>
                    <a:pt x="0" y="0"/>
                  </a:moveTo>
                  <a:lnTo>
                    <a:pt x="0" y="6"/>
                  </a:lnTo>
                  <a:lnTo>
                    <a:pt x="5" y="6"/>
                  </a:lnTo>
                  <a:lnTo>
                    <a:pt x="5" y="6"/>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832" name=""/>
            <p:cNvSpPr/>
            <p:nvPr/>
          </p:nvSpPr>
          <p:spPr>
            <a:xfrm>
              <a:off x="6438240" y="5767200"/>
              <a:ext cx="28080" cy="72720"/>
            </a:xfrm>
            <a:custGeom>
              <a:avLst/>
              <a:gdLst/>
              <a:ahLst/>
              <a:rect l="l" t="t" r="r" b="b"/>
              <a:pathLst>
                <a:path w="16" h="42">
                  <a:moveTo>
                    <a:pt x="0" y="0"/>
                  </a:moveTo>
                  <a:lnTo>
                    <a:pt x="5" y="10"/>
                  </a:lnTo>
                  <a:lnTo>
                    <a:pt x="10" y="31"/>
                  </a:lnTo>
                  <a:lnTo>
                    <a:pt x="16" y="42"/>
                  </a:lnTo>
                </a:path>
              </a:pathLst>
            </a:custGeom>
            <a:noFill/>
            <a:ln w="1584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1833" name=""/>
            <p:cNvSpPr/>
            <p:nvPr/>
          </p:nvSpPr>
          <p:spPr>
            <a:xfrm>
              <a:off x="6455880" y="5840280"/>
              <a:ext cx="287640" cy="461520"/>
            </a:xfrm>
            <a:custGeom>
              <a:avLst/>
              <a:gdLst/>
              <a:ahLst/>
              <a:rect l="l" t="t" r="r" b="b"/>
              <a:pathLst>
                <a:path w="161" h="265">
                  <a:moveTo>
                    <a:pt x="6" y="0"/>
                  </a:moveTo>
                  <a:lnTo>
                    <a:pt x="6" y="0"/>
                  </a:lnTo>
                  <a:lnTo>
                    <a:pt x="11" y="0"/>
                  </a:lnTo>
                  <a:lnTo>
                    <a:pt x="16" y="0"/>
                  </a:lnTo>
                  <a:lnTo>
                    <a:pt x="31" y="0"/>
                  </a:lnTo>
                  <a:lnTo>
                    <a:pt x="31" y="0"/>
                  </a:lnTo>
                  <a:lnTo>
                    <a:pt x="37" y="0"/>
                  </a:lnTo>
                  <a:lnTo>
                    <a:pt x="37" y="0"/>
                  </a:lnTo>
                  <a:lnTo>
                    <a:pt x="42" y="5"/>
                  </a:lnTo>
                  <a:lnTo>
                    <a:pt x="93" y="101"/>
                  </a:lnTo>
                  <a:lnTo>
                    <a:pt x="104" y="148"/>
                  </a:lnTo>
                  <a:lnTo>
                    <a:pt x="114" y="154"/>
                  </a:lnTo>
                  <a:lnTo>
                    <a:pt x="114" y="159"/>
                  </a:lnTo>
                  <a:lnTo>
                    <a:pt x="119" y="154"/>
                  </a:lnTo>
                  <a:lnTo>
                    <a:pt x="124" y="154"/>
                  </a:lnTo>
                  <a:lnTo>
                    <a:pt x="130" y="164"/>
                  </a:lnTo>
                  <a:lnTo>
                    <a:pt x="135" y="180"/>
                  </a:lnTo>
                  <a:lnTo>
                    <a:pt x="135" y="186"/>
                  </a:lnTo>
                  <a:lnTo>
                    <a:pt x="124" y="186"/>
                  </a:lnTo>
                  <a:lnTo>
                    <a:pt x="124" y="191"/>
                  </a:lnTo>
                  <a:lnTo>
                    <a:pt x="130" y="191"/>
                  </a:lnTo>
                  <a:lnTo>
                    <a:pt x="135" y="196"/>
                  </a:lnTo>
                  <a:lnTo>
                    <a:pt x="135" y="207"/>
                  </a:lnTo>
                  <a:lnTo>
                    <a:pt x="135" y="207"/>
                  </a:lnTo>
                  <a:lnTo>
                    <a:pt x="140" y="212"/>
                  </a:lnTo>
                  <a:lnTo>
                    <a:pt x="145" y="207"/>
                  </a:lnTo>
                  <a:lnTo>
                    <a:pt x="161" y="228"/>
                  </a:lnTo>
                  <a:lnTo>
                    <a:pt x="161" y="244"/>
                  </a:lnTo>
                  <a:lnTo>
                    <a:pt x="150" y="260"/>
                  </a:lnTo>
                  <a:lnTo>
                    <a:pt x="124" y="265"/>
                  </a:lnTo>
                  <a:lnTo>
                    <a:pt x="62" y="254"/>
                  </a:lnTo>
                  <a:lnTo>
                    <a:pt x="57" y="249"/>
                  </a:lnTo>
                  <a:lnTo>
                    <a:pt x="37" y="233"/>
                  </a:lnTo>
                  <a:lnTo>
                    <a:pt x="31" y="223"/>
                  </a:lnTo>
                  <a:lnTo>
                    <a:pt x="0" y="20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4" name=""/>
            <p:cNvSpPr/>
            <p:nvPr/>
          </p:nvSpPr>
          <p:spPr>
            <a:xfrm>
              <a:off x="5717880" y="5351040"/>
              <a:ext cx="600120" cy="332280"/>
            </a:xfrm>
            <a:custGeom>
              <a:avLst/>
              <a:gdLst/>
              <a:ahLst/>
              <a:rect l="l" t="t" r="r" b="b"/>
              <a:pathLst>
                <a:path w="336" h="191">
                  <a:moveTo>
                    <a:pt x="336" y="90"/>
                  </a:moveTo>
                  <a:lnTo>
                    <a:pt x="310" y="122"/>
                  </a:lnTo>
                  <a:lnTo>
                    <a:pt x="300" y="122"/>
                  </a:lnTo>
                  <a:lnTo>
                    <a:pt x="300" y="122"/>
                  </a:lnTo>
                  <a:lnTo>
                    <a:pt x="279" y="133"/>
                  </a:lnTo>
                  <a:lnTo>
                    <a:pt x="259" y="143"/>
                  </a:lnTo>
                  <a:lnTo>
                    <a:pt x="259" y="149"/>
                  </a:lnTo>
                  <a:lnTo>
                    <a:pt x="259" y="154"/>
                  </a:lnTo>
                  <a:lnTo>
                    <a:pt x="253" y="154"/>
                  </a:lnTo>
                  <a:lnTo>
                    <a:pt x="253" y="159"/>
                  </a:lnTo>
                  <a:lnTo>
                    <a:pt x="243" y="159"/>
                  </a:lnTo>
                  <a:lnTo>
                    <a:pt x="238" y="159"/>
                  </a:lnTo>
                  <a:lnTo>
                    <a:pt x="212" y="170"/>
                  </a:lnTo>
                  <a:lnTo>
                    <a:pt x="207" y="170"/>
                  </a:lnTo>
                  <a:lnTo>
                    <a:pt x="197" y="175"/>
                  </a:lnTo>
                  <a:lnTo>
                    <a:pt x="181" y="175"/>
                  </a:lnTo>
                  <a:lnTo>
                    <a:pt x="171" y="186"/>
                  </a:lnTo>
                  <a:lnTo>
                    <a:pt x="150" y="191"/>
                  </a:lnTo>
                  <a:lnTo>
                    <a:pt x="145" y="180"/>
                  </a:lnTo>
                  <a:lnTo>
                    <a:pt x="62" y="122"/>
                  </a:lnTo>
                  <a:lnTo>
                    <a:pt x="62" y="122"/>
                  </a:lnTo>
                  <a:lnTo>
                    <a:pt x="62" y="117"/>
                  </a:lnTo>
                  <a:lnTo>
                    <a:pt x="62" y="117"/>
                  </a:lnTo>
                  <a:lnTo>
                    <a:pt x="57" y="122"/>
                  </a:lnTo>
                  <a:lnTo>
                    <a:pt x="47" y="122"/>
                  </a:lnTo>
                  <a:lnTo>
                    <a:pt x="37" y="111"/>
                  </a:lnTo>
                  <a:lnTo>
                    <a:pt x="0" y="37"/>
                  </a:lnTo>
                  <a:lnTo>
                    <a:pt x="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5" name=""/>
            <p:cNvSpPr/>
            <p:nvPr/>
          </p:nvSpPr>
          <p:spPr>
            <a:xfrm>
              <a:off x="5950080" y="5305680"/>
              <a:ext cx="230400" cy="304560"/>
            </a:xfrm>
            <a:custGeom>
              <a:avLst/>
              <a:gdLst/>
              <a:ahLst/>
              <a:rect l="l" t="t" r="r" b="b"/>
              <a:pathLst>
                <a:path w="129" h="175">
                  <a:moveTo>
                    <a:pt x="129" y="175"/>
                  </a:moveTo>
                  <a:lnTo>
                    <a:pt x="103" y="153"/>
                  </a:lnTo>
                  <a:lnTo>
                    <a:pt x="103" y="153"/>
                  </a:lnTo>
                  <a:lnTo>
                    <a:pt x="82" y="137"/>
                  </a:lnTo>
                  <a:lnTo>
                    <a:pt x="82" y="127"/>
                  </a:lnTo>
                  <a:lnTo>
                    <a:pt x="77" y="127"/>
                  </a:lnTo>
                  <a:lnTo>
                    <a:pt x="51" y="106"/>
                  </a:lnTo>
                  <a:lnTo>
                    <a:pt x="46" y="95"/>
                  </a:lnTo>
                  <a:lnTo>
                    <a:pt x="41" y="95"/>
                  </a:lnTo>
                  <a:lnTo>
                    <a:pt x="36" y="90"/>
                  </a:lnTo>
                  <a:lnTo>
                    <a:pt x="30" y="90"/>
                  </a:lnTo>
                  <a:lnTo>
                    <a:pt x="20" y="90"/>
                  </a:lnTo>
                  <a:lnTo>
                    <a:pt x="20" y="95"/>
                  </a:lnTo>
                  <a:lnTo>
                    <a:pt x="15" y="90"/>
                  </a:lnTo>
                  <a:lnTo>
                    <a:pt x="10" y="74"/>
                  </a:lnTo>
                  <a:lnTo>
                    <a:pt x="10" y="69"/>
                  </a:lnTo>
                  <a:lnTo>
                    <a:pt x="10" y="63"/>
                  </a:lnTo>
                  <a:lnTo>
                    <a:pt x="10" y="53"/>
                  </a:lnTo>
                  <a:lnTo>
                    <a:pt x="5" y="42"/>
                  </a:lnTo>
                  <a:lnTo>
                    <a:pt x="5" y="37"/>
                  </a:lnTo>
                  <a:lnTo>
                    <a:pt x="0" y="26"/>
                  </a:lnTo>
                  <a:lnTo>
                    <a:pt x="5" y="0"/>
                  </a:lnTo>
                  <a:lnTo>
                    <a:pt x="25" y="0"/>
                  </a:lnTo>
                  <a:lnTo>
                    <a:pt x="36" y="10"/>
                  </a:lnTo>
                  <a:lnTo>
                    <a:pt x="46" y="10"/>
                  </a:lnTo>
                  <a:lnTo>
                    <a:pt x="82" y="47"/>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6" name=""/>
            <p:cNvSpPr/>
            <p:nvPr/>
          </p:nvSpPr>
          <p:spPr>
            <a:xfrm>
              <a:off x="6096960" y="5387760"/>
              <a:ext cx="17640" cy="46800"/>
            </a:xfrm>
            <a:custGeom>
              <a:avLst/>
              <a:gdLst/>
              <a:ahLst/>
              <a:rect l="l" t="t" r="r" b="b"/>
              <a:pathLst>
                <a:path w="10" h="27">
                  <a:moveTo>
                    <a:pt x="0" y="0"/>
                  </a:moveTo>
                  <a:lnTo>
                    <a:pt x="5" y="6"/>
                  </a:lnTo>
                  <a:lnTo>
                    <a:pt x="5" y="22"/>
                  </a:lnTo>
                  <a:lnTo>
                    <a:pt x="10" y="27"/>
                  </a:lnTo>
                </a:path>
              </a:pathLst>
            </a:custGeom>
            <a:noFill/>
            <a:ln w="1584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837" name=""/>
            <p:cNvSpPr/>
            <p:nvPr/>
          </p:nvSpPr>
          <p:spPr>
            <a:xfrm>
              <a:off x="6114600" y="5434560"/>
              <a:ext cx="10440" cy="8640"/>
            </a:xfrm>
            <a:custGeom>
              <a:avLst/>
              <a:gdLst/>
              <a:ahLst/>
              <a:rect l="l" t="t" r="r" b="b"/>
              <a:pathLst>
                <a:path w="6" h="5">
                  <a:moveTo>
                    <a:pt x="0" y="0"/>
                  </a:moveTo>
                  <a:lnTo>
                    <a:pt x="0" y="0"/>
                  </a:lnTo>
                  <a:lnTo>
                    <a:pt x="0" y="0"/>
                  </a:lnTo>
                  <a:lnTo>
                    <a:pt x="6"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38" name=""/>
            <p:cNvSpPr/>
            <p:nvPr/>
          </p:nvSpPr>
          <p:spPr>
            <a:xfrm>
              <a:off x="6125400" y="5443560"/>
              <a:ext cx="86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39" name=""/>
            <p:cNvSpPr/>
            <p:nvPr/>
          </p:nvSpPr>
          <p:spPr>
            <a:xfrm>
              <a:off x="6134040" y="5443560"/>
              <a:ext cx="8640" cy="1440"/>
            </a:xfrm>
            <a:custGeom>
              <a:avLst/>
              <a:gdLst/>
              <a:ahLst/>
              <a:rect l="l" t="t" r="r" b="b"/>
              <a:pathLst>
                <a:path w="5" h="0">
                  <a:moveTo>
                    <a:pt x="0" y="0"/>
                  </a:moveTo>
                  <a:lnTo>
                    <a:pt x="5" y="0"/>
                  </a:lnTo>
                  <a:lnTo>
                    <a:pt x="5" y="0"/>
                  </a:lnTo>
                  <a:lnTo>
                    <a:pt x="5"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40" name=""/>
            <p:cNvSpPr/>
            <p:nvPr/>
          </p:nvSpPr>
          <p:spPr>
            <a:xfrm>
              <a:off x="6143040" y="5443560"/>
              <a:ext cx="8640" cy="1440"/>
            </a:xfrm>
            <a:custGeom>
              <a:avLst/>
              <a:gdLst/>
              <a:ahLst/>
              <a:rect l="l" t="t" r="r" b="b"/>
              <a:pathLst>
                <a:path w="5" h="0">
                  <a:moveTo>
                    <a:pt x="0" y="0"/>
                  </a:moveTo>
                  <a:lnTo>
                    <a:pt x="5" y="0"/>
                  </a:lnTo>
                  <a:lnTo>
                    <a:pt x="5" y="0"/>
                  </a:lnTo>
                  <a:lnTo>
                    <a:pt x="5"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41" name=""/>
            <p:cNvSpPr/>
            <p:nvPr/>
          </p:nvSpPr>
          <p:spPr>
            <a:xfrm>
              <a:off x="6152040" y="5443560"/>
              <a:ext cx="17640" cy="8640"/>
            </a:xfrm>
            <a:custGeom>
              <a:avLst/>
              <a:gdLst/>
              <a:ahLst/>
              <a:rect l="l" t="t" r="r" b="b"/>
              <a:pathLst>
                <a:path w="10" h="5">
                  <a:moveTo>
                    <a:pt x="0" y="0"/>
                  </a:moveTo>
                  <a:lnTo>
                    <a:pt x="5" y="0"/>
                  </a:lnTo>
                  <a:lnTo>
                    <a:pt x="5" y="5"/>
                  </a:lnTo>
                  <a:lnTo>
                    <a:pt x="10"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42" name=""/>
            <p:cNvSpPr/>
            <p:nvPr/>
          </p:nvSpPr>
          <p:spPr>
            <a:xfrm>
              <a:off x="6170040" y="5452200"/>
              <a:ext cx="1800" cy="10080"/>
            </a:xfrm>
            <a:custGeom>
              <a:avLst/>
              <a:gdLst/>
              <a:ahLst/>
              <a:rect l="l" t="t" r="r" b="b"/>
              <a:pathLst>
                <a:path w="0" h="6">
                  <a:moveTo>
                    <a:pt x="0" y="0"/>
                  </a:moveTo>
                  <a:lnTo>
                    <a:pt x="0" y="6"/>
                  </a:lnTo>
                  <a:lnTo>
                    <a:pt x="0" y="6"/>
                  </a:lnTo>
                  <a:lnTo>
                    <a:pt x="0" y="6"/>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843" name=""/>
            <p:cNvSpPr/>
            <p:nvPr/>
          </p:nvSpPr>
          <p:spPr>
            <a:xfrm>
              <a:off x="6170040" y="5462280"/>
              <a:ext cx="19800" cy="27720"/>
            </a:xfrm>
            <a:custGeom>
              <a:avLst/>
              <a:gdLst/>
              <a:ahLst/>
              <a:rect l="l" t="t" r="r" b="b"/>
              <a:pathLst>
                <a:path w="11" h="16">
                  <a:moveTo>
                    <a:pt x="0" y="0"/>
                  </a:moveTo>
                  <a:lnTo>
                    <a:pt x="6" y="5"/>
                  </a:lnTo>
                  <a:lnTo>
                    <a:pt x="6" y="10"/>
                  </a:lnTo>
                  <a:lnTo>
                    <a:pt x="11" y="16"/>
                  </a:lnTo>
                </a:path>
              </a:pathLst>
            </a:custGeom>
            <a:noFill/>
            <a:ln w="1584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844" name=""/>
            <p:cNvSpPr/>
            <p:nvPr/>
          </p:nvSpPr>
          <p:spPr>
            <a:xfrm>
              <a:off x="6189840" y="5490360"/>
              <a:ext cx="35640" cy="1440"/>
            </a:xfrm>
            <a:custGeom>
              <a:avLst/>
              <a:gdLst/>
              <a:ahLst/>
              <a:rect l="l" t="t" r="r" b="b"/>
              <a:pathLst>
                <a:path w="20" h="0">
                  <a:moveTo>
                    <a:pt x="0" y="0"/>
                  </a:moveTo>
                  <a:lnTo>
                    <a:pt x="5" y="0"/>
                  </a:lnTo>
                  <a:lnTo>
                    <a:pt x="10" y="0"/>
                  </a:lnTo>
                  <a:lnTo>
                    <a:pt x="2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45" name=""/>
            <p:cNvSpPr/>
            <p:nvPr/>
          </p:nvSpPr>
          <p:spPr>
            <a:xfrm>
              <a:off x="6225480" y="5490360"/>
              <a:ext cx="28440" cy="1440"/>
            </a:xfrm>
            <a:custGeom>
              <a:avLst/>
              <a:gdLst/>
              <a:ahLst/>
              <a:rect l="l" t="t" r="r" b="b"/>
              <a:pathLst>
                <a:path w="16" h="0">
                  <a:moveTo>
                    <a:pt x="0" y="0"/>
                  </a:moveTo>
                  <a:lnTo>
                    <a:pt x="6" y="0"/>
                  </a:lnTo>
                  <a:lnTo>
                    <a:pt x="11" y="0"/>
                  </a:lnTo>
                  <a:lnTo>
                    <a:pt x="16"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46" name=""/>
            <p:cNvSpPr/>
            <p:nvPr/>
          </p:nvSpPr>
          <p:spPr>
            <a:xfrm>
              <a:off x="6254280" y="5490360"/>
              <a:ext cx="17640" cy="17280"/>
            </a:xfrm>
            <a:custGeom>
              <a:avLst/>
              <a:gdLst/>
              <a:ahLst/>
              <a:rect l="l" t="t" r="r" b="b"/>
              <a:pathLst>
                <a:path w="10" h="10">
                  <a:moveTo>
                    <a:pt x="0" y="0"/>
                  </a:moveTo>
                  <a:lnTo>
                    <a:pt x="0" y="5"/>
                  </a:lnTo>
                  <a:lnTo>
                    <a:pt x="5" y="5"/>
                  </a:lnTo>
                  <a:lnTo>
                    <a:pt x="10"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847" name=""/>
            <p:cNvSpPr/>
            <p:nvPr/>
          </p:nvSpPr>
          <p:spPr>
            <a:xfrm>
              <a:off x="6271920" y="550764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48" name=""/>
            <p:cNvSpPr/>
            <p:nvPr/>
          </p:nvSpPr>
          <p:spPr>
            <a:xfrm>
              <a:off x="6271920" y="5507640"/>
              <a:ext cx="37080" cy="1440"/>
            </a:xfrm>
            <a:custGeom>
              <a:avLst/>
              <a:gdLst/>
              <a:ahLst/>
              <a:rect l="l" t="t" r="r" b="b"/>
              <a:pathLst>
                <a:path w="21" h="0">
                  <a:moveTo>
                    <a:pt x="0" y="0"/>
                  </a:moveTo>
                  <a:lnTo>
                    <a:pt x="5" y="0"/>
                  </a:lnTo>
                  <a:lnTo>
                    <a:pt x="16" y="0"/>
                  </a:lnTo>
                  <a:lnTo>
                    <a:pt x="21"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49" name=""/>
            <p:cNvSpPr/>
            <p:nvPr/>
          </p:nvSpPr>
          <p:spPr>
            <a:xfrm>
              <a:off x="6170040" y="5323320"/>
              <a:ext cx="296640" cy="259200"/>
            </a:xfrm>
            <a:custGeom>
              <a:avLst/>
              <a:gdLst/>
              <a:ahLst/>
              <a:rect l="l" t="t" r="r" b="b"/>
              <a:pathLst>
                <a:path w="166" h="149">
                  <a:moveTo>
                    <a:pt x="145" y="149"/>
                  </a:moveTo>
                  <a:lnTo>
                    <a:pt x="150" y="138"/>
                  </a:lnTo>
                  <a:lnTo>
                    <a:pt x="166" y="90"/>
                  </a:lnTo>
                  <a:lnTo>
                    <a:pt x="155" y="80"/>
                  </a:lnTo>
                  <a:lnTo>
                    <a:pt x="155" y="74"/>
                  </a:lnTo>
                  <a:lnTo>
                    <a:pt x="155" y="69"/>
                  </a:lnTo>
                  <a:lnTo>
                    <a:pt x="160" y="64"/>
                  </a:lnTo>
                  <a:lnTo>
                    <a:pt x="160" y="53"/>
                  </a:lnTo>
                  <a:lnTo>
                    <a:pt x="140" y="37"/>
                  </a:lnTo>
                  <a:lnTo>
                    <a:pt x="129" y="37"/>
                  </a:lnTo>
                  <a:lnTo>
                    <a:pt x="119" y="11"/>
                  </a:lnTo>
                  <a:lnTo>
                    <a:pt x="104" y="6"/>
                  </a:lnTo>
                  <a:lnTo>
                    <a:pt x="104" y="0"/>
                  </a:lnTo>
                  <a:lnTo>
                    <a:pt x="93" y="11"/>
                  </a:lnTo>
                  <a:lnTo>
                    <a:pt x="88" y="16"/>
                  </a:lnTo>
                  <a:lnTo>
                    <a:pt x="88" y="16"/>
                  </a:lnTo>
                  <a:lnTo>
                    <a:pt x="83" y="21"/>
                  </a:lnTo>
                  <a:lnTo>
                    <a:pt x="78" y="16"/>
                  </a:lnTo>
                  <a:lnTo>
                    <a:pt x="73" y="16"/>
                  </a:lnTo>
                  <a:lnTo>
                    <a:pt x="68" y="21"/>
                  </a:lnTo>
                  <a:lnTo>
                    <a:pt x="68" y="27"/>
                  </a:lnTo>
                  <a:lnTo>
                    <a:pt x="62" y="27"/>
                  </a:lnTo>
                  <a:lnTo>
                    <a:pt x="11" y="6"/>
                  </a:lnTo>
                  <a:lnTo>
                    <a:pt x="11" y="0"/>
                  </a:lnTo>
                  <a:lnTo>
                    <a:pt x="6" y="6"/>
                  </a:lnTo>
                  <a:lnTo>
                    <a:pt x="0" y="6"/>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0" name=""/>
            <p:cNvSpPr/>
            <p:nvPr/>
          </p:nvSpPr>
          <p:spPr>
            <a:xfrm>
              <a:off x="6125400" y="5333760"/>
              <a:ext cx="44280" cy="45360"/>
            </a:xfrm>
            <a:custGeom>
              <a:avLst/>
              <a:gdLst/>
              <a:ahLst/>
              <a:rect l="l" t="t" r="r" b="b"/>
              <a:pathLst>
                <a:path w="25" h="26">
                  <a:moveTo>
                    <a:pt x="25" y="0"/>
                  </a:moveTo>
                  <a:lnTo>
                    <a:pt x="15" y="5"/>
                  </a:lnTo>
                  <a:lnTo>
                    <a:pt x="5" y="21"/>
                  </a:lnTo>
                  <a:lnTo>
                    <a:pt x="0" y="26"/>
                  </a:lnTo>
                </a:path>
              </a:pathLst>
            </a:custGeom>
            <a:noFill/>
            <a:ln w="1584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851" name=""/>
            <p:cNvSpPr/>
            <p:nvPr/>
          </p:nvSpPr>
          <p:spPr>
            <a:xfrm>
              <a:off x="6125400" y="537912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52" name=""/>
            <p:cNvSpPr/>
            <p:nvPr/>
          </p:nvSpPr>
          <p:spPr>
            <a:xfrm>
              <a:off x="6114600" y="5379120"/>
              <a:ext cx="10440" cy="1440"/>
            </a:xfrm>
            <a:custGeom>
              <a:avLst/>
              <a:gdLst/>
              <a:ahLst/>
              <a:rect l="l" t="t" r="r" b="b"/>
              <a:pathLst>
                <a:path w="6" h="0">
                  <a:moveTo>
                    <a:pt x="6" y="0"/>
                  </a:moveTo>
                  <a:lnTo>
                    <a:pt x="0" y="0"/>
                  </a:lnTo>
                  <a:lnTo>
                    <a:pt x="0" y="0"/>
                  </a:lnTo>
                  <a:lnTo>
                    <a:pt x="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53" name=""/>
            <p:cNvSpPr/>
            <p:nvPr/>
          </p:nvSpPr>
          <p:spPr>
            <a:xfrm>
              <a:off x="6105960" y="5379120"/>
              <a:ext cx="86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54" name=""/>
            <p:cNvSpPr/>
            <p:nvPr/>
          </p:nvSpPr>
          <p:spPr>
            <a:xfrm>
              <a:off x="6105960" y="537912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55" name=""/>
            <p:cNvSpPr/>
            <p:nvPr/>
          </p:nvSpPr>
          <p:spPr>
            <a:xfrm>
              <a:off x="6105960" y="538776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56" name=""/>
            <p:cNvSpPr/>
            <p:nvPr/>
          </p:nvSpPr>
          <p:spPr>
            <a:xfrm>
              <a:off x="6087600" y="5342400"/>
              <a:ext cx="18000" cy="45360"/>
            </a:xfrm>
            <a:custGeom>
              <a:avLst/>
              <a:gdLst/>
              <a:ahLst/>
              <a:rect l="l" t="t" r="r" b="b"/>
              <a:pathLst>
                <a:path w="10" h="26">
                  <a:moveTo>
                    <a:pt x="10" y="26"/>
                  </a:moveTo>
                  <a:lnTo>
                    <a:pt x="5" y="21"/>
                  </a:lnTo>
                  <a:lnTo>
                    <a:pt x="0" y="5"/>
                  </a:lnTo>
                  <a:lnTo>
                    <a:pt x="0" y="0"/>
                  </a:lnTo>
                </a:path>
              </a:pathLst>
            </a:custGeom>
            <a:noFill/>
            <a:ln w="1584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857" name=""/>
            <p:cNvSpPr/>
            <p:nvPr/>
          </p:nvSpPr>
          <p:spPr>
            <a:xfrm>
              <a:off x="5672880" y="5037480"/>
              <a:ext cx="414360" cy="304560"/>
            </a:xfrm>
            <a:custGeom>
              <a:avLst/>
              <a:gdLst/>
              <a:ahLst/>
              <a:rect l="l" t="t" r="r" b="b"/>
              <a:pathLst>
                <a:path w="232" h="175">
                  <a:moveTo>
                    <a:pt x="232" y="175"/>
                  </a:moveTo>
                  <a:lnTo>
                    <a:pt x="211" y="154"/>
                  </a:lnTo>
                  <a:lnTo>
                    <a:pt x="211" y="138"/>
                  </a:lnTo>
                  <a:lnTo>
                    <a:pt x="206" y="127"/>
                  </a:lnTo>
                  <a:lnTo>
                    <a:pt x="196" y="122"/>
                  </a:lnTo>
                  <a:lnTo>
                    <a:pt x="175" y="122"/>
                  </a:lnTo>
                  <a:lnTo>
                    <a:pt x="175" y="127"/>
                  </a:lnTo>
                  <a:lnTo>
                    <a:pt x="165" y="127"/>
                  </a:lnTo>
                  <a:lnTo>
                    <a:pt x="160" y="117"/>
                  </a:lnTo>
                  <a:lnTo>
                    <a:pt x="149" y="122"/>
                  </a:lnTo>
                  <a:lnTo>
                    <a:pt x="149" y="111"/>
                  </a:lnTo>
                  <a:lnTo>
                    <a:pt x="149" y="106"/>
                  </a:lnTo>
                  <a:lnTo>
                    <a:pt x="149" y="90"/>
                  </a:lnTo>
                  <a:lnTo>
                    <a:pt x="139" y="58"/>
                  </a:lnTo>
                  <a:lnTo>
                    <a:pt x="144" y="53"/>
                  </a:lnTo>
                  <a:lnTo>
                    <a:pt x="129" y="21"/>
                  </a:lnTo>
                  <a:lnTo>
                    <a:pt x="93" y="16"/>
                  </a:lnTo>
                  <a:lnTo>
                    <a:pt x="87" y="16"/>
                  </a:lnTo>
                  <a:lnTo>
                    <a:pt x="77" y="16"/>
                  </a:lnTo>
                  <a:lnTo>
                    <a:pt x="51" y="26"/>
                  </a:lnTo>
                  <a:lnTo>
                    <a:pt x="31" y="11"/>
                  </a:lnTo>
                  <a:lnTo>
                    <a:pt x="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8" name=""/>
            <p:cNvSpPr/>
            <p:nvPr/>
          </p:nvSpPr>
          <p:spPr>
            <a:xfrm>
              <a:off x="5968080" y="5249880"/>
              <a:ext cx="1764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59" name=""/>
            <p:cNvSpPr/>
            <p:nvPr/>
          </p:nvSpPr>
          <p:spPr>
            <a:xfrm>
              <a:off x="6041520" y="5249880"/>
              <a:ext cx="1440" cy="8640"/>
            </a:xfrm>
            <a:prstGeom prst="rect">
              <a:avLst/>
            </a:prstGeom>
            <a:no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60" name=""/>
            <p:cNvSpPr/>
            <p:nvPr/>
          </p:nvSpPr>
          <p:spPr>
            <a:xfrm>
              <a:off x="6041520" y="5241240"/>
              <a:ext cx="17640" cy="8640"/>
            </a:xfrm>
            <a:custGeom>
              <a:avLst/>
              <a:gdLst/>
              <a:ahLst/>
              <a:rect l="l" t="t" r="r" b="b"/>
              <a:pathLst>
                <a:path w="10" h="5">
                  <a:moveTo>
                    <a:pt x="0" y="5"/>
                  </a:moveTo>
                  <a:lnTo>
                    <a:pt x="0" y="5"/>
                  </a:lnTo>
                  <a:lnTo>
                    <a:pt x="5" y="5"/>
                  </a:lnTo>
                  <a:lnTo>
                    <a:pt x="10"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61" name=""/>
            <p:cNvSpPr/>
            <p:nvPr/>
          </p:nvSpPr>
          <p:spPr>
            <a:xfrm>
              <a:off x="6059160" y="5241240"/>
              <a:ext cx="10440" cy="1800"/>
            </a:xfrm>
            <a:custGeom>
              <a:avLst/>
              <a:gdLst/>
              <a:ahLst/>
              <a:rect l="l" t="t" r="r" b="b"/>
              <a:pathLst>
                <a:path w="6" h="0">
                  <a:moveTo>
                    <a:pt x="0" y="0"/>
                  </a:moveTo>
                  <a:lnTo>
                    <a:pt x="0" y="0"/>
                  </a:lnTo>
                  <a:lnTo>
                    <a:pt x="0" y="0"/>
                  </a:lnTo>
                  <a:lnTo>
                    <a:pt x="6" y="0"/>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62" name=""/>
            <p:cNvSpPr/>
            <p:nvPr/>
          </p:nvSpPr>
          <p:spPr>
            <a:xfrm>
              <a:off x="6069600" y="5230800"/>
              <a:ext cx="1800" cy="10080"/>
            </a:xfrm>
            <a:custGeom>
              <a:avLst/>
              <a:gdLst/>
              <a:ahLst/>
              <a:rect l="l" t="t" r="r" b="b"/>
              <a:pathLst>
                <a:path w="0" h="6">
                  <a:moveTo>
                    <a:pt x="0" y="6"/>
                  </a:moveTo>
                  <a:lnTo>
                    <a:pt x="0" y="6"/>
                  </a:lnTo>
                  <a:lnTo>
                    <a:pt x="0" y="6"/>
                  </a:lnTo>
                  <a:lnTo>
                    <a:pt x="0" y="0"/>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863" name=""/>
            <p:cNvSpPr/>
            <p:nvPr/>
          </p:nvSpPr>
          <p:spPr>
            <a:xfrm>
              <a:off x="6069600" y="5213520"/>
              <a:ext cx="17640" cy="17280"/>
            </a:xfrm>
            <a:custGeom>
              <a:avLst/>
              <a:gdLst/>
              <a:ahLst/>
              <a:rect l="l" t="t" r="r" b="b"/>
              <a:pathLst>
                <a:path w="10" h="10">
                  <a:moveTo>
                    <a:pt x="0" y="10"/>
                  </a:moveTo>
                  <a:lnTo>
                    <a:pt x="0" y="10"/>
                  </a:lnTo>
                  <a:lnTo>
                    <a:pt x="5" y="5"/>
                  </a:lnTo>
                  <a:lnTo>
                    <a:pt x="10" y="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864" name=""/>
            <p:cNvSpPr/>
            <p:nvPr/>
          </p:nvSpPr>
          <p:spPr>
            <a:xfrm>
              <a:off x="6087600" y="5202720"/>
              <a:ext cx="18000" cy="10440"/>
            </a:xfrm>
            <a:custGeom>
              <a:avLst/>
              <a:gdLst/>
              <a:ahLst/>
              <a:rect l="l" t="t" r="r" b="b"/>
              <a:pathLst>
                <a:path w="10" h="6">
                  <a:moveTo>
                    <a:pt x="0" y="6"/>
                  </a:moveTo>
                  <a:lnTo>
                    <a:pt x="5" y="6"/>
                  </a:lnTo>
                  <a:lnTo>
                    <a:pt x="5" y="6"/>
                  </a:lnTo>
                  <a:lnTo>
                    <a:pt x="10" y="0"/>
                  </a:lnTo>
                </a:path>
              </a:pathLst>
            </a:custGeom>
            <a:no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865" name=""/>
            <p:cNvSpPr/>
            <p:nvPr/>
          </p:nvSpPr>
          <p:spPr>
            <a:xfrm>
              <a:off x="6105960" y="5185440"/>
              <a:ext cx="8640" cy="17280"/>
            </a:xfrm>
            <a:custGeom>
              <a:avLst/>
              <a:gdLst/>
              <a:ahLst/>
              <a:rect l="l" t="t" r="r" b="b"/>
              <a:pathLst>
                <a:path w="5" h="10">
                  <a:moveTo>
                    <a:pt x="0" y="10"/>
                  </a:moveTo>
                  <a:lnTo>
                    <a:pt x="0" y="5"/>
                  </a:lnTo>
                  <a:lnTo>
                    <a:pt x="0" y="0"/>
                  </a:lnTo>
                  <a:lnTo>
                    <a:pt x="5" y="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866" name=""/>
            <p:cNvSpPr/>
            <p:nvPr/>
          </p:nvSpPr>
          <p:spPr>
            <a:xfrm>
              <a:off x="6114600" y="5175360"/>
              <a:ext cx="19440" cy="10080"/>
            </a:xfrm>
            <a:custGeom>
              <a:avLst/>
              <a:gdLst/>
              <a:ahLst/>
              <a:rect l="l" t="t" r="r" b="b"/>
              <a:pathLst>
                <a:path w="11" h="6">
                  <a:moveTo>
                    <a:pt x="0" y="6"/>
                  </a:moveTo>
                  <a:lnTo>
                    <a:pt x="6" y="6"/>
                  </a:lnTo>
                  <a:lnTo>
                    <a:pt x="6" y="0"/>
                  </a:lnTo>
                  <a:lnTo>
                    <a:pt x="11" y="0"/>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867" name=""/>
            <p:cNvSpPr/>
            <p:nvPr/>
          </p:nvSpPr>
          <p:spPr>
            <a:xfrm>
              <a:off x="6134040" y="5157720"/>
              <a:ext cx="8640" cy="17280"/>
            </a:xfrm>
            <a:custGeom>
              <a:avLst/>
              <a:gdLst/>
              <a:ahLst/>
              <a:rect l="l" t="t" r="r" b="b"/>
              <a:pathLst>
                <a:path w="5" h="10">
                  <a:moveTo>
                    <a:pt x="0" y="10"/>
                  </a:moveTo>
                  <a:lnTo>
                    <a:pt x="5" y="10"/>
                  </a:lnTo>
                  <a:lnTo>
                    <a:pt x="5" y="5"/>
                  </a:lnTo>
                  <a:lnTo>
                    <a:pt x="5" y="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868" name=""/>
            <p:cNvSpPr/>
            <p:nvPr/>
          </p:nvSpPr>
          <p:spPr>
            <a:xfrm>
              <a:off x="6143040" y="5121000"/>
              <a:ext cx="26640" cy="36720"/>
            </a:xfrm>
            <a:custGeom>
              <a:avLst/>
              <a:gdLst/>
              <a:ahLst/>
              <a:rect l="l" t="t" r="r" b="b"/>
              <a:pathLst>
                <a:path w="15" h="21">
                  <a:moveTo>
                    <a:pt x="0" y="21"/>
                  </a:moveTo>
                  <a:lnTo>
                    <a:pt x="5" y="16"/>
                  </a:lnTo>
                  <a:lnTo>
                    <a:pt x="10" y="5"/>
                  </a:lnTo>
                  <a:lnTo>
                    <a:pt x="15" y="0"/>
                  </a:lnTo>
                </a:path>
              </a:pathLst>
            </a:custGeom>
            <a:no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869" name=""/>
            <p:cNvSpPr/>
            <p:nvPr/>
          </p:nvSpPr>
          <p:spPr>
            <a:xfrm>
              <a:off x="6170040" y="5110920"/>
              <a:ext cx="1800" cy="10080"/>
            </a:xfrm>
            <a:custGeom>
              <a:avLst/>
              <a:gdLst/>
              <a:ahLst/>
              <a:rect l="l" t="t" r="r" b="b"/>
              <a:pathLst>
                <a:path w="0" h="6">
                  <a:moveTo>
                    <a:pt x="0" y="6"/>
                  </a:moveTo>
                  <a:lnTo>
                    <a:pt x="0" y="6"/>
                  </a:lnTo>
                  <a:lnTo>
                    <a:pt x="0" y="6"/>
                  </a:lnTo>
                  <a:lnTo>
                    <a:pt x="0" y="0"/>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870" name=""/>
            <p:cNvSpPr/>
            <p:nvPr/>
          </p:nvSpPr>
          <p:spPr>
            <a:xfrm>
              <a:off x="5959080" y="5249880"/>
              <a:ext cx="1440" cy="55440"/>
            </a:xfrm>
            <a:prstGeom prst="line">
              <a:avLst/>
            </a:prstGeom>
            <a:ln w="1584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871" name=""/>
            <p:cNvSpPr/>
            <p:nvPr/>
          </p:nvSpPr>
          <p:spPr>
            <a:xfrm>
              <a:off x="5950080" y="5249880"/>
              <a:ext cx="100080" cy="73440"/>
            </a:xfrm>
            <a:custGeom>
              <a:avLst/>
              <a:gdLst/>
              <a:ahLst/>
              <a:rect l="l" t="t" r="r" b="b"/>
              <a:pathLst>
                <a:path w="56" h="42">
                  <a:moveTo>
                    <a:pt x="0" y="0"/>
                  </a:moveTo>
                  <a:lnTo>
                    <a:pt x="0" y="21"/>
                  </a:lnTo>
                  <a:lnTo>
                    <a:pt x="10" y="26"/>
                  </a:lnTo>
                  <a:lnTo>
                    <a:pt x="25" y="26"/>
                  </a:lnTo>
                  <a:lnTo>
                    <a:pt x="36" y="42"/>
                  </a:lnTo>
                  <a:lnTo>
                    <a:pt x="46" y="42"/>
                  </a:lnTo>
                  <a:lnTo>
                    <a:pt x="56" y="42"/>
                  </a:lnTo>
                  <a:lnTo>
                    <a:pt x="56" y="32"/>
                  </a:lnTo>
                </a:path>
              </a:pathLst>
            </a:custGeom>
            <a:noFill/>
            <a:ln w="15840">
              <a:solidFill>
                <a:srgbClr val="ffffff"/>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Times New Roman"/>
              </a:endParaRPr>
            </a:p>
          </p:txBody>
        </p:sp>
        <p:sp>
          <p:nvSpPr>
            <p:cNvPr id="1872" name=""/>
            <p:cNvSpPr/>
            <p:nvPr/>
          </p:nvSpPr>
          <p:spPr>
            <a:xfrm>
              <a:off x="5903640" y="5009760"/>
              <a:ext cx="35640" cy="55440"/>
            </a:xfrm>
            <a:custGeom>
              <a:avLst/>
              <a:gdLst/>
              <a:ahLst/>
              <a:rect l="l" t="t" r="r" b="b"/>
              <a:pathLst>
                <a:path w="20" h="32">
                  <a:moveTo>
                    <a:pt x="0" y="32"/>
                  </a:moveTo>
                  <a:lnTo>
                    <a:pt x="5" y="32"/>
                  </a:lnTo>
                  <a:lnTo>
                    <a:pt x="10" y="11"/>
                  </a:lnTo>
                  <a:lnTo>
                    <a:pt x="2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873" name=""/>
            <p:cNvSpPr/>
            <p:nvPr/>
          </p:nvSpPr>
          <p:spPr>
            <a:xfrm>
              <a:off x="5672880" y="5175360"/>
              <a:ext cx="73080" cy="27360"/>
            </a:xfrm>
            <a:custGeom>
              <a:avLst/>
              <a:gdLst/>
              <a:ahLst/>
              <a:rect l="l" t="t" r="r" b="b"/>
              <a:pathLst>
                <a:path w="41" h="16">
                  <a:moveTo>
                    <a:pt x="0" y="16"/>
                  </a:moveTo>
                  <a:lnTo>
                    <a:pt x="36" y="6"/>
                  </a:lnTo>
                  <a:lnTo>
                    <a:pt x="31" y="6"/>
                  </a:lnTo>
                  <a:lnTo>
                    <a:pt x="41" y="0"/>
                  </a:lnTo>
                  <a:lnTo>
                    <a:pt x="36" y="0"/>
                  </a:lnTo>
                </a:path>
              </a:pathLst>
            </a:custGeom>
            <a:noFill/>
            <a:ln w="1584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874" name=""/>
            <p:cNvSpPr/>
            <p:nvPr/>
          </p:nvSpPr>
          <p:spPr>
            <a:xfrm>
              <a:off x="4527360" y="3126960"/>
              <a:ext cx="287640" cy="249120"/>
            </a:xfrm>
            <a:custGeom>
              <a:avLst/>
              <a:gdLst/>
              <a:ahLst/>
              <a:rect l="l" t="t" r="r" b="b"/>
              <a:pathLst>
                <a:path w="161" h="143">
                  <a:moveTo>
                    <a:pt x="0" y="0"/>
                  </a:moveTo>
                  <a:lnTo>
                    <a:pt x="11" y="10"/>
                  </a:lnTo>
                  <a:lnTo>
                    <a:pt x="11" y="21"/>
                  </a:lnTo>
                  <a:lnTo>
                    <a:pt x="11" y="26"/>
                  </a:lnTo>
                  <a:lnTo>
                    <a:pt x="42" y="21"/>
                  </a:lnTo>
                  <a:lnTo>
                    <a:pt x="73" y="63"/>
                  </a:lnTo>
                  <a:lnTo>
                    <a:pt x="78" y="69"/>
                  </a:lnTo>
                  <a:lnTo>
                    <a:pt x="93" y="69"/>
                  </a:lnTo>
                  <a:lnTo>
                    <a:pt x="114" y="79"/>
                  </a:lnTo>
                  <a:lnTo>
                    <a:pt x="124" y="95"/>
                  </a:lnTo>
                  <a:lnTo>
                    <a:pt x="145" y="95"/>
                  </a:lnTo>
                  <a:lnTo>
                    <a:pt x="155" y="106"/>
                  </a:lnTo>
                  <a:lnTo>
                    <a:pt x="155" y="116"/>
                  </a:lnTo>
                  <a:lnTo>
                    <a:pt x="150" y="116"/>
                  </a:lnTo>
                  <a:lnTo>
                    <a:pt x="150" y="138"/>
                  </a:lnTo>
                  <a:lnTo>
                    <a:pt x="161" y="143"/>
                  </a:lnTo>
                  <a:lnTo>
                    <a:pt x="161" y="1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5" name=""/>
            <p:cNvSpPr/>
            <p:nvPr/>
          </p:nvSpPr>
          <p:spPr>
            <a:xfrm>
              <a:off x="4815360" y="3367080"/>
              <a:ext cx="17640" cy="9000"/>
            </a:xfrm>
            <a:custGeom>
              <a:avLst/>
              <a:gdLst/>
              <a:ahLst/>
              <a:rect l="l" t="t" r="r" b="b"/>
              <a:pathLst>
                <a:path w="10" h="5">
                  <a:moveTo>
                    <a:pt x="0" y="5"/>
                  </a:moveTo>
                  <a:lnTo>
                    <a:pt x="5" y="0"/>
                  </a:lnTo>
                  <a:lnTo>
                    <a:pt x="5" y="0"/>
                  </a:lnTo>
                  <a:lnTo>
                    <a:pt x="10" y="0"/>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1876" name=""/>
            <p:cNvSpPr/>
            <p:nvPr/>
          </p:nvSpPr>
          <p:spPr>
            <a:xfrm>
              <a:off x="4833000" y="3367080"/>
              <a:ext cx="8640" cy="27720"/>
            </a:xfrm>
            <a:custGeom>
              <a:avLst/>
              <a:gdLst/>
              <a:ahLst/>
              <a:rect l="l" t="t" r="r" b="b"/>
              <a:pathLst>
                <a:path w="5" h="16">
                  <a:moveTo>
                    <a:pt x="0" y="0"/>
                  </a:moveTo>
                  <a:lnTo>
                    <a:pt x="0" y="5"/>
                  </a:lnTo>
                  <a:lnTo>
                    <a:pt x="5" y="10"/>
                  </a:lnTo>
                  <a:lnTo>
                    <a:pt x="5" y="16"/>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877" name=""/>
            <p:cNvSpPr/>
            <p:nvPr/>
          </p:nvSpPr>
          <p:spPr>
            <a:xfrm>
              <a:off x="4842000" y="3395160"/>
              <a:ext cx="864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78" name=""/>
            <p:cNvSpPr/>
            <p:nvPr/>
          </p:nvSpPr>
          <p:spPr>
            <a:xfrm>
              <a:off x="4842000" y="3395160"/>
              <a:ext cx="8640" cy="45360"/>
            </a:xfrm>
            <a:custGeom>
              <a:avLst/>
              <a:gdLst/>
              <a:ahLst/>
              <a:rect l="l" t="t" r="r" b="b"/>
              <a:pathLst>
                <a:path w="5" h="26">
                  <a:moveTo>
                    <a:pt x="5" y="0"/>
                  </a:moveTo>
                  <a:lnTo>
                    <a:pt x="5" y="10"/>
                  </a:lnTo>
                  <a:lnTo>
                    <a:pt x="0" y="26"/>
                  </a:lnTo>
                </a:path>
              </a:pathLst>
            </a:custGeom>
            <a:no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879" name=""/>
            <p:cNvSpPr/>
            <p:nvPr/>
          </p:nvSpPr>
          <p:spPr>
            <a:xfrm>
              <a:off x="4842000" y="3440520"/>
              <a:ext cx="1440" cy="119880"/>
            </a:xfrm>
            <a:custGeom>
              <a:avLst/>
              <a:gdLst/>
              <a:ahLst/>
              <a:rect l="l" t="t" r="r" b="b"/>
              <a:pathLst>
                <a:path w="0" h="69">
                  <a:moveTo>
                    <a:pt x="0" y="0"/>
                  </a:moveTo>
                  <a:lnTo>
                    <a:pt x="0" y="5"/>
                  </a:lnTo>
                  <a:lnTo>
                    <a:pt x="0" y="27"/>
                  </a:lnTo>
                  <a:lnTo>
                    <a:pt x="0" y="48"/>
                  </a:lnTo>
                  <a:lnTo>
                    <a:pt x="0" y="6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0" name=""/>
            <p:cNvSpPr/>
            <p:nvPr/>
          </p:nvSpPr>
          <p:spPr>
            <a:xfrm>
              <a:off x="4842000" y="3560760"/>
              <a:ext cx="8640" cy="18720"/>
            </a:xfrm>
            <a:custGeom>
              <a:avLst/>
              <a:gdLst/>
              <a:ahLst/>
              <a:rect l="l" t="t" r="r" b="b"/>
              <a:pathLst>
                <a:path w="5" h="11">
                  <a:moveTo>
                    <a:pt x="0" y="0"/>
                  </a:moveTo>
                  <a:lnTo>
                    <a:pt x="0" y="5"/>
                  </a:lnTo>
                  <a:lnTo>
                    <a:pt x="5" y="5"/>
                  </a:lnTo>
                  <a:lnTo>
                    <a:pt x="5" y="11"/>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881" name=""/>
            <p:cNvSpPr/>
            <p:nvPr/>
          </p:nvSpPr>
          <p:spPr>
            <a:xfrm>
              <a:off x="4851000" y="3579840"/>
              <a:ext cx="1440" cy="64440"/>
            </a:xfrm>
            <a:custGeom>
              <a:avLst/>
              <a:gdLst/>
              <a:ahLst/>
              <a:rect l="l" t="t" r="r" b="b"/>
              <a:pathLst>
                <a:path w="0" h="37">
                  <a:moveTo>
                    <a:pt x="0" y="0"/>
                  </a:moveTo>
                  <a:lnTo>
                    <a:pt x="0" y="21"/>
                  </a:lnTo>
                  <a:lnTo>
                    <a:pt x="0" y="26"/>
                  </a:lnTo>
                  <a:lnTo>
                    <a:pt x="0" y="37"/>
                  </a:lnTo>
                </a:path>
              </a:pathLst>
            </a:custGeom>
            <a:noFill/>
            <a:ln w="7920">
              <a:solidFill>
                <a:srgbClr val="ffffff"/>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1882" name=""/>
            <p:cNvSpPr/>
            <p:nvPr/>
          </p:nvSpPr>
          <p:spPr>
            <a:xfrm>
              <a:off x="5367240" y="4105800"/>
              <a:ext cx="259200" cy="119880"/>
            </a:xfrm>
            <a:custGeom>
              <a:avLst/>
              <a:gdLst/>
              <a:ahLst/>
              <a:rect l="l" t="t" r="r" b="b"/>
              <a:pathLst>
                <a:path w="145" h="69">
                  <a:moveTo>
                    <a:pt x="0" y="69"/>
                  </a:moveTo>
                  <a:lnTo>
                    <a:pt x="31" y="69"/>
                  </a:lnTo>
                  <a:lnTo>
                    <a:pt x="31" y="58"/>
                  </a:lnTo>
                  <a:lnTo>
                    <a:pt x="47" y="58"/>
                  </a:lnTo>
                  <a:lnTo>
                    <a:pt x="47" y="63"/>
                  </a:lnTo>
                  <a:lnTo>
                    <a:pt x="134" y="53"/>
                  </a:lnTo>
                  <a:lnTo>
                    <a:pt x="145" y="31"/>
                  </a:lnTo>
                  <a:lnTo>
                    <a:pt x="134" y="37"/>
                  </a:lnTo>
                  <a:lnTo>
                    <a:pt x="124"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3" name=""/>
            <p:cNvSpPr/>
            <p:nvPr/>
          </p:nvSpPr>
          <p:spPr>
            <a:xfrm>
              <a:off x="5626800" y="4159800"/>
              <a:ext cx="654120" cy="434880"/>
            </a:xfrm>
            <a:custGeom>
              <a:avLst/>
              <a:gdLst/>
              <a:ahLst/>
              <a:rect l="l" t="t" r="r" b="b"/>
              <a:pathLst>
                <a:path w="366" h="250">
                  <a:moveTo>
                    <a:pt x="335" y="212"/>
                  </a:moveTo>
                  <a:lnTo>
                    <a:pt x="325" y="212"/>
                  </a:lnTo>
                  <a:lnTo>
                    <a:pt x="310" y="207"/>
                  </a:lnTo>
                  <a:lnTo>
                    <a:pt x="299" y="218"/>
                  </a:lnTo>
                  <a:lnTo>
                    <a:pt x="279" y="212"/>
                  </a:lnTo>
                  <a:lnTo>
                    <a:pt x="268" y="218"/>
                  </a:lnTo>
                  <a:lnTo>
                    <a:pt x="263" y="212"/>
                  </a:lnTo>
                  <a:lnTo>
                    <a:pt x="237" y="218"/>
                  </a:lnTo>
                  <a:lnTo>
                    <a:pt x="232" y="223"/>
                  </a:lnTo>
                  <a:lnTo>
                    <a:pt x="103" y="250"/>
                  </a:lnTo>
                  <a:lnTo>
                    <a:pt x="88" y="244"/>
                  </a:lnTo>
                  <a:lnTo>
                    <a:pt x="88" y="228"/>
                  </a:lnTo>
                  <a:lnTo>
                    <a:pt x="82" y="202"/>
                  </a:lnTo>
                  <a:lnTo>
                    <a:pt x="72" y="149"/>
                  </a:lnTo>
                  <a:lnTo>
                    <a:pt x="41" y="128"/>
                  </a:lnTo>
                  <a:lnTo>
                    <a:pt x="31" y="91"/>
                  </a:lnTo>
                  <a:lnTo>
                    <a:pt x="31" y="85"/>
                  </a:lnTo>
                  <a:lnTo>
                    <a:pt x="26" y="59"/>
                  </a:lnTo>
                  <a:lnTo>
                    <a:pt x="0" y="11"/>
                  </a:lnTo>
                  <a:lnTo>
                    <a:pt x="0" y="0"/>
                  </a:lnTo>
                  <a:lnTo>
                    <a:pt x="31" y="27"/>
                  </a:lnTo>
                  <a:lnTo>
                    <a:pt x="108" y="59"/>
                  </a:lnTo>
                  <a:lnTo>
                    <a:pt x="196" y="75"/>
                  </a:lnTo>
                  <a:lnTo>
                    <a:pt x="217" y="80"/>
                  </a:lnTo>
                  <a:lnTo>
                    <a:pt x="366" y="8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4" name=""/>
            <p:cNvSpPr/>
            <p:nvPr/>
          </p:nvSpPr>
          <p:spPr>
            <a:xfrm>
              <a:off x="6096960" y="4187520"/>
              <a:ext cx="203400" cy="407520"/>
            </a:xfrm>
            <a:custGeom>
              <a:avLst/>
              <a:gdLst/>
              <a:ahLst/>
              <a:rect l="l" t="t" r="r" b="b"/>
              <a:pathLst>
                <a:path w="114" h="234">
                  <a:moveTo>
                    <a:pt x="0" y="196"/>
                  </a:moveTo>
                  <a:lnTo>
                    <a:pt x="0" y="207"/>
                  </a:lnTo>
                  <a:lnTo>
                    <a:pt x="0" y="218"/>
                  </a:lnTo>
                  <a:lnTo>
                    <a:pt x="10" y="228"/>
                  </a:lnTo>
                  <a:lnTo>
                    <a:pt x="21" y="234"/>
                  </a:lnTo>
                  <a:lnTo>
                    <a:pt x="52" y="223"/>
                  </a:lnTo>
                  <a:lnTo>
                    <a:pt x="52" y="218"/>
                  </a:lnTo>
                  <a:lnTo>
                    <a:pt x="67" y="218"/>
                  </a:lnTo>
                  <a:lnTo>
                    <a:pt x="72" y="196"/>
                  </a:lnTo>
                  <a:lnTo>
                    <a:pt x="72" y="133"/>
                  </a:lnTo>
                  <a:lnTo>
                    <a:pt x="93" y="112"/>
                  </a:lnTo>
                  <a:lnTo>
                    <a:pt x="114" y="80"/>
                  </a:lnTo>
                  <a:lnTo>
                    <a:pt x="114" y="64"/>
                  </a:lnTo>
                  <a:lnTo>
                    <a:pt x="98" y="48"/>
                  </a:lnTo>
                  <a:lnTo>
                    <a:pt x="88" y="27"/>
                  </a:lnTo>
                  <a:lnTo>
                    <a:pt x="52"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5" name=""/>
            <p:cNvSpPr/>
            <p:nvPr/>
          </p:nvSpPr>
          <p:spPr>
            <a:xfrm>
              <a:off x="5977080" y="4290480"/>
              <a:ext cx="268200" cy="312840"/>
            </a:xfrm>
            <a:custGeom>
              <a:avLst/>
              <a:gdLst/>
              <a:ahLst/>
              <a:rect l="l" t="t" r="r" b="b"/>
              <a:pathLst>
                <a:path w="150" h="180">
                  <a:moveTo>
                    <a:pt x="0" y="0"/>
                  </a:moveTo>
                  <a:lnTo>
                    <a:pt x="5" y="21"/>
                  </a:lnTo>
                  <a:lnTo>
                    <a:pt x="21" y="47"/>
                  </a:lnTo>
                  <a:lnTo>
                    <a:pt x="93" y="90"/>
                  </a:lnTo>
                  <a:lnTo>
                    <a:pt x="114" y="106"/>
                  </a:lnTo>
                  <a:lnTo>
                    <a:pt x="119" y="132"/>
                  </a:lnTo>
                  <a:lnTo>
                    <a:pt x="134" y="159"/>
                  </a:lnTo>
                  <a:lnTo>
                    <a:pt x="150" y="18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6" name=""/>
            <p:cNvSpPr/>
            <p:nvPr/>
          </p:nvSpPr>
          <p:spPr>
            <a:xfrm>
              <a:off x="6125400" y="4595040"/>
              <a:ext cx="452160" cy="173880"/>
            </a:xfrm>
            <a:custGeom>
              <a:avLst/>
              <a:gdLst/>
              <a:ahLst/>
              <a:rect l="l" t="t" r="r" b="b"/>
              <a:pathLst>
                <a:path w="253" h="100">
                  <a:moveTo>
                    <a:pt x="5" y="0"/>
                  </a:moveTo>
                  <a:lnTo>
                    <a:pt x="0" y="5"/>
                  </a:lnTo>
                  <a:lnTo>
                    <a:pt x="0" y="42"/>
                  </a:lnTo>
                  <a:lnTo>
                    <a:pt x="46" y="90"/>
                  </a:lnTo>
                  <a:lnTo>
                    <a:pt x="87" y="100"/>
                  </a:lnTo>
                  <a:lnTo>
                    <a:pt x="108" y="100"/>
                  </a:lnTo>
                  <a:lnTo>
                    <a:pt x="113" y="95"/>
                  </a:lnTo>
                  <a:lnTo>
                    <a:pt x="124" y="100"/>
                  </a:lnTo>
                  <a:lnTo>
                    <a:pt x="170" y="84"/>
                  </a:lnTo>
                  <a:lnTo>
                    <a:pt x="185" y="58"/>
                  </a:lnTo>
                  <a:lnTo>
                    <a:pt x="185" y="47"/>
                  </a:lnTo>
                  <a:lnTo>
                    <a:pt x="191" y="37"/>
                  </a:lnTo>
                  <a:lnTo>
                    <a:pt x="191" y="31"/>
                  </a:lnTo>
                  <a:lnTo>
                    <a:pt x="196" y="21"/>
                  </a:lnTo>
                  <a:lnTo>
                    <a:pt x="216" y="21"/>
                  </a:lnTo>
                  <a:lnTo>
                    <a:pt x="227" y="31"/>
                  </a:lnTo>
                  <a:lnTo>
                    <a:pt x="242" y="31"/>
                  </a:lnTo>
                  <a:lnTo>
                    <a:pt x="253" y="15"/>
                  </a:lnTo>
                  <a:lnTo>
                    <a:pt x="247" y="1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7" name=""/>
            <p:cNvSpPr/>
            <p:nvPr/>
          </p:nvSpPr>
          <p:spPr>
            <a:xfrm>
              <a:off x="5533560" y="4529160"/>
              <a:ext cx="250200" cy="184320"/>
            </a:xfrm>
            <a:custGeom>
              <a:avLst/>
              <a:gdLst/>
              <a:ahLst/>
              <a:rect l="l" t="t" r="r" b="b"/>
              <a:pathLst>
                <a:path w="140" h="106">
                  <a:moveTo>
                    <a:pt x="0" y="0"/>
                  </a:moveTo>
                  <a:lnTo>
                    <a:pt x="11" y="22"/>
                  </a:lnTo>
                  <a:lnTo>
                    <a:pt x="26" y="53"/>
                  </a:lnTo>
                  <a:lnTo>
                    <a:pt x="41" y="106"/>
                  </a:lnTo>
                  <a:lnTo>
                    <a:pt x="57" y="91"/>
                  </a:lnTo>
                  <a:lnTo>
                    <a:pt x="83" y="75"/>
                  </a:lnTo>
                  <a:lnTo>
                    <a:pt x="114" y="64"/>
                  </a:lnTo>
                  <a:lnTo>
                    <a:pt x="129" y="22"/>
                  </a:lnTo>
                  <a:lnTo>
                    <a:pt x="140" y="1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8" name=""/>
            <p:cNvSpPr/>
            <p:nvPr/>
          </p:nvSpPr>
          <p:spPr>
            <a:xfrm>
              <a:off x="6724080" y="3376440"/>
              <a:ext cx="55440" cy="164880"/>
            </a:xfrm>
            <a:custGeom>
              <a:avLst/>
              <a:gdLst/>
              <a:ahLst/>
              <a:rect l="l" t="t" r="r" b="b"/>
              <a:pathLst>
                <a:path w="31" h="95">
                  <a:moveTo>
                    <a:pt x="31" y="0"/>
                  </a:moveTo>
                  <a:lnTo>
                    <a:pt x="31" y="5"/>
                  </a:lnTo>
                  <a:lnTo>
                    <a:pt x="16" y="11"/>
                  </a:lnTo>
                  <a:lnTo>
                    <a:pt x="5" y="16"/>
                  </a:lnTo>
                  <a:lnTo>
                    <a:pt x="0" y="37"/>
                  </a:lnTo>
                  <a:lnTo>
                    <a:pt x="5" y="69"/>
                  </a:lnTo>
                  <a:lnTo>
                    <a:pt x="11" y="74"/>
                  </a:lnTo>
                  <a:lnTo>
                    <a:pt x="11" y="79"/>
                  </a:lnTo>
                  <a:lnTo>
                    <a:pt x="11" y="85"/>
                  </a:lnTo>
                  <a:lnTo>
                    <a:pt x="16" y="9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9" name=""/>
            <p:cNvSpPr/>
            <p:nvPr/>
          </p:nvSpPr>
          <p:spPr>
            <a:xfrm>
              <a:off x="6743880" y="3541320"/>
              <a:ext cx="8640" cy="10440"/>
            </a:xfrm>
            <a:custGeom>
              <a:avLst/>
              <a:gdLst/>
              <a:ahLst/>
              <a:rect l="l" t="t" r="r" b="b"/>
              <a:pathLst>
                <a:path w="5" h="6">
                  <a:moveTo>
                    <a:pt x="5" y="0"/>
                  </a:moveTo>
                  <a:lnTo>
                    <a:pt x="5" y="0"/>
                  </a:lnTo>
                  <a:lnTo>
                    <a:pt x="0" y="0"/>
                  </a:lnTo>
                  <a:lnTo>
                    <a:pt x="5" y="6"/>
                  </a:lnTo>
                </a:path>
              </a:pathLst>
            </a:custGeom>
            <a:no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890" name=""/>
            <p:cNvSpPr/>
            <p:nvPr/>
          </p:nvSpPr>
          <p:spPr>
            <a:xfrm>
              <a:off x="6752880" y="3552120"/>
              <a:ext cx="1440" cy="17280"/>
            </a:xfrm>
            <a:custGeom>
              <a:avLst/>
              <a:gdLst/>
              <a:ahLst/>
              <a:rect l="l" t="t" r="r" b="b"/>
              <a:pathLst>
                <a:path w="0" h="10">
                  <a:moveTo>
                    <a:pt x="0" y="0"/>
                  </a:moveTo>
                  <a:lnTo>
                    <a:pt x="0" y="5"/>
                  </a:lnTo>
                  <a:lnTo>
                    <a:pt x="0" y="5"/>
                  </a:lnTo>
                  <a:lnTo>
                    <a:pt x="0" y="1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891" name=""/>
            <p:cNvSpPr/>
            <p:nvPr/>
          </p:nvSpPr>
          <p:spPr>
            <a:xfrm>
              <a:off x="6752880" y="3569400"/>
              <a:ext cx="8640" cy="27720"/>
            </a:xfrm>
            <a:prstGeom prst="line">
              <a:avLst/>
            </a:prstGeom>
            <a:ln w="1584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892" name=""/>
            <p:cNvSpPr/>
            <p:nvPr/>
          </p:nvSpPr>
          <p:spPr>
            <a:xfrm>
              <a:off x="6761520" y="3597480"/>
              <a:ext cx="17640" cy="55440"/>
            </a:xfrm>
            <a:custGeom>
              <a:avLst/>
              <a:gdLst/>
              <a:ahLst/>
              <a:rect l="l" t="t" r="r" b="b"/>
              <a:pathLst>
                <a:path w="10" h="32">
                  <a:moveTo>
                    <a:pt x="0" y="0"/>
                  </a:moveTo>
                  <a:lnTo>
                    <a:pt x="0" y="5"/>
                  </a:lnTo>
                  <a:lnTo>
                    <a:pt x="5" y="16"/>
                  </a:lnTo>
                  <a:lnTo>
                    <a:pt x="10" y="32"/>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893" name=""/>
            <p:cNvSpPr/>
            <p:nvPr/>
          </p:nvSpPr>
          <p:spPr>
            <a:xfrm>
              <a:off x="6770520" y="3653280"/>
              <a:ext cx="8640" cy="8640"/>
            </a:xfrm>
            <a:custGeom>
              <a:avLst/>
              <a:gdLst/>
              <a:ahLst/>
              <a:rect l="l" t="t" r="r" b="b"/>
              <a:pathLst>
                <a:path w="5" h="5">
                  <a:moveTo>
                    <a:pt x="5" y="0"/>
                  </a:moveTo>
                  <a:lnTo>
                    <a:pt x="0" y="0"/>
                  </a:lnTo>
                  <a:lnTo>
                    <a:pt x="0" y="5"/>
                  </a:lnTo>
                  <a:lnTo>
                    <a:pt x="0"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94" name=""/>
            <p:cNvSpPr/>
            <p:nvPr/>
          </p:nvSpPr>
          <p:spPr>
            <a:xfrm>
              <a:off x="6651000" y="3644640"/>
              <a:ext cx="119520" cy="17280"/>
            </a:xfrm>
            <a:custGeom>
              <a:avLst/>
              <a:gdLst/>
              <a:ahLst/>
              <a:rect l="l" t="t" r="r" b="b"/>
              <a:pathLst>
                <a:path w="67" h="10">
                  <a:moveTo>
                    <a:pt x="67" y="10"/>
                  </a:moveTo>
                  <a:lnTo>
                    <a:pt x="67" y="10"/>
                  </a:lnTo>
                  <a:lnTo>
                    <a:pt x="57" y="0"/>
                  </a:lnTo>
                  <a:lnTo>
                    <a:pt x="46" y="0"/>
                  </a:lnTo>
                  <a:lnTo>
                    <a:pt x="36" y="0"/>
                  </a:lnTo>
                  <a:lnTo>
                    <a:pt x="26" y="5"/>
                  </a:lnTo>
                  <a:lnTo>
                    <a:pt x="15" y="0"/>
                  </a:lnTo>
                  <a:lnTo>
                    <a:pt x="0" y="5"/>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895" name=""/>
            <p:cNvSpPr/>
            <p:nvPr/>
          </p:nvSpPr>
          <p:spPr>
            <a:xfrm>
              <a:off x="6779520" y="3653280"/>
              <a:ext cx="17640" cy="8640"/>
            </a:xfrm>
            <a:prstGeom prst="line">
              <a:avLst/>
            </a:prstGeom>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96" name=""/>
            <p:cNvSpPr/>
            <p:nvPr/>
          </p:nvSpPr>
          <p:spPr>
            <a:xfrm>
              <a:off x="6797520" y="3653280"/>
              <a:ext cx="28440" cy="8640"/>
            </a:xfrm>
            <a:custGeom>
              <a:avLst/>
              <a:gdLst/>
              <a:ahLst/>
              <a:rect l="l" t="t" r="r" b="b"/>
              <a:pathLst>
                <a:path w="16" h="5">
                  <a:moveTo>
                    <a:pt x="0" y="5"/>
                  </a:moveTo>
                  <a:lnTo>
                    <a:pt x="0" y="5"/>
                  </a:lnTo>
                  <a:lnTo>
                    <a:pt x="6" y="5"/>
                  </a:lnTo>
                  <a:lnTo>
                    <a:pt x="16" y="0"/>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97" name=""/>
            <p:cNvSpPr/>
            <p:nvPr/>
          </p:nvSpPr>
          <p:spPr>
            <a:xfrm>
              <a:off x="6825960" y="3653280"/>
              <a:ext cx="26640" cy="8640"/>
            </a:xfrm>
            <a:custGeom>
              <a:avLst/>
              <a:gdLst/>
              <a:ahLst/>
              <a:rect l="l" t="t" r="r" b="b"/>
              <a:pathLst>
                <a:path w="15" h="5">
                  <a:moveTo>
                    <a:pt x="0" y="0"/>
                  </a:moveTo>
                  <a:lnTo>
                    <a:pt x="0" y="0"/>
                  </a:lnTo>
                  <a:lnTo>
                    <a:pt x="5" y="5"/>
                  </a:lnTo>
                  <a:lnTo>
                    <a:pt x="15" y="5"/>
                  </a:lnTo>
                </a:path>
              </a:pathLst>
            </a:custGeom>
            <a:no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898" name=""/>
            <p:cNvSpPr/>
            <p:nvPr/>
          </p:nvSpPr>
          <p:spPr>
            <a:xfrm>
              <a:off x="6852960" y="3661920"/>
              <a:ext cx="10440" cy="10080"/>
            </a:xfrm>
            <a:custGeom>
              <a:avLst/>
              <a:gdLst/>
              <a:ahLst/>
              <a:rect l="l" t="t" r="r" b="b"/>
              <a:pathLst>
                <a:path w="6" h="6">
                  <a:moveTo>
                    <a:pt x="0" y="0"/>
                  </a:moveTo>
                  <a:lnTo>
                    <a:pt x="0" y="0"/>
                  </a:lnTo>
                  <a:lnTo>
                    <a:pt x="6" y="0"/>
                  </a:lnTo>
                  <a:lnTo>
                    <a:pt x="6" y="6"/>
                  </a:lnTo>
                </a:path>
              </a:pathLst>
            </a:custGeom>
            <a:no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899" name=""/>
            <p:cNvSpPr/>
            <p:nvPr/>
          </p:nvSpPr>
          <p:spPr>
            <a:xfrm>
              <a:off x="6863400" y="3672000"/>
              <a:ext cx="91080" cy="45360"/>
            </a:xfrm>
            <a:custGeom>
              <a:avLst/>
              <a:gdLst/>
              <a:ahLst/>
              <a:rect l="l" t="t" r="r" b="b"/>
              <a:pathLst>
                <a:path w="51" h="26">
                  <a:moveTo>
                    <a:pt x="0" y="0"/>
                  </a:moveTo>
                  <a:lnTo>
                    <a:pt x="5" y="5"/>
                  </a:lnTo>
                  <a:lnTo>
                    <a:pt x="25" y="5"/>
                  </a:lnTo>
                  <a:lnTo>
                    <a:pt x="41" y="10"/>
                  </a:lnTo>
                  <a:lnTo>
                    <a:pt x="41" y="21"/>
                  </a:lnTo>
                  <a:lnTo>
                    <a:pt x="51" y="26"/>
                  </a:lnTo>
                </a:path>
              </a:pathLst>
            </a:custGeom>
            <a:noFill/>
            <a:ln w="1584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900" name=""/>
            <p:cNvSpPr/>
            <p:nvPr/>
          </p:nvSpPr>
          <p:spPr>
            <a:xfrm>
              <a:off x="6429240" y="4732920"/>
              <a:ext cx="92520" cy="18720"/>
            </a:xfrm>
            <a:custGeom>
              <a:avLst/>
              <a:gdLst/>
              <a:ahLst/>
              <a:rect l="l" t="t" r="r" b="b"/>
              <a:pathLst>
                <a:path w="52" h="11">
                  <a:moveTo>
                    <a:pt x="0" y="5"/>
                  </a:moveTo>
                  <a:lnTo>
                    <a:pt x="36" y="0"/>
                  </a:lnTo>
                  <a:lnTo>
                    <a:pt x="52" y="5"/>
                  </a:lnTo>
                  <a:lnTo>
                    <a:pt x="52" y="11"/>
                  </a:lnTo>
                </a:path>
              </a:pathLst>
            </a:custGeom>
            <a:no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901" name=""/>
            <p:cNvSpPr/>
            <p:nvPr/>
          </p:nvSpPr>
          <p:spPr>
            <a:xfrm flipH="1">
              <a:off x="1704960" y="3339720"/>
              <a:ext cx="26640" cy="17280"/>
            </a:xfrm>
            <a:prstGeom prst="line">
              <a:avLst/>
            </a:prstGeom>
            <a:ln w="1584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902" name=""/>
            <p:cNvSpPr/>
            <p:nvPr/>
          </p:nvSpPr>
          <p:spPr>
            <a:xfrm>
              <a:off x="3817800" y="3135960"/>
              <a:ext cx="571680" cy="332280"/>
            </a:xfrm>
            <a:custGeom>
              <a:avLst/>
              <a:gdLst/>
              <a:ahLst/>
              <a:rect l="l" t="t" r="r" b="b"/>
              <a:pathLst>
                <a:path w="320" h="191">
                  <a:moveTo>
                    <a:pt x="0" y="0"/>
                  </a:moveTo>
                  <a:lnTo>
                    <a:pt x="5" y="27"/>
                  </a:lnTo>
                  <a:lnTo>
                    <a:pt x="15" y="32"/>
                  </a:lnTo>
                  <a:lnTo>
                    <a:pt x="15" y="53"/>
                  </a:lnTo>
                  <a:lnTo>
                    <a:pt x="10" y="64"/>
                  </a:lnTo>
                  <a:lnTo>
                    <a:pt x="21" y="58"/>
                  </a:lnTo>
                  <a:lnTo>
                    <a:pt x="52" y="74"/>
                  </a:lnTo>
                  <a:lnTo>
                    <a:pt x="62" y="90"/>
                  </a:lnTo>
                  <a:lnTo>
                    <a:pt x="93" y="90"/>
                  </a:lnTo>
                  <a:lnTo>
                    <a:pt x="83" y="111"/>
                  </a:lnTo>
                  <a:lnTo>
                    <a:pt x="83" y="175"/>
                  </a:lnTo>
                  <a:lnTo>
                    <a:pt x="98" y="138"/>
                  </a:lnTo>
                  <a:lnTo>
                    <a:pt x="103" y="117"/>
                  </a:lnTo>
                  <a:lnTo>
                    <a:pt x="114" y="111"/>
                  </a:lnTo>
                  <a:lnTo>
                    <a:pt x="114" y="96"/>
                  </a:lnTo>
                  <a:lnTo>
                    <a:pt x="124" y="96"/>
                  </a:lnTo>
                  <a:lnTo>
                    <a:pt x="124" y="90"/>
                  </a:lnTo>
                  <a:lnTo>
                    <a:pt x="139" y="90"/>
                  </a:lnTo>
                  <a:lnTo>
                    <a:pt x="155" y="80"/>
                  </a:lnTo>
                  <a:lnTo>
                    <a:pt x="232" y="80"/>
                  </a:lnTo>
                  <a:lnTo>
                    <a:pt x="243" y="90"/>
                  </a:lnTo>
                  <a:lnTo>
                    <a:pt x="320" y="90"/>
                  </a:lnTo>
                  <a:lnTo>
                    <a:pt x="315" y="101"/>
                  </a:lnTo>
                  <a:lnTo>
                    <a:pt x="310" y="111"/>
                  </a:lnTo>
                  <a:lnTo>
                    <a:pt x="258" y="175"/>
                  </a:lnTo>
                  <a:lnTo>
                    <a:pt x="222" y="170"/>
                  </a:lnTo>
                  <a:lnTo>
                    <a:pt x="191" y="170"/>
                  </a:lnTo>
                  <a:lnTo>
                    <a:pt x="67" y="127"/>
                  </a:lnTo>
                  <a:lnTo>
                    <a:pt x="114" y="159"/>
                  </a:lnTo>
                  <a:lnTo>
                    <a:pt x="124" y="191"/>
                  </a:lnTo>
                  <a:lnTo>
                    <a:pt x="93" y="15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3" name=""/>
            <p:cNvSpPr/>
            <p:nvPr/>
          </p:nvSpPr>
          <p:spPr>
            <a:xfrm>
              <a:off x="3578040" y="3357000"/>
              <a:ext cx="387720" cy="92160"/>
            </a:xfrm>
            <a:custGeom>
              <a:avLst/>
              <a:gdLst/>
              <a:ahLst/>
              <a:rect l="l" t="t" r="r" b="b"/>
              <a:pathLst>
                <a:path w="217" h="53">
                  <a:moveTo>
                    <a:pt x="217" y="0"/>
                  </a:moveTo>
                  <a:lnTo>
                    <a:pt x="113" y="0"/>
                  </a:lnTo>
                  <a:lnTo>
                    <a:pt x="113" y="53"/>
                  </a:lnTo>
                  <a:lnTo>
                    <a:pt x="98" y="53"/>
                  </a:lnTo>
                  <a:lnTo>
                    <a:pt x="46" y="6"/>
                  </a:lnTo>
                  <a:lnTo>
                    <a:pt x="15" y="6"/>
                  </a:lnTo>
                  <a:lnTo>
                    <a:pt x="10" y="11"/>
                  </a:lnTo>
                  <a:lnTo>
                    <a:pt x="0" y="22"/>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04" name=""/>
            <p:cNvSpPr/>
            <p:nvPr/>
          </p:nvSpPr>
          <p:spPr>
            <a:xfrm>
              <a:off x="3919320" y="3357000"/>
              <a:ext cx="377280" cy="471600"/>
            </a:xfrm>
            <a:custGeom>
              <a:avLst/>
              <a:gdLst/>
              <a:ahLst/>
              <a:rect l="l" t="t" r="r" b="b"/>
              <a:pathLst>
                <a:path w="211" h="271">
                  <a:moveTo>
                    <a:pt x="0" y="0"/>
                  </a:moveTo>
                  <a:lnTo>
                    <a:pt x="0" y="27"/>
                  </a:lnTo>
                  <a:lnTo>
                    <a:pt x="5" y="37"/>
                  </a:lnTo>
                  <a:lnTo>
                    <a:pt x="20" y="48"/>
                  </a:lnTo>
                  <a:lnTo>
                    <a:pt x="57" y="90"/>
                  </a:lnTo>
                  <a:lnTo>
                    <a:pt x="77" y="90"/>
                  </a:lnTo>
                  <a:lnTo>
                    <a:pt x="82" y="106"/>
                  </a:lnTo>
                  <a:lnTo>
                    <a:pt x="82" y="117"/>
                  </a:lnTo>
                  <a:lnTo>
                    <a:pt x="82" y="133"/>
                  </a:lnTo>
                  <a:lnTo>
                    <a:pt x="113" y="159"/>
                  </a:lnTo>
                  <a:lnTo>
                    <a:pt x="129" y="196"/>
                  </a:lnTo>
                  <a:lnTo>
                    <a:pt x="175" y="228"/>
                  </a:lnTo>
                  <a:lnTo>
                    <a:pt x="175" y="249"/>
                  </a:lnTo>
                  <a:lnTo>
                    <a:pt x="211" y="27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5" name=""/>
            <p:cNvSpPr/>
            <p:nvPr/>
          </p:nvSpPr>
          <p:spPr>
            <a:xfrm>
              <a:off x="3789360" y="3412800"/>
              <a:ext cx="296640" cy="470160"/>
            </a:xfrm>
            <a:custGeom>
              <a:avLst/>
              <a:gdLst/>
              <a:ahLst/>
              <a:rect l="l" t="t" r="r" b="b"/>
              <a:pathLst>
                <a:path w="166" h="270">
                  <a:moveTo>
                    <a:pt x="0" y="270"/>
                  </a:moveTo>
                  <a:lnTo>
                    <a:pt x="16" y="265"/>
                  </a:lnTo>
                  <a:lnTo>
                    <a:pt x="114" y="244"/>
                  </a:lnTo>
                  <a:lnTo>
                    <a:pt x="155" y="239"/>
                  </a:lnTo>
                  <a:lnTo>
                    <a:pt x="166" y="164"/>
                  </a:lnTo>
                  <a:lnTo>
                    <a:pt x="166" y="154"/>
                  </a:lnTo>
                  <a:lnTo>
                    <a:pt x="160" y="154"/>
                  </a:lnTo>
                  <a:lnTo>
                    <a:pt x="160" y="101"/>
                  </a:lnTo>
                  <a:lnTo>
                    <a:pt x="124" y="21"/>
                  </a:lnTo>
                  <a:lnTo>
                    <a:pt x="10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6" name=""/>
            <p:cNvSpPr/>
            <p:nvPr/>
          </p:nvSpPr>
          <p:spPr>
            <a:xfrm>
              <a:off x="3919320" y="3857040"/>
              <a:ext cx="1800" cy="25920"/>
            </a:xfrm>
            <a:prstGeom prst="line">
              <a:avLst/>
            </a:prstGeom>
            <a:ln w="7920">
              <a:solidFill>
                <a:srgbClr val="ffffff"/>
              </a:solidFill>
              <a:miter/>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1907" name=""/>
            <p:cNvSpPr/>
            <p:nvPr/>
          </p:nvSpPr>
          <p:spPr>
            <a:xfrm>
              <a:off x="4066200" y="3753720"/>
              <a:ext cx="748800" cy="128880"/>
            </a:xfrm>
            <a:custGeom>
              <a:avLst/>
              <a:gdLst/>
              <a:ahLst/>
              <a:rect l="l" t="t" r="r" b="b"/>
              <a:pathLst>
                <a:path w="419" h="74">
                  <a:moveTo>
                    <a:pt x="0" y="43"/>
                  </a:moveTo>
                  <a:lnTo>
                    <a:pt x="57" y="74"/>
                  </a:lnTo>
                  <a:lnTo>
                    <a:pt x="62" y="69"/>
                  </a:lnTo>
                  <a:lnTo>
                    <a:pt x="135" y="43"/>
                  </a:lnTo>
                  <a:lnTo>
                    <a:pt x="160" y="16"/>
                  </a:lnTo>
                  <a:lnTo>
                    <a:pt x="171" y="16"/>
                  </a:lnTo>
                  <a:lnTo>
                    <a:pt x="191" y="0"/>
                  </a:lnTo>
                  <a:lnTo>
                    <a:pt x="197" y="6"/>
                  </a:lnTo>
                  <a:lnTo>
                    <a:pt x="274" y="0"/>
                  </a:lnTo>
                  <a:lnTo>
                    <a:pt x="419"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8" name=""/>
            <p:cNvSpPr/>
            <p:nvPr/>
          </p:nvSpPr>
          <p:spPr>
            <a:xfrm>
              <a:off x="4380840" y="3292560"/>
              <a:ext cx="239400" cy="55440"/>
            </a:xfrm>
            <a:custGeom>
              <a:avLst/>
              <a:gdLst/>
              <a:ahLst/>
              <a:rect l="l" t="t" r="r" b="b"/>
              <a:pathLst>
                <a:path w="134" h="32">
                  <a:moveTo>
                    <a:pt x="134" y="32"/>
                  </a:moveTo>
                  <a:lnTo>
                    <a:pt x="72" y="27"/>
                  </a:lnTo>
                  <a:lnTo>
                    <a:pt x="5" y="6"/>
                  </a:lnTo>
                  <a:lnTo>
                    <a:pt x="0" y="0"/>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909" name=""/>
            <p:cNvSpPr/>
            <p:nvPr/>
          </p:nvSpPr>
          <p:spPr>
            <a:xfrm>
              <a:off x="4427280" y="3135960"/>
              <a:ext cx="461160" cy="405360"/>
            </a:xfrm>
            <a:custGeom>
              <a:avLst/>
              <a:gdLst/>
              <a:ahLst/>
              <a:rect l="l" t="t" r="r" b="b"/>
              <a:pathLst>
                <a:path w="258" h="233">
                  <a:moveTo>
                    <a:pt x="46" y="117"/>
                  </a:moveTo>
                  <a:lnTo>
                    <a:pt x="0" y="180"/>
                  </a:lnTo>
                  <a:lnTo>
                    <a:pt x="46" y="180"/>
                  </a:lnTo>
                  <a:lnTo>
                    <a:pt x="51" y="186"/>
                  </a:lnTo>
                  <a:lnTo>
                    <a:pt x="103" y="180"/>
                  </a:lnTo>
                  <a:lnTo>
                    <a:pt x="108" y="180"/>
                  </a:lnTo>
                  <a:lnTo>
                    <a:pt x="108" y="180"/>
                  </a:lnTo>
                  <a:lnTo>
                    <a:pt x="118" y="175"/>
                  </a:lnTo>
                  <a:lnTo>
                    <a:pt x="155" y="212"/>
                  </a:lnTo>
                  <a:lnTo>
                    <a:pt x="165" y="217"/>
                  </a:lnTo>
                  <a:lnTo>
                    <a:pt x="170" y="223"/>
                  </a:lnTo>
                  <a:lnTo>
                    <a:pt x="170" y="228"/>
                  </a:lnTo>
                  <a:lnTo>
                    <a:pt x="175" y="233"/>
                  </a:lnTo>
                  <a:lnTo>
                    <a:pt x="196" y="159"/>
                  </a:lnTo>
                  <a:lnTo>
                    <a:pt x="237" y="164"/>
                  </a:lnTo>
                  <a:lnTo>
                    <a:pt x="242" y="175"/>
                  </a:lnTo>
                  <a:lnTo>
                    <a:pt x="247" y="175"/>
                  </a:lnTo>
                  <a:lnTo>
                    <a:pt x="258" y="170"/>
                  </a:lnTo>
                  <a:lnTo>
                    <a:pt x="237" y="149"/>
                  </a:lnTo>
                  <a:lnTo>
                    <a:pt x="237" y="143"/>
                  </a:lnTo>
                  <a:lnTo>
                    <a:pt x="232" y="133"/>
                  </a:lnTo>
                  <a:lnTo>
                    <a:pt x="227" y="127"/>
                  </a:lnTo>
                  <a:lnTo>
                    <a:pt x="217" y="127"/>
                  </a:lnTo>
                  <a:lnTo>
                    <a:pt x="217" y="133"/>
                  </a:lnTo>
                  <a:lnTo>
                    <a:pt x="211" y="127"/>
                  </a:lnTo>
                  <a:lnTo>
                    <a:pt x="211" y="117"/>
                  </a:lnTo>
                  <a:lnTo>
                    <a:pt x="217" y="111"/>
                  </a:lnTo>
                  <a:lnTo>
                    <a:pt x="217" y="101"/>
                  </a:lnTo>
                  <a:lnTo>
                    <a:pt x="206" y="90"/>
                  </a:lnTo>
                  <a:lnTo>
                    <a:pt x="186" y="85"/>
                  </a:lnTo>
                  <a:lnTo>
                    <a:pt x="191" y="37"/>
                  </a:lnTo>
                  <a:lnTo>
                    <a:pt x="170" y="37"/>
                  </a:lnTo>
                  <a:lnTo>
                    <a:pt x="160" y="37"/>
                  </a:lnTo>
                  <a:lnTo>
                    <a:pt x="160" y="27"/>
                  </a:lnTo>
                  <a:lnTo>
                    <a:pt x="149" y="21"/>
                  </a:lnTo>
                  <a:lnTo>
                    <a:pt x="118" y="21"/>
                  </a:lnTo>
                  <a:lnTo>
                    <a:pt x="87" y="11"/>
                  </a:lnTo>
                  <a:lnTo>
                    <a:pt x="6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0" name=""/>
            <p:cNvSpPr/>
            <p:nvPr/>
          </p:nvSpPr>
          <p:spPr>
            <a:xfrm>
              <a:off x="2866680" y="3144600"/>
              <a:ext cx="536040" cy="914040"/>
            </a:xfrm>
            <a:custGeom>
              <a:avLst/>
              <a:gdLst/>
              <a:ahLst/>
              <a:rect l="l" t="t" r="r" b="b"/>
              <a:pathLst>
                <a:path w="300" h="525">
                  <a:moveTo>
                    <a:pt x="5" y="0"/>
                  </a:moveTo>
                  <a:lnTo>
                    <a:pt x="0" y="53"/>
                  </a:lnTo>
                  <a:lnTo>
                    <a:pt x="26" y="75"/>
                  </a:lnTo>
                  <a:lnTo>
                    <a:pt x="41" y="91"/>
                  </a:lnTo>
                  <a:lnTo>
                    <a:pt x="72" y="96"/>
                  </a:lnTo>
                  <a:lnTo>
                    <a:pt x="160" y="197"/>
                  </a:lnTo>
                  <a:lnTo>
                    <a:pt x="176" y="260"/>
                  </a:lnTo>
                  <a:lnTo>
                    <a:pt x="243" y="340"/>
                  </a:lnTo>
                  <a:lnTo>
                    <a:pt x="274" y="345"/>
                  </a:lnTo>
                  <a:lnTo>
                    <a:pt x="289" y="393"/>
                  </a:lnTo>
                  <a:lnTo>
                    <a:pt x="300" y="509"/>
                  </a:lnTo>
                  <a:lnTo>
                    <a:pt x="300" y="52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1" name=""/>
            <p:cNvSpPr/>
            <p:nvPr/>
          </p:nvSpPr>
          <p:spPr>
            <a:xfrm>
              <a:off x="2478960" y="3154680"/>
              <a:ext cx="895320" cy="451080"/>
            </a:xfrm>
            <a:custGeom>
              <a:avLst/>
              <a:gdLst/>
              <a:ahLst/>
              <a:rect l="l" t="t" r="r" b="b"/>
              <a:pathLst>
                <a:path w="501" h="259">
                  <a:moveTo>
                    <a:pt x="501" y="259"/>
                  </a:moveTo>
                  <a:lnTo>
                    <a:pt x="419" y="249"/>
                  </a:lnTo>
                  <a:lnTo>
                    <a:pt x="393" y="254"/>
                  </a:lnTo>
                  <a:lnTo>
                    <a:pt x="341" y="233"/>
                  </a:lnTo>
                  <a:lnTo>
                    <a:pt x="222" y="222"/>
                  </a:lnTo>
                  <a:lnTo>
                    <a:pt x="207" y="233"/>
                  </a:lnTo>
                  <a:lnTo>
                    <a:pt x="191" y="233"/>
                  </a:lnTo>
                  <a:lnTo>
                    <a:pt x="150" y="201"/>
                  </a:lnTo>
                  <a:lnTo>
                    <a:pt x="109" y="143"/>
                  </a:lnTo>
                  <a:lnTo>
                    <a:pt x="88" y="111"/>
                  </a:lnTo>
                  <a:lnTo>
                    <a:pt x="67" y="37"/>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2" name=""/>
            <p:cNvSpPr/>
            <p:nvPr/>
          </p:nvSpPr>
          <p:spPr>
            <a:xfrm>
              <a:off x="2609280" y="3228120"/>
              <a:ext cx="377280" cy="147960"/>
            </a:xfrm>
            <a:custGeom>
              <a:avLst/>
              <a:gdLst/>
              <a:ahLst/>
              <a:rect l="l" t="t" r="r" b="b"/>
              <a:pathLst>
                <a:path w="211" h="85">
                  <a:moveTo>
                    <a:pt x="0" y="0"/>
                  </a:moveTo>
                  <a:lnTo>
                    <a:pt x="46" y="48"/>
                  </a:lnTo>
                  <a:lnTo>
                    <a:pt x="93" y="64"/>
                  </a:lnTo>
                  <a:lnTo>
                    <a:pt x="98" y="80"/>
                  </a:lnTo>
                  <a:lnTo>
                    <a:pt x="113" y="85"/>
                  </a:lnTo>
                  <a:lnTo>
                    <a:pt x="170" y="43"/>
                  </a:lnTo>
                  <a:lnTo>
                    <a:pt x="211"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3" name=""/>
            <p:cNvSpPr/>
            <p:nvPr/>
          </p:nvSpPr>
          <p:spPr>
            <a:xfrm>
              <a:off x="3365280" y="3275280"/>
              <a:ext cx="461160" cy="645840"/>
            </a:xfrm>
            <a:custGeom>
              <a:avLst/>
              <a:gdLst/>
              <a:ahLst/>
              <a:rect l="l" t="t" r="r" b="b"/>
              <a:pathLst>
                <a:path w="258" h="371">
                  <a:moveTo>
                    <a:pt x="0" y="0"/>
                  </a:moveTo>
                  <a:lnTo>
                    <a:pt x="62" y="26"/>
                  </a:lnTo>
                  <a:lnTo>
                    <a:pt x="119" y="69"/>
                  </a:lnTo>
                  <a:lnTo>
                    <a:pt x="52" y="148"/>
                  </a:lnTo>
                  <a:lnTo>
                    <a:pt x="93" y="148"/>
                  </a:lnTo>
                  <a:lnTo>
                    <a:pt x="145" y="148"/>
                  </a:lnTo>
                  <a:lnTo>
                    <a:pt x="165" y="164"/>
                  </a:lnTo>
                  <a:lnTo>
                    <a:pt x="222" y="175"/>
                  </a:lnTo>
                  <a:lnTo>
                    <a:pt x="253" y="169"/>
                  </a:lnTo>
                  <a:lnTo>
                    <a:pt x="258" y="217"/>
                  </a:lnTo>
                  <a:lnTo>
                    <a:pt x="253" y="254"/>
                  </a:lnTo>
                  <a:lnTo>
                    <a:pt x="258" y="265"/>
                  </a:lnTo>
                  <a:lnTo>
                    <a:pt x="248" y="270"/>
                  </a:lnTo>
                  <a:lnTo>
                    <a:pt x="237" y="371"/>
                  </a:lnTo>
                  <a:lnTo>
                    <a:pt x="227" y="37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4" name=""/>
            <p:cNvSpPr/>
            <p:nvPr/>
          </p:nvSpPr>
          <p:spPr>
            <a:xfrm>
              <a:off x="1897920" y="3144600"/>
              <a:ext cx="434160" cy="656280"/>
            </a:xfrm>
            <a:custGeom>
              <a:avLst/>
              <a:gdLst/>
              <a:ahLst/>
              <a:rect l="l" t="t" r="r" b="b"/>
              <a:pathLst>
                <a:path w="243" h="377">
                  <a:moveTo>
                    <a:pt x="222" y="265"/>
                  </a:moveTo>
                  <a:lnTo>
                    <a:pt x="217" y="303"/>
                  </a:lnTo>
                  <a:lnTo>
                    <a:pt x="243" y="377"/>
                  </a:lnTo>
                  <a:lnTo>
                    <a:pt x="222" y="260"/>
                  </a:lnTo>
                  <a:lnTo>
                    <a:pt x="238" y="255"/>
                  </a:lnTo>
                  <a:lnTo>
                    <a:pt x="243" y="223"/>
                  </a:lnTo>
                  <a:lnTo>
                    <a:pt x="201" y="212"/>
                  </a:lnTo>
                  <a:lnTo>
                    <a:pt x="155" y="149"/>
                  </a:lnTo>
                  <a:lnTo>
                    <a:pt x="150" y="122"/>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5" name=""/>
            <p:cNvSpPr/>
            <p:nvPr/>
          </p:nvSpPr>
          <p:spPr>
            <a:xfrm>
              <a:off x="1897920" y="3781800"/>
              <a:ext cx="1274040" cy="628560"/>
            </a:xfrm>
            <a:custGeom>
              <a:avLst/>
              <a:gdLst/>
              <a:ahLst/>
              <a:rect l="l" t="t" r="r" b="b"/>
              <a:pathLst>
                <a:path w="713" h="361">
                  <a:moveTo>
                    <a:pt x="222" y="0"/>
                  </a:moveTo>
                  <a:lnTo>
                    <a:pt x="248" y="11"/>
                  </a:lnTo>
                  <a:lnTo>
                    <a:pt x="320" y="85"/>
                  </a:lnTo>
                  <a:lnTo>
                    <a:pt x="439" y="111"/>
                  </a:lnTo>
                  <a:lnTo>
                    <a:pt x="485" y="80"/>
                  </a:lnTo>
                  <a:lnTo>
                    <a:pt x="511" y="111"/>
                  </a:lnTo>
                  <a:lnTo>
                    <a:pt x="516" y="175"/>
                  </a:lnTo>
                  <a:lnTo>
                    <a:pt x="542" y="180"/>
                  </a:lnTo>
                  <a:lnTo>
                    <a:pt x="563" y="217"/>
                  </a:lnTo>
                  <a:lnTo>
                    <a:pt x="713" y="217"/>
                  </a:lnTo>
                  <a:lnTo>
                    <a:pt x="707" y="228"/>
                  </a:lnTo>
                  <a:lnTo>
                    <a:pt x="563" y="223"/>
                  </a:lnTo>
                  <a:lnTo>
                    <a:pt x="537" y="191"/>
                  </a:lnTo>
                  <a:lnTo>
                    <a:pt x="516" y="186"/>
                  </a:lnTo>
                  <a:lnTo>
                    <a:pt x="454" y="101"/>
                  </a:lnTo>
                  <a:lnTo>
                    <a:pt x="439" y="85"/>
                  </a:lnTo>
                  <a:lnTo>
                    <a:pt x="377" y="74"/>
                  </a:lnTo>
                  <a:lnTo>
                    <a:pt x="351" y="96"/>
                  </a:lnTo>
                  <a:lnTo>
                    <a:pt x="346" y="143"/>
                  </a:lnTo>
                  <a:lnTo>
                    <a:pt x="325" y="138"/>
                  </a:lnTo>
                  <a:lnTo>
                    <a:pt x="300" y="149"/>
                  </a:lnTo>
                  <a:lnTo>
                    <a:pt x="289" y="202"/>
                  </a:lnTo>
                  <a:lnTo>
                    <a:pt x="201" y="191"/>
                  </a:lnTo>
                  <a:lnTo>
                    <a:pt x="165" y="212"/>
                  </a:lnTo>
                  <a:lnTo>
                    <a:pt x="150" y="207"/>
                  </a:lnTo>
                  <a:lnTo>
                    <a:pt x="93" y="292"/>
                  </a:lnTo>
                  <a:lnTo>
                    <a:pt x="36" y="313"/>
                  </a:lnTo>
                  <a:lnTo>
                    <a:pt x="26" y="350"/>
                  </a:lnTo>
                  <a:lnTo>
                    <a:pt x="0" y="36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6" name=""/>
            <p:cNvSpPr/>
            <p:nvPr/>
          </p:nvSpPr>
          <p:spPr>
            <a:xfrm>
              <a:off x="1860480" y="4382640"/>
              <a:ext cx="1467360" cy="654480"/>
            </a:xfrm>
            <a:custGeom>
              <a:avLst/>
              <a:gdLst/>
              <a:ahLst/>
              <a:rect l="l" t="t" r="r" b="b"/>
              <a:pathLst>
                <a:path w="821" h="376">
                  <a:moveTo>
                    <a:pt x="0" y="37"/>
                  </a:moveTo>
                  <a:lnTo>
                    <a:pt x="11" y="31"/>
                  </a:lnTo>
                  <a:lnTo>
                    <a:pt x="93" y="42"/>
                  </a:lnTo>
                  <a:lnTo>
                    <a:pt x="109" y="31"/>
                  </a:lnTo>
                  <a:lnTo>
                    <a:pt x="155" y="21"/>
                  </a:lnTo>
                  <a:lnTo>
                    <a:pt x="186" y="26"/>
                  </a:lnTo>
                  <a:lnTo>
                    <a:pt x="207" y="21"/>
                  </a:lnTo>
                  <a:lnTo>
                    <a:pt x="233" y="31"/>
                  </a:lnTo>
                  <a:lnTo>
                    <a:pt x="238" y="47"/>
                  </a:lnTo>
                  <a:lnTo>
                    <a:pt x="264" y="47"/>
                  </a:lnTo>
                  <a:lnTo>
                    <a:pt x="300" y="58"/>
                  </a:lnTo>
                  <a:lnTo>
                    <a:pt x="377" y="53"/>
                  </a:lnTo>
                  <a:lnTo>
                    <a:pt x="465" y="26"/>
                  </a:lnTo>
                  <a:lnTo>
                    <a:pt x="517" y="31"/>
                  </a:lnTo>
                  <a:lnTo>
                    <a:pt x="579" y="0"/>
                  </a:lnTo>
                  <a:lnTo>
                    <a:pt x="651" y="31"/>
                  </a:lnTo>
                  <a:lnTo>
                    <a:pt x="703" y="16"/>
                  </a:lnTo>
                  <a:lnTo>
                    <a:pt x="785" y="10"/>
                  </a:lnTo>
                  <a:lnTo>
                    <a:pt x="770" y="31"/>
                  </a:lnTo>
                  <a:lnTo>
                    <a:pt x="754" y="90"/>
                  </a:lnTo>
                  <a:lnTo>
                    <a:pt x="718" y="122"/>
                  </a:lnTo>
                  <a:lnTo>
                    <a:pt x="713" y="143"/>
                  </a:lnTo>
                  <a:lnTo>
                    <a:pt x="692" y="148"/>
                  </a:lnTo>
                  <a:lnTo>
                    <a:pt x="713" y="212"/>
                  </a:lnTo>
                  <a:lnTo>
                    <a:pt x="713" y="259"/>
                  </a:lnTo>
                  <a:lnTo>
                    <a:pt x="697" y="275"/>
                  </a:lnTo>
                  <a:lnTo>
                    <a:pt x="697" y="328"/>
                  </a:lnTo>
                  <a:lnTo>
                    <a:pt x="801" y="349"/>
                  </a:lnTo>
                  <a:lnTo>
                    <a:pt x="821" y="37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7" name=""/>
            <p:cNvSpPr/>
            <p:nvPr/>
          </p:nvSpPr>
          <p:spPr>
            <a:xfrm>
              <a:off x="3061800" y="4456080"/>
              <a:ext cx="562680" cy="203040"/>
            </a:xfrm>
            <a:custGeom>
              <a:avLst/>
              <a:gdLst/>
              <a:ahLst/>
              <a:rect l="l" t="t" r="r" b="b"/>
              <a:pathLst>
                <a:path w="315" h="117">
                  <a:moveTo>
                    <a:pt x="0" y="95"/>
                  </a:moveTo>
                  <a:lnTo>
                    <a:pt x="25" y="80"/>
                  </a:lnTo>
                  <a:lnTo>
                    <a:pt x="77" y="69"/>
                  </a:lnTo>
                  <a:lnTo>
                    <a:pt x="139" y="58"/>
                  </a:lnTo>
                  <a:lnTo>
                    <a:pt x="160" y="106"/>
                  </a:lnTo>
                  <a:lnTo>
                    <a:pt x="180" y="117"/>
                  </a:lnTo>
                  <a:lnTo>
                    <a:pt x="242" y="64"/>
                  </a:lnTo>
                  <a:lnTo>
                    <a:pt x="304" y="58"/>
                  </a:lnTo>
                  <a:lnTo>
                    <a:pt x="315"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8" name=""/>
            <p:cNvSpPr/>
            <p:nvPr/>
          </p:nvSpPr>
          <p:spPr>
            <a:xfrm>
              <a:off x="2700720" y="4428000"/>
              <a:ext cx="378720" cy="905400"/>
            </a:xfrm>
            <a:custGeom>
              <a:avLst/>
              <a:gdLst/>
              <a:ahLst/>
              <a:rect l="l" t="t" r="r" b="b"/>
              <a:pathLst>
                <a:path w="212" h="520">
                  <a:moveTo>
                    <a:pt x="0" y="0"/>
                  </a:moveTo>
                  <a:lnTo>
                    <a:pt x="129" y="101"/>
                  </a:lnTo>
                  <a:lnTo>
                    <a:pt x="171" y="164"/>
                  </a:lnTo>
                  <a:lnTo>
                    <a:pt x="160" y="228"/>
                  </a:lnTo>
                  <a:lnTo>
                    <a:pt x="212" y="292"/>
                  </a:lnTo>
                  <a:lnTo>
                    <a:pt x="196" y="313"/>
                  </a:lnTo>
                  <a:lnTo>
                    <a:pt x="5" y="520"/>
                  </a:lnTo>
                  <a:lnTo>
                    <a:pt x="16" y="408"/>
                  </a:lnTo>
                  <a:lnTo>
                    <a:pt x="26" y="276"/>
                  </a:lnTo>
                  <a:lnTo>
                    <a:pt x="42" y="26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9" name=""/>
            <p:cNvSpPr/>
            <p:nvPr/>
          </p:nvSpPr>
          <p:spPr>
            <a:xfrm>
              <a:off x="2644920" y="3818520"/>
              <a:ext cx="1108080" cy="766080"/>
            </a:xfrm>
            <a:custGeom>
              <a:avLst/>
              <a:gdLst/>
              <a:ahLst/>
              <a:rect l="l" t="t" r="r" b="b"/>
              <a:pathLst>
                <a:path w="620" h="440">
                  <a:moveTo>
                    <a:pt x="486" y="6"/>
                  </a:moveTo>
                  <a:lnTo>
                    <a:pt x="620" y="0"/>
                  </a:lnTo>
                  <a:lnTo>
                    <a:pt x="615" y="75"/>
                  </a:lnTo>
                  <a:lnTo>
                    <a:pt x="604" y="96"/>
                  </a:lnTo>
                  <a:lnTo>
                    <a:pt x="553" y="80"/>
                  </a:lnTo>
                  <a:lnTo>
                    <a:pt x="542" y="43"/>
                  </a:lnTo>
                  <a:lnTo>
                    <a:pt x="491" y="32"/>
                  </a:lnTo>
                  <a:lnTo>
                    <a:pt x="486" y="6"/>
                  </a:lnTo>
                  <a:lnTo>
                    <a:pt x="460" y="122"/>
                  </a:lnTo>
                  <a:lnTo>
                    <a:pt x="372" y="212"/>
                  </a:lnTo>
                  <a:lnTo>
                    <a:pt x="295" y="223"/>
                  </a:lnTo>
                  <a:lnTo>
                    <a:pt x="295" y="202"/>
                  </a:lnTo>
                  <a:lnTo>
                    <a:pt x="279" y="223"/>
                  </a:lnTo>
                  <a:lnTo>
                    <a:pt x="207" y="228"/>
                  </a:lnTo>
                  <a:lnTo>
                    <a:pt x="145" y="207"/>
                  </a:lnTo>
                  <a:lnTo>
                    <a:pt x="5" y="223"/>
                  </a:lnTo>
                  <a:lnTo>
                    <a:pt x="26" y="297"/>
                  </a:lnTo>
                  <a:lnTo>
                    <a:pt x="0" y="440"/>
                  </a:lnTo>
                  <a:lnTo>
                    <a:pt x="16" y="430"/>
                  </a:lnTo>
                  <a:lnTo>
                    <a:pt x="36" y="43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0" name=""/>
            <p:cNvSpPr/>
            <p:nvPr/>
          </p:nvSpPr>
          <p:spPr>
            <a:xfrm>
              <a:off x="2709360" y="4575960"/>
              <a:ext cx="74880" cy="8640"/>
            </a:xfrm>
            <a:custGeom>
              <a:avLst/>
              <a:gdLst/>
              <a:ahLst/>
              <a:rect l="l" t="t" r="r" b="b"/>
              <a:pathLst>
                <a:path w="42" h="5">
                  <a:moveTo>
                    <a:pt x="0" y="0"/>
                  </a:moveTo>
                  <a:lnTo>
                    <a:pt x="11" y="0"/>
                  </a:lnTo>
                  <a:lnTo>
                    <a:pt x="31" y="5"/>
                  </a:lnTo>
                  <a:lnTo>
                    <a:pt x="42"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921" name=""/>
            <p:cNvSpPr/>
            <p:nvPr/>
          </p:nvSpPr>
          <p:spPr>
            <a:xfrm>
              <a:off x="2784600" y="4567320"/>
              <a:ext cx="55440" cy="17280"/>
            </a:xfrm>
            <a:custGeom>
              <a:avLst/>
              <a:gdLst/>
              <a:ahLst/>
              <a:rect l="l" t="t" r="r" b="b"/>
              <a:pathLst>
                <a:path w="31" h="10">
                  <a:moveTo>
                    <a:pt x="0" y="10"/>
                  </a:moveTo>
                  <a:lnTo>
                    <a:pt x="10" y="5"/>
                  </a:lnTo>
                  <a:lnTo>
                    <a:pt x="20" y="0"/>
                  </a:lnTo>
                  <a:lnTo>
                    <a:pt x="31"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922" name=""/>
            <p:cNvSpPr/>
            <p:nvPr/>
          </p:nvSpPr>
          <p:spPr>
            <a:xfrm>
              <a:off x="2609280" y="3966480"/>
              <a:ext cx="248400" cy="600840"/>
            </a:xfrm>
            <a:custGeom>
              <a:avLst/>
              <a:gdLst/>
              <a:ahLst/>
              <a:rect l="l" t="t" r="r" b="b"/>
              <a:pathLst>
                <a:path w="139" h="345">
                  <a:moveTo>
                    <a:pt x="129" y="345"/>
                  </a:moveTo>
                  <a:lnTo>
                    <a:pt x="139" y="292"/>
                  </a:lnTo>
                  <a:lnTo>
                    <a:pt x="41" y="207"/>
                  </a:lnTo>
                  <a:lnTo>
                    <a:pt x="56" y="196"/>
                  </a:lnTo>
                  <a:lnTo>
                    <a:pt x="62" y="138"/>
                  </a:lnTo>
                  <a:lnTo>
                    <a:pt x="51" y="133"/>
                  </a:lnTo>
                  <a:lnTo>
                    <a:pt x="62" y="127"/>
                  </a:lnTo>
                  <a:lnTo>
                    <a:pt x="77" y="74"/>
                  </a:lnTo>
                  <a:lnTo>
                    <a:pt x="46" y="32"/>
                  </a:lnTo>
                  <a:lnTo>
                    <a:pt x="0" y="11"/>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3" name=""/>
            <p:cNvSpPr/>
            <p:nvPr/>
          </p:nvSpPr>
          <p:spPr>
            <a:xfrm>
              <a:off x="3642480" y="3985560"/>
              <a:ext cx="73080" cy="221040"/>
            </a:xfrm>
            <a:custGeom>
              <a:avLst/>
              <a:gdLst/>
              <a:ahLst/>
              <a:rect l="l" t="t" r="r" b="b"/>
              <a:pathLst>
                <a:path w="41" h="127">
                  <a:moveTo>
                    <a:pt x="41" y="0"/>
                  </a:moveTo>
                  <a:lnTo>
                    <a:pt x="31" y="32"/>
                  </a:lnTo>
                  <a:lnTo>
                    <a:pt x="31" y="69"/>
                  </a:lnTo>
                  <a:lnTo>
                    <a:pt x="15" y="85"/>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4" name=""/>
            <p:cNvSpPr/>
            <p:nvPr/>
          </p:nvSpPr>
          <p:spPr>
            <a:xfrm>
              <a:off x="3467520" y="4041360"/>
              <a:ext cx="266040" cy="249120"/>
            </a:xfrm>
            <a:custGeom>
              <a:avLst/>
              <a:gdLst/>
              <a:ahLst/>
              <a:rect l="l" t="t" r="r" b="b"/>
              <a:pathLst>
                <a:path w="149" h="143">
                  <a:moveTo>
                    <a:pt x="0" y="0"/>
                  </a:moveTo>
                  <a:lnTo>
                    <a:pt x="0" y="47"/>
                  </a:lnTo>
                  <a:lnTo>
                    <a:pt x="51" y="84"/>
                  </a:lnTo>
                  <a:lnTo>
                    <a:pt x="149" y="143"/>
                  </a:lnTo>
                  <a:lnTo>
                    <a:pt x="113" y="111"/>
                  </a:lnTo>
                  <a:lnTo>
                    <a:pt x="113"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5" name=""/>
            <p:cNvSpPr/>
            <p:nvPr/>
          </p:nvSpPr>
          <p:spPr>
            <a:xfrm>
              <a:off x="3531960" y="4178880"/>
              <a:ext cx="303480" cy="324000"/>
            </a:xfrm>
            <a:custGeom>
              <a:avLst/>
              <a:gdLst/>
              <a:ahLst/>
              <a:rect l="l" t="t" r="r" b="b"/>
              <a:pathLst>
                <a:path w="170" h="186">
                  <a:moveTo>
                    <a:pt x="0" y="0"/>
                  </a:moveTo>
                  <a:lnTo>
                    <a:pt x="67" y="164"/>
                  </a:lnTo>
                  <a:lnTo>
                    <a:pt x="150" y="186"/>
                  </a:lnTo>
                  <a:lnTo>
                    <a:pt x="170" y="17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6" name=""/>
            <p:cNvSpPr/>
            <p:nvPr/>
          </p:nvSpPr>
          <p:spPr>
            <a:xfrm>
              <a:off x="3513600" y="4391280"/>
              <a:ext cx="137520" cy="73440"/>
            </a:xfrm>
            <a:custGeom>
              <a:avLst/>
              <a:gdLst/>
              <a:ahLst/>
              <a:rect l="l" t="t" r="r" b="b"/>
              <a:pathLst>
                <a:path w="77" h="42">
                  <a:moveTo>
                    <a:pt x="77" y="42"/>
                  </a:moveTo>
                  <a:lnTo>
                    <a:pt x="56" y="42"/>
                  </a:lnTo>
                  <a:lnTo>
                    <a:pt x="31" y="37"/>
                  </a:lnTo>
                  <a:lnTo>
                    <a:pt x="5" y="26"/>
                  </a:lnTo>
                  <a:lnTo>
                    <a:pt x="5" y="11"/>
                  </a:lnTo>
                  <a:lnTo>
                    <a:pt x="0" y="0"/>
                  </a:lnTo>
                </a:path>
              </a:pathLst>
            </a:custGeom>
            <a:noFill/>
            <a:ln w="7920">
              <a:solidFill>
                <a:srgbClr val="ffffff"/>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Times New Roman"/>
              </a:endParaRPr>
            </a:p>
          </p:txBody>
        </p:sp>
        <p:sp>
          <p:nvSpPr>
            <p:cNvPr id="1927" name=""/>
            <p:cNvSpPr/>
            <p:nvPr/>
          </p:nvSpPr>
          <p:spPr>
            <a:xfrm>
              <a:off x="3522960" y="4299120"/>
              <a:ext cx="63720" cy="221040"/>
            </a:xfrm>
            <a:custGeom>
              <a:avLst/>
              <a:gdLst/>
              <a:ahLst/>
              <a:rect l="l" t="t" r="r" b="b"/>
              <a:pathLst>
                <a:path w="36" h="127">
                  <a:moveTo>
                    <a:pt x="36" y="0"/>
                  </a:moveTo>
                  <a:lnTo>
                    <a:pt x="20" y="32"/>
                  </a:lnTo>
                  <a:lnTo>
                    <a:pt x="5" y="53"/>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8" name=""/>
            <p:cNvSpPr/>
            <p:nvPr/>
          </p:nvSpPr>
          <p:spPr>
            <a:xfrm>
              <a:off x="3458520" y="4436640"/>
              <a:ext cx="119520" cy="343080"/>
            </a:xfrm>
            <a:custGeom>
              <a:avLst/>
              <a:gdLst/>
              <a:ahLst/>
              <a:rect l="l" t="t" r="r" b="b"/>
              <a:pathLst>
                <a:path w="67" h="197">
                  <a:moveTo>
                    <a:pt x="41" y="0"/>
                  </a:moveTo>
                  <a:lnTo>
                    <a:pt x="5" y="22"/>
                  </a:lnTo>
                  <a:lnTo>
                    <a:pt x="0" y="38"/>
                  </a:lnTo>
                  <a:lnTo>
                    <a:pt x="0" y="53"/>
                  </a:lnTo>
                  <a:lnTo>
                    <a:pt x="10" y="69"/>
                  </a:lnTo>
                  <a:lnTo>
                    <a:pt x="20" y="75"/>
                  </a:lnTo>
                  <a:lnTo>
                    <a:pt x="36" y="91"/>
                  </a:lnTo>
                  <a:lnTo>
                    <a:pt x="67" y="133"/>
                  </a:lnTo>
                  <a:lnTo>
                    <a:pt x="56" y="165"/>
                  </a:lnTo>
                  <a:lnTo>
                    <a:pt x="67" y="19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9" name=""/>
            <p:cNvSpPr/>
            <p:nvPr/>
          </p:nvSpPr>
          <p:spPr>
            <a:xfrm>
              <a:off x="3558600" y="4603680"/>
              <a:ext cx="276840" cy="120240"/>
            </a:xfrm>
            <a:custGeom>
              <a:avLst/>
              <a:gdLst/>
              <a:ahLst/>
              <a:rect l="l" t="t" r="r" b="b"/>
              <a:pathLst>
                <a:path w="155" h="69">
                  <a:moveTo>
                    <a:pt x="0" y="69"/>
                  </a:moveTo>
                  <a:lnTo>
                    <a:pt x="88" y="0"/>
                  </a:lnTo>
                  <a:lnTo>
                    <a:pt x="155"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0" name=""/>
            <p:cNvSpPr/>
            <p:nvPr/>
          </p:nvSpPr>
          <p:spPr>
            <a:xfrm>
              <a:off x="3207960" y="4308120"/>
              <a:ext cx="609480" cy="497880"/>
            </a:xfrm>
            <a:custGeom>
              <a:avLst/>
              <a:gdLst/>
              <a:ahLst/>
              <a:rect l="l" t="t" r="r" b="b"/>
              <a:pathLst>
                <a:path w="341" h="286">
                  <a:moveTo>
                    <a:pt x="341" y="286"/>
                  </a:moveTo>
                  <a:lnTo>
                    <a:pt x="331" y="276"/>
                  </a:lnTo>
                  <a:lnTo>
                    <a:pt x="243" y="276"/>
                  </a:lnTo>
                  <a:lnTo>
                    <a:pt x="207" y="260"/>
                  </a:lnTo>
                  <a:lnTo>
                    <a:pt x="212" y="239"/>
                  </a:lnTo>
                  <a:lnTo>
                    <a:pt x="0" y="228"/>
                  </a:lnTo>
                  <a:lnTo>
                    <a:pt x="0" y="80"/>
                  </a:lnTo>
                  <a:lnTo>
                    <a:pt x="31" y="53"/>
                  </a:lnTo>
                  <a:lnTo>
                    <a:pt x="47" y="69"/>
                  </a:lnTo>
                  <a:lnTo>
                    <a:pt x="145" y="27"/>
                  </a:lnTo>
                  <a:lnTo>
                    <a:pt x="21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1" name=""/>
            <p:cNvSpPr/>
            <p:nvPr/>
          </p:nvSpPr>
          <p:spPr>
            <a:xfrm>
              <a:off x="3272400" y="4344120"/>
              <a:ext cx="277200" cy="120240"/>
            </a:xfrm>
            <a:custGeom>
              <a:avLst/>
              <a:gdLst/>
              <a:ahLst/>
              <a:rect l="l" t="t" r="r" b="b"/>
              <a:pathLst>
                <a:path w="155" h="69">
                  <a:moveTo>
                    <a:pt x="155" y="0"/>
                  </a:moveTo>
                  <a:lnTo>
                    <a:pt x="119" y="11"/>
                  </a:lnTo>
                  <a:lnTo>
                    <a:pt x="6" y="69"/>
                  </a:lnTo>
                  <a:lnTo>
                    <a:pt x="0" y="3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2" name=""/>
            <p:cNvSpPr/>
            <p:nvPr/>
          </p:nvSpPr>
          <p:spPr>
            <a:xfrm>
              <a:off x="2793600" y="4696200"/>
              <a:ext cx="423360" cy="240480"/>
            </a:xfrm>
            <a:custGeom>
              <a:avLst/>
              <a:gdLst/>
              <a:ahLst/>
              <a:rect l="l" t="t" r="r" b="b"/>
              <a:pathLst>
                <a:path w="237" h="138">
                  <a:moveTo>
                    <a:pt x="0" y="127"/>
                  </a:moveTo>
                  <a:lnTo>
                    <a:pt x="150" y="138"/>
                  </a:lnTo>
                  <a:lnTo>
                    <a:pt x="191" y="53"/>
                  </a:lnTo>
                  <a:lnTo>
                    <a:pt x="227" y="26"/>
                  </a:lnTo>
                  <a:lnTo>
                    <a:pt x="237"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3" name=""/>
            <p:cNvSpPr/>
            <p:nvPr/>
          </p:nvSpPr>
          <p:spPr>
            <a:xfrm>
              <a:off x="3042000" y="4936680"/>
              <a:ext cx="591480" cy="755280"/>
            </a:xfrm>
            <a:custGeom>
              <a:avLst/>
              <a:gdLst/>
              <a:ahLst/>
              <a:rect l="l" t="t" r="r" b="b"/>
              <a:pathLst>
                <a:path w="331" h="434">
                  <a:moveTo>
                    <a:pt x="269" y="376"/>
                  </a:moveTo>
                  <a:lnTo>
                    <a:pt x="258" y="376"/>
                  </a:lnTo>
                  <a:lnTo>
                    <a:pt x="248" y="392"/>
                  </a:lnTo>
                  <a:lnTo>
                    <a:pt x="160" y="387"/>
                  </a:lnTo>
                  <a:lnTo>
                    <a:pt x="171" y="397"/>
                  </a:lnTo>
                  <a:lnTo>
                    <a:pt x="160" y="413"/>
                  </a:lnTo>
                  <a:lnTo>
                    <a:pt x="181" y="434"/>
                  </a:lnTo>
                  <a:lnTo>
                    <a:pt x="145" y="429"/>
                  </a:lnTo>
                  <a:lnTo>
                    <a:pt x="129" y="397"/>
                  </a:lnTo>
                  <a:lnTo>
                    <a:pt x="129" y="185"/>
                  </a:lnTo>
                  <a:lnTo>
                    <a:pt x="52" y="148"/>
                  </a:lnTo>
                  <a:lnTo>
                    <a:pt x="5" y="10"/>
                  </a:lnTo>
                  <a:lnTo>
                    <a:pt x="0" y="0"/>
                  </a:lnTo>
                  <a:lnTo>
                    <a:pt x="21" y="0"/>
                  </a:lnTo>
                  <a:lnTo>
                    <a:pt x="145" y="143"/>
                  </a:lnTo>
                  <a:lnTo>
                    <a:pt x="165" y="137"/>
                  </a:lnTo>
                  <a:lnTo>
                    <a:pt x="207" y="137"/>
                  </a:lnTo>
                  <a:lnTo>
                    <a:pt x="253" y="164"/>
                  </a:lnTo>
                  <a:lnTo>
                    <a:pt x="295" y="169"/>
                  </a:lnTo>
                  <a:lnTo>
                    <a:pt x="305" y="222"/>
                  </a:lnTo>
                  <a:lnTo>
                    <a:pt x="331" y="222"/>
                  </a:lnTo>
                  <a:lnTo>
                    <a:pt x="331" y="2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4" name=""/>
            <p:cNvSpPr/>
            <p:nvPr/>
          </p:nvSpPr>
          <p:spPr>
            <a:xfrm>
              <a:off x="3558600" y="5370480"/>
              <a:ext cx="267840" cy="212400"/>
            </a:xfrm>
            <a:custGeom>
              <a:avLst/>
              <a:gdLst/>
              <a:ahLst/>
              <a:rect l="l" t="t" r="r" b="b"/>
              <a:pathLst>
                <a:path w="150" h="122">
                  <a:moveTo>
                    <a:pt x="0" y="122"/>
                  </a:moveTo>
                  <a:lnTo>
                    <a:pt x="21" y="106"/>
                  </a:lnTo>
                  <a:lnTo>
                    <a:pt x="47" y="100"/>
                  </a:lnTo>
                  <a:lnTo>
                    <a:pt x="52" y="63"/>
                  </a:lnTo>
                  <a:lnTo>
                    <a:pt x="47" y="47"/>
                  </a:lnTo>
                  <a:lnTo>
                    <a:pt x="62" y="37"/>
                  </a:lnTo>
                  <a:lnTo>
                    <a:pt x="68" y="26"/>
                  </a:lnTo>
                  <a:lnTo>
                    <a:pt x="104" y="10"/>
                  </a:lnTo>
                  <a:lnTo>
                    <a:pt x="114" y="21"/>
                  </a:lnTo>
                  <a:lnTo>
                    <a:pt x="140" y="0"/>
                  </a:lnTo>
                  <a:lnTo>
                    <a:pt x="150" y="10"/>
                  </a:lnTo>
                  <a:lnTo>
                    <a:pt x="15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5" name=""/>
            <p:cNvSpPr/>
            <p:nvPr/>
          </p:nvSpPr>
          <p:spPr>
            <a:xfrm>
              <a:off x="3522960" y="5370480"/>
              <a:ext cx="110520" cy="221040"/>
            </a:xfrm>
            <a:custGeom>
              <a:avLst/>
              <a:gdLst/>
              <a:ahLst/>
              <a:rect l="l" t="t" r="r" b="b"/>
              <a:pathLst>
                <a:path w="62" h="127">
                  <a:moveTo>
                    <a:pt x="62" y="0"/>
                  </a:moveTo>
                  <a:lnTo>
                    <a:pt x="62" y="16"/>
                  </a:lnTo>
                  <a:lnTo>
                    <a:pt x="15" y="47"/>
                  </a:lnTo>
                  <a:lnTo>
                    <a:pt x="0" y="69"/>
                  </a:lnTo>
                  <a:lnTo>
                    <a:pt x="10" y="74"/>
                  </a:lnTo>
                  <a:lnTo>
                    <a:pt x="15" y="106"/>
                  </a:lnTo>
                  <a:lnTo>
                    <a:pt x="1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6" name=""/>
            <p:cNvSpPr/>
            <p:nvPr/>
          </p:nvSpPr>
          <p:spPr>
            <a:xfrm>
              <a:off x="2922480" y="5295240"/>
              <a:ext cx="305280" cy="323640"/>
            </a:xfrm>
            <a:custGeom>
              <a:avLst/>
              <a:gdLst/>
              <a:ahLst/>
              <a:rect l="l" t="t" r="r" b="b"/>
              <a:pathLst>
                <a:path w="171" h="186">
                  <a:moveTo>
                    <a:pt x="114" y="186"/>
                  </a:moveTo>
                  <a:lnTo>
                    <a:pt x="165" y="122"/>
                  </a:lnTo>
                  <a:lnTo>
                    <a:pt x="171" y="85"/>
                  </a:lnTo>
                  <a:lnTo>
                    <a:pt x="26"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7" name=""/>
            <p:cNvSpPr/>
            <p:nvPr/>
          </p:nvSpPr>
          <p:spPr>
            <a:xfrm>
              <a:off x="2738160" y="5610600"/>
              <a:ext cx="6372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938" name=""/>
            <p:cNvSpPr/>
            <p:nvPr/>
          </p:nvSpPr>
          <p:spPr>
            <a:xfrm>
              <a:off x="3762360" y="3367080"/>
              <a:ext cx="554040" cy="987480"/>
            </a:xfrm>
            <a:custGeom>
              <a:avLst/>
              <a:gdLst/>
              <a:ahLst/>
              <a:rect l="l" t="t" r="r" b="b"/>
              <a:pathLst>
                <a:path w="310" h="567">
                  <a:moveTo>
                    <a:pt x="0" y="551"/>
                  </a:moveTo>
                  <a:lnTo>
                    <a:pt x="36" y="556"/>
                  </a:lnTo>
                  <a:lnTo>
                    <a:pt x="88" y="556"/>
                  </a:lnTo>
                  <a:lnTo>
                    <a:pt x="93" y="567"/>
                  </a:lnTo>
                  <a:lnTo>
                    <a:pt x="114" y="567"/>
                  </a:lnTo>
                  <a:lnTo>
                    <a:pt x="119" y="556"/>
                  </a:lnTo>
                  <a:lnTo>
                    <a:pt x="150" y="561"/>
                  </a:lnTo>
                  <a:lnTo>
                    <a:pt x="191" y="561"/>
                  </a:lnTo>
                  <a:lnTo>
                    <a:pt x="222" y="561"/>
                  </a:lnTo>
                  <a:lnTo>
                    <a:pt x="248" y="561"/>
                  </a:lnTo>
                  <a:lnTo>
                    <a:pt x="305" y="561"/>
                  </a:lnTo>
                  <a:lnTo>
                    <a:pt x="305" y="567"/>
                  </a:lnTo>
                  <a:lnTo>
                    <a:pt x="310" y="556"/>
                  </a:lnTo>
                  <a:lnTo>
                    <a:pt x="289" y="381"/>
                  </a:lnTo>
                  <a:lnTo>
                    <a:pt x="237" y="302"/>
                  </a:lnTo>
                  <a:lnTo>
                    <a:pt x="227" y="296"/>
                  </a:lnTo>
                  <a:lnTo>
                    <a:pt x="191" y="206"/>
                  </a:lnTo>
                  <a:lnTo>
                    <a:pt x="175" y="180"/>
                  </a:lnTo>
                  <a:lnTo>
                    <a:pt x="170" y="137"/>
                  </a:lnTo>
                  <a:lnTo>
                    <a:pt x="155" y="90"/>
                  </a:lnTo>
                  <a:lnTo>
                    <a:pt x="150" y="90"/>
                  </a:lnTo>
                  <a:lnTo>
                    <a:pt x="103"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9" name=""/>
            <p:cNvSpPr/>
            <p:nvPr/>
          </p:nvSpPr>
          <p:spPr>
            <a:xfrm>
              <a:off x="3753360" y="4299120"/>
              <a:ext cx="554040" cy="156600"/>
            </a:xfrm>
            <a:custGeom>
              <a:avLst/>
              <a:gdLst/>
              <a:ahLst/>
              <a:rect l="l" t="t" r="r" b="b"/>
              <a:pathLst>
                <a:path w="310" h="90">
                  <a:moveTo>
                    <a:pt x="0" y="0"/>
                  </a:moveTo>
                  <a:lnTo>
                    <a:pt x="88" y="5"/>
                  </a:lnTo>
                  <a:lnTo>
                    <a:pt x="93" y="11"/>
                  </a:lnTo>
                  <a:lnTo>
                    <a:pt x="217" y="11"/>
                  </a:lnTo>
                  <a:lnTo>
                    <a:pt x="237" y="21"/>
                  </a:lnTo>
                  <a:lnTo>
                    <a:pt x="242" y="64"/>
                  </a:lnTo>
                  <a:lnTo>
                    <a:pt x="289" y="69"/>
                  </a:lnTo>
                  <a:lnTo>
                    <a:pt x="294" y="79"/>
                  </a:lnTo>
                  <a:lnTo>
                    <a:pt x="304" y="85"/>
                  </a:lnTo>
                  <a:lnTo>
                    <a:pt x="310"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0" name=""/>
            <p:cNvSpPr/>
            <p:nvPr/>
          </p:nvSpPr>
          <p:spPr>
            <a:xfrm>
              <a:off x="3928680" y="4335480"/>
              <a:ext cx="1292040" cy="536040"/>
            </a:xfrm>
            <a:custGeom>
              <a:avLst/>
              <a:gdLst/>
              <a:ahLst/>
              <a:rect l="l" t="t" r="r" b="b"/>
              <a:pathLst>
                <a:path w="723" h="308">
                  <a:moveTo>
                    <a:pt x="418" y="164"/>
                  </a:moveTo>
                  <a:lnTo>
                    <a:pt x="408" y="175"/>
                  </a:lnTo>
                  <a:lnTo>
                    <a:pt x="377" y="175"/>
                  </a:lnTo>
                  <a:lnTo>
                    <a:pt x="330" y="196"/>
                  </a:lnTo>
                  <a:lnTo>
                    <a:pt x="253" y="196"/>
                  </a:lnTo>
                  <a:lnTo>
                    <a:pt x="253" y="233"/>
                  </a:lnTo>
                  <a:lnTo>
                    <a:pt x="222" y="249"/>
                  </a:lnTo>
                  <a:lnTo>
                    <a:pt x="165" y="223"/>
                  </a:lnTo>
                  <a:lnTo>
                    <a:pt x="98" y="270"/>
                  </a:lnTo>
                  <a:lnTo>
                    <a:pt x="15" y="270"/>
                  </a:lnTo>
                  <a:lnTo>
                    <a:pt x="10" y="217"/>
                  </a:lnTo>
                  <a:lnTo>
                    <a:pt x="15" y="159"/>
                  </a:lnTo>
                  <a:lnTo>
                    <a:pt x="21" y="69"/>
                  </a:lnTo>
                  <a:lnTo>
                    <a:pt x="21" y="16"/>
                  </a:lnTo>
                  <a:lnTo>
                    <a:pt x="0" y="16"/>
                  </a:lnTo>
                  <a:lnTo>
                    <a:pt x="0" y="5"/>
                  </a:lnTo>
                  <a:lnTo>
                    <a:pt x="21" y="0"/>
                  </a:lnTo>
                  <a:lnTo>
                    <a:pt x="46" y="0"/>
                  </a:lnTo>
                  <a:lnTo>
                    <a:pt x="82" y="27"/>
                  </a:lnTo>
                  <a:lnTo>
                    <a:pt x="206" y="27"/>
                  </a:lnTo>
                  <a:lnTo>
                    <a:pt x="212" y="16"/>
                  </a:lnTo>
                  <a:lnTo>
                    <a:pt x="227" y="32"/>
                  </a:lnTo>
                  <a:lnTo>
                    <a:pt x="325" y="48"/>
                  </a:lnTo>
                  <a:lnTo>
                    <a:pt x="335" y="53"/>
                  </a:lnTo>
                  <a:lnTo>
                    <a:pt x="356" y="58"/>
                  </a:lnTo>
                  <a:lnTo>
                    <a:pt x="366" y="74"/>
                  </a:lnTo>
                  <a:lnTo>
                    <a:pt x="382" y="64"/>
                  </a:lnTo>
                  <a:lnTo>
                    <a:pt x="485" y="74"/>
                  </a:lnTo>
                  <a:lnTo>
                    <a:pt x="439" y="106"/>
                  </a:lnTo>
                  <a:lnTo>
                    <a:pt x="459" y="106"/>
                  </a:lnTo>
                  <a:lnTo>
                    <a:pt x="470" y="149"/>
                  </a:lnTo>
                  <a:lnTo>
                    <a:pt x="501" y="122"/>
                  </a:lnTo>
                  <a:lnTo>
                    <a:pt x="578" y="180"/>
                  </a:lnTo>
                  <a:lnTo>
                    <a:pt x="609" y="164"/>
                  </a:lnTo>
                  <a:lnTo>
                    <a:pt x="650" y="164"/>
                  </a:lnTo>
                  <a:lnTo>
                    <a:pt x="723" y="159"/>
                  </a:lnTo>
                  <a:lnTo>
                    <a:pt x="723" y="180"/>
                  </a:lnTo>
                  <a:lnTo>
                    <a:pt x="707" y="180"/>
                  </a:lnTo>
                  <a:lnTo>
                    <a:pt x="692" y="186"/>
                  </a:lnTo>
                  <a:lnTo>
                    <a:pt x="687" y="191"/>
                  </a:lnTo>
                  <a:lnTo>
                    <a:pt x="645" y="207"/>
                  </a:lnTo>
                  <a:lnTo>
                    <a:pt x="635" y="249"/>
                  </a:lnTo>
                  <a:lnTo>
                    <a:pt x="588" y="286"/>
                  </a:lnTo>
                  <a:lnTo>
                    <a:pt x="532" y="297"/>
                  </a:lnTo>
                  <a:lnTo>
                    <a:pt x="532" y="308"/>
                  </a:lnTo>
                  <a:lnTo>
                    <a:pt x="521" y="297"/>
                  </a:lnTo>
                  <a:lnTo>
                    <a:pt x="449" y="30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1" name=""/>
            <p:cNvSpPr/>
            <p:nvPr/>
          </p:nvSpPr>
          <p:spPr>
            <a:xfrm>
              <a:off x="4454280" y="4556880"/>
              <a:ext cx="212760" cy="46800"/>
            </a:xfrm>
            <a:custGeom>
              <a:avLst/>
              <a:gdLst/>
              <a:ahLst/>
              <a:rect l="l" t="t" r="r" b="b"/>
              <a:pathLst>
                <a:path w="119" h="27">
                  <a:moveTo>
                    <a:pt x="119" y="27"/>
                  </a:moveTo>
                  <a:lnTo>
                    <a:pt x="109" y="16"/>
                  </a:lnTo>
                  <a:lnTo>
                    <a:pt x="62" y="0"/>
                  </a:lnTo>
                  <a:lnTo>
                    <a:pt x="31" y="11"/>
                  </a:lnTo>
                  <a:lnTo>
                    <a:pt x="26" y="27"/>
                  </a:lnTo>
                  <a:lnTo>
                    <a:pt x="21" y="16"/>
                  </a:lnTo>
                  <a:lnTo>
                    <a:pt x="0" y="6"/>
                  </a:lnTo>
                </a:path>
              </a:pathLst>
            </a:custGeom>
            <a:no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942" name=""/>
            <p:cNvSpPr/>
            <p:nvPr/>
          </p:nvSpPr>
          <p:spPr>
            <a:xfrm>
              <a:off x="4380840" y="4575960"/>
              <a:ext cx="192600" cy="137160"/>
            </a:xfrm>
            <a:custGeom>
              <a:avLst/>
              <a:gdLst/>
              <a:ahLst/>
              <a:rect l="l" t="t" r="r" b="b"/>
              <a:pathLst>
                <a:path w="108" h="79">
                  <a:moveTo>
                    <a:pt x="0" y="58"/>
                  </a:moveTo>
                  <a:lnTo>
                    <a:pt x="72" y="42"/>
                  </a:lnTo>
                  <a:lnTo>
                    <a:pt x="72" y="0"/>
                  </a:lnTo>
                  <a:lnTo>
                    <a:pt x="82" y="53"/>
                  </a:lnTo>
                  <a:lnTo>
                    <a:pt x="72" y="48"/>
                  </a:lnTo>
                  <a:lnTo>
                    <a:pt x="77" y="64"/>
                  </a:lnTo>
                  <a:lnTo>
                    <a:pt x="108" y="7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3" name=""/>
            <p:cNvSpPr/>
            <p:nvPr/>
          </p:nvSpPr>
          <p:spPr>
            <a:xfrm>
              <a:off x="4445280" y="4741560"/>
              <a:ext cx="165960" cy="147960"/>
            </a:xfrm>
            <a:custGeom>
              <a:avLst/>
              <a:gdLst/>
              <a:ahLst/>
              <a:rect l="l" t="t" r="r" b="b"/>
              <a:pathLst>
                <a:path w="93" h="85">
                  <a:moveTo>
                    <a:pt x="93" y="0"/>
                  </a:moveTo>
                  <a:lnTo>
                    <a:pt x="62" y="37"/>
                  </a:lnTo>
                  <a:lnTo>
                    <a:pt x="41" y="37"/>
                  </a:lnTo>
                  <a:lnTo>
                    <a:pt x="0" y="69"/>
                  </a:lnTo>
                  <a:lnTo>
                    <a:pt x="0" y="85"/>
                  </a:lnTo>
                  <a:lnTo>
                    <a:pt x="46" y="75"/>
                  </a:lnTo>
                  <a:lnTo>
                    <a:pt x="93" y="0"/>
                  </a:lnTo>
                  <a:close/>
                </a:path>
              </a:pathLst>
            </a:custGeom>
            <a:noFill/>
            <a:ln w="936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4" name=""/>
            <p:cNvSpPr/>
            <p:nvPr/>
          </p:nvSpPr>
          <p:spPr>
            <a:xfrm>
              <a:off x="4445280" y="4741560"/>
              <a:ext cx="165960" cy="147960"/>
            </a:xfrm>
            <a:custGeom>
              <a:avLst/>
              <a:gdLst/>
              <a:ahLst/>
              <a:rect l="l" t="t" r="r" b="b"/>
              <a:pathLst>
                <a:path w="93" h="85">
                  <a:moveTo>
                    <a:pt x="93" y="0"/>
                  </a:moveTo>
                  <a:lnTo>
                    <a:pt x="62" y="37"/>
                  </a:lnTo>
                  <a:lnTo>
                    <a:pt x="41" y="37"/>
                  </a:lnTo>
                  <a:lnTo>
                    <a:pt x="0" y="69"/>
                  </a:lnTo>
                  <a:lnTo>
                    <a:pt x="0" y="85"/>
                  </a:lnTo>
                  <a:lnTo>
                    <a:pt x="46" y="75"/>
                  </a:lnTo>
                  <a:lnTo>
                    <a:pt x="93"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5" name=""/>
            <p:cNvSpPr/>
            <p:nvPr/>
          </p:nvSpPr>
          <p:spPr>
            <a:xfrm>
              <a:off x="4445280" y="4741560"/>
              <a:ext cx="267840" cy="167040"/>
            </a:xfrm>
            <a:custGeom>
              <a:avLst/>
              <a:gdLst/>
              <a:ahLst/>
              <a:rect l="l" t="t" r="r" b="b"/>
              <a:pathLst>
                <a:path w="150" h="96">
                  <a:moveTo>
                    <a:pt x="93" y="0"/>
                  </a:moveTo>
                  <a:lnTo>
                    <a:pt x="150" y="0"/>
                  </a:lnTo>
                  <a:lnTo>
                    <a:pt x="124" y="85"/>
                  </a:lnTo>
                  <a:lnTo>
                    <a:pt x="129" y="90"/>
                  </a:lnTo>
                  <a:lnTo>
                    <a:pt x="114" y="90"/>
                  </a:lnTo>
                  <a:lnTo>
                    <a:pt x="88" y="96"/>
                  </a:lnTo>
                  <a:lnTo>
                    <a:pt x="0"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6" name=""/>
            <p:cNvSpPr/>
            <p:nvPr/>
          </p:nvSpPr>
          <p:spPr>
            <a:xfrm>
              <a:off x="4371840" y="4852800"/>
              <a:ext cx="91080" cy="285480"/>
            </a:xfrm>
            <a:custGeom>
              <a:avLst/>
              <a:gdLst/>
              <a:ahLst/>
              <a:rect l="l" t="t" r="r" b="b"/>
              <a:pathLst>
                <a:path w="51" h="164">
                  <a:moveTo>
                    <a:pt x="41" y="5"/>
                  </a:moveTo>
                  <a:lnTo>
                    <a:pt x="26" y="0"/>
                  </a:lnTo>
                  <a:lnTo>
                    <a:pt x="0" y="0"/>
                  </a:lnTo>
                  <a:lnTo>
                    <a:pt x="0" y="58"/>
                  </a:lnTo>
                  <a:lnTo>
                    <a:pt x="0" y="127"/>
                  </a:lnTo>
                  <a:lnTo>
                    <a:pt x="5" y="127"/>
                  </a:lnTo>
                  <a:lnTo>
                    <a:pt x="41" y="117"/>
                  </a:lnTo>
                  <a:lnTo>
                    <a:pt x="51" y="127"/>
                  </a:lnTo>
                  <a:lnTo>
                    <a:pt x="26" y="154"/>
                  </a:lnTo>
                  <a:lnTo>
                    <a:pt x="26" y="16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7" name=""/>
            <p:cNvSpPr/>
            <p:nvPr/>
          </p:nvSpPr>
          <p:spPr>
            <a:xfrm>
              <a:off x="4371840" y="5074200"/>
              <a:ext cx="461160" cy="443880"/>
            </a:xfrm>
            <a:custGeom>
              <a:avLst/>
              <a:gdLst/>
              <a:ahLst/>
              <a:rect l="l" t="t" r="r" b="b"/>
              <a:pathLst>
                <a:path w="258" h="255">
                  <a:moveTo>
                    <a:pt x="0" y="0"/>
                  </a:moveTo>
                  <a:lnTo>
                    <a:pt x="5" y="53"/>
                  </a:lnTo>
                  <a:lnTo>
                    <a:pt x="82" y="96"/>
                  </a:lnTo>
                  <a:lnTo>
                    <a:pt x="103" y="101"/>
                  </a:lnTo>
                  <a:lnTo>
                    <a:pt x="196" y="164"/>
                  </a:lnTo>
                  <a:lnTo>
                    <a:pt x="211" y="228"/>
                  </a:lnTo>
                  <a:lnTo>
                    <a:pt x="258" y="228"/>
                  </a:lnTo>
                  <a:lnTo>
                    <a:pt x="232" y="25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8" name=""/>
            <p:cNvSpPr/>
            <p:nvPr/>
          </p:nvSpPr>
          <p:spPr>
            <a:xfrm>
              <a:off x="3817800" y="5121000"/>
              <a:ext cx="73080" cy="249120"/>
            </a:xfrm>
            <a:custGeom>
              <a:avLst/>
              <a:gdLst/>
              <a:ahLst/>
              <a:rect l="l" t="t" r="r" b="b"/>
              <a:pathLst>
                <a:path w="41" h="143">
                  <a:moveTo>
                    <a:pt x="36" y="0"/>
                  </a:moveTo>
                  <a:lnTo>
                    <a:pt x="41" y="10"/>
                  </a:lnTo>
                  <a:lnTo>
                    <a:pt x="41" y="37"/>
                  </a:lnTo>
                  <a:lnTo>
                    <a:pt x="31" y="47"/>
                  </a:lnTo>
                  <a:lnTo>
                    <a:pt x="31" y="63"/>
                  </a:lnTo>
                  <a:lnTo>
                    <a:pt x="21" y="63"/>
                  </a:lnTo>
                  <a:lnTo>
                    <a:pt x="21" y="116"/>
                  </a:lnTo>
                  <a:lnTo>
                    <a:pt x="15" y="116"/>
                  </a:lnTo>
                  <a:lnTo>
                    <a:pt x="15" y="127"/>
                  </a:lnTo>
                  <a:lnTo>
                    <a:pt x="5" y="127"/>
                  </a:lnTo>
                  <a:lnTo>
                    <a:pt x="5" y="143"/>
                  </a:lnTo>
                  <a:lnTo>
                    <a:pt x="0"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9" name=""/>
            <p:cNvSpPr/>
            <p:nvPr/>
          </p:nvSpPr>
          <p:spPr>
            <a:xfrm>
              <a:off x="3882240" y="5138640"/>
              <a:ext cx="64440" cy="397080"/>
            </a:xfrm>
            <a:custGeom>
              <a:avLst/>
              <a:gdLst/>
              <a:ahLst/>
              <a:rect l="l" t="t" r="r" b="b"/>
              <a:pathLst>
                <a:path w="36" h="228">
                  <a:moveTo>
                    <a:pt x="36" y="0"/>
                  </a:moveTo>
                  <a:lnTo>
                    <a:pt x="31" y="0"/>
                  </a:lnTo>
                  <a:lnTo>
                    <a:pt x="31" y="21"/>
                  </a:lnTo>
                  <a:lnTo>
                    <a:pt x="21" y="27"/>
                  </a:lnTo>
                  <a:lnTo>
                    <a:pt x="16" y="53"/>
                  </a:lnTo>
                  <a:lnTo>
                    <a:pt x="21" y="59"/>
                  </a:lnTo>
                  <a:lnTo>
                    <a:pt x="21" y="85"/>
                  </a:lnTo>
                  <a:lnTo>
                    <a:pt x="16" y="85"/>
                  </a:lnTo>
                  <a:lnTo>
                    <a:pt x="10" y="196"/>
                  </a:lnTo>
                  <a:lnTo>
                    <a:pt x="0" y="196"/>
                  </a:lnTo>
                  <a:lnTo>
                    <a:pt x="0" y="202"/>
                  </a:lnTo>
                  <a:lnTo>
                    <a:pt x="16" y="212"/>
                  </a:lnTo>
                  <a:lnTo>
                    <a:pt x="16" y="228"/>
                  </a:lnTo>
                  <a:lnTo>
                    <a:pt x="5" y="22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0" name=""/>
            <p:cNvSpPr/>
            <p:nvPr/>
          </p:nvSpPr>
          <p:spPr>
            <a:xfrm>
              <a:off x="3864240" y="5490360"/>
              <a:ext cx="17640" cy="27360"/>
            </a:xfrm>
            <a:custGeom>
              <a:avLst/>
              <a:gdLst/>
              <a:ahLst/>
              <a:rect l="l" t="t" r="r" b="b"/>
              <a:pathLst>
                <a:path w="10" h="16">
                  <a:moveTo>
                    <a:pt x="10" y="0"/>
                  </a:moveTo>
                  <a:lnTo>
                    <a:pt x="0" y="0"/>
                  </a:lnTo>
                  <a:lnTo>
                    <a:pt x="0" y="16"/>
                  </a:lnTo>
                </a:path>
              </a:pathLst>
            </a:custGeom>
            <a:no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951" name=""/>
            <p:cNvSpPr/>
            <p:nvPr/>
          </p:nvSpPr>
          <p:spPr>
            <a:xfrm>
              <a:off x="3549960" y="5535720"/>
              <a:ext cx="360720" cy="83160"/>
            </a:xfrm>
            <a:custGeom>
              <a:avLst/>
              <a:gdLst/>
              <a:ahLst/>
              <a:rect l="l" t="t" r="r" b="b"/>
              <a:pathLst>
                <a:path w="202" h="48">
                  <a:moveTo>
                    <a:pt x="202" y="0"/>
                  </a:moveTo>
                  <a:lnTo>
                    <a:pt x="196" y="11"/>
                  </a:lnTo>
                  <a:lnTo>
                    <a:pt x="155" y="0"/>
                  </a:lnTo>
                  <a:lnTo>
                    <a:pt x="150" y="5"/>
                  </a:lnTo>
                  <a:lnTo>
                    <a:pt x="88" y="32"/>
                  </a:lnTo>
                  <a:lnTo>
                    <a:pt x="78" y="48"/>
                  </a:lnTo>
                  <a:lnTo>
                    <a:pt x="73" y="37"/>
                  </a:lnTo>
                  <a:lnTo>
                    <a:pt x="0" y="37"/>
                  </a:lnTo>
                  <a:lnTo>
                    <a:pt x="5" y="27"/>
                  </a:lnTo>
                  <a:lnTo>
                    <a:pt x="0" y="27"/>
                  </a:lnTo>
                </a:path>
              </a:pathLst>
            </a:custGeom>
            <a:no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952" name=""/>
            <p:cNvSpPr/>
            <p:nvPr/>
          </p:nvSpPr>
          <p:spPr>
            <a:xfrm>
              <a:off x="3706920" y="5359680"/>
              <a:ext cx="101520" cy="222840"/>
            </a:xfrm>
            <a:custGeom>
              <a:avLst/>
              <a:gdLst/>
              <a:ahLst/>
              <a:rect l="l" t="t" r="r" b="b"/>
              <a:pathLst>
                <a:path w="57" h="128">
                  <a:moveTo>
                    <a:pt x="0" y="11"/>
                  </a:moveTo>
                  <a:lnTo>
                    <a:pt x="57" y="0"/>
                  </a:lnTo>
                  <a:lnTo>
                    <a:pt x="57" y="27"/>
                  </a:lnTo>
                  <a:lnTo>
                    <a:pt x="46" y="27"/>
                  </a:lnTo>
                  <a:lnTo>
                    <a:pt x="46" y="48"/>
                  </a:lnTo>
                  <a:lnTo>
                    <a:pt x="41" y="48"/>
                  </a:lnTo>
                  <a:lnTo>
                    <a:pt x="41" y="69"/>
                  </a:lnTo>
                  <a:lnTo>
                    <a:pt x="36" y="69"/>
                  </a:lnTo>
                  <a:lnTo>
                    <a:pt x="36" y="106"/>
                  </a:lnTo>
                  <a:lnTo>
                    <a:pt x="31" y="106"/>
                  </a:lnTo>
                  <a:lnTo>
                    <a:pt x="31" y="117"/>
                  </a:lnTo>
                  <a:lnTo>
                    <a:pt x="36" y="117"/>
                  </a:lnTo>
                  <a:lnTo>
                    <a:pt x="36" y="12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3" name=""/>
            <p:cNvSpPr/>
            <p:nvPr/>
          </p:nvSpPr>
          <p:spPr>
            <a:xfrm>
              <a:off x="3826800" y="5370480"/>
              <a:ext cx="64440" cy="109080"/>
            </a:xfrm>
            <a:custGeom>
              <a:avLst/>
              <a:gdLst/>
              <a:ahLst/>
              <a:rect l="l" t="t" r="r" b="b"/>
              <a:pathLst>
                <a:path w="36" h="63">
                  <a:moveTo>
                    <a:pt x="36" y="63"/>
                  </a:moveTo>
                  <a:lnTo>
                    <a:pt x="26" y="58"/>
                  </a:lnTo>
                  <a:lnTo>
                    <a:pt x="26" y="53"/>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4" name=""/>
            <p:cNvSpPr/>
            <p:nvPr/>
          </p:nvSpPr>
          <p:spPr>
            <a:xfrm>
              <a:off x="3891240" y="5166720"/>
              <a:ext cx="489600" cy="323640"/>
            </a:xfrm>
            <a:custGeom>
              <a:avLst/>
              <a:gdLst/>
              <a:ahLst/>
              <a:rect l="l" t="t" r="r" b="b"/>
              <a:pathLst>
                <a:path w="274" h="186">
                  <a:moveTo>
                    <a:pt x="0" y="186"/>
                  </a:moveTo>
                  <a:lnTo>
                    <a:pt x="5" y="180"/>
                  </a:lnTo>
                  <a:lnTo>
                    <a:pt x="140" y="164"/>
                  </a:lnTo>
                  <a:lnTo>
                    <a:pt x="227" y="96"/>
                  </a:lnTo>
                  <a:lnTo>
                    <a:pt x="222" y="64"/>
                  </a:lnTo>
                  <a:lnTo>
                    <a:pt x="227" y="11"/>
                  </a:lnTo>
                  <a:lnTo>
                    <a:pt x="27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5" name=""/>
            <p:cNvSpPr/>
            <p:nvPr/>
          </p:nvSpPr>
          <p:spPr>
            <a:xfrm>
              <a:off x="4287960" y="5121000"/>
              <a:ext cx="489600" cy="266400"/>
            </a:xfrm>
            <a:custGeom>
              <a:avLst/>
              <a:gdLst/>
              <a:ahLst/>
              <a:rect l="l" t="t" r="r" b="b"/>
              <a:pathLst>
                <a:path w="274" h="153">
                  <a:moveTo>
                    <a:pt x="0" y="100"/>
                  </a:moveTo>
                  <a:lnTo>
                    <a:pt x="98" y="143"/>
                  </a:lnTo>
                  <a:lnTo>
                    <a:pt x="98" y="153"/>
                  </a:lnTo>
                  <a:lnTo>
                    <a:pt x="103" y="143"/>
                  </a:lnTo>
                  <a:lnTo>
                    <a:pt x="202" y="100"/>
                  </a:lnTo>
                  <a:lnTo>
                    <a:pt x="196" y="10"/>
                  </a:lnTo>
                  <a:lnTo>
                    <a:pt x="207" y="0"/>
                  </a:lnTo>
                  <a:lnTo>
                    <a:pt x="248" y="37"/>
                  </a:lnTo>
                  <a:lnTo>
                    <a:pt x="274" y="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6" name=""/>
            <p:cNvSpPr/>
            <p:nvPr/>
          </p:nvSpPr>
          <p:spPr>
            <a:xfrm>
              <a:off x="4389480" y="5082840"/>
              <a:ext cx="285840" cy="83520"/>
            </a:xfrm>
            <a:custGeom>
              <a:avLst/>
              <a:gdLst/>
              <a:ahLst/>
              <a:rect l="l" t="t" r="r" b="b"/>
              <a:pathLst>
                <a:path w="160" h="48">
                  <a:moveTo>
                    <a:pt x="0" y="48"/>
                  </a:moveTo>
                  <a:lnTo>
                    <a:pt x="5" y="38"/>
                  </a:lnTo>
                  <a:lnTo>
                    <a:pt x="46" y="27"/>
                  </a:lnTo>
                  <a:lnTo>
                    <a:pt x="67" y="16"/>
                  </a:lnTo>
                  <a:lnTo>
                    <a:pt x="114" y="6"/>
                  </a:lnTo>
                  <a:lnTo>
                    <a:pt x="124" y="0"/>
                  </a:lnTo>
                  <a:lnTo>
                    <a:pt x="139" y="11"/>
                  </a:lnTo>
                  <a:lnTo>
                    <a:pt x="150" y="11"/>
                  </a:lnTo>
                  <a:lnTo>
                    <a:pt x="160" y="11"/>
                  </a:lnTo>
                  <a:lnTo>
                    <a:pt x="155" y="16"/>
                  </a:lnTo>
                  <a:lnTo>
                    <a:pt x="134" y="22"/>
                  </a:lnTo>
                  <a:lnTo>
                    <a:pt x="129" y="16"/>
                  </a:lnTo>
                </a:path>
              </a:pathLst>
            </a:custGeom>
            <a:no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1957" name=""/>
            <p:cNvSpPr/>
            <p:nvPr/>
          </p:nvSpPr>
          <p:spPr>
            <a:xfrm>
              <a:off x="4582440" y="4908600"/>
              <a:ext cx="101880" cy="173880"/>
            </a:xfrm>
            <a:custGeom>
              <a:avLst/>
              <a:gdLst/>
              <a:ahLst/>
              <a:rect l="l" t="t" r="r" b="b"/>
              <a:pathLst>
                <a:path w="57" h="100">
                  <a:moveTo>
                    <a:pt x="57" y="0"/>
                  </a:moveTo>
                  <a:lnTo>
                    <a:pt x="42" y="5"/>
                  </a:lnTo>
                  <a:lnTo>
                    <a:pt x="31" y="10"/>
                  </a:lnTo>
                  <a:lnTo>
                    <a:pt x="0" y="63"/>
                  </a:lnTo>
                  <a:lnTo>
                    <a:pt x="21" y="74"/>
                  </a:lnTo>
                  <a:lnTo>
                    <a:pt x="21" y="10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8" name=""/>
            <p:cNvSpPr/>
            <p:nvPr/>
          </p:nvSpPr>
          <p:spPr>
            <a:xfrm>
              <a:off x="4509720" y="5018400"/>
              <a:ext cx="72720" cy="18720"/>
            </a:xfrm>
            <a:custGeom>
              <a:avLst/>
              <a:gdLst/>
              <a:ahLst/>
              <a:rect l="l" t="t" r="r" b="b"/>
              <a:pathLst>
                <a:path w="41" h="11">
                  <a:moveTo>
                    <a:pt x="0" y="11"/>
                  </a:moveTo>
                  <a:lnTo>
                    <a:pt x="26" y="11"/>
                  </a:lnTo>
                  <a:lnTo>
                    <a:pt x="41" y="0"/>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959" name=""/>
            <p:cNvSpPr/>
            <p:nvPr/>
          </p:nvSpPr>
          <p:spPr>
            <a:xfrm>
              <a:off x="4527360" y="4973040"/>
              <a:ext cx="267840" cy="92160"/>
            </a:xfrm>
            <a:custGeom>
              <a:avLst/>
              <a:gdLst/>
              <a:ahLst/>
              <a:rect l="l" t="t" r="r" b="b"/>
              <a:pathLst>
                <a:path w="150" h="53">
                  <a:moveTo>
                    <a:pt x="0" y="53"/>
                  </a:moveTo>
                  <a:lnTo>
                    <a:pt x="0" y="42"/>
                  </a:lnTo>
                  <a:lnTo>
                    <a:pt x="16" y="42"/>
                  </a:lnTo>
                  <a:lnTo>
                    <a:pt x="62" y="53"/>
                  </a:lnTo>
                  <a:lnTo>
                    <a:pt x="78" y="42"/>
                  </a:lnTo>
                  <a:lnTo>
                    <a:pt x="83" y="37"/>
                  </a:lnTo>
                  <a:lnTo>
                    <a:pt x="130" y="37"/>
                  </a:lnTo>
                  <a:lnTo>
                    <a:pt x="150"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60" name=""/>
            <p:cNvSpPr/>
            <p:nvPr/>
          </p:nvSpPr>
          <p:spPr>
            <a:xfrm flipH="1">
              <a:off x="4141080" y="5194080"/>
              <a:ext cx="864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961" name=""/>
            <p:cNvSpPr/>
            <p:nvPr/>
          </p:nvSpPr>
          <p:spPr>
            <a:xfrm>
              <a:off x="4021560" y="5202720"/>
              <a:ext cx="119520" cy="10440"/>
            </a:xfrm>
            <a:custGeom>
              <a:avLst/>
              <a:gdLst/>
              <a:ahLst/>
              <a:rect l="l" t="t" r="r" b="b"/>
              <a:pathLst>
                <a:path w="67" h="6">
                  <a:moveTo>
                    <a:pt x="67" y="0"/>
                  </a:moveTo>
                  <a:lnTo>
                    <a:pt x="51" y="0"/>
                  </a:lnTo>
                  <a:lnTo>
                    <a:pt x="25" y="6"/>
                  </a:lnTo>
                  <a:lnTo>
                    <a:pt x="0" y="6"/>
                  </a:lnTo>
                </a:path>
              </a:pathLst>
            </a:custGeom>
            <a:no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1962" name=""/>
            <p:cNvSpPr/>
            <p:nvPr/>
          </p:nvSpPr>
          <p:spPr>
            <a:xfrm>
              <a:off x="3928680" y="5213520"/>
              <a:ext cx="92520" cy="8640"/>
            </a:xfrm>
            <a:custGeom>
              <a:avLst/>
              <a:gdLst/>
              <a:ahLst/>
              <a:rect l="l" t="t" r="r" b="b"/>
              <a:pathLst>
                <a:path w="52" h="5">
                  <a:moveTo>
                    <a:pt x="52" y="0"/>
                  </a:moveTo>
                  <a:lnTo>
                    <a:pt x="41" y="5"/>
                  </a:lnTo>
                  <a:lnTo>
                    <a:pt x="15" y="5"/>
                  </a:lnTo>
                  <a:lnTo>
                    <a:pt x="0"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963" name=""/>
            <p:cNvSpPr/>
            <p:nvPr/>
          </p:nvSpPr>
          <p:spPr>
            <a:xfrm flipH="1">
              <a:off x="3918960" y="5222160"/>
              <a:ext cx="900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1964" name=""/>
            <p:cNvSpPr/>
            <p:nvPr/>
          </p:nvSpPr>
          <p:spPr>
            <a:xfrm>
              <a:off x="4196880" y="5406480"/>
              <a:ext cx="91080" cy="36720"/>
            </a:xfrm>
            <a:custGeom>
              <a:avLst/>
              <a:gdLst/>
              <a:ahLst/>
              <a:rect l="l" t="t" r="r" b="b"/>
              <a:pathLst>
                <a:path w="51" h="21">
                  <a:moveTo>
                    <a:pt x="0" y="0"/>
                  </a:moveTo>
                  <a:lnTo>
                    <a:pt x="46" y="5"/>
                  </a:lnTo>
                  <a:lnTo>
                    <a:pt x="51" y="21"/>
                  </a:lnTo>
                </a:path>
              </a:pathLst>
            </a:custGeom>
            <a:noFill/>
            <a:ln w="792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965" name=""/>
            <p:cNvSpPr/>
            <p:nvPr/>
          </p:nvSpPr>
          <p:spPr>
            <a:xfrm>
              <a:off x="4261320" y="5443560"/>
              <a:ext cx="26640" cy="8640"/>
            </a:xfrm>
            <a:custGeom>
              <a:avLst/>
              <a:gdLst/>
              <a:ahLst/>
              <a:rect l="l" t="t" r="r" b="b"/>
              <a:pathLst>
                <a:path w="15" h="5">
                  <a:moveTo>
                    <a:pt x="15" y="0"/>
                  </a:moveTo>
                  <a:lnTo>
                    <a:pt x="10" y="0"/>
                  </a:lnTo>
                  <a:lnTo>
                    <a:pt x="5" y="5"/>
                  </a:lnTo>
                  <a:lnTo>
                    <a:pt x="0" y="5"/>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grpSp>
      <p:grpSp>
        <p:nvGrpSpPr>
          <p:cNvPr id="1966" name=""/>
          <p:cNvGrpSpPr/>
          <p:nvPr/>
        </p:nvGrpSpPr>
        <p:grpSpPr>
          <a:xfrm>
            <a:off x="185760" y="4462560"/>
            <a:ext cx="2176560" cy="2166840"/>
            <a:chOff x="185760" y="4462560"/>
            <a:chExt cx="2176560" cy="2166840"/>
          </a:xfrm>
        </p:grpSpPr>
        <p:grpSp>
          <p:nvGrpSpPr>
            <p:cNvPr id="1967" name=""/>
            <p:cNvGrpSpPr/>
            <p:nvPr/>
          </p:nvGrpSpPr>
          <p:grpSpPr>
            <a:xfrm>
              <a:off x="185760" y="4462560"/>
              <a:ext cx="2176560" cy="2166840"/>
              <a:chOff x="185760" y="4462560"/>
              <a:chExt cx="2176560" cy="2166840"/>
            </a:xfrm>
          </p:grpSpPr>
          <p:grpSp>
            <p:nvGrpSpPr>
              <p:cNvPr id="1968" name=""/>
              <p:cNvGrpSpPr/>
              <p:nvPr/>
            </p:nvGrpSpPr>
            <p:grpSpPr>
              <a:xfrm>
                <a:off x="185760" y="4462560"/>
                <a:ext cx="2176560" cy="2166840"/>
                <a:chOff x="185760" y="4462560"/>
                <a:chExt cx="2176560" cy="2166840"/>
              </a:xfrm>
            </p:grpSpPr>
            <p:sp>
              <p:nvSpPr>
                <p:cNvPr id="1969" name=""/>
                <p:cNvSpPr/>
                <p:nvPr/>
              </p:nvSpPr>
              <p:spPr>
                <a:xfrm>
                  <a:off x="185760" y="4491000"/>
                  <a:ext cx="2176560" cy="213840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970" name=""/>
                <p:cNvSpPr/>
                <p:nvPr/>
              </p:nvSpPr>
              <p:spPr>
                <a:xfrm>
                  <a:off x="648720" y="6053040"/>
                  <a:ext cx="1360080" cy="474840"/>
                </a:xfrm>
                <a:prstGeom prst="rect">
                  <a:avLst/>
                </a:prstGeom>
                <a:noFill/>
                <a:ln w="0">
                  <a:noFill/>
                </a:ln>
              </p:spPr>
              <p:style>
                <a:lnRef idx="0"/>
                <a:fillRef idx="0"/>
                <a:effectRef idx="0"/>
                <a:fontRef idx="minor"/>
              </p:style>
              <p:txBody>
                <a:bodyPr wrap="none" lIns="0" rIns="0" tIns="0" bIns="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Power Marketing Activity</a:t>
                  </a: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7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Transmission Grid</a:t>
                  </a:r>
                  <a:endParaRPr b="0" lang="en-US" sz="900" strike="noStrike" u="none">
                    <a:solidFill>
                      <a:srgbClr val="000000"/>
                    </a:solidFill>
                    <a:effectLst/>
                    <a:uFillTx/>
                    <a:latin typeface="Times New Roman"/>
                  </a:endParaRPr>
                </a:p>
              </p:txBody>
            </p:sp>
            <p:sp>
              <p:nvSpPr>
                <p:cNvPr id="1971" name=""/>
                <p:cNvSpPr/>
                <p:nvPr/>
              </p:nvSpPr>
              <p:spPr>
                <a:xfrm>
                  <a:off x="531360" y="4462560"/>
                  <a:ext cx="1162800" cy="802800"/>
                </a:xfrm>
                <a:prstGeom prst="rect">
                  <a:avLst/>
                </a:prstGeom>
                <a:noFill/>
                <a:ln w="0">
                  <a:noFill/>
                </a:ln>
              </p:spPr>
              <p:style>
                <a:lnRef idx="0"/>
                <a:fillRef idx="0"/>
                <a:effectRef idx="0"/>
                <a:fontRef idx="minor"/>
              </p:style>
              <p:txBody>
                <a:bodyPr wrap="none" lIns="101520" rIns="101520" tIns="50760" bIns="50760" anchor="t">
                  <a:spAutoFit/>
                </a:bodyPr>
                <a:p>
                  <a:pPr>
                    <a:lnSpc>
                      <a:spcPct val="17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Arial"/>
                    </a:rPr>
                    <a:t>Marketing Offices</a:t>
                  </a:r>
                  <a:endParaRPr b="0" lang="en-US" sz="900" strike="noStrike" u="none">
                    <a:solidFill>
                      <a:srgbClr val="000000"/>
                    </a:solidFill>
                    <a:effectLst/>
                    <a:uFillTx/>
                    <a:latin typeface="Times New Roman"/>
                  </a:endParaRPr>
                </a:p>
                <a:p>
                  <a:pPr>
                    <a:lnSpc>
                      <a:spcPct val="17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Arial"/>
                    </a:rPr>
                    <a:t>NYMEX</a:t>
                  </a:r>
                  <a:endParaRPr b="0" lang="en-US" sz="900" strike="noStrike" u="none">
                    <a:solidFill>
                      <a:srgbClr val="000000"/>
                    </a:solidFill>
                    <a:effectLst/>
                    <a:uFillTx/>
                    <a:latin typeface="Times New Roman"/>
                  </a:endParaRPr>
                </a:p>
                <a:p>
                  <a:pPr>
                    <a:lnSpc>
                      <a:spcPct val="17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Arial"/>
                    </a:rPr>
                    <a:t>Marketing Hub</a:t>
                  </a:r>
                  <a:endParaRPr b="0" lang="en-US" sz="900" strike="noStrike" u="none">
                    <a:solidFill>
                      <a:srgbClr val="000000"/>
                    </a:solidFill>
                    <a:effectLst/>
                    <a:uFillTx/>
                    <a:latin typeface="Times New Roman"/>
                  </a:endParaRPr>
                </a:p>
              </p:txBody>
            </p:sp>
            <p:sp>
              <p:nvSpPr>
                <p:cNvPr id="1972" name=""/>
                <p:cNvSpPr/>
                <p:nvPr/>
              </p:nvSpPr>
              <p:spPr>
                <a:xfrm>
                  <a:off x="307800" y="4537080"/>
                  <a:ext cx="195480" cy="163440"/>
                </a:xfrm>
                <a:prstGeom prst="star5">
                  <a:avLst/>
                </a:prstGeom>
                <a:solidFill>
                  <a:srgbClr val="ef011d"/>
                </a:solidFill>
                <a:ln w="6480">
                  <a:solidFill>
                    <a:srgbClr val="000000"/>
                  </a:solidFill>
                  <a:miter/>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Times New Roman"/>
                  </a:endParaRPr>
                </a:p>
              </p:txBody>
            </p:sp>
            <p:sp>
              <p:nvSpPr>
                <p:cNvPr id="1973" name=""/>
                <p:cNvSpPr/>
                <p:nvPr/>
              </p:nvSpPr>
              <p:spPr>
                <a:xfrm>
                  <a:off x="526680" y="5365800"/>
                  <a:ext cx="1664280" cy="720720"/>
                </a:xfrm>
                <a:prstGeom prst="rect">
                  <a:avLst/>
                </a:prstGeom>
                <a:noFill/>
                <a:ln w="0">
                  <a:noFill/>
                </a:ln>
              </p:spPr>
              <p:style>
                <a:lnRef idx="0"/>
                <a:fillRef idx="0"/>
                <a:effectRef idx="0"/>
                <a:fontRef idx="minor"/>
              </p:style>
              <p:txBody>
                <a:bodyPr wrap="none" lIns="101520" rIns="101520" tIns="50760" bIns="50760" anchor="t">
                  <a:spAutoFit/>
                </a:bodyPr>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Arial"/>
                    </a:rPr>
                    <a:t>In Operation</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Arial"/>
                    </a:rPr>
                    <a:t>In Operation; Sale Pending</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Arial"/>
                    </a:rPr>
                    <a:t>Under Development</a:t>
                  </a:r>
                  <a:endParaRPr b="0" lang="en-US" sz="900" strike="noStrike" u="none">
                    <a:solidFill>
                      <a:srgbClr val="000000"/>
                    </a:solidFill>
                    <a:effectLst/>
                    <a:uFillTx/>
                    <a:latin typeface="Times New Roman"/>
                  </a:endParaRPr>
                </a:p>
              </p:txBody>
            </p:sp>
          </p:grpSp>
          <p:sp>
            <p:nvSpPr>
              <p:cNvPr id="1974" name=""/>
              <p:cNvSpPr/>
              <p:nvPr/>
            </p:nvSpPr>
            <p:spPr>
              <a:xfrm>
                <a:off x="316080" y="6126120"/>
                <a:ext cx="198360" cy="1810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1975" name=""/>
              <p:cNvGrpSpPr/>
              <p:nvPr/>
            </p:nvGrpSpPr>
            <p:grpSpPr>
              <a:xfrm>
                <a:off x="338040" y="5873760"/>
                <a:ext cx="166320" cy="144000"/>
                <a:chOff x="338040" y="5873760"/>
                <a:chExt cx="166320" cy="144000"/>
              </a:xfrm>
            </p:grpSpPr>
            <p:sp>
              <p:nvSpPr>
                <p:cNvPr id="1976" name=""/>
                <p:cNvSpPr/>
                <p:nvPr/>
              </p:nvSpPr>
              <p:spPr>
                <a:xfrm>
                  <a:off x="356040" y="5873760"/>
                  <a:ext cx="72000" cy="62640"/>
                </a:xfrm>
                <a:prstGeom prst="rect">
                  <a:avLst/>
                </a:prstGeom>
                <a:solidFill>
                  <a:srgbClr val="ffffff"/>
                </a:solidFill>
                <a:ln w="12600">
                  <a:solidFill>
                    <a:srgbClr val="000000"/>
                  </a:solidFill>
                  <a:miter/>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1977" name=""/>
                <p:cNvSpPr/>
                <p:nvPr/>
              </p:nvSpPr>
              <p:spPr>
                <a:xfrm>
                  <a:off x="338040" y="5920920"/>
                  <a:ext cx="166320" cy="9684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1978" name=""/>
              <p:cNvGrpSpPr/>
              <p:nvPr/>
            </p:nvGrpSpPr>
            <p:grpSpPr>
              <a:xfrm>
                <a:off x="331920" y="5423040"/>
                <a:ext cx="166680" cy="144360"/>
                <a:chOff x="331920" y="5423040"/>
                <a:chExt cx="166680" cy="144360"/>
              </a:xfrm>
            </p:grpSpPr>
            <p:sp>
              <p:nvSpPr>
                <p:cNvPr id="1979" name=""/>
                <p:cNvSpPr/>
                <p:nvPr/>
              </p:nvSpPr>
              <p:spPr>
                <a:xfrm>
                  <a:off x="349560" y="5423040"/>
                  <a:ext cx="73080" cy="63360"/>
                </a:xfrm>
                <a:prstGeom prst="rect">
                  <a:avLst/>
                </a:prstGeom>
                <a:solidFill>
                  <a:srgbClr val="ffff00"/>
                </a:solidFill>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80" name=""/>
                <p:cNvSpPr/>
                <p:nvPr/>
              </p:nvSpPr>
              <p:spPr>
                <a:xfrm>
                  <a:off x="331920" y="5470560"/>
                  <a:ext cx="166680" cy="9684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981" name=""/>
              <p:cNvSpPr/>
              <p:nvPr/>
            </p:nvSpPr>
            <p:spPr>
              <a:xfrm>
                <a:off x="536040" y="5091120"/>
                <a:ext cx="921600" cy="376920"/>
              </a:xfrm>
              <a:prstGeom prst="rect">
                <a:avLst/>
              </a:prstGeom>
              <a:noFill/>
              <a:ln w="0">
                <a:noFill/>
              </a:ln>
            </p:spPr>
            <p:style>
              <a:lnRef idx="0"/>
              <a:fillRef idx="0"/>
              <a:effectRef idx="0"/>
              <a:fontRef idx="minor"/>
            </p:style>
            <p:txBody>
              <a:bodyPr wrap="none" lIns="101520" rIns="101520" tIns="50760" bIns="50760" anchor="t">
                <a:spAutoFit/>
              </a:bodyPr>
              <a:p>
                <a:pPr>
                  <a:lnSpc>
                    <a:spcPct val="20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sng">
                    <a:solidFill>
                      <a:srgbClr val="000000"/>
                    </a:solidFill>
                    <a:effectLst/>
                    <a:uFillTx/>
                    <a:latin typeface="Arial"/>
                  </a:rPr>
                  <a:t>Power Plants</a:t>
                </a:r>
                <a:endParaRPr b="0" lang="en-US" sz="900" strike="noStrike" u="none">
                  <a:solidFill>
                    <a:srgbClr val="000000"/>
                  </a:solidFill>
                  <a:effectLst/>
                  <a:uFillTx/>
                  <a:latin typeface="Times New Roman"/>
                </a:endParaRPr>
              </a:p>
            </p:txBody>
          </p:sp>
        </p:grpSp>
        <p:grpSp>
          <p:nvGrpSpPr>
            <p:cNvPr id="1982" name=""/>
            <p:cNvGrpSpPr/>
            <p:nvPr/>
          </p:nvGrpSpPr>
          <p:grpSpPr>
            <a:xfrm>
              <a:off x="290520" y="4786200"/>
              <a:ext cx="314280" cy="1716120"/>
              <a:chOff x="290520" y="4786200"/>
              <a:chExt cx="314280" cy="1716120"/>
            </a:xfrm>
          </p:grpSpPr>
          <p:sp>
            <p:nvSpPr>
              <p:cNvPr id="1983" name=""/>
              <p:cNvSpPr/>
              <p:nvPr/>
            </p:nvSpPr>
            <p:spPr>
              <a:xfrm>
                <a:off x="320760" y="4786200"/>
                <a:ext cx="176040" cy="155520"/>
              </a:xfrm>
              <a:prstGeom prst="rect">
                <a:avLst/>
              </a:prstGeom>
              <a:solidFill>
                <a:srgbClr val="96969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84" name=""/>
              <p:cNvSpPr/>
              <p:nvPr/>
            </p:nvSpPr>
            <p:spPr>
              <a:xfrm>
                <a:off x="320760" y="5059440"/>
                <a:ext cx="176040" cy="155520"/>
              </a:xfrm>
              <a:prstGeom prst="rect">
                <a:avLst/>
              </a:prstGeom>
              <a:solidFill>
                <a:srgbClr val="63ff81"/>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85" name=""/>
              <p:cNvSpPr/>
              <p:nvPr/>
            </p:nvSpPr>
            <p:spPr>
              <a:xfrm>
                <a:off x="290520" y="6389640"/>
                <a:ext cx="314280" cy="112680"/>
              </a:xfrm>
              <a:prstGeom prst="rect">
                <a:avLst/>
              </a:prstGeom>
              <a:solidFill>
                <a:srgbClr val="008226"/>
              </a:solidFill>
              <a:ln w="9360">
                <a:solidFill>
                  <a:srgbClr val="008226"/>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1986" name=""/>
              <p:cNvGrpSpPr/>
              <p:nvPr/>
            </p:nvGrpSpPr>
            <p:grpSpPr>
              <a:xfrm>
                <a:off x="331920" y="5649840"/>
                <a:ext cx="166320" cy="144000"/>
                <a:chOff x="331920" y="5649840"/>
                <a:chExt cx="166320" cy="144000"/>
              </a:xfrm>
            </p:grpSpPr>
            <p:sp>
              <p:nvSpPr>
                <p:cNvPr id="1987" name=""/>
                <p:cNvSpPr/>
                <p:nvPr/>
              </p:nvSpPr>
              <p:spPr>
                <a:xfrm>
                  <a:off x="349920" y="5649840"/>
                  <a:ext cx="72000" cy="62640"/>
                </a:xfrm>
                <a:prstGeom prst="rect">
                  <a:avLst/>
                </a:prstGeom>
                <a:solidFill>
                  <a:srgbClr val="969696"/>
                </a:solidFill>
                <a:ln w="9360">
                  <a:solidFill>
                    <a:srgbClr val="000000"/>
                  </a:solidFill>
                  <a:miter/>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1988" name=""/>
                <p:cNvSpPr/>
                <p:nvPr/>
              </p:nvSpPr>
              <p:spPr>
                <a:xfrm>
                  <a:off x="331920" y="5697000"/>
                  <a:ext cx="166320" cy="96840"/>
                </a:xfrm>
                <a:prstGeom prst="rect">
                  <a:avLst/>
                </a:prstGeom>
                <a:solidFill>
                  <a:srgbClr val="96969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grpSp>
      <p:grpSp>
        <p:nvGrpSpPr>
          <p:cNvPr id="1989" name=""/>
          <p:cNvGrpSpPr/>
          <p:nvPr/>
        </p:nvGrpSpPr>
        <p:grpSpPr>
          <a:xfrm>
            <a:off x="3332160" y="2119320"/>
            <a:ext cx="2984040" cy="2730240"/>
            <a:chOff x="3332160" y="2119320"/>
            <a:chExt cx="2984040" cy="2730240"/>
          </a:xfrm>
        </p:grpSpPr>
        <p:sp>
          <p:nvSpPr>
            <p:cNvPr id="1990" name=""/>
            <p:cNvSpPr/>
            <p:nvPr/>
          </p:nvSpPr>
          <p:spPr>
            <a:xfrm>
              <a:off x="3757320" y="3797280"/>
              <a:ext cx="7920" cy="94320"/>
            </a:xfrm>
            <a:custGeom>
              <a:avLst/>
              <a:gdLst/>
              <a:ahLst/>
              <a:rect l="l" t="t" r="r" b="b"/>
              <a:pathLst>
                <a:path w="5" h="59">
                  <a:moveTo>
                    <a:pt x="5" y="0"/>
                  </a:moveTo>
                  <a:lnTo>
                    <a:pt x="5" y="16"/>
                  </a:lnTo>
                  <a:lnTo>
                    <a:pt x="0" y="43"/>
                  </a:lnTo>
                  <a:lnTo>
                    <a:pt x="0"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1" name=""/>
            <p:cNvSpPr/>
            <p:nvPr/>
          </p:nvSpPr>
          <p:spPr>
            <a:xfrm>
              <a:off x="3757320" y="3891600"/>
              <a:ext cx="117720" cy="41400"/>
            </a:xfrm>
            <a:custGeom>
              <a:avLst/>
              <a:gdLst/>
              <a:ahLst/>
              <a:rect l="l" t="t" r="r" b="b"/>
              <a:pathLst>
                <a:path w="72" h="26">
                  <a:moveTo>
                    <a:pt x="0" y="0"/>
                  </a:moveTo>
                  <a:lnTo>
                    <a:pt x="5" y="5"/>
                  </a:lnTo>
                  <a:lnTo>
                    <a:pt x="25" y="10"/>
                  </a:lnTo>
                  <a:lnTo>
                    <a:pt x="51" y="21"/>
                  </a:lnTo>
                  <a:lnTo>
                    <a:pt x="72" y="26"/>
                  </a:lnTo>
                </a:path>
              </a:pathLst>
            </a:custGeom>
            <a:noFill/>
            <a:ln w="792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992" name=""/>
            <p:cNvSpPr/>
            <p:nvPr/>
          </p:nvSpPr>
          <p:spPr>
            <a:xfrm>
              <a:off x="3765240" y="3797280"/>
              <a:ext cx="109800" cy="135720"/>
            </a:xfrm>
            <a:custGeom>
              <a:avLst/>
              <a:gdLst/>
              <a:ahLst/>
              <a:rect l="l" t="t" r="r" b="b"/>
              <a:pathLst>
                <a:path w="67" h="85">
                  <a:moveTo>
                    <a:pt x="67" y="85"/>
                  </a:moveTo>
                  <a:lnTo>
                    <a:pt x="62" y="75"/>
                  </a:lnTo>
                  <a:lnTo>
                    <a:pt x="51" y="64"/>
                  </a:lnTo>
                  <a:lnTo>
                    <a:pt x="36" y="43"/>
                  </a:lnTo>
                  <a:lnTo>
                    <a:pt x="20" y="22"/>
                  </a:lnTo>
                  <a:lnTo>
                    <a:pt x="5" y="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3" name=""/>
            <p:cNvSpPr/>
            <p:nvPr/>
          </p:nvSpPr>
          <p:spPr>
            <a:xfrm>
              <a:off x="3663360" y="3755520"/>
              <a:ext cx="50760" cy="118440"/>
            </a:xfrm>
            <a:custGeom>
              <a:avLst/>
              <a:gdLst/>
              <a:ahLst/>
              <a:rect l="l" t="t" r="r" b="b"/>
              <a:pathLst>
                <a:path w="31" h="74">
                  <a:moveTo>
                    <a:pt x="31" y="0"/>
                  </a:moveTo>
                  <a:lnTo>
                    <a:pt x="26" y="5"/>
                  </a:lnTo>
                  <a:lnTo>
                    <a:pt x="20" y="11"/>
                  </a:lnTo>
                  <a:lnTo>
                    <a:pt x="10" y="26"/>
                  </a:lnTo>
                  <a:lnTo>
                    <a:pt x="5" y="48"/>
                  </a:lnTo>
                  <a:lnTo>
                    <a:pt x="0"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4" name=""/>
            <p:cNvSpPr/>
            <p:nvPr/>
          </p:nvSpPr>
          <p:spPr>
            <a:xfrm>
              <a:off x="3663360" y="3874320"/>
              <a:ext cx="1800" cy="17280"/>
            </a:xfrm>
            <a:custGeom>
              <a:avLst/>
              <a:gdLst/>
              <a:ahLst/>
              <a:rect l="l" t="t" r="r" b="b"/>
              <a:pathLst>
                <a:path w="0" h="11">
                  <a:moveTo>
                    <a:pt x="0" y="0"/>
                  </a:moveTo>
                  <a:lnTo>
                    <a:pt x="0" y="5"/>
                  </a:lnTo>
                  <a:lnTo>
                    <a:pt x="0" y="11"/>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995" name=""/>
            <p:cNvSpPr/>
            <p:nvPr/>
          </p:nvSpPr>
          <p:spPr>
            <a:xfrm>
              <a:off x="3358080" y="3891600"/>
              <a:ext cx="305280" cy="151920"/>
            </a:xfrm>
            <a:custGeom>
              <a:avLst/>
              <a:gdLst/>
              <a:ahLst/>
              <a:rect l="l" t="t" r="r" b="b"/>
              <a:pathLst>
                <a:path w="186" h="95">
                  <a:moveTo>
                    <a:pt x="186" y="0"/>
                  </a:moveTo>
                  <a:lnTo>
                    <a:pt x="175" y="10"/>
                  </a:lnTo>
                  <a:lnTo>
                    <a:pt x="170" y="16"/>
                  </a:lnTo>
                  <a:lnTo>
                    <a:pt x="160" y="26"/>
                  </a:lnTo>
                  <a:lnTo>
                    <a:pt x="114" y="53"/>
                  </a:lnTo>
                  <a:lnTo>
                    <a:pt x="98" y="53"/>
                  </a:lnTo>
                  <a:lnTo>
                    <a:pt x="88" y="69"/>
                  </a:lnTo>
                  <a:lnTo>
                    <a:pt x="46" y="85"/>
                  </a:lnTo>
                  <a:lnTo>
                    <a:pt x="41" y="90"/>
                  </a:lnTo>
                  <a:lnTo>
                    <a:pt x="31" y="90"/>
                  </a:lnTo>
                  <a:lnTo>
                    <a:pt x="10" y="95"/>
                  </a:lnTo>
                  <a:lnTo>
                    <a:pt x="5" y="95"/>
                  </a:lnTo>
                  <a:lnTo>
                    <a:pt x="5" y="90"/>
                  </a:lnTo>
                  <a:lnTo>
                    <a:pt x="0" y="95"/>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6" name=""/>
            <p:cNvSpPr/>
            <p:nvPr/>
          </p:nvSpPr>
          <p:spPr>
            <a:xfrm>
              <a:off x="3332160" y="4043520"/>
              <a:ext cx="25920" cy="17280"/>
            </a:xfrm>
            <a:custGeom>
              <a:avLst/>
              <a:gdLst/>
              <a:ahLst/>
              <a:rect l="l" t="t" r="r" b="b"/>
              <a:pathLst>
                <a:path w="16" h="11">
                  <a:moveTo>
                    <a:pt x="16" y="0"/>
                  </a:moveTo>
                  <a:lnTo>
                    <a:pt x="11" y="0"/>
                  </a:lnTo>
                  <a:lnTo>
                    <a:pt x="6" y="5"/>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997" name=""/>
            <p:cNvSpPr/>
            <p:nvPr/>
          </p:nvSpPr>
          <p:spPr>
            <a:xfrm>
              <a:off x="3332160" y="4061160"/>
              <a:ext cx="1440" cy="8280"/>
            </a:xfrm>
            <a:custGeom>
              <a:avLst/>
              <a:gdLst/>
              <a:ahLst/>
              <a:rect l="l" t="t" r="r" b="b"/>
              <a:pathLst>
                <a:path w="0" h="5">
                  <a:moveTo>
                    <a:pt x="0" y="0"/>
                  </a:moveTo>
                  <a:lnTo>
                    <a:pt x="0" y="5"/>
                  </a:lnTo>
                  <a:lnTo>
                    <a:pt x="0" y="5"/>
                  </a:lnTo>
                  <a:lnTo>
                    <a:pt x="0" y="5"/>
                  </a:lnTo>
                </a:path>
              </a:pathLst>
            </a:custGeom>
            <a:noFill/>
            <a:ln w="792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1998" name=""/>
            <p:cNvSpPr/>
            <p:nvPr/>
          </p:nvSpPr>
          <p:spPr>
            <a:xfrm>
              <a:off x="3332160" y="4069440"/>
              <a:ext cx="25920" cy="7920"/>
            </a:xfrm>
            <a:custGeom>
              <a:avLst/>
              <a:gdLst/>
              <a:ahLst/>
              <a:rect l="l" t="t" r="r" b="b"/>
              <a:pathLst>
                <a:path w="16" h="5">
                  <a:moveTo>
                    <a:pt x="0" y="0"/>
                  </a:moveTo>
                  <a:lnTo>
                    <a:pt x="6" y="5"/>
                  </a:lnTo>
                  <a:lnTo>
                    <a:pt x="11" y="5"/>
                  </a:lnTo>
                  <a:lnTo>
                    <a:pt x="16"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99" name=""/>
            <p:cNvSpPr/>
            <p:nvPr/>
          </p:nvSpPr>
          <p:spPr>
            <a:xfrm>
              <a:off x="3358080" y="4069440"/>
              <a:ext cx="1800" cy="7920"/>
            </a:xfrm>
            <a:prstGeom prst="rect">
              <a:avLst/>
            </a:prstGeom>
            <a:noFill/>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000" name=""/>
            <p:cNvSpPr/>
            <p:nvPr/>
          </p:nvSpPr>
          <p:spPr>
            <a:xfrm>
              <a:off x="3358080" y="3899520"/>
              <a:ext cx="388800" cy="169560"/>
            </a:xfrm>
            <a:custGeom>
              <a:avLst/>
              <a:gdLst/>
              <a:ahLst/>
              <a:rect l="l" t="t" r="r" b="b"/>
              <a:pathLst>
                <a:path w="237" h="106">
                  <a:moveTo>
                    <a:pt x="0" y="106"/>
                  </a:moveTo>
                  <a:lnTo>
                    <a:pt x="93" y="69"/>
                  </a:lnTo>
                  <a:lnTo>
                    <a:pt x="160" y="53"/>
                  </a:lnTo>
                  <a:lnTo>
                    <a:pt x="237" y="0"/>
                  </a:lnTo>
                  <a:lnTo>
                    <a:pt x="186" y="0"/>
                  </a:lnTo>
                  <a:lnTo>
                    <a:pt x="170" y="11"/>
                  </a:lnTo>
                  <a:lnTo>
                    <a:pt x="150"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1" name=""/>
            <p:cNvSpPr/>
            <p:nvPr/>
          </p:nvSpPr>
          <p:spPr>
            <a:xfrm>
              <a:off x="3604680" y="3976560"/>
              <a:ext cx="1440" cy="15840"/>
            </a:xfrm>
            <a:custGeom>
              <a:avLst/>
              <a:gdLst/>
              <a:ahLst/>
              <a:rect l="l" t="t" r="r" b="b"/>
              <a:pathLst>
                <a:path w="0" h="10">
                  <a:moveTo>
                    <a:pt x="0" y="0"/>
                  </a:moveTo>
                  <a:lnTo>
                    <a:pt x="0" y="5"/>
                  </a:lnTo>
                  <a:lnTo>
                    <a:pt x="0" y="5"/>
                  </a:lnTo>
                  <a:lnTo>
                    <a:pt x="0"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002" name=""/>
            <p:cNvSpPr/>
            <p:nvPr/>
          </p:nvSpPr>
          <p:spPr>
            <a:xfrm>
              <a:off x="3586320" y="3992400"/>
              <a:ext cx="18000" cy="34920"/>
            </a:xfrm>
            <a:custGeom>
              <a:avLst/>
              <a:gdLst/>
              <a:ahLst/>
              <a:rect l="l" t="t" r="r" b="b"/>
              <a:pathLst>
                <a:path w="11" h="22">
                  <a:moveTo>
                    <a:pt x="11" y="0"/>
                  </a:moveTo>
                  <a:lnTo>
                    <a:pt x="5" y="6"/>
                  </a:lnTo>
                  <a:lnTo>
                    <a:pt x="5" y="16"/>
                  </a:lnTo>
                  <a:lnTo>
                    <a:pt x="0" y="22"/>
                  </a:lnTo>
                </a:path>
              </a:pathLst>
            </a:custGeom>
            <a:noFill/>
            <a:ln w="7920">
              <a:solidFill>
                <a:srgbClr val="ffff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003" name=""/>
            <p:cNvSpPr/>
            <p:nvPr/>
          </p:nvSpPr>
          <p:spPr>
            <a:xfrm>
              <a:off x="3545280" y="4027680"/>
              <a:ext cx="40680" cy="84600"/>
            </a:xfrm>
            <a:custGeom>
              <a:avLst/>
              <a:gdLst/>
              <a:ahLst/>
              <a:rect l="l" t="t" r="r" b="b"/>
              <a:pathLst>
                <a:path w="25" h="53">
                  <a:moveTo>
                    <a:pt x="25" y="0"/>
                  </a:moveTo>
                  <a:lnTo>
                    <a:pt x="15" y="5"/>
                  </a:lnTo>
                  <a:lnTo>
                    <a:pt x="0" y="53"/>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004" name=""/>
            <p:cNvSpPr/>
            <p:nvPr/>
          </p:nvSpPr>
          <p:spPr>
            <a:xfrm>
              <a:off x="3747240" y="4010040"/>
              <a:ext cx="85320" cy="59400"/>
            </a:xfrm>
            <a:custGeom>
              <a:avLst/>
              <a:gdLst/>
              <a:ahLst/>
              <a:rect l="l" t="t" r="r" b="b"/>
              <a:pathLst>
                <a:path w="52" h="37">
                  <a:moveTo>
                    <a:pt x="0" y="37"/>
                  </a:moveTo>
                  <a:lnTo>
                    <a:pt x="11" y="32"/>
                  </a:lnTo>
                  <a:lnTo>
                    <a:pt x="21" y="21"/>
                  </a:lnTo>
                  <a:lnTo>
                    <a:pt x="31" y="5"/>
                  </a:lnTo>
                  <a:lnTo>
                    <a:pt x="52" y="0"/>
                  </a:lnTo>
                </a:path>
              </a:pathLst>
            </a:custGeom>
            <a:noFill/>
            <a:ln w="7920">
              <a:solidFill>
                <a:srgbClr val="ffffff"/>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2005" name=""/>
            <p:cNvSpPr/>
            <p:nvPr/>
          </p:nvSpPr>
          <p:spPr>
            <a:xfrm>
              <a:off x="3832560" y="3966840"/>
              <a:ext cx="1440" cy="42840"/>
            </a:xfrm>
            <a:custGeom>
              <a:avLst/>
              <a:gdLst/>
              <a:ahLst/>
              <a:rect l="l" t="t" r="r" b="b"/>
              <a:pathLst>
                <a:path w="0" h="27">
                  <a:moveTo>
                    <a:pt x="0" y="27"/>
                  </a:moveTo>
                  <a:lnTo>
                    <a:pt x="0" y="22"/>
                  </a:lnTo>
                  <a:lnTo>
                    <a:pt x="0" y="11"/>
                  </a:lnTo>
                  <a:lnTo>
                    <a:pt x="0" y="0"/>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006" name=""/>
            <p:cNvSpPr/>
            <p:nvPr/>
          </p:nvSpPr>
          <p:spPr>
            <a:xfrm>
              <a:off x="3832560" y="3966840"/>
              <a:ext cx="7920" cy="1800"/>
            </a:xfrm>
            <a:prstGeom prst="rect">
              <a:avLst/>
            </a:prstGeom>
            <a:noFill/>
            <a:ln w="792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007" name=""/>
            <p:cNvSpPr/>
            <p:nvPr/>
          </p:nvSpPr>
          <p:spPr>
            <a:xfrm>
              <a:off x="3840840" y="3925440"/>
              <a:ext cx="25920" cy="41040"/>
            </a:xfrm>
            <a:custGeom>
              <a:avLst/>
              <a:gdLst/>
              <a:ahLst/>
              <a:rect l="l" t="t" r="r" b="b"/>
              <a:pathLst>
                <a:path w="16" h="26">
                  <a:moveTo>
                    <a:pt x="0" y="26"/>
                  </a:moveTo>
                  <a:lnTo>
                    <a:pt x="5" y="21"/>
                  </a:lnTo>
                  <a:lnTo>
                    <a:pt x="11" y="5"/>
                  </a:lnTo>
                  <a:lnTo>
                    <a:pt x="16" y="0"/>
                  </a:lnTo>
                </a:path>
              </a:pathLst>
            </a:custGeom>
            <a:noFill/>
            <a:ln w="7920">
              <a:solidFill>
                <a:srgbClr val="ffff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008" name=""/>
            <p:cNvSpPr/>
            <p:nvPr/>
          </p:nvSpPr>
          <p:spPr>
            <a:xfrm>
              <a:off x="3867120" y="3866400"/>
              <a:ext cx="75240" cy="59040"/>
            </a:xfrm>
            <a:custGeom>
              <a:avLst/>
              <a:gdLst/>
              <a:ahLst/>
              <a:rect l="l" t="t" r="r" b="b"/>
              <a:pathLst>
                <a:path w="46" h="37">
                  <a:moveTo>
                    <a:pt x="0" y="37"/>
                  </a:moveTo>
                  <a:lnTo>
                    <a:pt x="15" y="32"/>
                  </a:lnTo>
                  <a:lnTo>
                    <a:pt x="15" y="32"/>
                  </a:lnTo>
                  <a:lnTo>
                    <a:pt x="10" y="32"/>
                  </a:lnTo>
                  <a:lnTo>
                    <a:pt x="10" y="26"/>
                  </a:lnTo>
                  <a:lnTo>
                    <a:pt x="20" y="26"/>
                  </a:lnTo>
                  <a:lnTo>
                    <a:pt x="36" y="0"/>
                  </a:lnTo>
                  <a:lnTo>
                    <a:pt x="46" y="0"/>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009" name=""/>
            <p:cNvSpPr/>
            <p:nvPr/>
          </p:nvSpPr>
          <p:spPr>
            <a:xfrm>
              <a:off x="3942720" y="3866400"/>
              <a:ext cx="16200" cy="15840"/>
            </a:xfrm>
            <a:custGeom>
              <a:avLst/>
              <a:gdLst/>
              <a:ahLst/>
              <a:rect l="l" t="t" r="r" b="b"/>
              <a:pathLst>
                <a:path w="10" h="10">
                  <a:moveTo>
                    <a:pt x="0" y="0"/>
                  </a:moveTo>
                  <a:lnTo>
                    <a:pt x="5" y="0"/>
                  </a:lnTo>
                  <a:lnTo>
                    <a:pt x="10" y="5"/>
                  </a:lnTo>
                  <a:lnTo>
                    <a:pt x="10"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010" name=""/>
            <p:cNvSpPr/>
            <p:nvPr/>
          </p:nvSpPr>
          <p:spPr>
            <a:xfrm>
              <a:off x="3958920" y="3857760"/>
              <a:ext cx="18000" cy="24120"/>
            </a:xfrm>
            <a:custGeom>
              <a:avLst/>
              <a:gdLst/>
              <a:ahLst/>
              <a:rect l="l" t="t" r="r" b="b"/>
              <a:pathLst>
                <a:path w="11" h="15">
                  <a:moveTo>
                    <a:pt x="0" y="15"/>
                  </a:moveTo>
                  <a:lnTo>
                    <a:pt x="6" y="10"/>
                  </a:lnTo>
                  <a:lnTo>
                    <a:pt x="11" y="5"/>
                  </a:lnTo>
                  <a:lnTo>
                    <a:pt x="11" y="0"/>
                  </a:lnTo>
                </a:path>
              </a:pathLst>
            </a:custGeom>
            <a:noFill/>
            <a:ln w="792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011" name=""/>
            <p:cNvSpPr/>
            <p:nvPr/>
          </p:nvSpPr>
          <p:spPr>
            <a:xfrm>
              <a:off x="3977280" y="3797280"/>
              <a:ext cx="50400" cy="60480"/>
            </a:xfrm>
            <a:custGeom>
              <a:avLst/>
              <a:gdLst/>
              <a:ahLst/>
              <a:rect l="l" t="t" r="r" b="b"/>
              <a:pathLst>
                <a:path w="31" h="38">
                  <a:moveTo>
                    <a:pt x="0" y="38"/>
                  </a:moveTo>
                  <a:lnTo>
                    <a:pt x="10" y="38"/>
                  </a:lnTo>
                  <a:lnTo>
                    <a:pt x="31" y="0"/>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012" name=""/>
            <p:cNvSpPr/>
            <p:nvPr/>
          </p:nvSpPr>
          <p:spPr>
            <a:xfrm>
              <a:off x="4027680" y="3797280"/>
              <a:ext cx="101880" cy="1440"/>
            </a:xfrm>
            <a:custGeom>
              <a:avLst/>
              <a:gdLst/>
              <a:ahLst/>
              <a:rect l="l" t="t" r="r" b="b"/>
              <a:pathLst>
                <a:path w="62" h="0">
                  <a:moveTo>
                    <a:pt x="0" y="0"/>
                  </a:moveTo>
                  <a:lnTo>
                    <a:pt x="15" y="0"/>
                  </a:lnTo>
                  <a:lnTo>
                    <a:pt x="41" y="0"/>
                  </a:lnTo>
                  <a:lnTo>
                    <a:pt x="62"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013" name=""/>
            <p:cNvSpPr/>
            <p:nvPr/>
          </p:nvSpPr>
          <p:spPr>
            <a:xfrm>
              <a:off x="4129920" y="3797280"/>
              <a:ext cx="32760" cy="25200"/>
            </a:xfrm>
            <a:custGeom>
              <a:avLst/>
              <a:gdLst/>
              <a:ahLst/>
              <a:rect l="l" t="t" r="r" b="b"/>
              <a:pathLst>
                <a:path w="20" h="16">
                  <a:moveTo>
                    <a:pt x="0" y="0"/>
                  </a:moveTo>
                  <a:lnTo>
                    <a:pt x="0" y="6"/>
                  </a:lnTo>
                  <a:lnTo>
                    <a:pt x="5" y="11"/>
                  </a:lnTo>
                  <a:lnTo>
                    <a:pt x="20" y="1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014" name=""/>
            <p:cNvSpPr/>
            <p:nvPr/>
          </p:nvSpPr>
          <p:spPr>
            <a:xfrm>
              <a:off x="4162680" y="3822840"/>
              <a:ext cx="17640" cy="51480"/>
            </a:xfrm>
            <a:custGeom>
              <a:avLst/>
              <a:gdLst/>
              <a:ahLst/>
              <a:rect l="l" t="t" r="r" b="b"/>
              <a:pathLst>
                <a:path w="11" h="32">
                  <a:moveTo>
                    <a:pt x="0" y="0"/>
                  </a:moveTo>
                  <a:lnTo>
                    <a:pt x="6" y="11"/>
                  </a:lnTo>
                  <a:lnTo>
                    <a:pt x="11" y="27"/>
                  </a:lnTo>
                  <a:lnTo>
                    <a:pt x="11" y="32"/>
                  </a:lnTo>
                </a:path>
              </a:pathLst>
            </a:custGeom>
            <a:noFill/>
            <a:ln w="7920">
              <a:solidFill>
                <a:srgbClr val="ffffff"/>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2015" name=""/>
            <p:cNvSpPr/>
            <p:nvPr/>
          </p:nvSpPr>
          <p:spPr>
            <a:xfrm>
              <a:off x="3875040" y="3857760"/>
              <a:ext cx="305280" cy="84600"/>
            </a:xfrm>
            <a:custGeom>
              <a:avLst/>
              <a:gdLst/>
              <a:ahLst/>
              <a:rect l="l" t="t" r="r" b="b"/>
              <a:pathLst>
                <a:path w="186" h="53">
                  <a:moveTo>
                    <a:pt x="186" y="10"/>
                  </a:moveTo>
                  <a:lnTo>
                    <a:pt x="113" y="5"/>
                  </a:lnTo>
                  <a:lnTo>
                    <a:pt x="103" y="5"/>
                  </a:lnTo>
                  <a:lnTo>
                    <a:pt x="98" y="5"/>
                  </a:lnTo>
                  <a:lnTo>
                    <a:pt x="98" y="15"/>
                  </a:lnTo>
                  <a:lnTo>
                    <a:pt x="88" y="10"/>
                  </a:lnTo>
                  <a:lnTo>
                    <a:pt x="82" y="10"/>
                  </a:lnTo>
                  <a:lnTo>
                    <a:pt x="77" y="0"/>
                  </a:lnTo>
                  <a:lnTo>
                    <a:pt x="62" y="5"/>
                  </a:lnTo>
                  <a:lnTo>
                    <a:pt x="57" y="15"/>
                  </a:lnTo>
                  <a:lnTo>
                    <a:pt x="51" y="21"/>
                  </a:lnTo>
                  <a:lnTo>
                    <a:pt x="51" y="47"/>
                  </a:lnTo>
                  <a:lnTo>
                    <a:pt x="36" y="47"/>
                  </a:lnTo>
                  <a:lnTo>
                    <a:pt x="31" y="53"/>
                  </a:lnTo>
                  <a:lnTo>
                    <a:pt x="21" y="53"/>
                  </a:lnTo>
                  <a:lnTo>
                    <a:pt x="0" y="42"/>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016" name=""/>
            <p:cNvSpPr/>
            <p:nvPr/>
          </p:nvSpPr>
          <p:spPr>
            <a:xfrm>
              <a:off x="3942720" y="3933360"/>
              <a:ext cx="7920" cy="33120"/>
            </a:xfrm>
            <a:custGeom>
              <a:avLst/>
              <a:gdLst/>
              <a:ahLst/>
              <a:rect l="l" t="t" r="r" b="b"/>
              <a:pathLst>
                <a:path w="5" h="21">
                  <a:moveTo>
                    <a:pt x="5" y="0"/>
                  </a:moveTo>
                  <a:lnTo>
                    <a:pt x="0" y="0"/>
                  </a:lnTo>
                  <a:lnTo>
                    <a:pt x="0" y="11"/>
                  </a:lnTo>
                  <a:lnTo>
                    <a:pt x="0" y="21"/>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017" name=""/>
            <p:cNvSpPr/>
            <p:nvPr/>
          </p:nvSpPr>
          <p:spPr>
            <a:xfrm>
              <a:off x="3942720" y="3966840"/>
              <a:ext cx="1440" cy="9720"/>
            </a:xfrm>
            <a:custGeom>
              <a:avLst/>
              <a:gdLst/>
              <a:ahLst/>
              <a:rect l="l" t="t" r="r" b="b"/>
              <a:pathLst>
                <a:path w="0" h="6">
                  <a:moveTo>
                    <a:pt x="0" y="0"/>
                  </a:moveTo>
                  <a:lnTo>
                    <a:pt x="0" y="0"/>
                  </a:lnTo>
                  <a:lnTo>
                    <a:pt x="0" y="0"/>
                  </a:lnTo>
                  <a:lnTo>
                    <a:pt x="0" y="6"/>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018" name=""/>
            <p:cNvSpPr/>
            <p:nvPr/>
          </p:nvSpPr>
          <p:spPr>
            <a:xfrm>
              <a:off x="3909960" y="3976560"/>
              <a:ext cx="32760" cy="203040"/>
            </a:xfrm>
            <a:custGeom>
              <a:avLst/>
              <a:gdLst/>
              <a:ahLst/>
              <a:rect l="l" t="t" r="r" b="b"/>
              <a:pathLst>
                <a:path w="20" h="127">
                  <a:moveTo>
                    <a:pt x="20" y="0"/>
                  </a:moveTo>
                  <a:lnTo>
                    <a:pt x="15" y="42"/>
                  </a:lnTo>
                  <a:lnTo>
                    <a:pt x="20" y="85"/>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9" name=""/>
            <p:cNvSpPr/>
            <p:nvPr/>
          </p:nvSpPr>
          <p:spPr>
            <a:xfrm>
              <a:off x="3840840" y="4179600"/>
              <a:ext cx="68760" cy="17280"/>
            </a:xfrm>
            <a:custGeom>
              <a:avLst/>
              <a:gdLst/>
              <a:ahLst/>
              <a:rect l="l" t="t" r="r" b="b"/>
              <a:pathLst>
                <a:path w="42" h="11">
                  <a:moveTo>
                    <a:pt x="42" y="0"/>
                  </a:moveTo>
                  <a:lnTo>
                    <a:pt x="31" y="5"/>
                  </a:lnTo>
                  <a:lnTo>
                    <a:pt x="16" y="11"/>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20" name=""/>
            <p:cNvSpPr/>
            <p:nvPr/>
          </p:nvSpPr>
          <p:spPr>
            <a:xfrm>
              <a:off x="3722400" y="4187520"/>
              <a:ext cx="187200" cy="186840"/>
            </a:xfrm>
            <a:custGeom>
              <a:avLst/>
              <a:gdLst/>
              <a:ahLst/>
              <a:rect l="l" t="t" r="r" b="b"/>
              <a:pathLst>
                <a:path w="114" h="117">
                  <a:moveTo>
                    <a:pt x="108" y="0"/>
                  </a:moveTo>
                  <a:lnTo>
                    <a:pt x="114" y="37"/>
                  </a:lnTo>
                  <a:lnTo>
                    <a:pt x="114" y="69"/>
                  </a:lnTo>
                  <a:lnTo>
                    <a:pt x="88" y="74"/>
                  </a:lnTo>
                  <a:lnTo>
                    <a:pt x="88" y="80"/>
                  </a:lnTo>
                  <a:lnTo>
                    <a:pt x="52" y="117"/>
                  </a:lnTo>
                  <a:lnTo>
                    <a:pt x="41" y="117"/>
                  </a:lnTo>
                  <a:lnTo>
                    <a:pt x="5" y="106"/>
                  </a:lnTo>
                  <a:lnTo>
                    <a:pt x="0" y="10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1" name=""/>
            <p:cNvSpPr/>
            <p:nvPr/>
          </p:nvSpPr>
          <p:spPr>
            <a:xfrm>
              <a:off x="3765240" y="4323600"/>
              <a:ext cx="278640" cy="144000"/>
            </a:xfrm>
            <a:custGeom>
              <a:avLst/>
              <a:gdLst/>
              <a:ahLst/>
              <a:rect l="l" t="t" r="r" b="b"/>
              <a:pathLst>
                <a:path w="170" h="90">
                  <a:moveTo>
                    <a:pt x="57" y="0"/>
                  </a:moveTo>
                  <a:lnTo>
                    <a:pt x="72" y="0"/>
                  </a:lnTo>
                  <a:lnTo>
                    <a:pt x="139" y="0"/>
                  </a:lnTo>
                  <a:lnTo>
                    <a:pt x="165" y="27"/>
                  </a:lnTo>
                  <a:lnTo>
                    <a:pt x="160" y="42"/>
                  </a:lnTo>
                  <a:lnTo>
                    <a:pt x="170" y="42"/>
                  </a:lnTo>
                  <a:lnTo>
                    <a:pt x="160" y="90"/>
                  </a:lnTo>
                  <a:lnTo>
                    <a:pt x="103" y="90"/>
                  </a:lnTo>
                  <a:lnTo>
                    <a:pt x="41" y="58"/>
                  </a:lnTo>
                  <a:lnTo>
                    <a:pt x="20" y="48"/>
                  </a:lnTo>
                  <a:lnTo>
                    <a:pt x="0"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2" name=""/>
            <p:cNvSpPr/>
            <p:nvPr/>
          </p:nvSpPr>
          <p:spPr>
            <a:xfrm>
              <a:off x="4035960" y="3806640"/>
              <a:ext cx="7920" cy="51120"/>
            </a:xfrm>
            <a:custGeom>
              <a:avLst/>
              <a:gdLst/>
              <a:ahLst/>
              <a:rect l="l" t="t" r="r" b="b"/>
              <a:pathLst>
                <a:path w="5" h="32">
                  <a:moveTo>
                    <a:pt x="0" y="0"/>
                  </a:moveTo>
                  <a:lnTo>
                    <a:pt x="0" y="10"/>
                  </a:lnTo>
                  <a:lnTo>
                    <a:pt x="0" y="26"/>
                  </a:lnTo>
                  <a:lnTo>
                    <a:pt x="5"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023" name=""/>
            <p:cNvSpPr/>
            <p:nvPr/>
          </p:nvSpPr>
          <p:spPr>
            <a:xfrm>
              <a:off x="4035960" y="3857760"/>
              <a:ext cx="16200" cy="49680"/>
            </a:xfrm>
            <a:custGeom>
              <a:avLst/>
              <a:gdLst/>
              <a:ahLst/>
              <a:rect l="l" t="t" r="r" b="b"/>
              <a:pathLst>
                <a:path w="10" h="31">
                  <a:moveTo>
                    <a:pt x="5" y="0"/>
                  </a:moveTo>
                  <a:lnTo>
                    <a:pt x="0" y="21"/>
                  </a:lnTo>
                  <a:lnTo>
                    <a:pt x="10" y="31"/>
                  </a:lnTo>
                </a:path>
              </a:pathLst>
            </a:custGeom>
            <a:noFill/>
            <a:ln w="7920">
              <a:solidFill>
                <a:srgbClr val="ffffff"/>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024" name=""/>
            <p:cNvSpPr/>
            <p:nvPr/>
          </p:nvSpPr>
          <p:spPr>
            <a:xfrm>
              <a:off x="4052520" y="3907440"/>
              <a:ext cx="69120" cy="25560"/>
            </a:xfrm>
            <a:custGeom>
              <a:avLst/>
              <a:gdLst/>
              <a:ahLst/>
              <a:rect l="l" t="t" r="r" b="b"/>
              <a:pathLst>
                <a:path w="42" h="16">
                  <a:moveTo>
                    <a:pt x="0" y="0"/>
                  </a:moveTo>
                  <a:lnTo>
                    <a:pt x="11" y="6"/>
                  </a:lnTo>
                  <a:lnTo>
                    <a:pt x="31" y="11"/>
                  </a:lnTo>
                  <a:lnTo>
                    <a:pt x="42" y="16"/>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025" name=""/>
            <p:cNvSpPr/>
            <p:nvPr/>
          </p:nvSpPr>
          <p:spPr>
            <a:xfrm>
              <a:off x="4121640" y="3933360"/>
              <a:ext cx="40680" cy="17280"/>
            </a:xfrm>
            <a:custGeom>
              <a:avLst/>
              <a:gdLst/>
              <a:ahLst/>
              <a:rect l="l" t="t" r="r" b="b"/>
              <a:pathLst>
                <a:path w="25" h="11">
                  <a:moveTo>
                    <a:pt x="0" y="0"/>
                  </a:moveTo>
                  <a:lnTo>
                    <a:pt x="10" y="0"/>
                  </a:lnTo>
                  <a:lnTo>
                    <a:pt x="20" y="11"/>
                  </a:lnTo>
                  <a:lnTo>
                    <a:pt x="25"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26" name=""/>
            <p:cNvSpPr/>
            <p:nvPr/>
          </p:nvSpPr>
          <p:spPr>
            <a:xfrm>
              <a:off x="4162680" y="3950640"/>
              <a:ext cx="68760" cy="25560"/>
            </a:xfrm>
            <a:prstGeom prst="line">
              <a:avLst/>
            </a:prstGeom>
            <a:ln w="7920">
              <a:solidFill>
                <a:srgbClr val="ffffff"/>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027" name=""/>
            <p:cNvSpPr/>
            <p:nvPr/>
          </p:nvSpPr>
          <p:spPr>
            <a:xfrm>
              <a:off x="4103280" y="3857760"/>
              <a:ext cx="170640" cy="398160"/>
            </a:xfrm>
            <a:custGeom>
              <a:avLst/>
              <a:gdLst/>
              <a:ahLst/>
              <a:rect l="l" t="t" r="r" b="b"/>
              <a:pathLst>
                <a:path w="104" h="249">
                  <a:moveTo>
                    <a:pt x="5" y="249"/>
                  </a:moveTo>
                  <a:lnTo>
                    <a:pt x="0" y="238"/>
                  </a:lnTo>
                  <a:lnTo>
                    <a:pt x="21" y="217"/>
                  </a:lnTo>
                  <a:lnTo>
                    <a:pt x="104" y="63"/>
                  </a:lnTo>
                  <a:lnTo>
                    <a:pt x="78" y="42"/>
                  </a:lnTo>
                  <a:lnTo>
                    <a:pt x="78" y="5"/>
                  </a:lnTo>
                  <a:lnTo>
                    <a:pt x="8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8" name=""/>
            <p:cNvSpPr/>
            <p:nvPr/>
          </p:nvSpPr>
          <p:spPr>
            <a:xfrm>
              <a:off x="4231440" y="3822840"/>
              <a:ext cx="236160" cy="110520"/>
            </a:xfrm>
            <a:custGeom>
              <a:avLst/>
              <a:gdLst/>
              <a:ahLst/>
              <a:rect l="l" t="t" r="r" b="b"/>
              <a:pathLst>
                <a:path w="144" h="69">
                  <a:moveTo>
                    <a:pt x="0" y="32"/>
                  </a:moveTo>
                  <a:lnTo>
                    <a:pt x="20" y="22"/>
                  </a:lnTo>
                  <a:lnTo>
                    <a:pt x="20" y="43"/>
                  </a:lnTo>
                  <a:lnTo>
                    <a:pt x="36" y="43"/>
                  </a:lnTo>
                  <a:lnTo>
                    <a:pt x="51" y="69"/>
                  </a:lnTo>
                  <a:lnTo>
                    <a:pt x="108" y="6"/>
                  </a:lnTo>
                  <a:lnTo>
                    <a:pt x="14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9" name=""/>
            <p:cNvSpPr/>
            <p:nvPr/>
          </p:nvSpPr>
          <p:spPr>
            <a:xfrm>
              <a:off x="4315320" y="3933360"/>
              <a:ext cx="68760" cy="127440"/>
            </a:xfrm>
            <a:custGeom>
              <a:avLst/>
              <a:gdLst/>
              <a:ahLst/>
              <a:rect l="l" t="t" r="r" b="b"/>
              <a:pathLst>
                <a:path w="42" h="80">
                  <a:moveTo>
                    <a:pt x="0" y="0"/>
                  </a:moveTo>
                  <a:lnTo>
                    <a:pt x="0" y="16"/>
                  </a:lnTo>
                  <a:lnTo>
                    <a:pt x="5" y="21"/>
                  </a:lnTo>
                  <a:lnTo>
                    <a:pt x="5" y="37"/>
                  </a:lnTo>
                  <a:lnTo>
                    <a:pt x="42" y="43"/>
                  </a:lnTo>
                  <a:lnTo>
                    <a:pt x="36"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0" name=""/>
            <p:cNvSpPr/>
            <p:nvPr/>
          </p:nvSpPr>
          <p:spPr>
            <a:xfrm>
              <a:off x="4231440" y="3917520"/>
              <a:ext cx="83520" cy="41040"/>
            </a:xfrm>
            <a:custGeom>
              <a:avLst/>
              <a:gdLst/>
              <a:ahLst/>
              <a:rect l="l" t="t" r="r" b="b"/>
              <a:pathLst>
                <a:path w="51" h="26">
                  <a:moveTo>
                    <a:pt x="51" y="26"/>
                  </a:moveTo>
                  <a:lnTo>
                    <a:pt x="36" y="21"/>
                  </a:lnTo>
                  <a:lnTo>
                    <a:pt x="31" y="0"/>
                  </a:lnTo>
                  <a:lnTo>
                    <a:pt x="0" y="0"/>
                  </a:lnTo>
                </a:path>
              </a:pathLst>
            </a:custGeom>
            <a:noFill/>
            <a:ln w="7920">
              <a:solidFill>
                <a:srgbClr val="ffff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031" name=""/>
            <p:cNvSpPr/>
            <p:nvPr/>
          </p:nvSpPr>
          <p:spPr>
            <a:xfrm>
              <a:off x="4010040" y="3891600"/>
              <a:ext cx="162000" cy="465120"/>
            </a:xfrm>
            <a:custGeom>
              <a:avLst/>
              <a:gdLst/>
              <a:ahLst/>
              <a:rect l="l" t="t" r="r" b="b"/>
              <a:pathLst>
                <a:path w="99" h="291">
                  <a:moveTo>
                    <a:pt x="16" y="0"/>
                  </a:moveTo>
                  <a:lnTo>
                    <a:pt x="0" y="47"/>
                  </a:lnTo>
                  <a:lnTo>
                    <a:pt x="26" y="90"/>
                  </a:lnTo>
                  <a:lnTo>
                    <a:pt x="21" y="111"/>
                  </a:lnTo>
                  <a:lnTo>
                    <a:pt x="21" y="132"/>
                  </a:lnTo>
                  <a:lnTo>
                    <a:pt x="21" y="143"/>
                  </a:lnTo>
                  <a:lnTo>
                    <a:pt x="88" y="291"/>
                  </a:lnTo>
                  <a:lnTo>
                    <a:pt x="88" y="270"/>
                  </a:lnTo>
                  <a:lnTo>
                    <a:pt x="99" y="27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2" name=""/>
            <p:cNvSpPr/>
            <p:nvPr/>
          </p:nvSpPr>
          <p:spPr>
            <a:xfrm flipV="1">
              <a:off x="4052520" y="4027680"/>
              <a:ext cx="93600" cy="7920"/>
            </a:xfrm>
            <a:prstGeom prst="line">
              <a:avLst/>
            </a:prstGeom>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033" name=""/>
            <p:cNvSpPr/>
            <p:nvPr/>
          </p:nvSpPr>
          <p:spPr>
            <a:xfrm>
              <a:off x="4146120" y="4027680"/>
              <a:ext cx="50400" cy="7920"/>
            </a:xfrm>
            <a:custGeom>
              <a:avLst/>
              <a:gdLst/>
              <a:ahLst/>
              <a:rect l="l" t="t" r="r" b="b"/>
              <a:pathLst>
                <a:path w="31" h="5">
                  <a:moveTo>
                    <a:pt x="0" y="0"/>
                  </a:moveTo>
                  <a:lnTo>
                    <a:pt x="5" y="5"/>
                  </a:lnTo>
                  <a:lnTo>
                    <a:pt x="16" y="5"/>
                  </a:lnTo>
                  <a:lnTo>
                    <a:pt x="31"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034" name=""/>
            <p:cNvSpPr/>
            <p:nvPr/>
          </p:nvSpPr>
          <p:spPr>
            <a:xfrm>
              <a:off x="4196880" y="3984480"/>
              <a:ext cx="34560" cy="51120"/>
            </a:xfrm>
            <a:custGeom>
              <a:avLst/>
              <a:gdLst/>
              <a:ahLst/>
              <a:rect l="l" t="t" r="r" b="b"/>
              <a:pathLst>
                <a:path w="21" h="32">
                  <a:moveTo>
                    <a:pt x="0" y="32"/>
                  </a:moveTo>
                  <a:lnTo>
                    <a:pt x="10" y="27"/>
                  </a:lnTo>
                  <a:lnTo>
                    <a:pt x="16" y="16"/>
                  </a:lnTo>
                  <a:lnTo>
                    <a:pt x="21" y="5"/>
                  </a:lnTo>
                  <a:lnTo>
                    <a:pt x="21" y="0"/>
                  </a:lnTo>
                  <a:lnTo>
                    <a:pt x="21" y="0"/>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035" name=""/>
            <p:cNvSpPr/>
            <p:nvPr/>
          </p:nvSpPr>
          <p:spPr>
            <a:xfrm>
              <a:off x="4146120" y="3958920"/>
              <a:ext cx="84960" cy="25560"/>
            </a:xfrm>
            <a:custGeom>
              <a:avLst/>
              <a:gdLst/>
              <a:ahLst/>
              <a:rect l="l" t="t" r="r" b="b"/>
              <a:pathLst>
                <a:path w="52" h="16">
                  <a:moveTo>
                    <a:pt x="52" y="16"/>
                  </a:moveTo>
                  <a:lnTo>
                    <a:pt x="41" y="16"/>
                  </a:lnTo>
                  <a:lnTo>
                    <a:pt x="16" y="5"/>
                  </a:lnTo>
                  <a:lnTo>
                    <a:pt x="0"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036" name=""/>
            <p:cNvSpPr/>
            <p:nvPr/>
          </p:nvSpPr>
          <p:spPr>
            <a:xfrm>
              <a:off x="4010040" y="3950640"/>
              <a:ext cx="136080" cy="15840"/>
            </a:xfrm>
            <a:custGeom>
              <a:avLst/>
              <a:gdLst/>
              <a:ahLst/>
              <a:rect l="l" t="t" r="r" b="b"/>
              <a:pathLst>
                <a:path w="83" h="10">
                  <a:moveTo>
                    <a:pt x="83" y="5"/>
                  </a:moveTo>
                  <a:lnTo>
                    <a:pt x="57" y="10"/>
                  </a:lnTo>
                  <a:lnTo>
                    <a:pt x="52" y="0"/>
                  </a:lnTo>
                  <a:lnTo>
                    <a:pt x="0" y="5"/>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037" name=""/>
            <p:cNvSpPr/>
            <p:nvPr/>
          </p:nvSpPr>
          <p:spPr>
            <a:xfrm>
              <a:off x="3942720" y="3992400"/>
              <a:ext cx="93240" cy="68400"/>
            </a:xfrm>
            <a:custGeom>
              <a:avLst/>
              <a:gdLst/>
              <a:ahLst/>
              <a:rect l="l" t="t" r="r" b="b"/>
              <a:pathLst>
                <a:path w="57" h="43">
                  <a:moveTo>
                    <a:pt x="57" y="43"/>
                  </a:moveTo>
                  <a:lnTo>
                    <a:pt x="47" y="43"/>
                  </a:lnTo>
                  <a:lnTo>
                    <a:pt x="0" y="0"/>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038" name=""/>
            <p:cNvSpPr/>
            <p:nvPr/>
          </p:nvSpPr>
          <p:spPr>
            <a:xfrm>
              <a:off x="3832560" y="3992400"/>
              <a:ext cx="109800" cy="9360"/>
            </a:xfrm>
            <a:custGeom>
              <a:avLst/>
              <a:gdLst/>
              <a:ahLst/>
              <a:rect l="l" t="t" r="r" b="b"/>
              <a:pathLst>
                <a:path w="67" h="6">
                  <a:moveTo>
                    <a:pt x="67" y="0"/>
                  </a:moveTo>
                  <a:lnTo>
                    <a:pt x="52" y="0"/>
                  </a:lnTo>
                  <a:lnTo>
                    <a:pt x="26" y="0"/>
                  </a:lnTo>
                  <a:lnTo>
                    <a:pt x="0" y="6"/>
                  </a:lnTo>
                </a:path>
              </a:pathLst>
            </a:custGeom>
            <a:noFill/>
            <a:ln w="792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039" name=""/>
            <p:cNvSpPr/>
            <p:nvPr/>
          </p:nvSpPr>
          <p:spPr>
            <a:xfrm>
              <a:off x="3942720" y="4120560"/>
              <a:ext cx="101520" cy="66960"/>
            </a:xfrm>
            <a:custGeom>
              <a:avLst/>
              <a:gdLst/>
              <a:ahLst/>
              <a:rect l="l" t="t" r="r" b="b"/>
              <a:pathLst>
                <a:path w="62" h="42">
                  <a:moveTo>
                    <a:pt x="0" y="0"/>
                  </a:moveTo>
                  <a:lnTo>
                    <a:pt x="62" y="0"/>
                  </a:lnTo>
                  <a:lnTo>
                    <a:pt x="47" y="26"/>
                  </a:lnTo>
                  <a:lnTo>
                    <a:pt x="41" y="16"/>
                  </a:lnTo>
                  <a:lnTo>
                    <a:pt x="26" y="42"/>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2040" name=""/>
            <p:cNvSpPr/>
            <p:nvPr/>
          </p:nvSpPr>
          <p:spPr>
            <a:xfrm>
              <a:off x="4019760" y="4161960"/>
              <a:ext cx="185760" cy="144000"/>
            </a:xfrm>
            <a:custGeom>
              <a:avLst/>
              <a:gdLst/>
              <a:ahLst/>
              <a:rect l="l" t="t" r="r" b="b"/>
              <a:pathLst>
                <a:path w="113" h="90">
                  <a:moveTo>
                    <a:pt x="0" y="0"/>
                  </a:moveTo>
                  <a:lnTo>
                    <a:pt x="25" y="37"/>
                  </a:lnTo>
                  <a:lnTo>
                    <a:pt x="46" y="27"/>
                  </a:lnTo>
                  <a:lnTo>
                    <a:pt x="98" y="69"/>
                  </a:lnTo>
                  <a:lnTo>
                    <a:pt x="113" y="75"/>
                  </a:lnTo>
                  <a:lnTo>
                    <a:pt x="113"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1" name=""/>
            <p:cNvSpPr/>
            <p:nvPr/>
          </p:nvSpPr>
          <p:spPr>
            <a:xfrm>
              <a:off x="4121640" y="4298040"/>
              <a:ext cx="126000" cy="25560"/>
            </a:xfrm>
            <a:custGeom>
              <a:avLst/>
              <a:gdLst/>
              <a:ahLst/>
              <a:rect l="l" t="t" r="r" b="b"/>
              <a:pathLst>
                <a:path w="77" h="16">
                  <a:moveTo>
                    <a:pt x="77" y="16"/>
                  </a:moveTo>
                  <a:lnTo>
                    <a:pt x="62" y="0"/>
                  </a:lnTo>
                  <a:lnTo>
                    <a:pt x="46" y="0"/>
                  </a:lnTo>
                  <a:lnTo>
                    <a:pt x="46" y="0"/>
                  </a:lnTo>
                  <a:lnTo>
                    <a:pt x="0"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042" name=""/>
            <p:cNvSpPr/>
            <p:nvPr/>
          </p:nvSpPr>
          <p:spPr>
            <a:xfrm>
              <a:off x="4180320" y="4331520"/>
              <a:ext cx="1800" cy="9360"/>
            </a:xfrm>
            <a:prstGeom prst="line">
              <a:avLst/>
            </a:prstGeom>
            <a:ln w="7920">
              <a:solidFill>
                <a:srgbClr val="ffffff"/>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043" name=""/>
            <p:cNvSpPr/>
            <p:nvPr/>
          </p:nvSpPr>
          <p:spPr>
            <a:xfrm>
              <a:off x="4162680" y="4341240"/>
              <a:ext cx="17640" cy="15840"/>
            </a:xfrm>
            <a:custGeom>
              <a:avLst/>
              <a:gdLst/>
              <a:ahLst/>
              <a:rect l="l" t="t" r="r" b="b"/>
              <a:pathLst>
                <a:path w="11" h="10">
                  <a:moveTo>
                    <a:pt x="11" y="0"/>
                  </a:moveTo>
                  <a:lnTo>
                    <a:pt x="11" y="0"/>
                  </a:lnTo>
                  <a:lnTo>
                    <a:pt x="6" y="0"/>
                  </a:lnTo>
                  <a:lnTo>
                    <a:pt x="0"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044" name=""/>
            <p:cNvSpPr/>
            <p:nvPr/>
          </p:nvSpPr>
          <p:spPr>
            <a:xfrm>
              <a:off x="4231440" y="4213080"/>
              <a:ext cx="91800" cy="51480"/>
            </a:xfrm>
            <a:custGeom>
              <a:avLst/>
              <a:gdLst/>
              <a:ahLst/>
              <a:rect l="l" t="t" r="r" b="b"/>
              <a:pathLst>
                <a:path w="56" h="32">
                  <a:moveTo>
                    <a:pt x="0" y="0"/>
                  </a:moveTo>
                  <a:lnTo>
                    <a:pt x="20" y="11"/>
                  </a:lnTo>
                  <a:lnTo>
                    <a:pt x="56" y="32"/>
                  </a:lnTo>
                </a:path>
              </a:pathLst>
            </a:custGeom>
            <a:noFill/>
            <a:ln w="7920">
              <a:solidFill>
                <a:srgbClr val="ffffff"/>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2045" name=""/>
            <p:cNvSpPr/>
            <p:nvPr/>
          </p:nvSpPr>
          <p:spPr>
            <a:xfrm>
              <a:off x="4323600" y="4264560"/>
              <a:ext cx="18000" cy="51120"/>
            </a:xfrm>
            <a:custGeom>
              <a:avLst/>
              <a:gdLst/>
              <a:ahLst/>
              <a:rect l="l" t="t" r="r" b="b"/>
              <a:pathLst>
                <a:path w="11" h="32">
                  <a:moveTo>
                    <a:pt x="0" y="0"/>
                  </a:moveTo>
                  <a:lnTo>
                    <a:pt x="0" y="11"/>
                  </a:lnTo>
                  <a:lnTo>
                    <a:pt x="0" y="21"/>
                  </a:lnTo>
                  <a:lnTo>
                    <a:pt x="11"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046" name=""/>
            <p:cNvSpPr/>
            <p:nvPr/>
          </p:nvSpPr>
          <p:spPr>
            <a:xfrm>
              <a:off x="4341600" y="4290120"/>
              <a:ext cx="24480" cy="25560"/>
            </a:xfrm>
            <a:custGeom>
              <a:avLst/>
              <a:gdLst/>
              <a:ahLst/>
              <a:rect l="l" t="t" r="r" b="b"/>
              <a:pathLst>
                <a:path w="15" h="16">
                  <a:moveTo>
                    <a:pt x="0" y="16"/>
                  </a:moveTo>
                  <a:lnTo>
                    <a:pt x="0" y="10"/>
                  </a:lnTo>
                  <a:lnTo>
                    <a:pt x="10" y="0"/>
                  </a:lnTo>
                  <a:lnTo>
                    <a:pt x="15"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047" name=""/>
            <p:cNvSpPr/>
            <p:nvPr/>
          </p:nvSpPr>
          <p:spPr>
            <a:xfrm>
              <a:off x="4366080" y="4246920"/>
              <a:ext cx="68760" cy="51120"/>
            </a:xfrm>
            <a:custGeom>
              <a:avLst/>
              <a:gdLst/>
              <a:ahLst/>
              <a:rect l="l" t="t" r="r" b="b"/>
              <a:pathLst>
                <a:path w="42" h="32">
                  <a:moveTo>
                    <a:pt x="0" y="27"/>
                  </a:moveTo>
                  <a:lnTo>
                    <a:pt x="16" y="32"/>
                  </a:lnTo>
                  <a:lnTo>
                    <a:pt x="42" y="32"/>
                  </a:lnTo>
                  <a:lnTo>
                    <a:pt x="42" y="0"/>
                  </a:lnTo>
                  <a:lnTo>
                    <a:pt x="21" y="0"/>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048" name=""/>
            <p:cNvSpPr/>
            <p:nvPr/>
          </p:nvSpPr>
          <p:spPr>
            <a:xfrm>
              <a:off x="3706200" y="4400280"/>
              <a:ext cx="91800" cy="75240"/>
            </a:xfrm>
            <a:custGeom>
              <a:avLst/>
              <a:gdLst/>
              <a:ahLst/>
              <a:rect l="l" t="t" r="r" b="b"/>
              <a:pathLst>
                <a:path w="56" h="47">
                  <a:moveTo>
                    <a:pt x="51" y="0"/>
                  </a:moveTo>
                  <a:lnTo>
                    <a:pt x="56" y="10"/>
                  </a:lnTo>
                  <a:lnTo>
                    <a:pt x="0" y="47"/>
                  </a:lnTo>
                </a:path>
              </a:pathLst>
            </a:custGeom>
            <a:noFill/>
            <a:ln w="7920">
              <a:solidFill>
                <a:srgbClr val="ffffff"/>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2049" name=""/>
            <p:cNvSpPr/>
            <p:nvPr/>
          </p:nvSpPr>
          <p:spPr>
            <a:xfrm>
              <a:off x="3765240" y="4442040"/>
              <a:ext cx="160560" cy="407520"/>
            </a:xfrm>
            <a:custGeom>
              <a:avLst/>
              <a:gdLst/>
              <a:ahLst/>
              <a:rect l="l" t="t" r="r" b="b"/>
              <a:pathLst>
                <a:path w="98" h="255">
                  <a:moveTo>
                    <a:pt x="0" y="0"/>
                  </a:moveTo>
                  <a:lnTo>
                    <a:pt x="46" y="64"/>
                  </a:lnTo>
                  <a:lnTo>
                    <a:pt x="51" y="85"/>
                  </a:lnTo>
                  <a:lnTo>
                    <a:pt x="72" y="117"/>
                  </a:lnTo>
                  <a:lnTo>
                    <a:pt x="72" y="127"/>
                  </a:lnTo>
                  <a:lnTo>
                    <a:pt x="67" y="143"/>
                  </a:lnTo>
                  <a:lnTo>
                    <a:pt x="82" y="218"/>
                  </a:lnTo>
                  <a:lnTo>
                    <a:pt x="93" y="218"/>
                  </a:lnTo>
                  <a:lnTo>
                    <a:pt x="98" y="25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0" name=""/>
            <p:cNvSpPr/>
            <p:nvPr/>
          </p:nvSpPr>
          <p:spPr>
            <a:xfrm>
              <a:off x="3832560" y="4518720"/>
              <a:ext cx="117720" cy="287640"/>
            </a:xfrm>
            <a:custGeom>
              <a:avLst/>
              <a:gdLst/>
              <a:ahLst/>
              <a:rect l="l" t="t" r="r" b="b"/>
              <a:pathLst>
                <a:path w="72" h="180">
                  <a:moveTo>
                    <a:pt x="5" y="180"/>
                  </a:moveTo>
                  <a:lnTo>
                    <a:pt x="0" y="117"/>
                  </a:lnTo>
                  <a:lnTo>
                    <a:pt x="0" y="101"/>
                  </a:lnTo>
                  <a:lnTo>
                    <a:pt x="10" y="85"/>
                  </a:lnTo>
                  <a:lnTo>
                    <a:pt x="10" y="64"/>
                  </a:lnTo>
                  <a:lnTo>
                    <a:pt x="31" y="69"/>
                  </a:lnTo>
                  <a:lnTo>
                    <a:pt x="41" y="32"/>
                  </a:lnTo>
                  <a:lnTo>
                    <a:pt x="47" y="2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1" name=""/>
            <p:cNvSpPr/>
            <p:nvPr/>
          </p:nvSpPr>
          <p:spPr>
            <a:xfrm>
              <a:off x="3950640" y="4485240"/>
              <a:ext cx="42480" cy="33480"/>
            </a:xfrm>
            <a:custGeom>
              <a:avLst/>
              <a:gdLst/>
              <a:ahLst/>
              <a:rect l="l" t="t" r="r" b="b"/>
              <a:pathLst>
                <a:path w="26" h="21">
                  <a:moveTo>
                    <a:pt x="0" y="21"/>
                  </a:moveTo>
                  <a:lnTo>
                    <a:pt x="0" y="16"/>
                  </a:lnTo>
                  <a:lnTo>
                    <a:pt x="5" y="10"/>
                  </a:lnTo>
                  <a:lnTo>
                    <a:pt x="26" y="0"/>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052" name=""/>
            <p:cNvSpPr/>
            <p:nvPr/>
          </p:nvSpPr>
          <p:spPr>
            <a:xfrm>
              <a:off x="3993480" y="4467600"/>
              <a:ext cx="42120" cy="17280"/>
            </a:xfrm>
            <a:custGeom>
              <a:avLst/>
              <a:gdLst/>
              <a:ahLst/>
              <a:rect l="l" t="t" r="r" b="b"/>
              <a:pathLst>
                <a:path w="26" h="11">
                  <a:moveTo>
                    <a:pt x="0" y="11"/>
                  </a:moveTo>
                  <a:lnTo>
                    <a:pt x="5" y="11"/>
                  </a:lnTo>
                  <a:lnTo>
                    <a:pt x="16" y="0"/>
                  </a:lnTo>
                  <a:lnTo>
                    <a:pt x="26"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53" name=""/>
            <p:cNvSpPr/>
            <p:nvPr/>
          </p:nvSpPr>
          <p:spPr>
            <a:xfrm>
              <a:off x="4035960" y="4357080"/>
              <a:ext cx="152640" cy="127800"/>
            </a:xfrm>
            <a:custGeom>
              <a:avLst/>
              <a:gdLst/>
              <a:ahLst/>
              <a:rect l="l" t="t" r="r" b="b"/>
              <a:pathLst>
                <a:path w="93" h="80">
                  <a:moveTo>
                    <a:pt x="0" y="69"/>
                  </a:moveTo>
                  <a:lnTo>
                    <a:pt x="10" y="69"/>
                  </a:lnTo>
                  <a:lnTo>
                    <a:pt x="21" y="80"/>
                  </a:lnTo>
                  <a:lnTo>
                    <a:pt x="31" y="80"/>
                  </a:lnTo>
                  <a:lnTo>
                    <a:pt x="67" y="37"/>
                  </a:lnTo>
                  <a:lnTo>
                    <a:pt x="83" y="32"/>
                  </a:lnTo>
                  <a:lnTo>
                    <a:pt x="83" y="37"/>
                  </a:lnTo>
                  <a:lnTo>
                    <a:pt x="93" y="37"/>
                  </a:lnTo>
                  <a:lnTo>
                    <a:pt x="93" y="27"/>
                  </a:lnTo>
                  <a:lnTo>
                    <a:pt x="88" y="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4" name=""/>
            <p:cNvSpPr/>
            <p:nvPr/>
          </p:nvSpPr>
          <p:spPr>
            <a:xfrm flipV="1">
              <a:off x="3875040" y="4536000"/>
              <a:ext cx="7920" cy="84600"/>
            </a:xfrm>
            <a:prstGeom prst="line">
              <a:avLst/>
            </a:prstGeom>
            <a:ln w="7920">
              <a:solidFill>
                <a:srgbClr val="ffffff"/>
              </a:solidFill>
              <a:miter/>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055" name=""/>
            <p:cNvSpPr/>
            <p:nvPr/>
          </p:nvSpPr>
          <p:spPr>
            <a:xfrm>
              <a:off x="3883320" y="4510800"/>
              <a:ext cx="16200" cy="25200"/>
            </a:xfrm>
            <a:custGeom>
              <a:avLst/>
              <a:gdLst/>
              <a:ahLst/>
              <a:rect l="l" t="t" r="r" b="b"/>
              <a:pathLst>
                <a:path w="10" h="16">
                  <a:moveTo>
                    <a:pt x="0" y="16"/>
                  </a:moveTo>
                  <a:lnTo>
                    <a:pt x="0" y="10"/>
                  </a:lnTo>
                  <a:lnTo>
                    <a:pt x="0" y="10"/>
                  </a:lnTo>
                  <a:lnTo>
                    <a:pt x="10" y="0"/>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056" name=""/>
            <p:cNvSpPr/>
            <p:nvPr/>
          </p:nvSpPr>
          <p:spPr>
            <a:xfrm>
              <a:off x="3790080" y="2525400"/>
              <a:ext cx="313200" cy="212760"/>
            </a:xfrm>
            <a:custGeom>
              <a:avLst/>
              <a:gdLst/>
              <a:ahLst/>
              <a:rect l="l" t="t" r="r" b="b"/>
              <a:pathLst>
                <a:path w="191" h="133">
                  <a:moveTo>
                    <a:pt x="0" y="0"/>
                  </a:moveTo>
                  <a:lnTo>
                    <a:pt x="73" y="128"/>
                  </a:lnTo>
                  <a:lnTo>
                    <a:pt x="83" y="133"/>
                  </a:lnTo>
                  <a:lnTo>
                    <a:pt x="83" y="64"/>
                  </a:lnTo>
                  <a:lnTo>
                    <a:pt x="114" y="27"/>
                  </a:lnTo>
                  <a:lnTo>
                    <a:pt x="134" y="11"/>
                  </a:lnTo>
                  <a:lnTo>
                    <a:pt x="191"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7" name=""/>
            <p:cNvSpPr/>
            <p:nvPr/>
          </p:nvSpPr>
          <p:spPr>
            <a:xfrm>
              <a:off x="3926160" y="2576520"/>
              <a:ext cx="956880" cy="84600"/>
            </a:xfrm>
            <a:custGeom>
              <a:avLst/>
              <a:gdLst/>
              <a:ahLst/>
              <a:rect l="l" t="t" r="r" b="b"/>
              <a:pathLst>
                <a:path w="583" h="53">
                  <a:moveTo>
                    <a:pt x="0" y="32"/>
                  </a:moveTo>
                  <a:lnTo>
                    <a:pt x="26" y="27"/>
                  </a:lnTo>
                  <a:lnTo>
                    <a:pt x="46" y="0"/>
                  </a:lnTo>
                  <a:lnTo>
                    <a:pt x="175" y="11"/>
                  </a:lnTo>
                  <a:lnTo>
                    <a:pt x="175" y="32"/>
                  </a:lnTo>
                  <a:lnTo>
                    <a:pt x="191" y="37"/>
                  </a:lnTo>
                  <a:lnTo>
                    <a:pt x="191" y="53"/>
                  </a:lnTo>
                  <a:lnTo>
                    <a:pt x="330" y="43"/>
                  </a:lnTo>
                  <a:lnTo>
                    <a:pt x="423" y="43"/>
                  </a:lnTo>
                  <a:lnTo>
                    <a:pt x="480" y="32"/>
                  </a:lnTo>
                  <a:lnTo>
                    <a:pt x="485" y="21"/>
                  </a:lnTo>
                  <a:lnTo>
                    <a:pt x="537" y="16"/>
                  </a:lnTo>
                  <a:lnTo>
                    <a:pt x="583" y="6"/>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058" name=""/>
            <p:cNvSpPr/>
            <p:nvPr/>
          </p:nvSpPr>
          <p:spPr>
            <a:xfrm>
              <a:off x="5510160" y="2856600"/>
              <a:ext cx="42480" cy="17280"/>
            </a:xfrm>
            <a:custGeom>
              <a:avLst/>
              <a:gdLst/>
              <a:ahLst/>
              <a:rect l="l" t="t" r="r" b="b"/>
              <a:pathLst>
                <a:path w="26" h="11">
                  <a:moveTo>
                    <a:pt x="26" y="0"/>
                  </a:moveTo>
                  <a:lnTo>
                    <a:pt x="21" y="11"/>
                  </a:lnTo>
                  <a:lnTo>
                    <a:pt x="11" y="11"/>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59" name=""/>
            <p:cNvSpPr/>
            <p:nvPr/>
          </p:nvSpPr>
          <p:spPr>
            <a:xfrm>
              <a:off x="4968720" y="2856600"/>
              <a:ext cx="42480" cy="127800"/>
            </a:xfrm>
            <a:custGeom>
              <a:avLst/>
              <a:gdLst/>
              <a:ahLst/>
              <a:rect l="l" t="t" r="r" b="b"/>
              <a:pathLst>
                <a:path w="26" h="80">
                  <a:moveTo>
                    <a:pt x="0" y="43"/>
                  </a:moveTo>
                  <a:lnTo>
                    <a:pt x="5" y="48"/>
                  </a:lnTo>
                  <a:lnTo>
                    <a:pt x="20" y="80"/>
                  </a:lnTo>
                  <a:lnTo>
                    <a:pt x="15" y="43"/>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0" name=""/>
            <p:cNvSpPr/>
            <p:nvPr/>
          </p:nvSpPr>
          <p:spPr>
            <a:xfrm>
              <a:off x="5137560" y="2848680"/>
              <a:ext cx="77400" cy="100800"/>
            </a:xfrm>
            <a:custGeom>
              <a:avLst/>
              <a:gdLst/>
              <a:ahLst/>
              <a:rect l="l" t="t" r="r" b="b"/>
              <a:pathLst>
                <a:path w="47" h="63">
                  <a:moveTo>
                    <a:pt x="47" y="26"/>
                  </a:moveTo>
                  <a:lnTo>
                    <a:pt x="47" y="37"/>
                  </a:lnTo>
                  <a:lnTo>
                    <a:pt x="21" y="53"/>
                  </a:lnTo>
                  <a:lnTo>
                    <a:pt x="10" y="63"/>
                  </a:lnTo>
                  <a:lnTo>
                    <a:pt x="5" y="48"/>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1" name=""/>
            <p:cNvSpPr/>
            <p:nvPr/>
          </p:nvSpPr>
          <p:spPr>
            <a:xfrm>
              <a:off x="5172120" y="2864520"/>
              <a:ext cx="203400" cy="102240"/>
            </a:xfrm>
            <a:custGeom>
              <a:avLst/>
              <a:gdLst/>
              <a:ahLst/>
              <a:rect l="l" t="t" r="r" b="b"/>
              <a:pathLst>
                <a:path w="124" h="64">
                  <a:moveTo>
                    <a:pt x="15" y="11"/>
                  </a:moveTo>
                  <a:lnTo>
                    <a:pt x="26" y="22"/>
                  </a:lnTo>
                  <a:lnTo>
                    <a:pt x="31" y="16"/>
                  </a:lnTo>
                  <a:lnTo>
                    <a:pt x="36" y="6"/>
                  </a:lnTo>
                  <a:lnTo>
                    <a:pt x="62" y="0"/>
                  </a:lnTo>
                  <a:lnTo>
                    <a:pt x="67" y="32"/>
                  </a:lnTo>
                  <a:lnTo>
                    <a:pt x="57" y="43"/>
                  </a:lnTo>
                  <a:lnTo>
                    <a:pt x="20" y="64"/>
                  </a:lnTo>
                  <a:lnTo>
                    <a:pt x="5" y="64"/>
                  </a:lnTo>
                  <a:lnTo>
                    <a:pt x="0" y="59"/>
                  </a:lnTo>
                  <a:lnTo>
                    <a:pt x="0" y="48"/>
                  </a:lnTo>
                  <a:lnTo>
                    <a:pt x="20" y="38"/>
                  </a:lnTo>
                  <a:lnTo>
                    <a:pt x="31" y="32"/>
                  </a:lnTo>
                  <a:lnTo>
                    <a:pt x="57" y="27"/>
                  </a:lnTo>
                  <a:lnTo>
                    <a:pt x="82" y="22"/>
                  </a:lnTo>
                  <a:lnTo>
                    <a:pt x="98" y="16"/>
                  </a:lnTo>
                  <a:lnTo>
                    <a:pt x="108" y="16"/>
                  </a:lnTo>
                  <a:lnTo>
                    <a:pt x="118" y="11"/>
                  </a:lnTo>
                  <a:lnTo>
                    <a:pt x="124"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2" name=""/>
            <p:cNvSpPr/>
            <p:nvPr/>
          </p:nvSpPr>
          <p:spPr>
            <a:xfrm>
              <a:off x="5214960" y="2661480"/>
              <a:ext cx="58680" cy="238320"/>
            </a:xfrm>
            <a:custGeom>
              <a:avLst/>
              <a:gdLst/>
              <a:ahLst/>
              <a:rect l="l" t="t" r="r" b="b"/>
              <a:pathLst>
                <a:path w="36" h="149">
                  <a:moveTo>
                    <a:pt x="0" y="149"/>
                  </a:moveTo>
                  <a:lnTo>
                    <a:pt x="10" y="133"/>
                  </a:lnTo>
                  <a:lnTo>
                    <a:pt x="5" y="122"/>
                  </a:lnTo>
                  <a:lnTo>
                    <a:pt x="20" y="112"/>
                  </a:lnTo>
                  <a:lnTo>
                    <a:pt x="15" y="101"/>
                  </a:lnTo>
                  <a:lnTo>
                    <a:pt x="15" y="74"/>
                  </a:lnTo>
                  <a:lnTo>
                    <a:pt x="31" y="69"/>
                  </a:lnTo>
                  <a:lnTo>
                    <a:pt x="36" y="59"/>
                  </a:lnTo>
                  <a:lnTo>
                    <a:pt x="31" y="32"/>
                  </a:lnTo>
                  <a:lnTo>
                    <a:pt x="20" y="16"/>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3" name=""/>
            <p:cNvSpPr/>
            <p:nvPr/>
          </p:nvSpPr>
          <p:spPr>
            <a:xfrm>
              <a:off x="5528520" y="2789640"/>
              <a:ext cx="345960" cy="236520"/>
            </a:xfrm>
            <a:custGeom>
              <a:avLst/>
              <a:gdLst/>
              <a:ahLst/>
              <a:rect l="l" t="t" r="r" b="b"/>
              <a:pathLst>
                <a:path w="211" h="148">
                  <a:moveTo>
                    <a:pt x="5" y="0"/>
                  </a:moveTo>
                  <a:lnTo>
                    <a:pt x="0" y="26"/>
                  </a:lnTo>
                  <a:lnTo>
                    <a:pt x="0" y="47"/>
                  </a:lnTo>
                  <a:lnTo>
                    <a:pt x="5" y="47"/>
                  </a:lnTo>
                  <a:lnTo>
                    <a:pt x="31" y="69"/>
                  </a:lnTo>
                  <a:lnTo>
                    <a:pt x="46" y="85"/>
                  </a:lnTo>
                  <a:lnTo>
                    <a:pt x="51" y="100"/>
                  </a:lnTo>
                  <a:lnTo>
                    <a:pt x="51" y="111"/>
                  </a:lnTo>
                  <a:lnTo>
                    <a:pt x="82" y="132"/>
                  </a:lnTo>
                  <a:lnTo>
                    <a:pt x="98" y="148"/>
                  </a:lnTo>
                  <a:lnTo>
                    <a:pt x="134" y="143"/>
                  </a:lnTo>
                  <a:lnTo>
                    <a:pt x="144" y="143"/>
                  </a:lnTo>
                  <a:lnTo>
                    <a:pt x="160" y="138"/>
                  </a:lnTo>
                  <a:lnTo>
                    <a:pt x="175" y="138"/>
                  </a:lnTo>
                  <a:lnTo>
                    <a:pt x="196" y="138"/>
                  </a:lnTo>
                  <a:lnTo>
                    <a:pt x="206" y="138"/>
                  </a:lnTo>
                  <a:lnTo>
                    <a:pt x="211" y="127"/>
                  </a:lnTo>
                  <a:lnTo>
                    <a:pt x="211"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4" name=""/>
            <p:cNvSpPr/>
            <p:nvPr/>
          </p:nvSpPr>
          <p:spPr>
            <a:xfrm>
              <a:off x="5290200" y="2797560"/>
              <a:ext cx="85320" cy="135720"/>
            </a:xfrm>
            <a:custGeom>
              <a:avLst/>
              <a:gdLst/>
              <a:ahLst/>
              <a:rect l="l" t="t" r="r" b="b"/>
              <a:pathLst>
                <a:path w="52" h="85">
                  <a:moveTo>
                    <a:pt x="52" y="0"/>
                  </a:moveTo>
                  <a:lnTo>
                    <a:pt x="36" y="48"/>
                  </a:lnTo>
                  <a:lnTo>
                    <a:pt x="31" y="85"/>
                  </a:lnTo>
                  <a:lnTo>
                    <a:pt x="26" y="58"/>
                  </a:lnTo>
                  <a:lnTo>
                    <a:pt x="5" y="16"/>
                  </a:lnTo>
                  <a:lnTo>
                    <a:pt x="0"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5" name=""/>
            <p:cNvSpPr/>
            <p:nvPr/>
          </p:nvSpPr>
          <p:spPr>
            <a:xfrm>
              <a:off x="5231520" y="2874240"/>
              <a:ext cx="245880" cy="75240"/>
            </a:xfrm>
            <a:custGeom>
              <a:avLst/>
              <a:gdLst/>
              <a:ahLst/>
              <a:rect l="l" t="t" r="r" b="b"/>
              <a:pathLst>
                <a:path w="150" h="47">
                  <a:moveTo>
                    <a:pt x="0" y="10"/>
                  </a:moveTo>
                  <a:lnTo>
                    <a:pt x="5" y="10"/>
                  </a:lnTo>
                  <a:lnTo>
                    <a:pt x="10" y="5"/>
                  </a:lnTo>
                  <a:lnTo>
                    <a:pt x="10" y="21"/>
                  </a:lnTo>
                  <a:lnTo>
                    <a:pt x="21" y="47"/>
                  </a:lnTo>
                  <a:lnTo>
                    <a:pt x="36" y="47"/>
                  </a:lnTo>
                  <a:lnTo>
                    <a:pt x="31" y="26"/>
                  </a:lnTo>
                  <a:lnTo>
                    <a:pt x="93" y="10"/>
                  </a:lnTo>
                  <a:lnTo>
                    <a:pt x="119" y="0"/>
                  </a:lnTo>
                  <a:lnTo>
                    <a:pt x="139" y="0"/>
                  </a:lnTo>
                  <a:lnTo>
                    <a:pt x="150" y="5"/>
                  </a:lnTo>
                </a:path>
              </a:pathLst>
            </a:custGeom>
            <a:noFill/>
            <a:ln w="7920">
              <a:solidFill>
                <a:srgbClr val="ffffff"/>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2066" name=""/>
            <p:cNvSpPr/>
            <p:nvPr/>
          </p:nvSpPr>
          <p:spPr>
            <a:xfrm>
              <a:off x="5392440" y="2874240"/>
              <a:ext cx="34200" cy="51480"/>
            </a:xfrm>
            <a:custGeom>
              <a:avLst/>
              <a:gdLst/>
              <a:ahLst/>
              <a:rect l="l" t="t" r="r" b="b"/>
              <a:pathLst>
                <a:path w="21" h="32">
                  <a:moveTo>
                    <a:pt x="0" y="0"/>
                  </a:moveTo>
                  <a:lnTo>
                    <a:pt x="5" y="0"/>
                  </a:lnTo>
                  <a:lnTo>
                    <a:pt x="5" y="5"/>
                  </a:lnTo>
                  <a:lnTo>
                    <a:pt x="21" y="21"/>
                  </a:lnTo>
                  <a:lnTo>
                    <a:pt x="21" y="32"/>
                  </a:lnTo>
                </a:path>
              </a:pathLst>
            </a:custGeom>
            <a:noFill/>
            <a:ln w="7920">
              <a:solidFill>
                <a:srgbClr val="ffffff"/>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2067" name=""/>
            <p:cNvSpPr/>
            <p:nvPr/>
          </p:nvSpPr>
          <p:spPr>
            <a:xfrm>
              <a:off x="5137560" y="2925720"/>
              <a:ext cx="297000" cy="59040"/>
            </a:xfrm>
            <a:custGeom>
              <a:avLst/>
              <a:gdLst/>
              <a:ahLst/>
              <a:rect l="l" t="t" r="r" b="b"/>
              <a:pathLst>
                <a:path w="181" h="37">
                  <a:moveTo>
                    <a:pt x="176" y="0"/>
                  </a:moveTo>
                  <a:lnTo>
                    <a:pt x="181" y="5"/>
                  </a:lnTo>
                  <a:lnTo>
                    <a:pt x="155" y="10"/>
                  </a:lnTo>
                  <a:lnTo>
                    <a:pt x="124" y="15"/>
                  </a:lnTo>
                  <a:lnTo>
                    <a:pt x="98" y="26"/>
                  </a:lnTo>
                  <a:lnTo>
                    <a:pt x="67" y="31"/>
                  </a:lnTo>
                  <a:lnTo>
                    <a:pt x="41" y="37"/>
                  </a:lnTo>
                  <a:lnTo>
                    <a:pt x="21" y="31"/>
                  </a:lnTo>
                  <a:lnTo>
                    <a:pt x="5" y="31"/>
                  </a:lnTo>
                  <a:lnTo>
                    <a:pt x="0" y="21"/>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068" name=""/>
            <p:cNvSpPr/>
            <p:nvPr/>
          </p:nvSpPr>
          <p:spPr>
            <a:xfrm>
              <a:off x="4697640" y="2831040"/>
              <a:ext cx="254520" cy="135720"/>
            </a:xfrm>
            <a:custGeom>
              <a:avLst/>
              <a:gdLst/>
              <a:ahLst/>
              <a:rect l="l" t="t" r="r" b="b"/>
              <a:pathLst>
                <a:path w="155" h="85">
                  <a:moveTo>
                    <a:pt x="0" y="85"/>
                  </a:moveTo>
                  <a:lnTo>
                    <a:pt x="31" y="74"/>
                  </a:lnTo>
                  <a:lnTo>
                    <a:pt x="87" y="59"/>
                  </a:lnTo>
                  <a:lnTo>
                    <a:pt x="155" y="59"/>
                  </a:lnTo>
                  <a:lnTo>
                    <a:pt x="155" y="43"/>
                  </a:lnTo>
                  <a:lnTo>
                    <a:pt x="14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9" name=""/>
            <p:cNvSpPr/>
            <p:nvPr/>
          </p:nvSpPr>
          <p:spPr>
            <a:xfrm>
              <a:off x="5595840" y="2771640"/>
              <a:ext cx="58680" cy="17640"/>
            </a:xfrm>
            <a:custGeom>
              <a:avLst/>
              <a:gdLst/>
              <a:ahLst/>
              <a:rect l="l" t="t" r="r" b="b"/>
              <a:pathLst>
                <a:path w="36" h="11">
                  <a:moveTo>
                    <a:pt x="36" y="0"/>
                  </a:moveTo>
                  <a:lnTo>
                    <a:pt x="21" y="5"/>
                  </a:lnTo>
                  <a:lnTo>
                    <a:pt x="10" y="11"/>
                  </a:lnTo>
                  <a:lnTo>
                    <a:pt x="0" y="11"/>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070" name=""/>
            <p:cNvSpPr/>
            <p:nvPr/>
          </p:nvSpPr>
          <p:spPr>
            <a:xfrm>
              <a:off x="5697720" y="2738520"/>
              <a:ext cx="168840" cy="25200"/>
            </a:xfrm>
            <a:custGeom>
              <a:avLst/>
              <a:gdLst/>
              <a:ahLst/>
              <a:rect l="l" t="t" r="r" b="b"/>
              <a:pathLst>
                <a:path w="103" h="16">
                  <a:moveTo>
                    <a:pt x="103" y="0"/>
                  </a:moveTo>
                  <a:lnTo>
                    <a:pt x="98" y="11"/>
                  </a:lnTo>
                  <a:lnTo>
                    <a:pt x="93" y="16"/>
                  </a:lnTo>
                  <a:lnTo>
                    <a:pt x="51" y="16"/>
                  </a:lnTo>
                  <a:lnTo>
                    <a:pt x="31" y="16"/>
                  </a:lnTo>
                  <a:lnTo>
                    <a:pt x="15" y="16"/>
                  </a:lnTo>
                  <a:lnTo>
                    <a:pt x="0" y="1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071" name=""/>
            <p:cNvSpPr/>
            <p:nvPr/>
          </p:nvSpPr>
          <p:spPr>
            <a:xfrm flipV="1">
              <a:off x="5553000" y="2899800"/>
              <a:ext cx="25920" cy="15840"/>
            </a:xfrm>
            <a:prstGeom prst="line">
              <a:avLst/>
            </a:prstGeom>
            <a:ln w="792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072" name=""/>
            <p:cNvSpPr/>
            <p:nvPr/>
          </p:nvSpPr>
          <p:spPr>
            <a:xfrm>
              <a:off x="5408640" y="2874240"/>
              <a:ext cx="119880" cy="33480"/>
            </a:xfrm>
            <a:custGeom>
              <a:avLst/>
              <a:gdLst/>
              <a:ahLst/>
              <a:rect l="l" t="t" r="r" b="b"/>
              <a:pathLst>
                <a:path w="73" h="21">
                  <a:moveTo>
                    <a:pt x="0" y="0"/>
                  </a:moveTo>
                  <a:lnTo>
                    <a:pt x="5" y="5"/>
                  </a:lnTo>
                  <a:lnTo>
                    <a:pt x="11" y="10"/>
                  </a:lnTo>
                  <a:lnTo>
                    <a:pt x="36" y="10"/>
                  </a:lnTo>
                  <a:lnTo>
                    <a:pt x="52" y="5"/>
                  </a:lnTo>
                  <a:lnTo>
                    <a:pt x="62" y="5"/>
                  </a:lnTo>
                  <a:lnTo>
                    <a:pt x="67" y="10"/>
                  </a:lnTo>
                  <a:lnTo>
                    <a:pt x="73" y="5"/>
                  </a:lnTo>
                  <a:lnTo>
                    <a:pt x="73" y="10"/>
                  </a:lnTo>
                  <a:lnTo>
                    <a:pt x="73" y="21"/>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073" name=""/>
            <p:cNvSpPr/>
            <p:nvPr/>
          </p:nvSpPr>
          <p:spPr>
            <a:xfrm>
              <a:off x="5518440" y="2874240"/>
              <a:ext cx="77400" cy="144000"/>
            </a:xfrm>
            <a:custGeom>
              <a:avLst/>
              <a:gdLst/>
              <a:ahLst/>
              <a:rect l="l" t="t" r="r" b="b"/>
              <a:pathLst>
                <a:path w="47" h="90">
                  <a:moveTo>
                    <a:pt x="0" y="0"/>
                  </a:moveTo>
                  <a:lnTo>
                    <a:pt x="6" y="42"/>
                  </a:lnTo>
                  <a:lnTo>
                    <a:pt x="26" y="58"/>
                  </a:lnTo>
                  <a:lnTo>
                    <a:pt x="42" y="79"/>
                  </a:lnTo>
                  <a:lnTo>
                    <a:pt x="47"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4" name=""/>
            <p:cNvSpPr/>
            <p:nvPr/>
          </p:nvSpPr>
          <p:spPr>
            <a:xfrm>
              <a:off x="5434920" y="2915640"/>
              <a:ext cx="110160" cy="17640"/>
            </a:xfrm>
            <a:custGeom>
              <a:avLst/>
              <a:gdLst/>
              <a:ahLst/>
              <a:rect l="l" t="t" r="r" b="b"/>
              <a:pathLst>
                <a:path w="67" h="11">
                  <a:moveTo>
                    <a:pt x="0" y="11"/>
                  </a:moveTo>
                  <a:lnTo>
                    <a:pt x="36" y="11"/>
                  </a:lnTo>
                  <a:lnTo>
                    <a:pt x="67" y="0"/>
                  </a:lnTo>
                  <a:lnTo>
                    <a:pt x="62" y="6"/>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075" name=""/>
            <p:cNvSpPr/>
            <p:nvPr/>
          </p:nvSpPr>
          <p:spPr>
            <a:xfrm>
              <a:off x="5459760" y="2925720"/>
              <a:ext cx="77040" cy="59040"/>
            </a:xfrm>
            <a:custGeom>
              <a:avLst/>
              <a:gdLst/>
              <a:ahLst/>
              <a:rect l="l" t="t" r="r" b="b"/>
              <a:pathLst>
                <a:path w="47" h="37">
                  <a:moveTo>
                    <a:pt x="47" y="0"/>
                  </a:moveTo>
                  <a:lnTo>
                    <a:pt x="42" y="10"/>
                  </a:lnTo>
                  <a:lnTo>
                    <a:pt x="16" y="31"/>
                  </a:lnTo>
                  <a:lnTo>
                    <a:pt x="0" y="37"/>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076" name=""/>
            <p:cNvSpPr/>
            <p:nvPr/>
          </p:nvSpPr>
          <p:spPr>
            <a:xfrm>
              <a:off x="4502520" y="3144600"/>
              <a:ext cx="262440" cy="195120"/>
            </a:xfrm>
            <a:custGeom>
              <a:avLst/>
              <a:gdLst/>
              <a:ahLst/>
              <a:rect l="l" t="t" r="r" b="b"/>
              <a:pathLst>
                <a:path w="160" h="122">
                  <a:moveTo>
                    <a:pt x="0" y="16"/>
                  </a:moveTo>
                  <a:lnTo>
                    <a:pt x="52" y="37"/>
                  </a:lnTo>
                  <a:lnTo>
                    <a:pt x="57" y="48"/>
                  </a:lnTo>
                  <a:lnTo>
                    <a:pt x="124" y="122"/>
                  </a:lnTo>
                  <a:lnTo>
                    <a:pt x="160" y="122"/>
                  </a:lnTo>
                  <a:lnTo>
                    <a:pt x="134" y="43"/>
                  </a:lnTo>
                  <a:lnTo>
                    <a:pt x="124" y="22"/>
                  </a:lnTo>
                  <a:lnTo>
                    <a:pt x="113" y="6"/>
                  </a:lnTo>
                  <a:lnTo>
                    <a:pt x="10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7" name=""/>
            <p:cNvSpPr/>
            <p:nvPr/>
          </p:nvSpPr>
          <p:spPr>
            <a:xfrm>
              <a:off x="4816080" y="3059640"/>
              <a:ext cx="34560" cy="135720"/>
            </a:xfrm>
            <a:custGeom>
              <a:avLst/>
              <a:gdLst/>
              <a:ahLst/>
              <a:rect l="l" t="t" r="r" b="b"/>
              <a:pathLst>
                <a:path w="21" h="85">
                  <a:moveTo>
                    <a:pt x="0" y="0"/>
                  </a:moveTo>
                  <a:lnTo>
                    <a:pt x="5" y="27"/>
                  </a:lnTo>
                  <a:lnTo>
                    <a:pt x="15" y="53"/>
                  </a:lnTo>
                  <a:lnTo>
                    <a:pt x="21" y="75"/>
                  </a:lnTo>
                  <a:lnTo>
                    <a:pt x="21"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8" name=""/>
            <p:cNvSpPr/>
            <p:nvPr/>
          </p:nvSpPr>
          <p:spPr>
            <a:xfrm>
              <a:off x="4687920" y="2967120"/>
              <a:ext cx="187200" cy="127800"/>
            </a:xfrm>
            <a:custGeom>
              <a:avLst/>
              <a:gdLst/>
              <a:ahLst/>
              <a:rect l="l" t="t" r="r" b="b"/>
              <a:pathLst>
                <a:path w="114" h="80">
                  <a:moveTo>
                    <a:pt x="0" y="37"/>
                  </a:moveTo>
                  <a:lnTo>
                    <a:pt x="11" y="37"/>
                  </a:lnTo>
                  <a:lnTo>
                    <a:pt x="21" y="53"/>
                  </a:lnTo>
                  <a:lnTo>
                    <a:pt x="21" y="80"/>
                  </a:lnTo>
                  <a:lnTo>
                    <a:pt x="16" y="53"/>
                  </a:lnTo>
                  <a:lnTo>
                    <a:pt x="6" y="48"/>
                  </a:lnTo>
                  <a:lnTo>
                    <a:pt x="0" y="48"/>
                  </a:lnTo>
                  <a:lnTo>
                    <a:pt x="0" y="58"/>
                  </a:lnTo>
                  <a:lnTo>
                    <a:pt x="0" y="74"/>
                  </a:lnTo>
                  <a:lnTo>
                    <a:pt x="11" y="80"/>
                  </a:lnTo>
                  <a:lnTo>
                    <a:pt x="21" y="80"/>
                  </a:lnTo>
                  <a:lnTo>
                    <a:pt x="57" y="69"/>
                  </a:lnTo>
                  <a:lnTo>
                    <a:pt x="73" y="64"/>
                  </a:lnTo>
                  <a:lnTo>
                    <a:pt x="78" y="48"/>
                  </a:lnTo>
                  <a:lnTo>
                    <a:pt x="99" y="27"/>
                  </a:lnTo>
                  <a:lnTo>
                    <a:pt x="109" y="21"/>
                  </a:lnTo>
                  <a:lnTo>
                    <a:pt x="11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9" name=""/>
            <p:cNvSpPr/>
            <p:nvPr/>
          </p:nvSpPr>
          <p:spPr>
            <a:xfrm>
              <a:off x="5011560" y="3069360"/>
              <a:ext cx="364320" cy="144000"/>
            </a:xfrm>
            <a:custGeom>
              <a:avLst/>
              <a:gdLst/>
              <a:ahLst/>
              <a:rect l="l" t="t" r="r" b="b"/>
              <a:pathLst>
                <a:path w="222" h="90">
                  <a:moveTo>
                    <a:pt x="0" y="26"/>
                  </a:moveTo>
                  <a:lnTo>
                    <a:pt x="36" y="26"/>
                  </a:lnTo>
                  <a:lnTo>
                    <a:pt x="62" y="26"/>
                  </a:lnTo>
                  <a:lnTo>
                    <a:pt x="82" y="21"/>
                  </a:lnTo>
                  <a:lnTo>
                    <a:pt x="87" y="21"/>
                  </a:lnTo>
                  <a:lnTo>
                    <a:pt x="108" y="21"/>
                  </a:lnTo>
                  <a:lnTo>
                    <a:pt x="124" y="21"/>
                  </a:lnTo>
                  <a:lnTo>
                    <a:pt x="139" y="10"/>
                  </a:lnTo>
                  <a:lnTo>
                    <a:pt x="149" y="0"/>
                  </a:lnTo>
                  <a:lnTo>
                    <a:pt x="170" y="79"/>
                  </a:lnTo>
                  <a:lnTo>
                    <a:pt x="186" y="79"/>
                  </a:lnTo>
                  <a:lnTo>
                    <a:pt x="201" y="90"/>
                  </a:lnTo>
                  <a:lnTo>
                    <a:pt x="22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0" name=""/>
            <p:cNvSpPr/>
            <p:nvPr/>
          </p:nvSpPr>
          <p:spPr>
            <a:xfrm>
              <a:off x="4976640" y="3077640"/>
              <a:ext cx="59040" cy="76320"/>
            </a:xfrm>
            <a:custGeom>
              <a:avLst/>
              <a:gdLst/>
              <a:ahLst/>
              <a:rect l="l" t="t" r="r" b="b"/>
              <a:pathLst>
                <a:path w="36" h="48">
                  <a:moveTo>
                    <a:pt x="0" y="32"/>
                  </a:moveTo>
                  <a:lnTo>
                    <a:pt x="21" y="48"/>
                  </a:lnTo>
                  <a:lnTo>
                    <a:pt x="26" y="37"/>
                  </a:lnTo>
                  <a:lnTo>
                    <a:pt x="31" y="26"/>
                  </a:lnTo>
                  <a:lnTo>
                    <a:pt x="36" y="11"/>
                  </a:lnTo>
                  <a:lnTo>
                    <a:pt x="36"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81" name=""/>
            <p:cNvSpPr/>
            <p:nvPr/>
          </p:nvSpPr>
          <p:spPr>
            <a:xfrm>
              <a:off x="4934160" y="2958840"/>
              <a:ext cx="136080" cy="84600"/>
            </a:xfrm>
            <a:custGeom>
              <a:avLst/>
              <a:gdLst/>
              <a:ahLst/>
              <a:rect l="l" t="t" r="r" b="b"/>
              <a:pathLst>
                <a:path w="83" h="53">
                  <a:moveTo>
                    <a:pt x="0" y="53"/>
                  </a:moveTo>
                  <a:lnTo>
                    <a:pt x="31" y="47"/>
                  </a:lnTo>
                  <a:lnTo>
                    <a:pt x="52" y="42"/>
                  </a:lnTo>
                  <a:lnTo>
                    <a:pt x="83" y="21"/>
                  </a:lnTo>
                  <a:lnTo>
                    <a:pt x="72" y="5"/>
                  </a:lnTo>
                  <a:lnTo>
                    <a:pt x="72" y="0"/>
                  </a:lnTo>
                  <a:lnTo>
                    <a:pt x="62" y="10"/>
                  </a:lnTo>
                  <a:lnTo>
                    <a:pt x="36" y="32"/>
                  </a:lnTo>
                  <a:lnTo>
                    <a:pt x="0" y="53"/>
                  </a:lnTo>
                  <a:lnTo>
                    <a:pt x="21" y="26"/>
                  </a:lnTo>
                  <a:lnTo>
                    <a:pt x="21" y="16"/>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082" name=""/>
            <p:cNvSpPr/>
            <p:nvPr/>
          </p:nvSpPr>
          <p:spPr>
            <a:xfrm>
              <a:off x="5392440" y="2907720"/>
              <a:ext cx="24480" cy="25560"/>
            </a:xfrm>
            <a:custGeom>
              <a:avLst/>
              <a:gdLst/>
              <a:ahLst/>
              <a:rect l="l" t="t" r="r" b="b"/>
              <a:pathLst>
                <a:path w="15" h="16">
                  <a:moveTo>
                    <a:pt x="0" y="16"/>
                  </a:moveTo>
                  <a:lnTo>
                    <a:pt x="10" y="0"/>
                  </a:lnTo>
                  <a:lnTo>
                    <a:pt x="15"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083" name=""/>
            <p:cNvSpPr/>
            <p:nvPr/>
          </p:nvSpPr>
          <p:spPr>
            <a:xfrm>
              <a:off x="5341320" y="2882520"/>
              <a:ext cx="59040" cy="51120"/>
            </a:xfrm>
            <a:custGeom>
              <a:avLst/>
              <a:gdLst/>
              <a:ahLst/>
              <a:rect l="l" t="t" r="r" b="b"/>
              <a:pathLst>
                <a:path w="36" h="32">
                  <a:moveTo>
                    <a:pt x="0" y="32"/>
                  </a:moveTo>
                  <a:lnTo>
                    <a:pt x="15" y="21"/>
                  </a:lnTo>
                  <a:lnTo>
                    <a:pt x="21" y="27"/>
                  </a:lnTo>
                  <a:lnTo>
                    <a:pt x="21" y="16"/>
                  </a:lnTo>
                  <a:lnTo>
                    <a:pt x="31" y="11"/>
                  </a:lnTo>
                  <a:lnTo>
                    <a:pt x="36" y="0"/>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084" name=""/>
            <p:cNvSpPr/>
            <p:nvPr/>
          </p:nvSpPr>
          <p:spPr>
            <a:xfrm>
              <a:off x="5765040" y="2864520"/>
              <a:ext cx="101520" cy="84600"/>
            </a:xfrm>
            <a:custGeom>
              <a:avLst/>
              <a:gdLst/>
              <a:ahLst/>
              <a:rect l="l" t="t" r="r" b="b"/>
              <a:pathLst>
                <a:path w="62" h="53">
                  <a:moveTo>
                    <a:pt x="0" y="22"/>
                  </a:moveTo>
                  <a:lnTo>
                    <a:pt x="31" y="53"/>
                  </a:lnTo>
                  <a:lnTo>
                    <a:pt x="10" y="38"/>
                  </a:lnTo>
                  <a:lnTo>
                    <a:pt x="0" y="22"/>
                  </a:lnTo>
                  <a:lnTo>
                    <a:pt x="47" y="0"/>
                  </a:lnTo>
                  <a:lnTo>
                    <a:pt x="62" y="11"/>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085" name=""/>
            <p:cNvSpPr/>
            <p:nvPr/>
          </p:nvSpPr>
          <p:spPr>
            <a:xfrm flipH="1">
              <a:off x="5748480" y="3026160"/>
              <a:ext cx="7920" cy="7920"/>
            </a:xfrm>
            <a:prstGeom prst="line">
              <a:avLst/>
            </a:prstGeom>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086" name=""/>
            <p:cNvSpPr/>
            <p:nvPr/>
          </p:nvSpPr>
          <p:spPr>
            <a:xfrm>
              <a:off x="5426640" y="2933640"/>
              <a:ext cx="91800" cy="144000"/>
            </a:xfrm>
            <a:custGeom>
              <a:avLst/>
              <a:gdLst/>
              <a:ahLst/>
              <a:rect l="l" t="t" r="r" b="b"/>
              <a:pathLst>
                <a:path w="56" h="90">
                  <a:moveTo>
                    <a:pt x="0" y="0"/>
                  </a:moveTo>
                  <a:lnTo>
                    <a:pt x="10" y="10"/>
                  </a:lnTo>
                  <a:lnTo>
                    <a:pt x="25" y="32"/>
                  </a:lnTo>
                  <a:lnTo>
                    <a:pt x="25" y="69"/>
                  </a:lnTo>
                  <a:lnTo>
                    <a:pt x="56"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7" name=""/>
            <p:cNvSpPr/>
            <p:nvPr/>
          </p:nvSpPr>
          <p:spPr>
            <a:xfrm>
              <a:off x="5553000" y="2594520"/>
              <a:ext cx="42480" cy="33120"/>
            </a:xfrm>
            <a:custGeom>
              <a:avLst/>
              <a:gdLst/>
              <a:ahLst/>
              <a:rect l="l" t="t" r="r" b="b"/>
              <a:pathLst>
                <a:path w="26" h="21">
                  <a:moveTo>
                    <a:pt x="0" y="0"/>
                  </a:moveTo>
                  <a:lnTo>
                    <a:pt x="5" y="5"/>
                  </a:lnTo>
                  <a:lnTo>
                    <a:pt x="0" y="16"/>
                  </a:lnTo>
                  <a:lnTo>
                    <a:pt x="0" y="21"/>
                  </a:lnTo>
                  <a:lnTo>
                    <a:pt x="10" y="21"/>
                  </a:lnTo>
                  <a:lnTo>
                    <a:pt x="26" y="21"/>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088" name=""/>
            <p:cNvSpPr/>
            <p:nvPr/>
          </p:nvSpPr>
          <p:spPr>
            <a:xfrm>
              <a:off x="5485680" y="2509560"/>
              <a:ext cx="152640" cy="118080"/>
            </a:xfrm>
            <a:custGeom>
              <a:avLst/>
              <a:gdLst/>
              <a:ahLst/>
              <a:rect l="l" t="t" r="r" b="b"/>
              <a:pathLst>
                <a:path w="93" h="74">
                  <a:moveTo>
                    <a:pt x="88" y="53"/>
                  </a:moveTo>
                  <a:lnTo>
                    <a:pt x="93" y="48"/>
                  </a:lnTo>
                  <a:lnTo>
                    <a:pt x="88" y="21"/>
                  </a:lnTo>
                  <a:lnTo>
                    <a:pt x="93" y="21"/>
                  </a:lnTo>
                  <a:lnTo>
                    <a:pt x="93" y="16"/>
                  </a:lnTo>
                  <a:lnTo>
                    <a:pt x="82" y="16"/>
                  </a:lnTo>
                  <a:lnTo>
                    <a:pt x="82" y="0"/>
                  </a:lnTo>
                  <a:lnTo>
                    <a:pt x="57" y="5"/>
                  </a:lnTo>
                  <a:lnTo>
                    <a:pt x="46" y="10"/>
                  </a:lnTo>
                  <a:lnTo>
                    <a:pt x="26" y="10"/>
                  </a:lnTo>
                  <a:lnTo>
                    <a:pt x="20" y="5"/>
                  </a:lnTo>
                  <a:lnTo>
                    <a:pt x="20" y="16"/>
                  </a:lnTo>
                  <a:lnTo>
                    <a:pt x="0" y="21"/>
                  </a:lnTo>
                  <a:lnTo>
                    <a:pt x="0" y="48"/>
                  </a:lnTo>
                  <a:lnTo>
                    <a:pt x="10" y="74"/>
                  </a:lnTo>
                  <a:lnTo>
                    <a:pt x="46" y="69"/>
                  </a:lnTo>
                  <a:lnTo>
                    <a:pt x="57" y="63"/>
                  </a:lnTo>
                  <a:lnTo>
                    <a:pt x="88" y="69"/>
                  </a:lnTo>
                  <a:lnTo>
                    <a:pt x="88" y="58"/>
                  </a:lnTo>
                  <a:lnTo>
                    <a:pt x="77" y="53"/>
                  </a:lnTo>
                  <a:lnTo>
                    <a:pt x="67"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9" name=""/>
            <p:cNvSpPr/>
            <p:nvPr/>
          </p:nvSpPr>
          <p:spPr>
            <a:xfrm>
              <a:off x="5612400" y="2568600"/>
              <a:ext cx="93240" cy="33480"/>
            </a:xfrm>
            <a:custGeom>
              <a:avLst/>
              <a:gdLst/>
              <a:ahLst/>
              <a:rect l="l" t="t" r="r" b="b"/>
              <a:pathLst>
                <a:path w="57" h="21">
                  <a:moveTo>
                    <a:pt x="57" y="0"/>
                  </a:moveTo>
                  <a:lnTo>
                    <a:pt x="36" y="11"/>
                  </a:lnTo>
                  <a:lnTo>
                    <a:pt x="31" y="16"/>
                  </a:lnTo>
                  <a:lnTo>
                    <a:pt x="26" y="21"/>
                  </a:lnTo>
                  <a:lnTo>
                    <a:pt x="16" y="21"/>
                  </a:lnTo>
                  <a:lnTo>
                    <a:pt x="5" y="11"/>
                  </a:lnTo>
                  <a:lnTo>
                    <a:pt x="0" y="5"/>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090" name=""/>
            <p:cNvSpPr/>
            <p:nvPr/>
          </p:nvSpPr>
          <p:spPr>
            <a:xfrm>
              <a:off x="5705640" y="2551320"/>
              <a:ext cx="75240" cy="25200"/>
            </a:xfrm>
            <a:custGeom>
              <a:avLst/>
              <a:gdLst/>
              <a:ahLst/>
              <a:rect l="l" t="t" r="r" b="b"/>
              <a:pathLst>
                <a:path w="46" h="16">
                  <a:moveTo>
                    <a:pt x="46" y="0"/>
                  </a:moveTo>
                  <a:lnTo>
                    <a:pt x="36" y="11"/>
                  </a:lnTo>
                  <a:lnTo>
                    <a:pt x="21" y="11"/>
                  </a:lnTo>
                  <a:lnTo>
                    <a:pt x="10" y="16"/>
                  </a:lnTo>
                  <a:lnTo>
                    <a:pt x="0" y="11"/>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091" name=""/>
            <p:cNvSpPr/>
            <p:nvPr/>
          </p:nvSpPr>
          <p:spPr>
            <a:xfrm>
              <a:off x="4730760" y="2627640"/>
              <a:ext cx="160560" cy="271800"/>
            </a:xfrm>
            <a:custGeom>
              <a:avLst/>
              <a:gdLst/>
              <a:ahLst/>
              <a:rect l="l" t="t" r="r" b="b"/>
              <a:pathLst>
                <a:path w="98" h="170">
                  <a:moveTo>
                    <a:pt x="42" y="69"/>
                  </a:moveTo>
                  <a:lnTo>
                    <a:pt x="42" y="80"/>
                  </a:lnTo>
                  <a:lnTo>
                    <a:pt x="5" y="170"/>
                  </a:lnTo>
                  <a:lnTo>
                    <a:pt x="0" y="170"/>
                  </a:lnTo>
                  <a:lnTo>
                    <a:pt x="36" y="69"/>
                  </a:lnTo>
                  <a:lnTo>
                    <a:pt x="9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2" name=""/>
            <p:cNvSpPr/>
            <p:nvPr/>
          </p:nvSpPr>
          <p:spPr>
            <a:xfrm>
              <a:off x="5019480" y="2594520"/>
              <a:ext cx="236160" cy="66960"/>
            </a:xfrm>
            <a:custGeom>
              <a:avLst/>
              <a:gdLst/>
              <a:ahLst/>
              <a:rect l="l" t="t" r="r" b="b"/>
              <a:pathLst>
                <a:path w="144" h="42">
                  <a:moveTo>
                    <a:pt x="144" y="37"/>
                  </a:moveTo>
                  <a:lnTo>
                    <a:pt x="124" y="37"/>
                  </a:lnTo>
                  <a:lnTo>
                    <a:pt x="113" y="37"/>
                  </a:lnTo>
                  <a:lnTo>
                    <a:pt x="77" y="42"/>
                  </a:lnTo>
                  <a:lnTo>
                    <a:pt x="62" y="26"/>
                  </a:lnTo>
                  <a:lnTo>
                    <a:pt x="31" y="10"/>
                  </a:lnTo>
                  <a:lnTo>
                    <a:pt x="15" y="5"/>
                  </a:lnTo>
                  <a:lnTo>
                    <a:pt x="0" y="0"/>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2093" name=""/>
            <p:cNvSpPr/>
            <p:nvPr/>
          </p:nvSpPr>
          <p:spPr>
            <a:xfrm>
              <a:off x="5365800" y="2755800"/>
              <a:ext cx="60480" cy="41400"/>
            </a:xfrm>
            <a:custGeom>
              <a:avLst/>
              <a:gdLst/>
              <a:ahLst/>
              <a:rect l="l" t="t" r="r" b="b"/>
              <a:pathLst>
                <a:path w="37" h="26">
                  <a:moveTo>
                    <a:pt x="0" y="26"/>
                  </a:moveTo>
                  <a:lnTo>
                    <a:pt x="6" y="10"/>
                  </a:lnTo>
                  <a:lnTo>
                    <a:pt x="11" y="10"/>
                  </a:lnTo>
                  <a:lnTo>
                    <a:pt x="16" y="10"/>
                  </a:lnTo>
                  <a:lnTo>
                    <a:pt x="37" y="0"/>
                  </a:lnTo>
                </a:path>
              </a:pathLst>
            </a:custGeom>
            <a:noFill/>
            <a:ln w="792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094" name=""/>
            <p:cNvSpPr/>
            <p:nvPr/>
          </p:nvSpPr>
          <p:spPr>
            <a:xfrm>
              <a:off x="5416920" y="2738520"/>
              <a:ext cx="9360" cy="17280"/>
            </a:xfrm>
            <a:custGeom>
              <a:avLst/>
              <a:gdLst/>
              <a:ahLst/>
              <a:rect l="l" t="t" r="r" b="b"/>
              <a:pathLst>
                <a:path w="6" h="11">
                  <a:moveTo>
                    <a:pt x="6" y="11"/>
                  </a:moveTo>
                  <a:lnTo>
                    <a:pt x="0" y="11"/>
                  </a:lnTo>
                  <a:lnTo>
                    <a:pt x="0" y="5"/>
                  </a:lnTo>
                  <a:lnTo>
                    <a:pt x="0"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95" name=""/>
            <p:cNvSpPr/>
            <p:nvPr/>
          </p:nvSpPr>
          <p:spPr>
            <a:xfrm>
              <a:off x="5681160" y="2704680"/>
              <a:ext cx="7920" cy="33480"/>
            </a:xfrm>
            <a:custGeom>
              <a:avLst/>
              <a:gdLst/>
              <a:ahLst/>
              <a:rect l="l" t="t" r="r" b="b"/>
              <a:pathLst>
                <a:path w="5" h="21">
                  <a:moveTo>
                    <a:pt x="5" y="21"/>
                  </a:moveTo>
                  <a:lnTo>
                    <a:pt x="5" y="10"/>
                  </a:lnTo>
                  <a:lnTo>
                    <a:pt x="0" y="0"/>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096" name=""/>
            <p:cNvSpPr/>
            <p:nvPr/>
          </p:nvSpPr>
          <p:spPr>
            <a:xfrm>
              <a:off x="4850640" y="2730240"/>
              <a:ext cx="185400" cy="287640"/>
            </a:xfrm>
            <a:custGeom>
              <a:avLst/>
              <a:gdLst/>
              <a:ahLst/>
              <a:rect l="l" t="t" r="r" b="b"/>
              <a:pathLst>
                <a:path w="113" h="180">
                  <a:moveTo>
                    <a:pt x="113" y="0"/>
                  </a:moveTo>
                  <a:lnTo>
                    <a:pt x="62" y="58"/>
                  </a:lnTo>
                  <a:lnTo>
                    <a:pt x="10" y="69"/>
                  </a:lnTo>
                  <a:lnTo>
                    <a:pt x="15" y="79"/>
                  </a:lnTo>
                  <a:lnTo>
                    <a:pt x="15" y="90"/>
                  </a:lnTo>
                  <a:lnTo>
                    <a:pt x="15" y="106"/>
                  </a:lnTo>
                  <a:lnTo>
                    <a:pt x="20" y="122"/>
                  </a:lnTo>
                  <a:lnTo>
                    <a:pt x="15" y="148"/>
                  </a:lnTo>
                  <a:lnTo>
                    <a:pt x="15" y="159"/>
                  </a:lnTo>
                  <a:lnTo>
                    <a:pt x="10" y="169"/>
                  </a:lnTo>
                  <a:lnTo>
                    <a:pt x="0" y="1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7" name=""/>
            <p:cNvSpPr/>
            <p:nvPr/>
          </p:nvSpPr>
          <p:spPr>
            <a:xfrm>
              <a:off x="5011560" y="2805480"/>
              <a:ext cx="50400" cy="51120"/>
            </a:xfrm>
            <a:custGeom>
              <a:avLst/>
              <a:gdLst/>
              <a:ahLst/>
              <a:rect l="l" t="t" r="r" b="b"/>
              <a:pathLst>
                <a:path w="31" h="32">
                  <a:moveTo>
                    <a:pt x="0" y="32"/>
                  </a:moveTo>
                  <a:lnTo>
                    <a:pt x="0" y="11"/>
                  </a:lnTo>
                  <a:lnTo>
                    <a:pt x="15" y="0"/>
                  </a:lnTo>
                  <a:lnTo>
                    <a:pt x="20" y="6"/>
                  </a:lnTo>
                  <a:lnTo>
                    <a:pt x="25" y="11"/>
                  </a:lnTo>
                  <a:lnTo>
                    <a:pt x="25" y="27"/>
                  </a:lnTo>
                  <a:lnTo>
                    <a:pt x="31"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098" name=""/>
            <p:cNvSpPr/>
            <p:nvPr/>
          </p:nvSpPr>
          <p:spPr>
            <a:xfrm>
              <a:off x="5316840" y="2695320"/>
              <a:ext cx="313200" cy="94320"/>
            </a:xfrm>
            <a:custGeom>
              <a:avLst/>
              <a:gdLst/>
              <a:ahLst/>
              <a:rect l="l" t="t" r="r" b="b"/>
              <a:pathLst>
                <a:path w="191" h="59">
                  <a:moveTo>
                    <a:pt x="191" y="22"/>
                  </a:moveTo>
                  <a:lnTo>
                    <a:pt x="185" y="16"/>
                  </a:lnTo>
                  <a:lnTo>
                    <a:pt x="160" y="43"/>
                  </a:lnTo>
                  <a:lnTo>
                    <a:pt x="139" y="48"/>
                  </a:lnTo>
                  <a:lnTo>
                    <a:pt x="92" y="59"/>
                  </a:lnTo>
                  <a:lnTo>
                    <a:pt x="77" y="32"/>
                  </a:lnTo>
                  <a:lnTo>
                    <a:pt x="61" y="22"/>
                  </a:lnTo>
                  <a:lnTo>
                    <a:pt x="46" y="11"/>
                  </a:lnTo>
                  <a:lnTo>
                    <a:pt x="20" y="11"/>
                  </a:lnTo>
                  <a:lnTo>
                    <a:pt x="0" y="0"/>
                  </a:lnTo>
                  <a:lnTo>
                    <a:pt x="20" y="16"/>
                  </a:lnTo>
                  <a:lnTo>
                    <a:pt x="46" y="1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9" name=""/>
            <p:cNvSpPr/>
            <p:nvPr/>
          </p:nvSpPr>
          <p:spPr>
            <a:xfrm>
              <a:off x="5324760" y="2704680"/>
              <a:ext cx="227880" cy="228600"/>
            </a:xfrm>
            <a:custGeom>
              <a:avLst/>
              <a:gdLst/>
              <a:ahLst/>
              <a:rect l="l" t="t" r="r" b="b"/>
              <a:pathLst>
                <a:path w="139" h="143">
                  <a:moveTo>
                    <a:pt x="139" y="127"/>
                  </a:moveTo>
                  <a:lnTo>
                    <a:pt x="124" y="143"/>
                  </a:lnTo>
                  <a:lnTo>
                    <a:pt x="118" y="116"/>
                  </a:lnTo>
                  <a:lnTo>
                    <a:pt x="10" y="47"/>
                  </a:lnTo>
                  <a:lnTo>
                    <a:pt x="5"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0" name=""/>
            <p:cNvSpPr/>
            <p:nvPr/>
          </p:nvSpPr>
          <p:spPr>
            <a:xfrm flipH="1" flipV="1">
              <a:off x="5265720" y="2653560"/>
              <a:ext cx="59040" cy="51120"/>
            </a:xfrm>
            <a:prstGeom prst="line">
              <a:avLst/>
            </a:prstGeom>
            <a:ln w="7920">
              <a:solidFill>
                <a:srgbClr val="ffffff"/>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101" name=""/>
            <p:cNvSpPr/>
            <p:nvPr/>
          </p:nvSpPr>
          <p:spPr>
            <a:xfrm>
              <a:off x="5265720" y="2712600"/>
              <a:ext cx="110160" cy="92520"/>
            </a:xfrm>
            <a:custGeom>
              <a:avLst/>
              <a:gdLst/>
              <a:ahLst/>
              <a:rect l="l" t="t" r="r" b="b"/>
              <a:pathLst>
                <a:path w="67" h="58">
                  <a:moveTo>
                    <a:pt x="0" y="37"/>
                  </a:moveTo>
                  <a:lnTo>
                    <a:pt x="10" y="42"/>
                  </a:lnTo>
                  <a:lnTo>
                    <a:pt x="15" y="42"/>
                  </a:lnTo>
                  <a:lnTo>
                    <a:pt x="15" y="48"/>
                  </a:lnTo>
                  <a:lnTo>
                    <a:pt x="20" y="58"/>
                  </a:lnTo>
                  <a:lnTo>
                    <a:pt x="67" y="37"/>
                  </a:lnTo>
                  <a:lnTo>
                    <a:pt x="56" y="32"/>
                  </a:lnTo>
                  <a:lnTo>
                    <a:pt x="56" y="16"/>
                  </a:lnTo>
                  <a:lnTo>
                    <a:pt x="67" y="0"/>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2102" name=""/>
            <p:cNvSpPr/>
            <p:nvPr/>
          </p:nvSpPr>
          <p:spPr>
            <a:xfrm>
              <a:off x="5662800" y="2695320"/>
              <a:ext cx="152640" cy="25200"/>
            </a:xfrm>
            <a:custGeom>
              <a:avLst/>
              <a:gdLst/>
              <a:ahLst/>
              <a:rect l="l" t="t" r="r" b="b"/>
              <a:pathLst>
                <a:path w="93" h="16">
                  <a:moveTo>
                    <a:pt x="0" y="16"/>
                  </a:moveTo>
                  <a:lnTo>
                    <a:pt x="31" y="6"/>
                  </a:lnTo>
                  <a:lnTo>
                    <a:pt x="52" y="0"/>
                  </a:lnTo>
                  <a:lnTo>
                    <a:pt x="72" y="6"/>
                  </a:lnTo>
                  <a:lnTo>
                    <a:pt x="93" y="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103" name=""/>
            <p:cNvSpPr/>
            <p:nvPr/>
          </p:nvSpPr>
          <p:spPr>
            <a:xfrm>
              <a:off x="5671080" y="2576520"/>
              <a:ext cx="50760" cy="144000"/>
            </a:xfrm>
            <a:custGeom>
              <a:avLst/>
              <a:gdLst/>
              <a:ahLst/>
              <a:rect l="l" t="t" r="r" b="b"/>
              <a:pathLst>
                <a:path w="31" h="90">
                  <a:moveTo>
                    <a:pt x="0" y="90"/>
                  </a:moveTo>
                  <a:lnTo>
                    <a:pt x="16" y="90"/>
                  </a:lnTo>
                  <a:lnTo>
                    <a:pt x="21" y="90"/>
                  </a:lnTo>
                  <a:lnTo>
                    <a:pt x="26" y="80"/>
                  </a:lnTo>
                  <a:lnTo>
                    <a:pt x="26" y="69"/>
                  </a:lnTo>
                  <a:lnTo>
                    <a:pt x="26" y="59"/>
                  </a:lnTo>
                  <a:lnTo>
                    <a:pt x="26" y="48"/>
                  </a:lnTo>
                  <a:lnTo>
                    <a:pt x="21" y="43"/>
                  </a:lnTo>
                  <a:lnTo>
                    <a:pt x="26" y="37"/>
                  </a:lnTo>
                  <a:lnTo>
                    <a:pt x="26" y="27"/>
                  </a:lnTo>
                  <a:lnTo>
                    <a:pt x="26" y="16"/>
                  </a:lnTo>
                  <a:lnTo>
                    <a:pt x="31" y="6"/>
                  </a:lnTo>
                  <a:lnTo>
                    <a:pt x="31"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4" name=""/>
            <p:cNvSpPr/>
            <p:nvPr/>
          </p:nvSpPr>
          <p:spPr>
            <a:xfrm>
              <a:off x="5561280" y="2619720"/>
              <a:ext cx="59040" cy="41400"/>
            </a:xfrm>
            <a:custGeom>
              <a:avLst/>
              <a:gdLst/>
              <a:ahLst/>
              <a:rect l="l" t="t" r="r" b="b"/>
              <a:pathLst>
                <a:path w="36" h="26">
                  <a:moveTo>
                    <a:pt x="0" y="0"/>
                  </a:moveTo>
                  <a:lnTo>
                    <a:pt x="16" y="5"/>
                  </a:lnTo>
                  <a:lnTo>
                    <a:pt x="21" y="16"/>
                  </a:lnTo>
                  <a:lnTo>
                    <a:pt x="26" y="21"/>
                  </a:lnTo>
                  <a:lnTo>
                    <a:pt x="36" y="26"/>
                  </a:lnTo>
                </a:path>
              </a:pathLst>
            </a:custGeom>
            <a:noFill/>
            <a:ln w="792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105" name=""/>
            <p:cNvSpPr/>
            <p:nvPr/>
          </p:nvSpPr>
          <p:spPr>
            <a:xfrm>
              <a:off x="4984920" y="2475720"/>
              <a:ext cx="77040" cy="92520"/>
            </a:xfrm>
            <a:custGeom>
              <a:avLst/>
              <a:gdLst/>
              <a:ahLst/>
              <a:rect l="l" t="t" r="r" b="b"/>
              <a:pathLst>
                <a:path w="47" h="58">
                  <a:moveTo>
                    <a:pt x="47" y="0"/>
                  </a:moveTo>
                  <a:lnTo>
                    <a:pt x="47" y="21"/>
                  </a:lnTo>
                  <a:lnTo>
                    <a:pt x="41" y="53"/>
                  </a:lnTo>
                  <a:lnTo>
                    <a:pt x="41" y="58"/>
                  </a:lnTo>
                  <a:lnTo>
                    <a:pt x="36" y="58"/>
                  </a:lnTo>
                  <a:lnTo>
                    <a:pt x="36" y="58"/>
                  </a:lnTo>
                  <a:lnTo>
                    <a:pt x="26" y="58"/>
                  </a:lnTo>
                  <a:lnTo>
                    <a:pt x="26" y="58"/>
                  </a:lnTo>
                  <a:lnTo>
                    <a:pt x="16" y="47"/>
                  </a:lnTo>
                  <a:lnTo>
                    <a:pt x="5" y="53"/>
                  </a:lnTo>
                  <a:lnTo>
                    <a:pt x="0" y="53"/>
                  </a:lnTo>
                  <a:lnTo>
                    <a:pt x="0" y="47"/>
                  </a:lnTo>
                  <a:lnTo>
                    <a:pt x="5" y="42"/>
                  </a:lnTo>
                  <a:lnTo>
                    <a:pt x="10" y="47"/>
                  </a:lnTo>
                  <a:lnTo>
                    <a:pt x="10" y="37"/>
                  </a:lnTo>
                  <a:lnTo>
                    <a:pt x="16" y="26"/>
                  </a:lnTo>
                  <a:lnTo>
                    <a:pt x="10" y="21"/>
                  </a:lnTo>
                  <a:lnTo>
                    <a:pt x="10" y="16"/>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2106" name=""/>
            <p:cNvSpPr/>
            <p:nvPr/>
          </p:nvSpPr>
          <p:spPr>
            <a:xfrm>
              <a:off x="4739040" y="2525400"/>
              <a:ext cx="68760" cy="25560"/>
            </a:xfrm>
            <a:custGeom>
              <a:avLst/>
              <a:gdLst/>
              <a:ahLst/>
              <a:rect l="l" t="t" r="r" b="b"/>
              <a:pathLst>
                <a:path w="42" h="16">
                  <a:moveTo>
                    <a:pt x="0" y="16"/>
                  </a:moveTo>
                  <a:lnTo>
                    <a:pt x="42" y="11"/>
                  </a:lnTo>
                  <a:lnTo>
                    <a:pt x="42" y="0"/>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107" name=""/>
            <p:cNvSpPr/>
            <p:nvPr/>
          </p:nvSpPr>
          <p:spPr>
            <a:xfrm>
              <a:off x="5781240" y="2356200"/>
              <a:ext cx="9360" cy="25200"/>
            </a:xfrm>
            <a:prstGeom prst="line">
              <a:avLst/>
            </a:prstGeom>
            <a:ln w="7920">
              <a:solidFill>
                <a:srgbClr val="ffffff"/>
              </a:solidFill>
              <a:miter/>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108" name=""/>
            <p:cNvSpPr/>
            <p:nvPr/>
          </p:nvSpPr>
          <p:spPr>
            <a:xfrm>
              <a:off x="5756760" y="2381400"/>
              <a:ext cx="34200" cy="169560"/>
            </a:xfrm>
            <a:custGeom>
              <a:avLst/>
              <a:gdLst/>
              <a:ahLst/>
              <a:rect l="l" t="t" r="r" b="b"/>
              <a:pathLst>
                <a:path w="21" h="106">
                  <a:moveTo>
                    <a:pt x="21" y="0"/>
                  </a:moveTo>
                  <a:lnTo>
                    <a:pt x="15" y="16"/>
                  </a:lnTo>
                  <a:lnTo>
                    <a:pt x="10" y="43"/>
                  </a:lnTo>
                  <a:lnTo>
                    <a:pt x="10" y="53"/>
                  </a:lnTo>
                  <a:lnTo>
                    <a:pt x="0" y="64"/>
                  </a:lnTo>
                  <a:lnTo>
                    <a:pt x="0" y="75"/>
                  </a:lnTo>
                  <a:lnTo>
                    <a:pt x="5" y="75"/>
                  </a:lnTo>
                  <a:lnTo>
                    <a:pt x="1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9" name=""/>
            <p:cNvSpPr/>
            <p:nvPr/>
          </p:nvSpPr>
          <p:spPr>
            <a:xfrm>
              <a:off x="5451480" y="2391120"/>
              <a:ext cx="194760" cy="195120"/>
            </a:xfrm>
            <a:custGeom>
              <a:avLst/>
              <a:gdLst/>
              <a:ahLst/>
              <a:rect l="l" t="t" r="r" b="b"/>
              <a:pathLst>
                <a:path w="119" h="122">
                  <a:moveTo>
                    <a:pt x="0" y="122"/>
                  </a:moveTo>
                  <a:lnTo>
                    <a:pt x="62" y="111"/>
                  </a:lnTo>
                  <a:lnTo>
                    <a:pt x="57" y="95"/>
                  </a:lnTo>
                  <a:lnTo>
                    <a:pt x="36" y="95"/>
                  </a:lnTo>
                  <a:lnTo>
                    <a:pt x="31" y="84"/>
                  </a:lnTo>
                  <a:lnTo>
                    <a:pt x="31" y="74"/>
                  </a:lnTo>
                  <a:lnTo>
                    <a:pt x="36" y="58"/>
                  </a:lnTo>
                  <a:lnTo>
                    <a:pt x="47" y="53"/>
                  </a:lnTo>
                  <a:lnTo>
                    <a:pt x="47" y="42"/>
                  </a:lnTo>
                  <a:lnTo>
                    <a:pt x="52" y="47"/>
                  </a:lnTo>
                  <a:lnTo>
                    <a:pt x="67" y="42"/>
                  </a:lnTo>
                  <a:lnTo>
                    <a:pt x="119" y="5"/>
                  </a:lnTo>
                  <a:lnTo>
                    <a:pt x="11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0" name=""/>
            <p:cNvSpPr/>
            <p:nvPr/>
          </p:nvSpPr>
          <p:spPr>
            <a:xfrm>
              <a:off x="5247720" y="2501640"/>
              <a:ext cx="58680" cy="144000"/>
            </a:xfrm>
            <a:custGeom>
              <a:avLst/>
              <a:gdLst/>
              <a:ahLst/>
              <a:rect l="l" t="t" r="r" b="b"/>
              <a:pathLst>
                <a:path w="36" h="90">
                  <a:moveTo>
                    <a:pt x="5" y="90"/>
                  </a:moveTo>
                  <a:lnTo>
                    <a:pt x="0" y="79"/>
                  </a:lnTo>
                  <a:lnTo>
                    <a:pt x="5" y="68"/>
                  </a:lnTo>
                  <a:lnTo>
                    <a:pt x="31" y="63"/>
                  </a:lnTo>
                  <a:lnTo>
                    <a:pt x="31" y="53"/>
                  </a:lnTo>
                  <a:lnTo>
                    <a:pt x="36" y="47"/>
                  </a:lnTo>
                  <a:lnTo>
                    <a:pt x="31" y="37"/>
                  </a:lnTo>
                  <a:lnTo>
                    <a:pt x="31" y="10"/>
                  </a:lnTo>
                  <a:lnTo>
                    <a:pt x="26" y="0"/>
                  </a:lnTo>
                  <a:lnTo>
                    <a:pt x="16" y="26"/>
                  </a:lnTo>
                  <a:lnTo>
                    <a:pt x="11" y="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1" name=""/>
            <p:cNvSpPr/>
            <p:nvPr/>
          </p:nvSpPr>
          <p:spPr>
            <a:xfrm>
              <a:off x="5001480" y="2602440"/>
              <a:ext cx="618840" cy="118080"/>
            </a:xfrm>
            <a:custGeom>
              <a:avLst/>
              <a:gdLst/>
              <a:ahLst/>
              <a:rect l="l" t="t" r="r" b="b"/>
              <a:pathLst>
                <a:path w="377" h="74">
                  <a:moveTo>
                    <a:pt x="0" y="0"/>
                  </a:moveTo>
                  <a:lnTo>
                    <a:pt x="26" y="5"/>
                  </a:lnTo>
                  <a:lnTo>
                    <a:pt x="73" y="32"/>
                  </a:lnTo>
                  <a:lnTo>
                    <a:pt x="83" y="43"/>
                  </a:lnTo>
                  <a:lnTo>
                    <a:pt x="145" y="58"/>
                  </a:lnTo>
                  <a:lnTo>
                    <a:pt x="181" y="64"/>
                  </a:lnTo>
                  <a:lnTo>
                    <a:pt x="228" y="64"/>
                  </a:lnTo>
                  <a:lnTo>
                    <a:pt x="295" y="64"/>
                  </a:lnTo>
                  <a:lnTo>
                    <a:pt x="341" y="69"/>
                  </a:lnTo>
                  <a:lnTo>
                    <a:pt x="377" y="74"/>
                  </a:lnTo>
                  <a:lnTo>
                    <a:pt x="372" y="64"/>
                  </a:lnTo>
                  <a:lnTo>
                    <a:pt x="367" y="48"/>
                  </a:lnTo>
                  <a:lnTo>
                    <a:pt x="357" y="32"/>
                  </a:lnTo>
                  <a:lnTo>
                    <a:pt x="341" y="27"/>
                  </a:lnTo>
                  <a:lnTo>
                    <a:pt x="315" y="2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2" name=""/>
            <p:cNvSpPr/>
            <p:nvPr/>
          </p:nvSpPr>
          <p:spPr>
            <a:xfrm>
              <a:off x="4984920" y="2551320"/>
              <a:ext cx="93240" cy="94320"/>
            </a:xfrm>
            <a:custGeom>
              <a:avLst/>
              <a:gdLst/>
              <a:ahLst/>
              <a:rect l="l" t="t" r="r" b="b"/>
              <a:pathLst>
                <a:path w="57" h="59">
                  <a:moveTo>
                    <a:pt x="0" y="0"/>
                  </a:moveTo>
                  <a:lnTo>
                    <a:pt x="0" y="6"/>
                  </a:lnTo>
                  <a:lnTo>
                    <a:pt x="0" y="32"/>
                  </a:lnTo>
                  <a:lnTo>
                    <a:pt x="10" y="37"/>
                  </a:lnTo>
                  <a:lnTo>
                    <a:pt x="21" y="37"/>
                  </a:lnTo>
                  <a:lnTo>
                    <a:pt x="57"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3" name=""/>
            <p:cNvSpPr/>
            <p:nvPr/>
          </p:nvSpPr>
          <p:spPr>
            <a:xfrm>
              <a:off x="4942080" y="2594520"/>
              <a:ext cx="59040" cy="33120"/>
            </a:xfrm>
            <a:custGeom>
              <a:avLst/>
              <a:gdLst/>
              <a:ahLst/>
              <a:rect l="l" t="t" r="r" b="b"/>
              <a:pathLst>
                <a:path w="36" h="21">
                  <a:moveTo>
                    <a:pt x="31" y="16"/>
                  </a:moveTo>
                  <a:lnTo>
                    <a:pt x="31" y="5"/>
                  </a:lnTo>
                  <a:lnTo>
                    <a:pt x="36" y="0"/>
                  </a:lnTo>
                  <a:lnTo>
                    <a:pt x="26" y="0"/>
                  </a:lnTo>
                  <a:lnTo>
                    <a:pt x="21" y="5"/>
                  </a:lnTo>
                  <a:lnTo>
                    <a:pt x="21" y="10"/>
                  </a:lnTo>
                  <a:lnTo>
                    <a:pt x="16" y="16"/>
                  </a:lnTo>
                  <a:lnTo>
                    <a:pt x="0" y="21"/>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114" name=""/>
            <p:cNvSpPr/>
            <p:nvPr/>
          </p:nvSpPr>
          <p:spPr>
            <a:xfrm>
              <a:off x="4993200" y="2560680"/>
              <a:ext cx="110160" cy="254160"/>
            </a:xfrm>
            <a:custGeom>
              <a:avLst/>
              <a:gdLst/>
              <a:ahLst/>
              <a:rect l="l" t="t" r="r" b="b"/>
              <a:pathLst>
                <a:path w="67" h="159">
                  <a:moveTo>
                    <a:pt x="0" y="0"/>
                  </a:moveTo>
                  <a:lnTo>
                    <a:pt x="5" y="21"/>
                  </a:lnTo>
                  <a:lnTo>
                    <a:pt x="5" y="26"/>
                  </a:lnTo>
                  <a:lnTo>
                    <a:pt x="11" y="31"/>
                  </a:lnTo>
                  <a:lnTo>
                    <a:pt x="16" y="42"/>
                  </a:lnTo>
                  <a:lnTo>
                    <a:pt x="42" y="69"/>
                  </a:lnTo>
                  <a:lnTo>
                    <a:pt x="57" y="137"/>
                  </a:lnTo>
                  <a:lnTo>
                    <a:pt x="67" y="159"/>
                  </a:lnTo>
                  <a:lnTo>
                    <a:pt x="57"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5" name=""/>
            <p:cNvSpPr/>
            <p:nvPr/>
          </p:nvSpPr>
          <p:spPr>
            <a:xfrm>
              <a:off x="4832280" y="2560680"/>
              <a:ext cx="68760" cy="74880"/>
            </a:xfrm>
            <a:custGeom>
              <a:avLst/>
              <a:gdLst/>
              <a:ahLst/>
              <a:rect l="l" t="t" r="r" b="b"/>
              <a:pathLst>
                <a:path w="42" h="47">
                  <a:moveTo>
                    <a:pt x="42" y="21"/>
                  </a:moveTo>
                  <a:lnTo>
                    <a:pt x="26" y="26"/>
                  </a:lnTo>
                  <a:lnTo>
                    <a:pt x="0" y="31"/>
                  </a:lnTo>
                  <a:lnTo>
                    <a:pt x="11" y="21"/>
                  </a:lnTo>
                  <a:lnTo>
                    <a:pt x="21" y="0"/>
                  </a:lnTo>
                  <a:lnTo>
                    <a:pt x="26" y="10"/>
                  </a:lnTo>
                  <a:lnTo>
                    <a:pt x="16" y="16"/>
                  </a:lnTo>
                  <a:lnTo>
                    <a:pt x="16" y="31"/>
                  </a:lnTo>
                  <a:lnTo>
                    <a:pt x="5" y="47"/>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116" name=""/>
            <p:cNvSpPr/>
            <p:nvPr/>
          </p:nvSpPr>
          <p:spPr>
            <a:xfrm>
              <a:off x="4671360" y="2619720"/>
              <a:ext cx="203400" cy="195120"/>
            </a:xfrm>
            <a:custGeom>
              <a:avLst/>
              <a:gdLst/>
              <a:ahLst/>
              <a:rect l="l" t="t" r="r" b="b"/>
              <a:pathLst>
                <a:path w="124" h="122">
                  <a:moveTo>
                    <a:pt x="124" y="16"/>
                  </a:moveTo>
                  <a:lnTo>
                    <a:pt x="114" y="0"/>
                  </a:lnTo>
                  <a:lnTo>
                    <a:pt x="103" y="21"/>
                  </a:lnTo>
                  <a:lnTo>
                    <a:pt x="78" y="53"/>
                  </a:lnTo>
                  <a:lnTo>
                    <a:pt x="0"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7" name=""/>
            <p:cNvSpPr/>
            <p:nvPr/>
          </p:nvSpPr>
          <p:spPr>
            <a:xfrm flipH="1">
              <a:off x="4807800" y="2653560"/>
              <a:ext cx="24480" cy="41400"/>
            </a:xfrm>
            <a:prstGeom prst="line">
              <a:avLst/>
            </a:prstGeom>
            <a:ln w="7920">
              <a:solidFill>
                <a:srgbClr val="ffffff"/>
              </a:solidFill>
              <a:miter/>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118" name=""/>
            <p:cNvSpPr/>
            <p:nvPr/>
          </p:nvSpPr>
          <p:spPr>
            <a:xfrm>
              <a:off x="5553000" y="2440440"/>
              <a:ext cx="59040" cy="145800"/>
            </a:xfrm>
            <a:custGeom>
              <a:avLst/>
              <a:gdLst/>
              <a:ahLst/>
              <a:rect l="l" t="t" r="r" b="b"/>
              <a:pathLst>
                <a:path w="36" h="91">
                  <a:moveTo>
                    <a:pt x="5" y="0"/>
                  </a:moveTo>
                  <a:lnTo>
                    <a:pt x="10" y="32"/>
                  </a:lnTo>
                  <a:lnTo>
                    <a:pt x="0" y="69"/>
                  </a:lnTo>
                  <a:lnTo>
                    <a:pt x="16" y="80"/>
                  </a:lnTo>
                  <a:lnTo>
                    <a:pt x="26" y="91"/>
                  </a:lnTo>
                  <a:lnTo>
                    <a:pt x="36"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9" name=""/>
            <p:cNvSpPr/>
            <p:nvPr/>
          </p:nvSpPr>
          <p:spPr>
            <a:xfrm>
              <a:off x="5545080" y="2466360"/>
              <a:ext cx="93240" cy="144000"/>
            </a:xfrm>
            <a:custGeom>
              <a:avLst/>
              <a:gdLst/>
              <a:ahLst/>
              <a:rect l="l" t="t" r="r" b="b"/>
              <a:pathLst>
                <a:path w="57" h="90">
                  <a:moveTo>
                    <a:pt x="0" y="0"/>
                  </a:moveTo>
                  <a:lnTo>
                    <a:pt x="5" y="11"/>
                  </a:lnTo>
                  <a:lnTo>
                    <a:pt x="10" y="48"/>
                  </a:lnTo>
                  <a:lnTo>
                    <a:pt x="46" y="80"/>
                  </a:lnTo>
                  <a:lnTo>
                    <a:pt x="57" y="90"/>
                  </a:lnTo>
                  <a:lnTo>
                    <a:pt x="5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0" name=""/>
            <p:cNvSpPr/>
            <p:nvPr/>
          </p:nvSpPr>
          <p:spPr>
            <a:xfrm>
              <a:off x="5545080" y="2560680"/>
              <a:ext cx="84960" cy="49680"/>
            </a:xfrm>
            <a:custGeom>
              <a:avLst/>
              <a:gdLst/>
              <a:ahLst/>
              <a:rect l="l" t="t" r="r" b="b"/>
              <a:pathLst>
                <a:path w="52" h="31">
                  <a:moveTo>
                    <a:pt x="52" y="31"/>
                  </a:moveTo>
                  <a:lnTo>
                    <a:pt x="41" y="26"/>
                  </a:lnTo>
                  <a:lnTo>
                    <a:pt x="21" y="10"/>
                  </a:lnTo>
                  <a:lnTo>
                    <a:pt x="0" y="0"/>
                  </a:lnTo>
                </a:path>
              </a:pathLst>
            </a:custGeom>
            <a:noFill/>
            <a:ln w="7920">
              <a:solidFill>
                <a:srgbClr val="ffffff"/>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121" name=""/>
            <p:cNvSpPr/>
            <p:nvPr/>
          </p:nvSpPr>
          <p:spPr>
            <a:xfrm>
              <a:off x="5536800" y="2543400"/>
              <a:ext cx="7920" cy="17280"/>
            </a:xfrm>
            <a:custGeom>
              <a:avLst/>
              <a:gdLst/>
              <a:ahLst/>
              <a:rect l="l" t="t" r="r" b="b"/>
              <a:pathLst>
                <a:path w="5" h="11">
                  <a:moveTo>
                    <a:pt x="5" y="11"/>
                  </a:moveTo>
                  <a:lnTo>
                    <a:pt x="5" y="11"/>
                  </a:lnTo>
                  <a:lnTo>
                    <a:pt x="5" y="0"/>
                  </a:lnTo>
                  <a:lnTo>
                    <a:pt x="0"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122" name=""/>
            <p:cNvSpPr/>
            <p:nvPr/>
          </p:nvSpPr>
          <p:spPr>
            <a:xfrm>
              <a:off x="5298480" y="2535120"/>
              <a:ext cx="270720" cy="92160"/>
            </a:xfrm>
            <a:custGeom>
              <a:avLst/>
              <a:gdLst/>
              <a:ahLst/>
              <a:rect l="l" t="t" r="r" b="b"/>
              <a:pathLst>
                <a:path w="165" h="58">
                  <a:moveTo>
                    <a:pt x="145" y="5"/>
                  </a:moveTo>
                  <a:lnTo>
                    <a:pt x="150" y="5"/>
                  </a:lnTo>
                  <a:lnTo>
                    <a:pt x="165" y="53"/>
                  </a:lnTo>
                  <a:lnTo>
                    <a:pt x="124" y="58"/>
                  </a:lnTo>
                  <a:lnTo>
                    <a:pt x="114" y="32"/>
                  </a:lnTo>
                  <a:lnTo>
                    <a:pt x="93" y="32"/>
                  </a:lnTo>
                  <a:lnTo>
                    <a:pt x="83" y="21"/>
                  </a:lnTo>
                  <a:lnTo>
                    <a:pt x="88" y="21"/>
                  </a:lnTo>
                  <a:lnTo>
                    <a:pt x="78" y="5"/>
                  </a:lnTo>
                  <a:lnTo>
                    <a:pt x="57" y="16"/>
                  </a:lnTo>
                  <a:lnTo>
                    <a:pt x="26" y="16"/>
                  </a:lnTo>
                  <a:lnTo>
                    <a:pt x="16" y="0"/>
                  </a:lnTo>
                  <a:lnTo>
                    <a:pt x="11" y="0"/>
                  </a:lnTo>
                  <a:lnTo>
                    <a:pt x="11" y="5"/>
                  </a:lnTo>
                  <a:lnTo>
                    <a:pt x="0" y="5"/>
                  </a:lnTo>
                  <a:lnTo>
                    <a:pt x="5" y="21"/>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23" name=""/>
            <p:cNvSpPr/>
            <p:nvPr/>
          </p:nvSpPr>
          <p:spPr>
            <a:xfrm>
              <a:off x="4789440" y="2237400"/>
              <a:ext cx="93600" cy="449640"/>
            </a:xfrm>
            <a:custGeom>
              <a:avLst/>
              <a:gdLst/>
              <a:ahLst/>
              <a:rect l="l" t="t" r="r" b="b"/>
              <a:pathLst>
                <a:path w="57" h="281">
                  <a:moveTo>
                    <a:pt x="6" y="223"/>
                  </a:moveTo>
                  <a:lnTo>
                    <a:pt x="16" y="223"/>
                  </a:lnTo>
                  <a:lnTo>
                    <a:pt x="11" y="223"/>
                  </a:lnTo>
                  <a:lnTo>
                    <a:pt x="21" y="223"/>
                  </a:lnTo>
                  <a:lnTo>
                    <a:pt x="37" y="212"/>
                  </a:lnTo>
                  <a:lnTo>
                    <a:pt x="26" y="180"/>
                  </a:lnTo>
                  <a:lnTo>
                    <a:pt x="11" y="180"/>
                  </a:lnTo>
                  <a:lnTo>
                    <a:pt x="16" y="212"/>
                  </a:lnTo>
                  <a:lnTo>
                    <a:pt x="31" y="218"/>
                  </a:lnTo>
                  <a:lnTo>
                    <a:pt x="26" y="228"/>
                  </a:lnTo>
                  <a:lnTo>
                    <a:pt x="0" y="281"/>
                  </a:lnTo>
                  <a:lnTo>
                    <a:pt x="26" y="255"/>
                  </a:lnTo>
                  <a:lnTo>
                    <a:pt x="52" y="218"/>
                  </a:lnTo>
                  <a:lnTo>
                    <a:pt x="57" y="202"/>
                  </a:lnTo>
                  <a:lnTo>
                    <a:pt x="42" y="191"/>
                  </a:lnTo>
                  <a:lnTo>
                    <a:pt x="31" y="154"/>
                  </a:lnTo>
                  <a:lnTo>
                    <a:pt x="26" y="133"/>
                  </a:lnTo>
                  <a:lnTo>
                    <a:pt x="6" y="138"/>
                  </a:lnTo>
                  <a:lnTo>
                    <a:pt x="0" y="106"/>
                  </a:lnTo>
                  <a:lnTo>
                    <a:pt x="16" y="90"/>
                  </a:lnTo>
                  <a:lnTo>
                    <a:pt x="16" y="74"/>
                  </a:lnTo>
                  <a:lnTo>
                    <a:pt x="11" y="21"/>
                  </a:lnTo>
                  <a:lnTo>
                    <a:pt x="31" y="16"/>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4" name=""/>
            <p:cNvSpPr/>
            <p:nvPr/>
          </p:nvSpPr>
          <p:spPr>
            <a:xfrm>
              <a:off x="4781520" y="2610360"/>
              <a:ext cx="219960" cy="76680"/>
            </a:xfrm>
            <a:custGeom>
              <a:avLst/>
              <a:gdLst/>
              <a:ahLst/>
              <a:rect l="l" t="t" r="r" b="b"/>
              <a:pathLst>
                <a:path w="134" h="48">
                  <a:moveTo>
                    <a:pt x="5" y="48"/>
                  </a:moveTo>
                  <a:lnTo>
                    <a:pt x="0" y="11"/>
                  </a:lnTo>
                  <a:lnTo>
                    <a:pt x="11" y="0"/>
                  </a:lnTo>
                  <a:lnTo>
                    <a:pt x="16" y="32"/>
                  </a:lnTo>
                  <a:lnTo>
                    <a:pt x="47" y="27"/>
                  </a:lnTo>
                  <a:lnTo>
                    <a:pt x="47" y="22"/>
                  </a:lnTo>
                  <a:lnTo>
                    <a:pt x="57" y="22"/>
                  </a:lnTo>
                  <a:lnTo>
                    <a:pt x="57" y="27"/>
                  </a:lnTo>
                  <a:lnTo>
                    <a:pt x="134" y="11"/>
                  </a:lnTo>
                </a:path>
              </a:pathLst>
            </a:custGeom>
            <a:noFill/>
            <a:ln w="792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Times New Roman"/>
              </a:endParaRPr>
            </a:p>
          </p:txBody>
        </p:sp>
        <p:sp>
          <p:nvSpPr>
            <p:cNvPr id="2125" name=""/>
            <p:cNvSpPr/>
            <p:nvPr/>
          </p:nvSpPr>
          <p:spPr>
            <a:xfrm>
              <a:off x="4596120" y="2594520"/>
              <a:ext cx="236160" cy="66960"/>
            </a:xfrm>
            <a:custGeom>
              <a:avLst/>
              <a:gdLst/>
              <a:ahLst/>
              <a:rect l="l" t="t" r="r" b="b"/>
              <a:pathLst>
                <a:path w="144" h="42">
                  <a:moveTo>
                    <a:pt x="0" y="42"/>
                  </a:moveTo>
                  <a:lnTo>
                    <a:pt x="10" y="26"/>
                  </a:lnTo>
                  <a:lnTo>
                    <a:pt x="67" y="16"/>
                  </a:lnTo>
                  <a:lnTo>
                    <a:pt x="67" y="10"/>
                  </a:lnTo>
                  <a:lnTo>
                    <a:pt x="118" y="5"/>
                  </a:lnTo>
                  <a:lnTo>
                    <a:pt x="144" y="0"/>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2126" name=""/>
            <p:cNvSpPr/>
            <p:nvPr/>
          </p:nvSpPr>
          <p:spPr>
            <a:xfrm>
              <a:off x="4901400" y="2594520"/>
              <a:ext cx="100080" cy="33120"/>
            </a:xfrm>
            <a:custGeom>
              <a:avLst/>
              <a:gdLst/>
              <a:ahLst/>
              <a:rect l="l" t="t" r="r" b="b"/>
              <a:pathLst>
                <a:path w="61" h="21">
                  <a:moveTo>
                    <a:pt x="0" y="16"/>
                  </a:moveTo>
                  <a:lnTo>
                    <a:pt x="5" y="16"/>
                  </a:lnTo>
                  <a:lnTo>
                    <a:pt x="20" y="16"/>
                  </a:lnTo>
                  <a:lnTo>
                    <a:pt x="25" y="10"/>
                  </a:lnTo>
                  <a:lnTo>
                    <a:pt x="36" y="0"/>
                  </a:lnTo>
                  <a:lnTo>
                    <a:pt x="36" y="16"/>
                  </a:lnTo>
                  <a:lnTo>
                    <a:pt x="25" y="21"/>
                  </a:lnTo>
                  <a:lnTo>
                    <a:pt x="20" y="21"/>
                  </a:lnTo>
                  <a:lnTo>
                    <a:pt x="31" y="5"/>
                  </a:lnTo>
                  <a:lnTo>
                    <a:pt x="61" y="16"/>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127" name=""/>
            <p:cNvSpPr/>
            <p:nvPr/>
          </p:nvSpPr>
          <p:spPr>
            <a:xfrm>
              <a:off x="4925880" y="2602440"/>
              <a:ext cx="59040" cy="25200"/>
            </a:xfrm>
            <a:custGeom>
              <a:avLst/>
              <a:gdLst/>
              <a:ahLst/>
              <a:rect l="l" t="t" r="r" b="b"/>
              <a:pathLst>
                <a:path w="36" h="16">
                  <a:moveTo>
                    <a:pt x="0" y="16"/>
                  </a:moveTo>
                  <a:lnTo>
                    <a:pt x="10" y="11"/>
                  </a:lnTo>
                  <a:lnTo>
                    <a:pt x="16" y="5"/>
                  </a:lnTo>
                  <a:lnTo>
                    <a:pt x="26" y="0"/>
                  </a:lnTo>
                  <a:lnTo>
                    <a:pt x="31" y="0"/>
                  </a:lnTo>
                  <a:lnTo>
                    <a:pt x="36" y="0"/>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128" name=""/>
            <p:cNvSpPr/>
            <p:nvPr/>
          </p:nvSpPr>
          <p:spPr>
            <a:xfrm>
              <a:off x="4671360" y="2610360"/>
              <a:ext cx="280440" cy="186840"/>
            </a:xfrm>
            <a:custGeom>
              <a:avLst/>
              <a:gdLst/>
              <a:ahLst/>
              <a:rect l="l" t="t" r="r" b="b"/>
              <a:pathLst>
                <a:path w="171" h="117">
                  <a:moveTo>
                    <a:pt x="0" y="117"/>
                  </a:moveTo>
                  <a:lnTo>
                    <a:pt x="72" y="53"/>
                  </a:lnTo>
                  <a:lnTo>
                    <a:pt x="109" y="48"/>
                  </a:lnTo>
                  <a:lnTo>
                    <a:pt x="124" y="22"/>
                  </a:lnTo>
                  <a:lnTo>
                    <a:pt x="124" y="16"/>
                  </a:lnTo>
                  <a:lnTo>
                    <a:pt x="145" y="22"/>
                  </a:lnTo>
                  <a:lnTo>
                    <a:pt x="155" y="16"/>
                  </a:lnTo>
                  <a:lnTo>
                    <a:pt x="165" y="11"/>
                  </a:lnTo>
                  <a:lnTo>
                    <a:pt x="171" y="27"/>
                  </a:lnTo>
                  <a:lnTo>
                    <a:pt x="155" y="32"/>
                  </a:lnTo>
                  <a:lnTo>
                    <a:pt x="150" y="16"/>
                  </a:lnTo>
                  <a:lnTo>
                    <a:pt x="140" y="16"/>
                  </a:lnTo>
                  <a:lnTo>
                    <a:pt x="129" y="11"/>
                  </a:lnTo>
                  <a:lnTo>
                    <a:pt x="129" y="6"/>
                  </a:lnTo>
                  <a:lnTo>
                    <a:pt x="12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9" name=""/>
            <p:cNvSpPr/>
            <p:nvPr/>
          </p:nvSpPr>
          <p:spPr>
            <a:xfrm>
              <a:off x="4917600" y="2610360"/>
              <a:ext cx="75240" cy="60480"/>
            </a:xfrm>
            <a:custGeom>
              <a:avLst/>
              <a:gdLst/>
              <a:ahLst/>
              <a:rect l="l" t="t" r="r" b="b"/>
              <a:pathLst>
                <a:path w="46" h="38">
                  <a:moveTo>
                    <a:pt x="46" y="0"/>
                  </a:moveTo>
                  <a:lnTo>
                    <a:pt x="41" y="22"/>
                  </a:lnTo>
                  <a:lnTo>
                    <a:pt x="31" y="27"/>
                  </a:lnTo>
                  <a:lnTo>
                    <a:pt x="21" y="38"/>
                  </a:lnTo>
                  <a:lnTo>
                    <a:pt x="10" y="38"/>
                  </a:lnTo>
                  <a:lnTo>
                    <a:pt x="0" y="27"/>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130" name=""/>
            <p:cNvSpPr/>
            <p:nvPr/>
          </p:nvSpPr>
          <p:spPr>
            <a:xfrm>
              <a:off x="4984920" y="2551320"/>
              <a:ext cx="16200" cy="25200"/>
            </a:xfrm>
            <a:custGeom>
              <a:avLst/>
              <a:gdLst/>
              <a:ahLst/>
              <a:rect l="l" t="t" r="r" b="b"/>
              <a:pathLst>
                <a:path w="10" h="16">
                  <a:moveTo>
                    <a:pt x="0" y="0"/>
                  </a:moveTo>
                  <a:lnTo>
                    <a:pt x="10" y="0"/>
                  </a:lnTo>
                  <a:lnTo>
                    <a:pt x="10" y="1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131" name=""/>
            <p:cNvSpPr/>
            <p:nvPr/>
          </p:nvSpPr>
          <p:spPr>
            <a:xfrm>
              <a:off x="4934160" y="2568600"/>
              <a:ext cx="93600" cy="380880"/>
            </a:xfrm>
            <a:custGeom>
              <a:avLst/>
              <a:gdLst/>
              <a:ahLst/>
              <a:rect l="l" t="t" r="r" b="b"/>
              <a:pathLst>
                <a:path w="57" h="238">
                  <a:moveTo>
                    <a:pt x="57" y="201"/>
                  </a:moveTo>
                  <a:lnTo>
                    <a:pt x="31" y="233"/>
                  </a:lnTo>
                  <a:lnTo>
                    <a:pt x="11" y="238"/>
                  </a:lnTo>
                  <a:lnTo>
                    <a:pt x="11" y="212"/>
                  </a:lnTo>
                  <a:lnTo>
                    <a:pt x="0" y="132"/>
                  </a:lnTo>
                  <a:lnTo>
                    <a:pt x="5" y="117"/>
                  </a:lnTo>
                  <a:lnTo>
                    <a:pt x="47" y="21"/>
                  </a:lnTo>
                  <a:lnTo>
                    <a:pt x="57"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2" name=""/>
            <p:cNvSpPr/>
            <p:nvPr/>
          </p:nvSpPr>
          <p:spPr>
            <a:xfrm flipH="1">
              <a:off x="5019480" y="2586240"/>
              <a:ext cx="7920" cy="15840"/>
            </a:xfrm>
            <a:prstGeom prst="line">
              <a:avLst/>
            </a:prstGeom>
            <a:ln w="792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133" name=""/>
            <p:cNvSpPr/>
            <p:nvPr/>
          </p:nvSpPr>
          <p:spPr>
            <a:xfrm>
              <a:off x="4993200" y="2594520"/>
              <a:ext cx="42480" cy="15840"/>
            </a:xfrm>
            <a:prstGeom prst="line">
              <a:avLst/>
            </a:prstGeom>
            <a:ln w="792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134" name=""/>
            <p:cNvSpPr/>
            <p:nvPr/>
          </p:nvSpPr>
          <p:spPr>
            <a:xfrm>
              <a:off x="4952160" y="2586240"/>
              <a:ext cx="185400" cy="210960"/>
            </a:xfrm>
            <a:custGeom>
              <a:avLst/>
              <a:gdLst/>
              <a:ahLst/>
              <a:rect l="l" t="t" r="r" b="b"/>
              <a:pathLst>
                <a:path w="113" h="132">
                  <a:moveTo>
                    <a:pt x="0" y="47"/>
                  </a:moveTo>
                  <a:lnTo>
                    <a:pt x="5" y="53"/>
                  </a:lnTo>
                  <a:lnTo>
                    <a:pt x="15" y="53"/>
                  </a:lnTo>
                  <a:lnTo>
                    <a:pt x="20" y="47"/>
                  </a:lnTo>
                  <a:lnTo>
                    <a:pt x="41" y="42"/>
                  </a:lnTo>
                  <a:lnTo>
                    <a:pt x="92" y="0"/>
                  </a:lnTo>
                  <a:lnTo>
                    <a:pt x="61" y="26"/>
                  </a:lnTo>
                  <a:lnTo>
                    <a:pt x="56" y="74"/>
                  </a:lnTo>
                  <a:lnTo>
                    <a:pt x="51" y="90"/>
                  </a:lnTo>
                  <a:lnTo>
                    <a:pt x="56" y="90"/>
                  </a:lnTo>
                  <a:lnTo>
                    <a:pt x="67" y="132"/>
                  </a:lnTo>
                  <a:lnTo>
                    <a:pt x="103" y="132"/>
                  </a:lnTo>
                  <a:lnTo>
                    <a:pt x="113" y="13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5" name=""/>
            <p:cNvSpPr/>
            <p:nvPr/>
          </p:nvSpPr>
          <p:spPr>
            <a:xfrm>
              <a:off x="5061960" y="2560680"/>
              <a:ext cx="83520" cy="66960"/>
            </a:xfrm>
            <a:custGeom>
              <a:avLst/>
              <a:gdLst/>
              <a:ahLst/>
              <a:rect l="l" t="t" r="r" b="b"/>
              <a:pathLst>
                <a:path w="51" h="42">
                  <a:moveTo>
                    <a:pt x="0" y="0"/>
                  </a:moveTo>
                  <a:lnTo>
                    <a:pt x="51" y="26"/>
                  </a:lnTo>
                  <a:lnTo>
                    <a:pt x="51" y="42"/>
                  </a:lnTo>
                  <a:lnTo>
                    <a:pt x="51" y="31"/>
                  </a:lnTo>
                  <a:lnTo>
                    <a:pt x="20" y="16"/>
                  </a:lnTo>
                  <a:lnTo>
                    <a:pt x="0" y="5"/>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2136" name=""/>
            <p:cNvSpPr/>
            <p:nvPr/>
          </p:nvSpPr>
          <p:spPr>
            <a:xfrm>
              <a:off x="5052240" y="2475720"/>
              <a:ext cx="77040" cy="151920"/>
            </a:xfrm>
            <a:custGeom>
              <a:avLst/>
              <a:gdLst/>
              <a:ahLst/>
              <a:rect l="l" t="t" r="r" b="b"/>
              <a:pathLst>
                <a:path w="47" h="95">
                  <a:moveTo>
                    <a:pt x="42" y="0"/>
                  </a:moveTo>
                  <a:lnTo>
                    <a:pt x="47" y="37"/>
                  </a:lnTo>
                  <a:lnTo>
                    <a:pt x="31" y="37"/>
                  </a:lnTo>
                  <a:lnTo>
                    <a:pt x="31" y="53"/>
                  </a:lnTo>
                  <a:lnTo>
                    <a:pt x="6" y="79"/>
                  </a:lnTo>
                  <a:lnTo>
                    <a:pt x="6" y="84"/>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7" name=""/>
            <p:cNvSpPr/>
            <p:nvPr/>
          </p:nvSpPr>
          <p:spPr>
            <a:xfrm>
              <a:off x="4952160" y="2280600"/>
              <a:ext cx="67320" cy="100800"/>
            </a:xfrm>
            <a:custGeom>
              <a:avLst/>
              <a:gdLst/>
              <a:ahLst/>
              <a:rect l="l" t="t" r="r" b="b"/>
              <a:pathLst>
                <a:path w="41" h="63">
                  <a:moveTo>
                    <a:pt x="0" y="0"/>
                  </a:moveTo>
                  <a:lnTo>
                    <a:pt x="36" y="63"/>
                  </a:lnTo>
                  <a:lnTo>
                    <a:pt x="41" y="6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8" name=""/>
            <p:cNvSpPr/>
            <p:nvPr/>
          </p:nvSpPr>
          <p:spPr>
            <a:xfrm>
              <a:off x="5019480" y="2381400"/>
              <a:ext cx="7920" cy="9720"/>
            </a:xfrm>
            <a:custGeom>
              <a:avLst/>
              <a:gdLst/>
              <a:ahLst/>
              <a:rect l="l" t="t" r="r" b="b"/>
              <a:pathLst>
                <a:path w="5" h="6">
                  <a:moveTo>
                    <a:pt x="0" y="0"/>
                  </a:moveTo>
                  <a:lnTo>
                    <a:pt x="5" y="0"/>
                  </a:lnTo>
                  <a:lnTo>
                    <a:pt x="5" y="6"/>
                  </a:lnTo>
                  <a:lnTo>
                    <a:pt x="5" y="6"/>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139" name=""/>
            <p:cNvSpPr/>
            <p:nvPr/>
          </p:nvSpPr>
          <p:spPr>
            <a:xfrm>
              <a:off x="5027760" y="2391120"/>
              <a:ext cx="7920" cy="792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140" name=""/>
            <p:cNvSpPr/>
            <p:nvPr/>
          </p:nvSpPr>
          <p:spPr>
            <a:xfrm>
              <a:off x="4952160" y="2280600"/>
              <a:ext cx="83520" cy="118440"/>
            </a:xfrm>
            <a:custGeom>
              <a:avLst/>
              <a:gdLst/>
              <a:ahLst/>
              <a:rect l="l" t="t" r="r" b="b"/>
              <a:pathLst>
                <a:path w="51" h="74">
                  <a:moveTo>
                    <a:pt x="51" y="74"/>
                  </a:moveTo>
                  <a:lnTo>
                    <a:pt x="51" y="63"/>
                  </a:lnTo>
                  <a:lnTo>
                    <a:pt x="20"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1" name=""/>
            <p:cNvSpPr/>
            <p:nvPr/>
          </p:nvSpPr>
          <p:spPr>
            <a:xfrm>
              <a:off x="5951880" y="2127240"/>
              <a:ext cx="83520" cy="42840"/>
            </a:xfrm>
            <a:custGeom>
              <a:avLst/>
              <a:gdLst/>
              <a:ahLst/>
              <a:rect l="l" t="t" r="r" b="b"/>
              <a:pathLst>
                <a:path w="51" h="27">
                  <a:moveTo>
                    <a:pt x="0" y="27"/>
                  </a:moveTo>
                  <a:lnTo>
                    <a:pt x="15" y="27"/>
                  </a:lnTo>
                  <a:lnTo>
                    <a:pt x="36" y="22"/>
                  </a:lnTo>
                  <a:lnTo>
                    <a:pt x="51" y="11"/>
                  </a:lnTo>
                  <a:lnTo>
                    <a:pt x="51" y="0"/>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142" name=""/>
            <p:cNvSpPr/>
            <p:nvPr/>
          </p:nvSpPr>
          <p:spPr>
            <a:xfrm>
              <a:off x="4705920" y="2263320"/>
              <a:ext cx="144720" cy="331200"/>
            </a:xfrm>
            <a:custGeom>
              <a:avLst/>
              <a:gdLst/>
              <a:ahLst/>
              <a:rect l="l" t="t" r="r" b="b"/>
              <a:pathLst>
                <a:path w="88" h="207">
                  <a:moveTo>
                    <a:pt x="88" y="0"/>
                  </a:moveTo>
                  <a:lnTo>
                    <a:pt x="62" y="11"/>
                  </a:lnTo>
                  <a:lnTo>
                    <a:pt x="72" y="48"/>
                  </a:lnTo>
                  <a:lnTo>
                    <a:pt x="57" y="53"/>
                  </a:lnTo>
                  <a:lnTo>
                    <a:pt x="0" y="64"/>
                  </a:lnTo>
                  <a:lnTo>
                    <a:pt x="5" y="101"/>
                  </a:lnTo>
                  <a:lnTo>
                    <a:pt x="10" y="101"/>
                  </a:lnTo>
                  <a:lnTo>
                    <a:pt x="15" y="127"/>
                  </a:lnTo>
                  <a:lnTo>
                    <a:pt x="15" y="143"/>
                  </a:lnTo>
                  <a:lnTo>
                    <a:pt x="15" y="149"/>
                  </a:lnTo>
                  <a:lnTo>
                    <a:pt x="10" y="154"/>
                  </a:lnTo>
                  <a:lnTo>
                    <a:pt x="20" y="154"/>
                  </a:lnTo>
                  <a:lnTo>
                    <a:pt x="26" y="180"/>
                  </a:lnTo>
                  <a:lnTo>
                    <a:pt x="26" y="191"/>
                  </a:lnTo>
                  <a:lnTo>
                    <a:pt x="15" y="191"/>
                  </a:lnTo>
                  <a:lnTo>
                    <a:pt x="10" y="207"/>
                  </a:lnTo>
                  <a:lnTo>
                    <a:pt x="5" y="20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3" name=""/>
            <p:cNvSpPr/>
            <p:nvPr/>
          </p:nvSpPr>
          <p:spPr>
            <a:xfrm>
              <a:off x="5282280" y="2365560"/>
              <a:ext cx="101880" cy="92520"/>
            </a:xfrm>
            <a:custGeom>
              <a:avLst/>
              <a:gdLst/>
              <a:ahLst/>
              <a:rect l="l" t="t" r="r" b="b"/>
              <a:pathLst>
                <a:path w="62" h="58">
                  <a:moveTo>
                    <a:pt x="57" y="5"/>
                  </a:moveTo>
                  <a:lnTo>
                    <a:pt x="15" y="10"/>
                  </a:lnTo>
                  <a:lnTo>
                    <a:pt x="5" y="21"/>
                  </a:lnTo>
                  <a:lnTo>
                    <a:pt x="5" y="37"/>
                  </a:lnTo>
                  <a:lnTo>
                    <a:pt x="5" y="42"/>
                  </a:lnTo>
                  <a:lnTo>
                    <a:pt x="15" y="42"/>
                  </a:lnTo>
                  <a:lnTo>
                    <a:pt x="15" y="53"/>
                  </a:lnTo>
                  <a:lnTo>
                    <a:pt x="26" y="58"/>
                  </a:lnTo>
                  <a:lnTo>
                    <a:pt x="15" y="53"/>
                  </a:lnTo>
                  <a:lnTo>
                    <a:pt x="10" y="47"/>
                  </a:lnTo>
                  <a:lnTo>
                    <a:pt x="0" y="47"/>
                  </a:lnTo>
                  <a:lnTo>
                    <a:pt x="0" y="37"/>
                  </a:lnTo>
                  <a:lnTo>
                    <a:pt x="0" y="16"/>
                  </a:lnTo>
                  <a:lnTo>
                    <a:pt x="10" y="10"/>
                  </a:lnTo>
                  <a:lnTo>
                    <a:pt x="62" y="0"/>
                  </a:lnTo>
                  <a:lnTo>
                    <a:pt x="36" y="5"/>
                  </a:lnTo>
                  <a:lnTo>
                    <a:pt x="41" y="5"/>
                  </a:lnTo>
                  <a:lnTo>
                    <a:pt x="46" y="26"/>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2144" name=""/>
            <p:cNvSpPr/>
            <p:nvPr/>
          </p:nvSpPr>
          <p:spPr>
            <a:xfrm flipH="1">
              <a:off x="5196960" y="2432520"/>
              <a:ext cx="59040" cy="7920"/>
            </a:xfrm>
            <a:prstGeom prst="line">
              <a:avLst/>
            </a:prstGeom>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145" name=""/>
            <p:cNvSpPr/>
            <p:nvPr/>
          </p:nvSpPr>
          <p:spPr>
            <a:xfrm>
              <a:off x="4993200" y="2416680"/>
              <a:ext cx="42480" cy="15840"/>
            </a:xfrm>
            <a:custGeom>
              <a:avLst/>
              <a:gdLst/>
              <a:ahLst/>
              <a:rect l="l" t="t" r="r" b="b"/>
              <a:pathLst>
                <a:path w="26" h="10">
                  <a:moveTo>
                    <a:pt x="0" y="5"/>
                  </a:moveTo>
                  <a:lnTo>
                    <a:pt x="21" y="0"/>
                  </a:lnTo>
                  <a:lnTo>
                    <a:pt x="26" y="0"/>
                  </a:lnTo>
                  <a:lnTo>
                    <a:pt x="26"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146" name=""/>
            <p:cNvSpPr/>
            <p:nvPr/>
          </p:nvSpPr>
          <p:spPr>
            <a:xfrm>
              <a:off x="5662800" y="2280600"/>
              <a:ext cx="93600" cy="84600"/>
            </a:xfrm>
            <a:custGeom>
              <a:avLst/>
              <a:gdLst/>
              <a:ahLst/>
              <a:rect l="l" t="t" r="r" b="b"/>
              <a:pathLst>
                <a:path w="57" h="53">
                  <a:moveTo>
                    <a:pt x="0" y="53"/>
                  </a:moveTo>
                  <a:lnTo>
                    <a:pt x="5" y="37"/>
                  </a:lnTo>
                  <a:lnTo>
                    <a:pt x="5" y="42"/>
                  </a:lnTo>
                  <a:lnTo>
                    <a:pt x="31" y="10"/>
                  </a:lnTo>
                  <a:lnTo>
                    <a:pt x="31" y="0"/>
                  </a:lnTo>
                  <a:lnTo>
                    <a:pt x="41" y="16"/>
                  </a:lnTo>
                  <a:lnTo>
                    <a:pt x="47" y="26"/>
                  </a:lnTo>
                  <a:lnTo>
                    <a:pt x="57" y="42"/>
                  </a:lnTo>
                </a:path>
              </a:pathLst>
            </a:custGeom>
            <a:no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147" name=""/>
            <p:cNvSpPr/>
            <p:nvPr/>
          </p:nvSpPr>
          <p:spPr>
            <a:xfrm>
              <a:off x="5730480" y="2280600"/>
              <a:ext cx="26280" cy="67320"/>
            </a:xfrm>
            <a:custGeom>
              <a:avLst/>
              <a:gdLst/>
              <a:ahLst/>
              <a:rect l="l" t="t" r="r" b="b"/>
              <a:pathLst>
                <a:path w="16" h="42">
                  <a:moveTo>
                    <a:pt x="0" y="0"/>
                  </a:moveTo>
                  <a:lnTo>
                    <a:pt x="11" y="10"/>
                  </a:lnTo>
                  <a:lnTo>
                    <a:pt x="6" y="21"/>
                  </a:lnTo>
                  <a:lnTo>
                    <a:pt x="16" y="42"/>
                  </a:lnTo>
                </a:path>
              </a:pathLst>
            </a:custGeom>
            <a:noFill/>
            <a:ln w="7920">
              <a:solidFill>
                <a:srgbClr val="ffffff"/>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2148" name=""/>
            <p:cNvSpPr/>
            <p:nvPr/>
          </p:nvSpPr>
          <p:spPr>
            <a:xfrm>
              <a:off x="4705920" y="2399040"/>
              <a:ext cx="8280" cy="25200"/>
            </a:xfrm>
            <a:prstGeom prst="line">
              <a:avLst/>
            </a:prstGeom>
            <a:ln w="7920">
              <a:solidFill>
                <a:srgbClr val="ffffff"/>
              </a:solidFill>
              <a:miter/>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149" name=""/>
            <p:cNvSpPr/>
            <p:nvPr/>
          </p:nvSpPr>
          <p:spPr>
            <a:xfrm>
              <a:off x="5061960" y="2288880"/>
              <a:ext cx="287280" cy="118080"/>
            </a:xfrm>
            <a:custGeom>
              <a:avLst/>
              <a:gdLst/>
              <a:ahLst/>
              <a:rect l="l" t="t" r="r" b="b"/>
              <a:pathLst>
                <a:path w="175" h="74">
                  <a:moveTo>
                    <a:pt x="93" y="0"/>
                  </a:moveTo>
                  <a:lnTo>
                    <a:pt x="103" y="0"/>
                  </a:lnTo>
                  <a:lnTo>
                    <a:pt x="108" y="32"/>
                  </a:lnTo>
                  <a:lnTo>
                    <a:pt x="118" y="42"/>
                  </a:lnTo>
                  <a:lnTo>
                    <a:pt x="118" y="48"/>
                  </a:lnTo>
                  <a:lnTo>
                    <a:pt x="134" y="42"/>
                  </a:lnTo>
                  <a:lnTo>
                    <a:pt x="139" y="48"/>
                  </a:lnTo>
                  <a:lnTo>
                    <a:pt x="149" y="48"/>
                  </a:lnTo>
                  <a:lnTo>
                    <a:pt x="144" y="27"/>
                  </a:lnTo>
                  <a:lnTo>
                    <a:pt x="165" y="21"/>
                  </a:lnTo>
                  <a:lnTo>
                    <a:pt x="175" y="48"/>
                  </a:lnTo>
                  <a:lnTo>
                    <a:pt x="165" y="42"/>
                  </a:lnTo>
                  <a:lnTo>
                    <a:pt x="144" y="53"/>
                  </a:lnTo>
                  <a:lnTo>
                    <a:pt x="124" y="53"/>
                  </a:lnTo>
                  <a:lnTo>
                    <a:pt x="124" y="48"/>
                  </a:lnTo>
                  <a:lnTo>
                    <a:pt x="118" y="42"/>
                  </a:lnTo>
                  <a:lnTo>
                    <a:pt x="108" y="32"/>
                  </a:lnTo>
                  <a:lnTo>
                    <a:pt x="82" y="37"/>
                  </a:lnTo>
                  <a:lnTo>
                    <a:pt x="0" y="53"/>
                  </a:lnTo>
                  <a:lnTo>
                    <a:pt x="0" y="58"/>
                  </a:lnTo>
                  <a:lnTo>
                    <a:pt x="5" y="69"/>
                  </a:lnTo>
                  <a:lnTo>
                    <a:pt x="10" y="74"/>
                  </a:lnTo>
                  <a:lnTo>
                    <a:pt x="5"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0" name=""/>
            <p:cNvSpPr/>
            <p:nvPr/>
          </p:nvSpPr>
          <p:spPr>
            <a:xfrm>
              <a:off x="5019480" y="2373480"/>
              <a:ext cx="219960" cy="92520"/>
            </a:xfrm>
            <a:custGeom>
              <a:avLst/>
              <a:gdLst/>
              <a:ahLst/>
              <a:rect l="l" t="t" r="r" b="b"/>
              <a:pathLst>
                <a:path w="134" h="58">
                  <a:moveTo>
                    <a:pt x="134" y="0"/>
                  </a:moveTo>
                  <a:lnTo>
                    <a:pt x="134" y="11"/>
                  </a:lnTo>
                  <a:lnTo>
                    <a:pt x="108" y="16"/>
                  </a:lnTo>
                  <a:lnTo>
                    <a:pt x="113" y="27"/>
                  </a:lnTo>
                  <a:lnTo>
                    <a:pt x="113" y="42"/>
                  </a:lnTo>
                  <a:lnTo>
                    <a:pt x="20" y="58"/>
                  </a:lnTo>
                  <a:lnTo>
                    <a:pt x="20" y="42"/>
                  </a:lnTo>
                  <a:lnTo>
                    <a:pt x="15" y="32"/>
                  </a:lnTo>
                  <a:lnTo>
                    <a:pt x="26" y="32"/>
                  </a:lnTo>
                  <a:lnTo>
                    <a:pt x="31" y="21"/>
                  </a:lnTo>
                  <a:lnTo>
                    <a:pt x="10" y="21"/>
                  </a:lnTo>
                  <a:lnTo>
                    <a:pt x="10" y="32"/>
                  </a:lnTo>
                  <a:lnTo>
                    <a:pt x="5" y="32"/>
                  </a:lnTo>
                  <a:lnTo>
                    <a:pt x="5" y="16"/>
                  </a:lnTo>
                  <a:lnTo>
                    <a:pt x="0" y="11"/>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2151" name=""/>
            <p:cNvSpPr/>
            <p:nvPr/>
          </p:nvSpPr>
          <p:spPr>
            <a:xfrm>
              <a:off x="4952160" y="2119320"/>
              <a:ext cx="201600" cy="169560"/>
            </a:xfrm>
            <a:custGeom>
              <a:avLst/>
              <a:gdLst/>
              <a:ahLst/>
              <a:rect l="l" t="t" r="r" b="b"/>
              <a:pathLst>
                <a:path w="123" h="106">
                  <a:moveTo>
                    <a:pt x="123" y="27"/>
                  </a:moveTo>
                  <a:lnTo>
                    <a:pt x="92" y="5"/>
                  </a:lnTo>
                  <a:lnTo>
                    <a:pt x="82" y="5"/>
                  </a:lnTo>
                  <a:lnTo>
                    <a:pt x="77" y="0"/>
                  </a:lnTo>
                  <a:lnTo>
                    <a:pt x="36" y="42"/>
                  </a:lnTo>
                  <a:lnTo>
                    <a:pt x="30" y="53"/>
                  </a:lnTo>
                  <a:lnTo>
                    <a:pt x="20" y="69"/>
                  </a:lnTo>
                  <a:lnTo>
                    <a:pt x="20" y="80"/>
                  </a:lnTo>
                  <a:lnTo>
                    <a:pt x="15" y="90"/>
                  </a:lnTo>
                  <a:lnTo>
                    <a:pt x="5" y="85"/>
                  </a:lnTo>
                  <a:lnTo>
                    <a:pt x="0" y="95"/>
                  </a:lnTo>
                  <a:lnTo>
                    <a:pt x="0" y="101"/>
                  </a:lnTo>
                  <a:lnTo>
                    <a:pt x="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2" name=""/>
            <p:cNvSpPr/>
            <p:nvPr/>
          </p:nvSpPr>
          <p:spPr>
            <a:xfrm>
              <a:off x="5145840" y="2162160"/>
              <a:ext cx="26280" cy="118080"/>
            </a:xfrm>
            <a:custGeom>
              <a:avLst/>
              <a:gdLst/>
              <a:ahLst/>
              <a:rect l="l" t="t" r="r" b="b"/>
              <a:pathLst>
                <a:path w="16" h="74">
                  <a:moveTo>
                    <a:pt x="0" y="0"/>
                  </a:moveTo>
                  <a:lnTo>
                    <a:pt x="11" y="37"/>
                  </a:lnTo>
                  <a:lnTo>
                    <a:pt x="5" y="74"/>
                  </a:lnTo>
                  <a:lnTo>
                    <a:pt x="16"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3" name=""/>
            <p:cNvSpPr/>
            <p:nvPr/>
          </p:nvSpPr>
          <p:spPr>
            <a:xfrm>
              <a:off x="5011560" y="2399040"/>
              <a:ext cx="50400" cy="110160"/>
            </a:xfrm>
            <a:custGeom>
              <a:avLst/>
              <a:gdLst/>
              <a:ahLst/>
              <a:rect l="l" t="t" r="r" b="b"/>
              <a:pathLst>
                <a:path w="31" h="69">
                  <a:moveTo>
                    <a:pt x="10" y="0"/>
                  </a:moveTo>
                  <a:lnTo>
                    <a:pt x="0" y="69"/>
                  </a:lnTo>
                  <a:lnTo>
                    <a:pt x="31"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4" name=""/>
            <p:cNvSpPr/>
            <p:nvPr/>
          </p:nvSpPr>
          <p:spPr>
            <a:xfrm>
              <a:off x="5256000" y="2653560"/>
              <a:ext cx="17640" cy="7920"/>
            </a:xfrm>
            <a:prstGeom prst="line">
              <a:avLst/>
            </a:prstGeom>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155" name=""/>
            <p:cNvSpPr/>
            <p:nvPr/>
          </p:nvSpPr>
          <p:spPr>
            <a:xfrm flipH="1">
              <a:off x="5180400" y="2296800"/>
              <a:ext cx="3456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56" name=""/>
            <p:cNvSpPr/>
            <p:nvPr/>
          </p:nvSpPr>
          <p:spPr>
            <a:xfrm>
              <a:off x="5172120" y="2296800"/>
              <a:ext cx="16200" cy="9360"/>
            </a:xfrm>
            <a:custGeom>
              <a:avLst/>
              <a:gdLst/>
              <a:ahLst/>
              <a:rect l="l" t="t" r="r" b="b"/>
              <a:pathLst>
                <a:path w="10" h="6">
                  <a:moveTo>
                    <a:pt x="5" y="0"/>
                  </a:moveTo>
                  <a:lnTo>
                    <a:pt x="5" y="6"/>
                  </a:lnTo>
                  <a:lnTo>
                    <a:pt x="0" y="6"/>
                  </a:lnTo>
                  <a:lnTo>
                    <a:pt x="10" y="6"/>
                  </a:lnTo>
                </a:path>
              </a:pathLst>
            </a:custGeom>
            <a:noFill/>
            <a:ln w="792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157" name=""/>
            <p:cNvSpPr/>
            <p:nvPr/>
          </p:nvSpPr>
          <p:spPr>
            <a:xfrm>
              <a:off x="5188680" y="2306160"/>
              <a:ext cx="26280" cy="1440"/>
            </a:xfrm>
            <a:custGeom>
              <a:avLst/>
              <a:gdLst/>
              <a:ahLst/>
              <a:rect l="l" t="t" r="r" b="b"/>
              <a:pathLst>
                <a:path w="16" h="0">
                  <a:moveTo>
                    <a:pt x="0" y="0"/>
                  </a:moveTo>
                  <a:lnTo>
                    <a:pt x="10" y="0"/>
                  </a:lnTo>
                  <a:lnTo>
                    <a:pt x="10" y="0"/>
                  </a:lnTo>
                  <a:lnTo>
                    <a:pt x="16"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58" name=""/>
            <p:cNvSpPr/>
            <p:nvPr/>
          </p:nvSpPr>
          <p:spPr>
            <a:xfrm>
              <a:off x="5214960" y="2306160"/>
              <a:ext cx="32760" cy="41400"/>
            </a:xfrm>
            <a:custGeom>
              <a:avLst/>
              <a:gdLst/>
              <a:ahLst/>
              <a:rect l="l" t="t" r="r" b="b"/>
              <a:pathLst>
                <a:path w="20" h="26">
                  <a:moveTo>
                    <a:pt x="0" y="0"/>
                  </a:moveTo>
                  <a:lnTo>
                    <a:pt x="5" y="5"/>
                  </a:lnTo>
                  <a:lnTo>
                    <a:pt x="20" y="26"/>
                  </a:lnTo>
                </a:path>
              </a:pathLst>
            </a:custGeom>
            <a:noFill/>
            <a:ln w="792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159" name=""/>
            <p:cNvSpPr/>
            <p:nvPr/>
          </p:nvSpPr>
          <p:spPr>
            <a:xfrm flipH="1" flipV="1">
              <a:off x="5223240" y="2347920"/>
              <a:ext cx="792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160" name=""/>
            <p:cNvSpPr/>
            <p:nvPr/>
          </p:nvSpPr>
          <p:spPr>
            <a:xfrm flipH="1">
              <a:off x="4858920" y="2568600"/>
              <a:ext cx="24480" cy="51120"/>
            </a:xfrm>
            <a:prstGeom prst="line">
              <a:avLst/>
            </a:prstGeom>
            <a:ln w="7920">
              <a:solidFill>
                <a:srgbClr val="ffffff"/>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161" name=""/>
            <p:cNvSpPr/>
            <p:nvPr/>
          </p:nvSpPr>
          <p:spPr>
            <a:xfrm>
              <a:off x="4756680" y="2661480"/>
              <a:ext cx="59040" cy="169200"/>
            </a:xfrm>
            <a:custGeom>
              <a:avLst/>
              <a:gdLst/>
              <a:ahLst/>
              <a:rect l="l" t="t" r="r" b="b"/>
              <a:pathLst>
                <a:path w="36" h="106">
                  <a:moveTo>
                    <a:pt x="0" y="106"/>
                  </a:moveTo>
                  <a:lnTo>
                    <a:pt x="31" y="96"/>
                  </a:lnTo>
                  <a:lnTo>
                    <a:pt x="20" y="53"/>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2" name=""/>
            <p:cNvSpPr/>
            <p:nvPr/>
          </p:nvSpPr>
          <p:spPr>
            <a:xfrm flipH="1">
              <a:off x="4789080" y="2687400"/>
              <a:ext cx="26280" cy="51120"/>
            </a:xfrm>
            <a:prstGeom prst="line">
              <a:avLst/>
            </a:prstGeom>
            <a:ln w="7920">
              <a:solidFill>
                <a:srgbClr val="ffffff"/>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163" name=""/>
            <p:cNvSpPr/>
            <p:nvPr/>
          </p:nvSpPr>
          <p:spPr>
            <a:xfrm>
              <a:off x="5740560" y="2170440"/>
              <a:ext cx="211320" cy="51120"/>
            </a:xfrm>
            <a:custGeom>
              <a:avLst/>
              <a:gdLst/>
              <a:ahLst/>
              <a:rect l="l" t="t" r="r" b="b"/>
              <a:pathLst>
                <a:path w="129" h="32">
                  <a:moveTo>
                    <a:pt x="0" y="10"/>
                  </a:moveTo>
                  <a:lnTo>
                    <a:pt x="5" y="32"/>
                  </a:lnTo>
                  <a:lnTo>
                    <a:pt x="46" y="26"/>
                  </a:lnTo>
                  <a:lnTo>
                    <a:pt x="51" y="26"/>
                  </a:lnTo>
                  <a:lnTo>
                    <a:pt x="56" y="21"/>
                  </a:lnTo>
                  <a:lnTo>
                    <a:pt x="93" y="16"/>
                  </a:lnTo>
                  <a:lnTo>
                    <a:pt x="103" y="5"/>
                  </a:lnTo>
                  <a:lnTo>
                    <a:pt x="129" y="0"/>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164" name=""/>
            <p:cNvSpPr/>
            <p:nvPr/>
          </p:nvSpPr>
          <p:spPr>
            <a:xfrm>
              <a:off x="5951880" y="2136960"/>
              <a:ext cx="101880" cy="33120"/>
            </a:xfrm>
            <a:custGeom>
              <a:avLst/>
              <a:gdLst/>
              <a:ahLst/>
              <a:rect l="l" t="t" r="r" b="b"/>
              <a:pathLst>
                <a:path w="62" h="21">
                  <a:moveTo>
                    <a:pt x="0" y="21"/>
                  </a:moveTo>
                  <a:lnTo>
                    <a:pt x="15" y="16"/>
                  </a:lnTo>
                  <a:lnTo>
                    <a:pt x="41" y="10"/>
                  </a:lnTo>
                  <a:lnTo>
                    <a:pt x="62" y="0"/>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165" name=""/>
            <p:cNvSpPr/>
            <p:nvPr/>
          </p:nvSpPr>
          <p:spPr>
            <a:xfrm>
              <a:off x="6053760" y="2127240"/>
              <a:ext cx="24480" cy="9720"/>
            </a:xfrm>
            <a:custGeom>
              <a:avLst/>
              <a:gdLst/>
              <a:ahLst/>
              <a:rect l="l" t="t" r="r" b="b"/>
              <a:pathLst>
                <a:path w="15" h="6">
                  <a:moveTo>
                    <a:pt x="0" y="6"/>
                  </a:moveTo>
                  <a:lnTo>
                    <a:pt x="5" y="6"/>
                  </a:lnTo>
                  <a:lnTo>
                    <a:pt x="10" y="0"/>
                  </a:lnTo>
                  <a:lnTo>
                    <a:pt x="15" y="0"/>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166" name=""/>
            <p:cNvSpPr/>
            <p:nvPr/>
          </p:nvSpPr>
          <p:spPr>
            <a:xfrm>
              <a:off x="6070320" y="2119320"/>
              <a:ext cx="67320" cy="127800"/>
            </a:xfrm>
            <a:custGeom>
              <a:avLst/>
              <a:gdLst/>
              <a:ahLst/>
              <a:rect l="l" t="t" r="r" b="b"/>
              <a:pathLst>
                <a:path w="41" h="80">
                  <a:moveTo>
                    <a:pt x="5" y="5"/>
                  </a:moveTo>
                  <a:lnTo>
                    <a:pt x="0" y="0"/>
                  </a:lnTo>
                  <a:lnTo>
                    <a:pt x="5" y="0"/>
                  </a:lnTo>
                  <a:lnTo>
                    <a:pt x="15" y="27"/>
                  </a:lnTo>
                  <a:lnTo>
                    <a:pt x="26" y="21"/>
                  </a:lnTo>
                  <a:lnTo>
                    <a:pt x="41" y="27"/>
                  </a:lnTo>
                  <a:lnTo>
                    <a:pt x="36" y="58"/>
                  </a:lnTo>
                  <a:lnTo>
                    <a:pt x="41"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7" name=""/>
            <p:cNvSpPr/>
            <p:nvPr/>
          </p:nvSpPr>
          <p:spPr>
            <a:xfrm>
              <a:off x="6137640" y="2247120"/>
              <a:ext cx="17640" cy="15840"/>
            </a:xfrm>
            <a:custGeom>
              <a:avLst/>
              <a:gdLst/>
              <a:ahLst/>
              <a:rect l="l" t="t" r="r" b="b"/>
              <a:pathLst>
                <a:path w="11" h="10">
                  <a:moveTo>
                    <a:pt x="0" y="0"/>
                  </a:moveTo>
                  <a:lnTo>
                    <a:pt x="0" y="0"/>
                  </a:lnTo>
                  <a:lnTo>
                    <a:pt x="5" y="5"/>
                  </a:lnTo>
                  <a:lnTo>
                    <a:pt x="11"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168" name=""/>
            <p:cNvSpPr/>
            <p:nvPr/>
          </p:nvSpPr>
          <p:spPr>
            <a:xfrm>
              <a:off x="6155640" y="2263320"/>
              <a:ext cx="1800" cy="33480"/>
            </a:xfrm>
            <a:custGeom>
              <a:avLst/>
              <a:gdLst/>
              <a:ahLst/>
              <a:rect l="l" t="t" r="r" b="b"/>
              <a:pathLst>
                <a:path w="0" h="21">
                  <a:moveTo>
                    <a:pt x="0" y="0"/>
                  </a:moveTo>
                  <a:lnTo>
                    <a:pt x="0" y="5"/>
                  </a:lnTo>
                  <a:lnTo>
                    <a:pt x="0" y="16"/>
                  </a:lnTo>
                  <a:lnTo>
                    <a:pt x="0" y="21"/>
                  </a:lnTo>
                </a:path>
              </a:pathLst>
            </a:custGeom>
            <a:noFill/>
            <a:ln w="792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169" name=""/>
            <p:cNvSpPr/>
            <p:nvPr/>
          </p:nvSpPr>
          <p:spPr>
            <a:xfrm>
              <a:off x="6155640" y="2296800"/>
              <a:ext cx="126360" cy="42840"/>
            </a:xfrm>
            <a:custGeom>
              <a:avLst/>
              <a:gdLst/>
              <a:ahLst/>
              <a:rect l="l" t="t" r="r" b="b"/>
              <a:pathLst>
                <a:path w="77" h="27">
                  <a:moveTo>
                    <a:pt x="0" y="0"/>
                  </a:moveTo>
                  <a:lnTo>
                    <a:pt x="15" y="6"/>
                  </a:lnTo>
                  <a:lnTo>
                    <a:pt x="15" y="11"/>
                  </a:lnTo>
                  <a:lnTo>
                    <a:pt x="25" y="27"/>
                  </a:lnTo>
                  <a:lnTo>
                    <a:pt x="56" y="22"/>
                  </a:lnTo>
                  <a:lnTo>
                    <a:pt x="56" y="11"/>
                  </a:lnTo>
                  <a:lnTo>
                    <a:pt x="62" y="11"/>
                  </a:lnTo>
                  <a:lnTo>
                    <a:pt x="62" y="6"/>
                  </a:lnTo>
                  <a:lnTo>
                    <a:pt x="77" y="6"/>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170" name=""/>
            <p:cNvSpPr/>
            <p:nvPr/>
          </p:nvSpPr>
          <p:spPr>
            <a:xfrm>
              <a:off x="5689440" y="2186280"/>
              <a:ext cx="59040" cy="42840"/>
            </a:xfrm>
            <a:custGeom>
              <a:avLst/>
              <a:gdLst/>
              <a:ahLst/>
              <a:rect l="l" t="t" r="r" b="b"/>
              <a:pathLst>
                <a:path w="36" h="27">
                  <a:moveTo>
                    <a:pt x="31" y="0"/>
                  </a:moveTo>
                  <a:lnTo>
                    <a:pt x="36" y="22"/>
                  </a:lnTo>
                  <a:lnTo>
                    <a:pt x="0" y="27"/>
                  </a:lnTo>
                </a:path>
              </a:pathLst>
            </a:custGeom>
            <a:noFill/>
            <a:ln w="792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171" name=""/>
            <p:cNvSpPr/>
            <p:nvPr/>
          </p:nvSpPr>
          <p:spPr>
            <a:xfrm>
              <a:off x="5689440" y="2162160"/>
              <a:ext cx="287280" cy="74880"/>
            </a:xfrm>
            <a:custGeom>
              <a:avLst/>
              <a:gdLst/>
              <a:ahLst/>
              <a:rect l="l" t="t" r="r" b="b"/>
              <a:pathLst>
                <a:path w="175" h="47">
                  <a:moveTo>
                    <a:pt x="0" y="47"/>
                  </a:moveTo>
                  <a:lnTo>
                    <a:pt x="77" y="31"/>
                  </a:lnTo>
                  <a:lnTo>
                    <a:pt x="82" y="37"/>
                  </a:lnTo>
                  <a:lnTo>
                    <a:pt x="87" y="31"/>
                  </a:lnTo>
                  <a:lnTo>
                    <a:pt x="124" y="26"/>
                  </a:lnTo>
                  <a:lnTo>
                    <a:pt x="139" y="10"/>
                  </a:lnTo>
                  <a:lnTo>
                    <a:pt x="175" y="0"/>
                  </a:lnTo>
                </a:path>
              </a:pathLst>
            </a:custGeom>
            <a:no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172" name=""/>
            <p:cNvSpPr/>
            <p:nvPr/>
          </p:nvSpPr>
          <p:spPr>
            <a:xfrm>
              <a:off x="5976720" y="2144880"/>
              <a:ext cx="77040" cy="17280"/>
            </a:xfrm>
            <a:custGeom>
              <a:avLst/>
              <a:gdLst/>
              <a:ahLst/>
              <a:rect l="l" t="t" r="r" b="b"/>
              <a:pathLst>
                <a:path w="47" h="11">
                  <a:moveTo>
                    <a:pt x="0" y="11"/>
                  </a:moveTo>
                  <a:lnTo>
                    <a:pt x="11" y="11"/>
                  </a:lnTo>
                  <a:lnTo>
                    <a:pt x="31" y="5"/>
                  </a:lnTo>
                  <a:lnTo>
                    <a:pt x="47" y="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173" name=""/>
            <p:cNvSpPr/>
            <p:nvPr/>
          </p:nvSpPr>
          <p:spPr>
            <a:xfrm>
              <a:off x="6053760" y="2127240"/>
              <a:ext cx="24480" cy="17640"/>
            </a:xfrm>
            <a:custGeom>
              <a:avLst/>
              <a:gdLst/>
              <a:ahLst/>
              <a:rect l="l" t="t" r="r" b="b"/>
              <a:pathLst>
                <a:path w="15" h="11">
                  <a:moveTo>
                    <a:pt x="0" y="11"/>
                  </a:moveTo>
                  <a:lnTo>
                    <a:pt x="5" y="6"/>
                  </a:lnTo>
                  <a:lnTo>
                    <a:pt x="10" y="6"/>
                  </a:lnTo>
                  <a:lnTo>
                    <a:pt x="15" y="0"/>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174" name=""/>
            <p:cNvSpPr/>
            <p:nvPr/>
          </p:nvSpPr>
          <p:spPr>
            <a:xfrm>
              <a:off x="6078600" y="2127240"/>
              <a:ext cx="93240" cy="17640"/>
            </a:xfrm>
            <a:custGeom>
              <a:avLst/>
              <a:gdLst/>
              <a:ahLst/>
              <a:rect l="l" t="t" r="r" b="b"/>
              <a:pathLst>
                <a:path w="57" h="11">
                  <a:moveTo>
                    <a:pt x="0" y="0"/>
                  </a:moveTo>
                  <a:lnTo>
                    <a:pt x="10" y="0"/>
                  </a:lnTo>
                  <a:lnTo>
                    <a:pt x="16" y="0"/>
                  </a:lnTo>
                  <a:lnTo>
                    <a:pt x="26" y="11"/>
                  </a:lnTo>
                  <a:lnTo>
                    <a:pt x="57" y="11"/>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175" name=""/>
            <p:cNvSpPr/>
            <p:nvPr/>
          </p:nvSpPr>
          <p:spPr>
            <a:xfrm>
              <a:off x="6171840" y="2144880"/>
              <a:ext cx="42480" cy="25200"/>
            </a:xfrm>
            <a:custGeom>
              <a:avLst/>
              <a:gdLst/>
              <a:ahLst/>
              <a:rect l="l" t="t" r="r" b="b"/>
              <a:pathLst>
                <a:path w="26" h="16">
                  <a:moveTo>
                    <a:pt x="0" y="0"/>
                  </a:moveTo>
                  <a:lnTo>
                    <a:pt x="5" y="5"/>
                  </a:lnTo>
                  <a:lnTo>
                    <a:pt x="15" y="11"/>
                  </a:lnTo>
                  <a:lnTo>
                    <a:pt x="26" y="16"/>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176" name=""/>
            <p:cNvSpPr/>
            <p:nvPr/>
          </p:nvSpPr>
          <p:spPr>
            <a:xfrm>
              <a:off x="6214680" y="2170440"/>
              <a:ext cx="24480" cy="25560"/>
            </a:xfrm>
            <a:custGeom>
              <a:avLst/>
              <a:gdLst/>
              <a:ahLst/>
              <a:rect l="l" t="t" r="r" b="b"/>
              <a:pathLst>
                <a:path w="15" h="16">
                  <a:moveTo>
                    <a:pt x="0" y="0"/>
                  </a:moveTo>
                  <a:lnTo>
                    <a:pt x="5" y="5"/>
                  </a:lnTo>
                  <a:lnTo>
                    <a:pt x="10" y="10"/>
                  </a:lnTo>
                  <a:lnTo>
                    <a:pt x="15" y="16"/>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177" name=""/>
            <p:cNvSpPr/>
            <p:nvPr/>
          </p:nvSpPr>
          <p:spPr>
            <a:xfrm>
              <a:off x="6239160" y="2196000"/>
              <a:ext cx="26280" cy="66960"/>
            </a:xfrm>
            <a:custGeom>
              <a:avLst/>
              <a:gdLst/>
              <a:ahLst/>
              <a:rect l="l" t="t" r="r" b="b"/>
              <a:pathLst>
                <a:path w="16" h="42">
                  <a:moveTo>
                    <a:pt x="0" y="0"/>
                  </a:moveTo>
                  <a:lnTo>
                    <a:pt x="0" y="10"/>
                  </a:lnTo>
                  <a:lnTo>
                    <a:pt x="11" y="32"/>
                  </a:lnTo>
                  <a:lnTo>
                    <a:pt x="16" y="42"/>
                  </a:lnTo>
                </a:path>
              </a:pathLst>
            </a:custGeom>
            <a:noFill/>
            <a:ln w="7920">
              <a:solidFill>
                <a:srgbClr val="ffffff"/>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2178" name=""/>
            <p:cNvSpPr/>
            <p:nvPr/>
          </p:nvSpPr>
          <p:spPr>
            <a:xfrm>
              <a:off x="6265800" y="2263320"/>
              <a:ext cx="144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79" name=""/>
            <p:cNvSpPr/>
            <p:nvPr/>
          </p:nvSpPr>
          <p:spPr>
            <a:xfrm>
              <a:off x="6214680" y="2170440"/>
              <a:ext cx="42480" cy="92520"/>
            </a:xfrm>
            <a:custGeom>
              <a:avLst/>
              <a:gdLst/>
              <a:ahLst/>
              <a:rect l="l" t="t" r="r" b="b"/>
              <a:pathLst>
                <a:path w="26" h="58">
                  <a:moveTo>
                    <a:pt x="0" y="0"/>
                  </a:moveTo>
                  <a:lnTo>
                    <a:pt x="10" y="16"/>
                  </a:lnTo>
                  <a:lnTo>
                    <a:pt x="20" y="37"/>
                  </a:lnTo>
                  <a:lnTo>
                    <a:pt x="26" y="58"/>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2180" name=""/>
            <p:cNvSpPr/>
            <p:nvPr/>
          </p:nvSpPr>
          <p:spPr>
            <a:xfrm>
              <a:off x="6257520" y="2263320"/>
              <a:ext cx="7920" cy="792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181" name=""/>
            <p:cNvSpPr/>
            <p:nvPr/>
          </p:nvSpPr>
          <p:spPr>
            <a:xfrm>
              <a:off x="6265800" y="2271240"/>
              <a:ext cx="7920" cy="17640"/>
            </a:xfrm>
            <a:custGeom>
              <a:avLst/>
              <a:gdLst/>
              <a:ahLst/>
              <a:rect l="l" t="t" r="r" b="b"/>
              <a:pathLst>
                <a:path w="5" h="11">
                  <a:moveTo>
                    <a:pt x="0" y="0"/>
                  </a:moveTo>
                  <a:lnTo>
                    <a:pt x="0" y="6"/>
                  </a:lnTo>
                  <a:lnTo>
                    <a:pt x="5" y="6"/>
                  </a:lnTo>
                  <a:lnTo>
                    <a:pt x="5" y="11"/>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182" name=""/>
            <p:cNvSpPr/>
            <p:nvPr/>
          </p:nvSpPr>
          <p:spPr>
            <a:xfrm>
              <a:off x="6265800" y="2263320"/>
              <a:ext cx="50400" cy="169200"/>
            </a:xfrm>
            <a:custGeom>
              <a:avLst/>
              <a:gdLst/>
              <a:ahLst/>
              <a:rect l="l" t="t" r="r" b="b"/>
              <a:pathLst>
                <a:path w="31" h="106">
                  <a:moveTo>
                    <a:pt x="5" y="16"/>
                  </a:moveTo>
                  <a:lnTo>
                    <a:pt x="15" y="53"/>
                  </a:lnTo>
                  <a:lnTo>
                    <a:pt x="26" y="58"/>
                  </a:lnTo>
                  <a:lnTo>
                    <a:pt x="20" y="69"/>
                  </a:lnTo>
                  <a:lnTo>
                    <a:pt x="20" y="74"/>
                  </a:lnTo>
                  <a:lnTo>
                    <a:pt x="26" y="80"/>
                  </a:lnTo>
                  <a:lnTo>
                    <a:pt x="20" y="80"/>
                  </a:lnTo>
                  <a:lnTo>
                    <a:pt x="20" y="101"/>
                  </a:lnTo>
                  <a:lnTo>
                    <a:pt x="26" y="101"/>
                  </a:lnTo>
                  <a:lnTo>
                    <a:pt x="26" y="106"/>
                  </a:lnTo>
                  <a:lnTo>
                    <a:pt x="26" y="80"/>
                  </a:lnTo>
                  <a:lnTo>
                    <a:pt x="26" y="80"/>
                  </a:lnTo>
                  <a:lnTo>
                    <a:pt x="26" y="74"/>
                  </a:lnTo>
                  <a:lnTo>
                    <a:pt x="26" y="69"/>
                  </a:lnTo>
                  <a:lnTo>
                    <a:pt x="31" y="58"/>
                  </a:lnTo>
                  <a:lnTo>
                    <a:pt x="15" y="53"/>
                  </a:lnTo>
                  <a:lnTo>
                    <a:pt x="10" y="1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3" name=""/>
            <p:cNvSpPr/>
            <p:nvPr/>
          </p:nvSpPr>
          <p:spPr>
            <a:xfrm>
              <a:off x="6078600" y="2127240"/>
              <a:ext cx="211680" cy="246240"/>
            </a:xfrm>
            <a:custGeom>
              <a:avLst/>
              <a:gdLst/>
              <a:ahLst/>
              <a:rect l="l" t="t" r="r" b="b"/>
              <a:pathLst>
                <a:path w="129" h="154">
                  <a:moveTo>
                    <a:pt x="0" y="0"/>
                  </a:moveTo>
                  <a:lnTo>
                    <a:pt x="10" y="22"/>
                  </a:lnTo>
                  <a:lnTo>
                    <a:pt x="21" y="22"/>
                  </a:lnTo>
                  <a:lnTo>
                    <a:pt x="31" y="22"/>
                  </a:lnTo>
                  <a:lnTo>
                    <a:pt x="31" y="53"/>
                  </a:lnTo>
                  <a:lnTo>
                    <a:pt x="36" y="75"/>
                  </a:lnTo>
                  <a:lnTo>
                    <a:pt x="41" y="85"/>
                  </a:lnTo>
                  <a:lnTo>
                    <a:pt x="41" y="101"/>
                  </a:lnTo>
                  <a:lnTo>
                    <a:pt x="47" y="106"/>
                  </a:lnTo>
                  <a:lnTo>
                    <a:pt x="62" y="117"/>
                  </a:lnTo>
                  <a:lnTo>
                    <a:pt x="72" y="133"/>
                  </a:lnTo>
                  <a:lnTo>
                    <a:pt x="103" y="133"/>
                  </a:lnTo>
                  <a:lnTo>
                    <a:pt x="98" y="143"/>
                  </a:lnTo>
                  <a:lnTo>
                    <a:pt x="114" y="154"/>
                  </a:lnTo>
                  <a:lnTo>
                    <a:pt x="124" y="154"/>
                  </a:lnTo>
                  <a:lnTo>
                    <a:pt x="124" y="143"/>
                  </a:lnTo>
                  <a:lnTo>
                    <a:pt x="129" y="1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4" name=""/>
            <p:cNvSpPr/>
            <p:nvPr/>
          </p:nvSpPr>
          <p:spPr>
            <a:xfrm>
              <a:off x="6290280" y="2356200"/>
              <a:ext cx="17640" cy="1440"/>
            </a:xfrm>
            <a:custGeom>
              <a:avLst/>
              <a:gdLst/>
              <a:ahLst/>
              <a:rect l="l" t="t" r="r" b="b"/>
              <a:pathLst>
                <a:path w="11" h="0">
                  <a:moveTo>
                    <a:pt x="0" y="0"/>
                  </a:moveTo>
                  <a:lnTo>
                    <a:pt x="0" y="0"/>
                  </a:lnTo>
                  <a:lnTo>
                    <a:pt x="5" y="0"/>
                  </a:lnTo>
                  <a:lnTo>
                    <a:pt x="11"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85" name=""/>
            <p:cNvSpPr/>
            <p:nvPr/>
          </p:nvSpPr>
          <p:spPr>
            <a:xfrm>
              <a:off x="6290280" y="2356200"/>
              <a:ext cx="17640" cy="1440"/>
            </a:xfrm>
            <a:custGeom>
              <a:avLst/>
              <a:gdLst/>
              <a:ahLst/>
              <a:rect l="l" t="t" r="r" b="b"/>
              <a:pathLst>
                <a:path w="11" h="0">
                  <a:moveTo>
                    <a:pt x="11" y="0"/>
                  </a:moveTo>
                  <a:lnTo>
                    <a:pt x="5" y="0"/>
                  </a:lnTo>
                  <a:lnTo>
                    <a:pt x="5" y="0"/>
                  </a:lnTo>
                  <a:lnTo>
                    <a:pt x="0"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86" name=""/>
            <p:cNvSpPr/>
            <p:nvPr/>
          </p:nvSpPr>
          <p:spPr>
            <a:xfrm flipH="1">
              <a:off x="6282000" y="2356200"/>
              <a:ext cx="792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87" name=""/>
            <p:cNvSpPr/>
            <p:nvPr/>
          </p:nvSpPr>
          <p:spPr>
            <a:xfrm>
              <a:off x="6282000" y="2356200"/>
              <a:ext cx="1440" cy="17280"/>
            </a:xfrm>
            <a:custGeom>
              <a:avLst/>
              <a:gdLst/>
              <a:ahLst/>
              <a:rect l="l" t="t" r="r" b="b"/>
              <a:pathLst>
                <a:path w="0" h="11">
                  <a:moveTo>
                    <a:pt x="0" y="0"/>
                  </a:moveTo>
                  <a:lnTo>
                    <a:pt x="0" y="6"/>
                  </a:lnTo>
                  <a:lnTo>
                    <a:pt x="0" y="6"/>
                  </a:lnTo>
                  <a:lnTo>
                    <a:pt x="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188" name=""/>
            <p:cNvSpPr/>
            <p:nvPr/>
          </p:nvSpPr>
          <p:spPr>
            <a:xfrm>
              <a:off x="6282000" y="2373480"/>
              <a:ext cx="1440" cy="17640"/>
            </a:xfrm>
            <a:custGeom>
              <a:avLst/>
              <a:gdLst/>
              <a:ahLst/>
              <a:rect l="l" t="t" r="r" b="b"/>
              <a:pathLst>
                <a:path w="0" h="11">
                  <a:moveTo>
                    <a:pt x="0" y="0"/>
                  </a:moveTo>
                  <a:lnTo>
                    <a:pt x="0" y="0"/>
                  </a:lnTo>
                  <a:lnTo>
                    <a:pt x="0" y="5"/>
                  </a:lnTo>
                  <a:lnTo>
                    <a:pt x="0" y="11"/>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189" name=""/>
            <p:cNvSpPr/>
            <p:nvPr/>
          </p:nvSpPr>
          <p:spPr>
            <a:xfrm>
              <a:off x="6282000" y="2373480"/>
              <a:ext cx="1440" cy="17640"/>
            </a:xfrm>
            <a:custGeom>
              <a:avLst/>
              <a:gdLst/>
              <a:ahLst/>
              <a:rect l="l" t="t" r="r" b="b"/>
              <a:pathLst>
                <a:path w="0" h="11">
                  <a:moveTo>
                    <a:pt x="0" y="11"/>
                  </a:moveTo>
                  <a:lnTo>
                    <a:pt x="0" y="5"/>
                  </a:lnTo>
                  <a:lnTo>
                    <a:pt x="0" y="5"/>
                  </a:lnTo>
                  <a:lnTo>
                    <a:pt x="0" y="0"/>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sp>
        <p:nvSpPr>
          <p:cNvPr id="2190" name=""/>
          <p:cNvSpPr/>
          <p:nvPr/>
        </p:nvSpPr>
        <p:spPr>
          <a:xfrm>
            <a:off x="6764400" y="1138320"/>
            <a:ext cx="1671480" cy="973080"/>
          </a:xfrm>
          <a:custGeom>
            <a:avLst/>
            <a:gdLst/>
            <a:ahLst/>
            <a:rect l="l" t="t" r="r" b="b"/>
            <a:pathLst>
              <a:path w="1043" h="627">
                <a:moveTo>
                  <a:pt x="4" y="122"/>
                </a:moveTo>
                <a:lnTo>
                  <a:pt x="4" y="396"/>
                </a:lnTo>
                <a:lnTo>
                  <a:pt x="50" y="420"/>
                </a:lnTo>
                <a:lnTo>
                  <a:pt x="84" y="436"/>
                </a:lnTo>
                <a:lnTo>
                  <a:pt x="90" y="452"/>
                </a:lnTo>
                <a:lnTo>
                  <a:pt x="144" y="468"/>
                </a:lnTo>
                <a:lnTo>
                  <a:pt x="156" y="476"/>
                </a:lnTo>
                <a:lnTo>
                  <a:pt x="148" y="504"/>
                </a:lnTo>
                <a:lnTo>
                  <a:pt x="170" y="522"/>
                </a:lnTo>
                <a:lnTo>
                  <a:pt x="200" y="510"/>
                </a:lnTo>
                <a:lnTo>
                  <a:pt x="222" y="508"/>
                </a:lnTo>
                <a:lnTo>
                  <a:pt x="246" y="522"/>
                </a:lnTo>
                <a:lnTo>
                  <a:pt x="266" y="522"/>
                </a:lnTo>
                <a:lnTo>
                  <a:pt x="270" y="552"/>
                </a:lnTo>
                <a:lnTo>
                  <a:pt x="282" y="550"/>
                </a:lnTo>
                <a:lnTo>
                  <a:pt x="306" y="546"/>
                </a:lnTo>
                <a:lnTo>
                  <a:pt x="314" y="558"/>
                </a:lnTo>
                <a:lnTo>
                  <a:pt x="316" y="582"/>
                </a:lnTo>
                <a:lnTo>
                  <a:pt x="348" y="592"/>
                </a:lnTo>
                <a:lnTo>
                  <a:pt x="368" y="584"/>
                </a:lnTo>
                <a:lnTo>
                  <a:pt x="378" y="576"/>
                </a:lnTo>
                <a:lnTo>
                  <a:pt x="392" y="584"/>
                </a:lnTo>
                <a:lnTo>
                  <a:pt x="390" y="606"/>
                </a:lnTo>
                <a:lnTo>
                  <a:pt x="406" y="616"/>
                </a:lnTo>
                <a:lnTo>
                  <a:pt x="464" y="624"/>
                </a:lnTo>
                <a:lnTo>
                  <a:pt x="482" y="622"/>
                </a:lnTo>
                <a:lnTo>
                  <a:pt x="502" y="626"/>
                </a:lnTo>
                <a:lnTo>
                  <a:pt x="518" y="616"/>
                </a:lnTo>
                <a:lnTo>
                  <a:pt x="576" y="604"/>
                </a:lnTo>
                <a:lnTo>
                  <a:pt x="624" y="588"/>
                </a:lnTo>
                <a:lnTo>
                  <a:pt x="622" y="568"/>
                </a:lnTo>
                <a:lnTo>
                  <a:pt x="628" y="558"/>
                </a:lnTo>
                <a:lnTo>
                  <a:pt x="644" y="556"/>
                </a:lnTo>
                <a:lnTo>
                  <a:pt x="660" y="560"/>
                </a:lnTo>
                <a:lnTo>
                  <a:pt x="680" y="522"/>
                </a:lnTo>
                <a:lnTo>
                  <a:pt x="678" y="490"/>
                </a:lnTo>
                <a:lnTo>
                  <a:pt x="688" y="466"/>
                </a:lnTo>
                <a:lnTo>
                  <a:pt x="676" y="410"/>
                </a:lnTo>
                <a:lnTo>
                  <a:pt x="698" y="338"/>
                </a:lnTo>
                <a:lnTo>
                  <a:pt x="706" y="334"/>
                </a:lnTo>
                <a:lnTo>
                  <a:pt x="704" y="322"/>
                </a:lnTo>
                <a:lnTo>
                  <a:pt x="722" y="318"/>
                </a:lnTo>
                <a:lnTo>
                  <a:pt x="732" y="336"/>
                </a:lnTo>
                <a:lnTo>
                  <a:pt x="752" y="334"/>
                </a:lnTo>
                <a:lnTo>
                  <a:pt x="772" y="328"/>
                </a:lnTo>
                <a:lnTo>
                  <a:pt x="774" y="312"/>
                </a:lnTo>
                <a:lnTo>
                  <a:pt x="784" y="312"/>
                </a:lnTo>
                <a:lnTo>
                  <a:pt x="784" y="334"/>
                </a:lnTo>
                <a:lnTo>
                  <a:pt x="824" y="350"/>
                </a:lnTo>
                <a:lnTo>
                  <a:pt x="842" y="440"/>
                </a:lnTo>
                <a:lnTo>
                  <a:pt x="864" y="430"/>
                </a:lnTo>
                <a:lnTo>
                  <a:pt x="872" y="428"/>
                </a:lnTo>
                <a:lnTo>
                  <a:pt x="872" y="412"/>
                </a:lnTo>
                <a:lnTo>
                  <a:pt x="860" y="408"/>
                </a:lnTo>
                <a:lnTo>
                  <a:pt x="860" y="398"/>
                </a:lnTo>
                <a:lnTo>
                  <a:pt x="872" y="396"/>
                </a:lnTo>
                <a:lnTo>
                  <a:pt x="882" y="400"/>
                </a:lnTo>
                <a:lnTo>
                  <a:pt x="892" y="388"/>
                </a:lnTo>
                <a:lnTo>
                  <a:pt x="890" y="370"/>
                </a:lnTo>
                <a:lnTo>
                  <a:pt x="878" y="360"/>
                </a:lnTo>
                <a:lnTo>
                  <a:pt x="880" y="346"/>
                </a:lnTo>
                <a:lnTo>
                  <a:pt x="890" y="336"/>
                </a:lnTo>
                <a:lnTo>
                  <a:pt x="904" y="338"/>
                </a:lnTo>
                <a:lnTo>
                  <a:pt x="924" y="364"/>
                </a:lnTo>
                <a:lnTo>
                  <a:pt x="934" y="358"/>
                </a:lnTo>
                <a:lnTo>
                  <a:pt x="958" y="332"/>
                </a:lnTo>
                <a:lnTo>
                  <a:pt x="958" y="318"/>
                </a:lnTo>
                <a:lnTo>
                  <a:pt x="998" y="262"/>
                </a:lnTo>
                <a:lnTo>
                  <a:pt x="998" y="244"/>
                </a:lnTo>
                <a:lnTo>
                  <a:pt x="996" y="232"/>
                </a:lnTo>
                <a:lnTo>
                  <a:pt x="1006" y="232"/>
                </a:lnTo>
                <a:lnTo>
                  <a:pt x="1014" y="238"/>
                </a:lnTo>
                <a:lnTo>
                  <a:pt x="1042" y="232"/>
                </a:lnTo>
                <a:lnTo>
                  <a:pt x="1042" y="0"/>
                </a:lnTo>
                <a:lnTo>
                  <a:pt x="0" y="2"/>
                </a:lnTo>
                <a:lnTo>
                  <a:pt x="4" y="122"/>
                </a:lnTo>
              </a:path>
            </a:pathLst>
          </a:custGeom>
          <a:solidFill>
            <a:srgbClr val="00ff00"/>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91" name=""/>
          <p:cNvSpPr/>
          <p:nvPr/>
        </p:nvSpPr>
        <p:spPr>
          <a:xfrm>
            <a:off x="3876840" y="1135080"/>
            <a:ext cx="866520" cy="676080"/>
          </a:xfrm>
          <a:custGeom>
            <a:avLst/>
            <a:gdLst/>
            <a:ahLst/>
            <a:rect l="l" t="t" r="r" b="b"/>
            <a:pathLst>
              <a:path w="539" h="435">
                <a:moveTo>
                  <a:pt x="538" y="0"/>
                </a:moveTo>
                <a:lnTo>
                  <a:pt x="72" y="2"/>
                </a:lnTo>
                <a:lnTo>
                  <a:pt x="0" y="392"/>
                </a:lnTo>
                <a:lnTo>
                  <a:pt x="104" y="402"/>
                </a:lnTo>
                <a:lnTo>
                  <a:pt x="294" y="422"/>
                </a:lnTo>
                <a:lnTo>
                  <a:pt x="516" y="434"/>
                </a:lnTo>
                <a:lnTo>
                  <a:pt x="538" y="0"/>
                </a:lnTo>
              </a:path>
            </a:pathLst>
          </a:custGeom>
          <a:solidFill>
            <a:srgbClr val="00ff00"/>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92" name=""/>
          <p:cNvSpPr/>
          <p:nvPr/>
        </p:nvSpPr>
        <p:spPr>
          <a:xfrm>
            <a:off x="3002040" y="1131840"/>
            <a:ext cx="981000" cy="609480"/>
          </a:xfrm>
          <a:custGeom>
            <a:avLst/>
            <a:gdLst/>
            <a:ahLst/>
            <a:rect l="l" t="t" r="r" b="b"/>
            <a:pathLst>
              <a:path w="611" h="393">
                <a:moveTo>
                  <a:pt x="610" y="2"/>
                </a:moveTo>
                <a:lnTo>
                  <a:pt x="0" y="0"/>
                </a:lnTo>
                <a:lnTo>
                  <a:pt x="54" y="46"/>
                </a:lnTo>
                <a:lnTo>
                  <a:pt x="134" y="100"/>
                </a:lnTo>
                <a:lnTo>
                  <a:pt x="134" y="106"/>
                </a:lnTo>
                <a:lnTo>
                  <a:pt x="194" y="188"/>
                </a:lnTo>
                <a:lnTo>
                  <a:pt x="192" y="204"/>
                </a:lnTo>
                <a:lnTo>
                  <a:pt x="208" y="228"/>
                </a:lnTo>
                <a:lnTo>
                  <a:pt x="234" y="246"/>
                </a:lnTo>
                <a:lnTo>
                  <a:pt x="234" y="264"/>
                </a:lnTo>
                <a:lnTo>
                  <a:pt x="220" y="292"/>
                </a:lnTo>
                <a:lnTo>
                  <a:pt x="214" y="300"/>
                </a:lnTo>
                <a:lnTo>
                  <a:pt x="222" y="318"/>
                </a:lnTo>
                <a:lnTo>
                  <a:pt x="244" y="328"/>
                </a:lnTo>
                <a:lnTo>
                  <a:pt x="256" y="352"/>
                </a:lnTo>
                <a:lnTo>
                  <a:pt x="400" y="376"/>
                </a:lnTo>
                <a:lnTo>
                  <a:pt x="538" y="392"/>
                </a:lnTo>
                <a:lnTo>
                  <a:pt x="610" y="2"/>
                </a:lnTo>
              </a:path>
            </a:pathLst>
          </a:custGeom>
          <a:solidFill>
            <a:srgbClr val="00ff00"/>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93" name=""/>
          <p:cNvSpPr/>
          <p:nvPr/>
        </p:nvSpPr>
        <p:spPr>
          <a:xfrm>
            <a:off x="2246400" y="1488960"/>
            <a:ext cx="817560" cy="584280"/>
          </a:xfrm>
          <a:custGeom>
            <a:avLst/>
            <a:gdLst/>
            <a:ahLst/>
            <a:rect l="l" t="t" r="r" b="b"/>
            <a:pathLst>
              <a:path w="511" h="377">
                <a:moveTo>
                  <a:pt x="452" y="376"/>
                </a:moveTo>
                <a:lnTo>
                  <a:pt x="386" y="358"/>
                </a:lnTo>
                <a:lnTo>
                  <a:pt x="342" y="348"/>
                </a:lnTo>
                <a:lnTo>
                  <a:pt x="308" y="352"/>
                </a:lnTo>
                <a:lnTo>
                  <a:pt x="290" y="344"/>
                </a:lnTo>
                <a:lnTo>
                  <a:pt x="268" y="344"/>
                </a:lnTo>
                <a:lnTo>
                  <a:pt x="236" y="350"/>
                </a:lnTo>
                <a:lnTo>
                  <a:pt x="204" y="340"/>
                </a:lnTo>
                <a:lnTo>
                  <a:pt x="166" y="340"/>
                </a:lnTo>
                <a:lnTo>
                  <a:pt x="138" y="332"/>
                </a:lnTo>
                <a:lnTo>
                  <a:pt x="90" y="326"/>
                </a:lnTo>
                <a:lnTo>
                  <a:pt x="68" y="300"/>
                </a:lnTo>
                <a:lnTo>
                  <a:pt x="70" y="268"/>
                </a:lnTo>
                <a:lnTo>
                  <a:pt x="56" y="258"/>
                </a:lnTo>
                <a:lnTo>
                  <a:pt x="40" y="254"/>
                </a:lnTo>
                <a:lnTo>
                  <a:pt x="30" y="238"/>
                </a:lnTo>
                <a:lnTo>
                  <a:pt x="6" y="234"/>
                </a:lnTo>
                <a:lnTo>
                  <a:pt x="0" y="222"/>
                </a:lnTo>
                <a:lnTo>
                  <a:pt x="2" y="206"/>
                </a:lnTo>
                <a:lnTo>
                  <a:pt x="14" y="202"/>
                </a:lnTo>
                <a:lnTo>
                  <a:pt x="20" y="192"/>
                </a:lnTo>
                <a:lnTo>
                  <a:pt x="10" y="164"/>
                </a:lnTo>
                <a:lnTo>
                  <a:pt x="12" y="112"/>
                </a:lnTo>
                <a:lnTo>
                  <a:pt x="16" y="90"/>
                </a:lnTo>
                <a:lnTo>
                  <a:pt x="2" y="58"/>
                </a:lnTo>
                <a:lnTo>
                  <a:pt x="2" y="36"/>
                </a:lnTo>
                <a:lnTo>
                  <a:pt x="14" y="26"/>
                </a:lnTo>
                <a:lnTo>
                  <a:pt x="28" y="30"/>
                </a:lnTo>
                <a:lnTo>
                  <a:pt x="46" y="46"/>
                </a:lnTo>
                <a:lnTo>
                  <a:pt x="72" y="58"/>
                </a:lnTo>
                <a:lnTo>
                  <a:pt x="102" y="62"/>
                </a:lnTo>
                <a:lnTo>
                  <a:pt x="116" y="64"/>
                </a:lnTo>
                <a:lnTo>
                  <a:pt x="134" y="92"/>
                </a:lnTo>
                <a:lnTo>
                  <a:pt x="126" y="102"/>
                </a:lnTo>
                <a:lnTo>
                  <a:pt x="124" y="108"/>
                </a:lnTo>
                <a:lnTo>
                  <a:pt x="130" y="120"/>
                </a:lnTo>
                <a:lnTo>
                  <a:pt x="134" y="124"/>
                </a:lnTo>
                <a:lnTo>
                  <a:pt x="114" y="164"/>
                </a:lnTo>
                <a:lnTo>
                  <a:pt x="122" y="164"/>
                </a:lnTo>
                <a:lnTo>
                  <a:pt x="150" y="164"/>
                </a:lnTo>
                <a:lnTo>
                  <a:pt x="146" y="118"/>
                </a:lnTo>
                <a:lnTo>
                  <a:pt x="166" y="114"/>
                </a:lnTo>
                <a:lnTo>
                  <a:pt x="168" y="100"/>
                </a:lnTo>
                <a:lnTo>
                  <a:pt x="160" y="94"/>
                </a:lnTo>
                <a:lnTo>
                  <a:pt x="138" y="90"/>
                </a:lnTo>
                <a:lnTo>
                  <a:pt x="138" y="80"/>
                </a:lnTo>
                <a:lnTo>
                  <a:pt x="164" y="42"/>
                </a:lnTo>
                <a:lnTo>
                  <a:pt x="146" y="12"/>
                </a:lnTo>
                <a:lnTo>
                  <a:pt x="156" y="0"/>
                </a:lnTo>
                <a:lnTo>
                  <a:pt x="510" y="88"/>
                </a:lnTo>
                <a:lnTo>
                  <a:pt x="452" y="376"/>
                </a:lnTo>
              </a:path>
            </a:pathLst>
          </a:custGeom>
          <a:solidFill>
            <a:srgbClr val="008226"/>
          </a:solidFill>
          <a:ln w="936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94" name=""/>
          <p:cNvSpPr/>
          <p:nvPr/>
        </p:nvSpPr>
        <p:spPr>
          <a:xfrm>
            <a:off x="2030400" y="1855800"/>
            <a:ext cx="985680" cy="789120"/>
          </a:xfrm>
          <a:custGeom>
            <a:avLst/>
            <a:gdLst/>
            <a:ahLst/>
            <a:rect l="l" t="t" r="r" b="b"/>
            <a:pathLst>
              <a:path w="613" h="507">
                <a:moveTo>
                  <a:pt x="520" y="506"/>
                </a:moveTo>
                <a:lnTo>
                  <a:pt x="546" y="350"/>
                </a:lnTo>
                <a:lnTo>
                  <a:pt x="544" y="324"/>
                </a:lnTo>
                <a:lnTo>
                  <a:pt x="554" y="310"/>
                </a:lnTo>
                <a:lnTo>
                  <a:pt x="554" y="296"/>
                </a:lnTo>
                <a:lnTo>
                  <a:pt x="538" y="284"/>
                </a:lnTo>
                <a:lnTo>
                  <a:pt x="538" y="274"/>
                </a:lnTo>
                <a:lnTo>
                  <a:pt x="550" y="266"/>
                </a:lnTo>
                <a:lnTo>
                  <a:pt x="560" y="256"/>
                </a:lnTo>
                <a:lnTo>
                  <a:pt x="574" y="252"/>
                </a:lnTo>
                <a:lnTo>
                  <a:pt x="578" y="230"/>
                </a:lnTo>
                <a:lnTo>
                  <a:pt x="588" y="216"/>
                </a:lnTo>
                <a:lnTo>
                  <a:pt x="598" y="206"/>
                </a:lnTo>
                <a:lnTo>
                  <a:pt x="612" y="188"/>
                </a:lnTo>
                <a:lnTo>
                  <a:pt x="608" y="168"/>
                </a:lnTo>
                <a:lnTo>
                  <a:pt x="588" y="140"/>
                </a:lnTo>
                <a:lnTo>
                  <a:pt x="476" y="112"/>
                </a:lnTo>
                <a:lnTo>
                  <a:pt x="442" y="116"/>
                </a:lnTo>
                <a:lnTo>
                  <a:pt x="420" y="108"/>
                </a:lnTo>
                <a:lnTo>
                  <a:pt x="392" y="108"/>
                </a:lnTo>
                <a:lnTo>
                  <a:pt x="364" y="116"/>
                </a:lnTo>
                <a:lnTo>
                  <a:pt x="332" y="100"/>
                </a:lnTo>
                <a:lnTo>
                  <a:pt x="296" y="104"/>
                </a:lnTo>
                <a:lnTo>
                  <a:pt x="254" y="92"/>
                </a:lnTo>
                <a:lnTo>
                  <a:pt x="228" y="90"/>
                </a:lnTo>
                <a:lnTo>
                  <a:pt x="200" y="62"/>
                </a:lnTo>
                <a:lnTo>
                  <a:pt x="202" y="32"/>
                </a:lnTo>
                <a:lnTo>
                  <a:pt x="186" y="20"/>
                </a:lnTo>
                <a:lnTo>
                  <a:pt x="174" y="18"/>
                </a:lnTo>
                <a:lnTo>
                  <a:pt x="164" y="4"/>
                </a:lnTo>
                <a:lnTo>
                  <a:pt x="142" y="0"/>
                </a:lnTo>
                <a:lnTo>
                  <a:pt x="134" y="16"/>
                </a:lnTo>
                <a:lnTo>
                  <a:pt x="124" y="50"/>
                </a:lnTo>
                <a:lnTo>
                  <a:pt x="122" y="84"/>
                </a:lnTo>
                <a:lnTo>
                  <a:pt x="108" y="100"/>
                </a:lnTo>
                <a:lnTo>
                  <a:pt x="106" y="132"/>
                </a:lnTo>
                <a:lnTo>
                  <a:pt x="44" y="250"/>
                </a:lnTo>
                <a:lnTo>
                  <a:pt x="32" y="288"/>
                </a:lnTo>
                <a:lnTo>
                  <a:pt x="14" y="302"/>
                </a:lnTo>
                <a:lnTo>
                  <a:pt x="8" y="316"/>
                </a:lnTo>
                <a:lnTo>
                  <a:pt x="10" y="332"/>
                </a:lnTo>
                <a:lnTo>
                  <a:pt x="8" y="342"/>
                </a:lnTo>
                <a:lnTo>
                  <a:pt x="0" y="354"/>
                </a:lnTo>
                <a:lnTo>
                  <a:pt x="2" y="362"/>
                </a:lnTo>
                <a:lnTo>
                  <a:pt x="8" y="376"/>
                </a:lnTo>
                <a:lnTo>
                  <a:pt x="14" y="380"/>
                </a:lnTo>
                <a:lnTo>
                  <a:pt x="16" y="384"/>
                </a:lnTo>
                <a:lnTo>
                  <a:pt x="520" y="50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95" name=""/>
          <p:cNvSpPr/>
          <p:nvPr/>
        </p:nvSpPr>
        <p:spPr>
          <a:xfrm>
            <a:off x="2865600" y="1625760"/>
            <a:ext cx="685800" cy="1120680"/>
          </a:xfrm>
          <a:custGeom>
            <a:avLst/>
            <a:gdLst/>
            <a:ahLst/>
            <a:rect l="l" t="t" r="r" b="b"/>
            <a:pathLst>
              <a:path w="429" h="721">
                <a:moveTo>
                  <a:pt x="124" y="0"/>
                </a:moveTo>
                <a:lnTo>
                  <a:pt x="178" y="8"/>
                </a:lnTo>
                <a:lnTo>
                  <a:pt x="160" y="118"/>
                </a:lnTo>
                <a:lnTo>
                  <a:pt x="166" y="130"/>
                </a:lnTo>
                <a:lnTo>
                  <a:pt x="178" y="140"/>
                </a:lnTo>
                <a:lnTo>
                  <a:pt x="178" y="150"/>
                </a:lnTo>
                <a:lnTo>
                  <a:pt x="172" y="166"/>
                </a:lnTo>
                <a:lnTo>
                  <a:pt x="172" y="174"/>
                </a:lnTo>
                <a:lnTo>
                  <a:pt x="196" y="182"/>
                </a:lnTo>
                <a:lnTo>
                  <a:pt x="202" y="202"/>
                </a:lnTo>
                <a:lnTo>
                  <a:pt x="226" y="256"/>
                </a:lnTo>
                <a:lnTo>
                  <a:pt x="240" y="256"/>
                </a:lnTo>
                <a:lnTo>
                  <a:pt x="248" y="276"/>
                </a:lnTo>
                <a:lnTo>
                  <a:pt x="230" y="294"/>
                </a:lnTo>
                <a:lnTo>
                  <a:pt x="232" y="306"/>
                </a:lnTo>
                <a:lnTo>
                  <a:pt x="240" y="320"/>
                </a:lnTo>
                <a:lnTo>
                  <a:pt x="238" y="322"/>
                </a:lnTo>
                <a:lnTo>
                  <a:pt x="226" y="328"/>
                </a:lnTo>
                <a:lnTo>
                  <a:pt x="222" y="346"/>
                </a:lnTo>
                <a:lnTo>
                  <a:pt x="218" y="364"/>
                </a:lnTo>
                <a:lnTo>
                  <a:pt x="224" y="370"/>
                </a:lnTo>
                <a:lnTo>
                  <a:pt x="240" y="356"/>
                </a:lnTo>
                <a:lnTo>
                  <a:pt x="246" y="352"/>
                </a:lnTo>
                <a:lnTo>
                  <a:pt x="262" y="356"/>
                </a:lnTo>
                <a:lnTo>
                  <a:pt x="262" y="378"/>
                </a:lnTo>
                <a:lnTo>
                  <a:pt x="270" y="390"/>
                </a:lnTo>
                <a:lnTo>
                  <a:pt x="272" y="436"/>
                </a:lnTo>
                <a:lnTo>
                  <a:pt x="282" y="442"/>
                </a:lnTo>
                <a:lnTo>
                  <a:pt x="298" y="444"/>
                </a:lnTo>
                <a:lnTo>
                  <a:pt x="302" y="470"/>
                </a:lnTo>
                <a:lnTo>
                  <a:pt x="312" y="480"/>
                </a:lnTo>
                <a:lnTo>
                  <a:pt x="318" y="476"/>
                </a:lnTo>
                <a:lnTo>
                  <a:pt x="356" y="476"/>
                </a:lnTo>
                <a:lnTo>
                  <a:pt x="402" y="468"/>
                </a:lnTo>
                <a:lnTo>
                  <a:pt x="428" y="492"/>
                </a:lnTo>
                <a:lnTo>
                  <a:pt x="400" y="720"/>
                </a:lnTo>
                <a:lnTo>
                  <a:pt x="0" y="656"/>
                </a:lnTo>
                <a:lnTo>
                  <a:pt x="26" y="494"/>
                </a:lnTo>
                <a:lnTo>
                  <a:pt x="22" y="474"/>
                </a:lnTo>
                <a:lnTo>
                  <a:pt x="36" y="452"/>
                </a:lnTo>
                <a:lnTo>
                  <a:pt x="18" y="430"/>
                </a:lnTo>
                <a:lnTo>
                  <a:pt x="20" y="422"/>
                </a:lnTo>
                <a:lnTo>
                  <a:pt x="38" y="404"/>
                </a:lnTo>
                <a:lnTo>
                  <a:pt x="54" y="400"/>
                </a:lnTo>
                <a:lnTo>
                  <a:pt x="58" y="378"/>
                </a:lnTo>
                <a:lnTo>
                  <a:pt x="90" y="336"/>
                </a:lnTo>
                <a:lnTo>
                  <a:pt x="86" y="310"/>
                </a:lnTo>
                <a:lnTo>
                  <a:pt x="66" y="286"/>
                </a:lnTo>
                <a:lnTo>
                  <a:pt x="124" y="0"/>
                </a:lnTo>
              </a:path>
            </a:pathLst>
          </a:custGeom>
          <a:solidFill>
            <a:srgbClr val="008226"/>
          </a:solidFill>
          <a:ln w="936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96" name=""/>
          <p:cNvSpPr/>
          <p:nvPr/>
        </p:nvSpPr>
        <p:spPr>
          <a:xfrm>
            <a:off x="3125880" y="1635120"/>
            <a:ext cx="1222200" cy="760320"/>
          </a:xfrm>
          <a:custGeom>
            <a:avLst/>
            <a:gdLst/>
            <a:ahLst/>
            <a:rect l="l" t="t" r="r" b="b"/>
            <a:pathLst>
              <a:path w="763" h="489">
                <a:moveTo>
                  <a:pt x="16" y="0"/>
                </a:moveTo>
                <a:lnTo>
                  <a:pt x="340" y="56"/>
                </a:lnTo>
                <a:lnTo>
                  <a:pt x="762" y="102"/>
                </a:lnTo>
                <a:lnTo>
                  <a:pt x="730" y="486"/>
                </a:lnTo>
                <a:lnTo>
                  <a:pt x="272" y="436"/>
                </a:lnTo>
                <a:lnTo>
                  <a:pt x="264" y="488"/>
                </a:lnTo>
                <a:lnTo>
                  <a:pt x="238" y="460"/>
                </a:lnTo>
                <a:lnTo>
                  <a:pt x="188" y="470"/>
                </a:lnTo>
                <a:lnTo>
                  <a:pt x="156" y="468"/>
                </a:lnTo>
                <a:lnTo>
                  <a:pt x="150" y="474"/>
                </a:lnTo>
                <a:lnTo>
                  <a:pt x="142" y="468"/>
                </a:lnTo>
                <a:lnTo>
                  <a:pt x="134" y="436"/>
                </a:lnTo>
                <a:lnTo>
                  <a:pt x="114" y="434"/>
                </a:lnTo>
                <a:lnTo>
                  <a:pt x="108" y="430"/>
                </a:lnTo>
                <a:lnTo>
                  <a:pt x="108" y="408"/>
                </a:lnTo>
                <a:lnTo>
                  <a:pt x="106" y="402"/>
                </a:lnTo>
                <a:lnTo>
                  <a:pt x="108" y="384"/>
                </a:lnTo>
                <a:lnTo>
                  <a:pt x="98" y="372"/>
                </a:lnTo>
                <a:lnTo>
                  <a:pt x="96" y="350"/>
                </a:lnTo>
                <a:lnTo>
                  <a:pt x="84" y="342"/>
                </a:lnTo>
                <a:lnTo>
                  <a:pt x="60" y="364"/>
                </a:lnTo>
                <a:lnTo>
                  <a:pt x="54" y="356"/>
                </a:lnTo>
                <a:lnTo>
                  <a:pt x="62" y="322"/>
                </a:lnTo>
                <a:lnTo>
                  <a:pt x="76" y="312"/>
                </a:lnTo>
                <a:lnTo>
                  <a:pt x="64" y="290"/>
                </a:lnTo>
                <a:lnTo>
                  <a:pt x="86" y="268"/>
                </a:lnTo>
                <a:lnTo>
                  <a:pt x="74" y="248"/>
                </a:lnTo>
                <a:lnTo>
                  <a:pt x="64" y="248"/>
                </a:lnTo>
                <a:lnTo>
                  <a:pt x="34" y="176"/>
                </a:lnTo>
                <a:lnTo>
                  <a:pt x="12" y="168"/>
                </a:lnTo>
                <a:lnTo>
                  <a:pt x="18" y="138"/>
                </a:lnTo>
                <a:lnTo>
                  <a:pt x="0" y="110"/>
                </a:lnTo>
                <a:lnTo>
                  <a:pt x="16" y="0"/>
                </a:lnTo>
              </a:path>
            </a:pathLst>
          </a:custGeom>
          <a:solidFill>
            <a:srgbClr val="008226"/>
          </a:solidFill>
          <a:ln w="936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97" name=""/>
          <p:cNvSpPr/>
          <p:nvPr/>
        </p:nvSpPr>
        <p:spPr>
          <a:xfrm>
            <a:off x="4303800" y="1793880"/>
            <a:ext cx="811080" cy="482760"/>
          </a:xfrm>
          <a:custGeom>
            <a:avLst/>
            <a:gdLst/>
            <a:ahLst/>
            <a:rect l="l" t="t" r="r" b="b"/>
            <a:pathLst>
              <a:path w="505" h="311">
                <a:moveTo>
                  <a:pt x="24" y="0"/>
                </a:moveTo>
                <a:lnTo>
                  <a:pt x="252" y="12"/>
                </a:lnTo>
                <a:lnTo>
                  <a:pt x="460" y="16"/>
                </a:lnTo>
                <a:lnTo>
                  <a:pt x="462" y="32"/>
                </a:lnTo>
                <a:lnTo>
                  <a:pt x="472" y="44"/>
                </a:lnTo>
                <a:lnTo>
                  <a:pt x="472" y="50"/>
                </a:lnTo>
                <a:lnTo>
                  <a:pt x="456" y="60"/>
                </a:lnTo>
                <a:lnTo>
                  <a:pt x="470" y="78"/>
                </a:lnTo>
                <a:lnTo>
                  <a:pt x="464" y="96"/>
                </a:lnTo>
                <a:lnTo>
                  <a:pt x="468" y="108"/>
                </a:lnTo>
                <a:lnTo>
                  <a:pt x="480" y="150"/>
                </a:lnTo>
                <a:lnTo>
                  <a:pt x="486" y="160"/>
                </a:lnTo>
                <a:lnTo>
                  <a:pt x="490" y="178"/>
                </a:lnTo>
                <a:lnTo>
                  <a:pt x="484" y="180"/>
                </a:lnTo>
                <a:lnTo>
                  <a:pt x="478" y="196"/>
                </a:lnTo>
                <a:lnTo>
                  <a:pt x="488" y="208"/>
                </a:lnTo>
                <a:lnTo>
                  <a:pt x="488" y="226"/>
                </a:lnTo>
                <a:lnTo>
                  <a:pt x="482" y="232"/>
                </a:lnTo>
                <a:lnTo>
                  <a:pt x="488" y="240"/>
                </a:lnTo>
                <a:lnTo>
                  <a:pt x="480" y="250"/>
                </a:lnTo>
                <a:lnTo>
                  <a:pt x="484" y="260"/>
                </a:lnTo>
                <a:lnTo>
                  <a:pt x="498" y="274"/>
                </a:lnTo>
                <a:lnTo>
                  <a:pt x="504" y="308"/>
                </a:lnTo>
                <a:lnTo>
                  <a:pt x="348" y="310"/>
                </a:lnTo>
                <a:lnTo>
                  <a:pt x="214" y="306"/>
                </a:lnTo>
                <a:lnTo>
                  <a:pt x="60" y="300"/>
                </a:lnTo>
                <a:lnTo>
                  <a:pt x="0" y="294"/>
                </a:lnTo>
                <a:lnTo>
                  <a:pt x="24"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98" name=""/>
          <p:cNvSpPr/>
          <p:nvPr/>
        </p:nvSpPr>
        <p:spPr>
          <a:xfrm>
            <a:off x="3478320" y="2313000"/>
            <a:ext cx="819000" cy="674640"/>
          </a:xfrm>
          <a:custGeom>
            <a:avLst/>
            <a:gdLst/>
            <a:ahLst/>
            <a:rect l="l" t="t" r="r" b="b"/>
            <a:pathLst>
              <a:path w="510" h="435">
                <a:moveTo>
                  <a:pt x="52" y="0"/>
                </a:moveTo>
                <a:lnTo>
                  <a:pt x="509" y="50"/>
                </a:lnTo>
                <a:lnTo>
                  <a:pt x="485" y="434"/>
                </a:lnTo>
                <a:lnTo>
                  <a:pt x="0" y="376"/>
                </a:lnTo>
                <a:lnTo>
                  <a:pt x="18" y="276"/>
                </a:lnTo>
                <a:lnTo>
                  <a:pt x="5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99" name=""/>
          <p:cNvSpPr/>
          <p:nvPr/>
        </p:nvSpPr>
        <p:spPr>
          <a:xfrm>
            <a:off x="4282920" y="2252520"/>
            <a:ext cx="849600" cy="532080"/>
          </a:xfrm>
          <a:custGeom>
            <a:avLst/>
            <a:gdLst/>
            <a:ahLst/>
            <a:rect l="l" t="t" r="r" b="b"/>
            <a:pathLst>
              <a:path w="531" h="341">
                <a:moveTo>
                  <a:pt x="16" y="0"/>
                </a:moveTo>
                <a:lnTo>
                  <a:pt x="140" y="8"/>
                </a:lnTo>
                <a:lnTo>
                  <a:pt x="314" y="14"/>
                </a:lnTo>
                <a:lnTo>
                  <a:pt x="458" y="12"/>
                </a:lnTo>
                <a:lnTo>
                  <a:pt x="518" y="12"/>
                </a:lnTo>
                <a:lnTo>
                  <a:pt x="516" y="32"/>
                </a:lnTo>
                <a:lnTo>
                  <a:pt x="510" y="36"/>
                </a:lnTo>
                <a:lnTo>
                  <a:pt x="504" y="40"/>
                </a:lnTo>
                <a:lnTo>
                  <a:pt x="502" y="54"/>
                </a:lnTo>
                <a:lnTo>
                  <a:pt x="514" y="74"/>
                </a:lnTo>
                <a:lnTo>
                  <a:pt x="524" y="80"/>
                </a:lnTo>
                <a:lnTo>
                  <a:pt x="522" y="92"/>
                </a:lnTo>
                <a:lnTo>
                  <a:pt x="526" y="100"/>
                </a:lnTo>
                <a:lnTo>
                  <a:pt x="526" y="230"/>
                </a:lnTo>
                <a:lnTo>
                  <a:pt x="530" y="248"/>
                </a:lnTo>
                <a:lnTo>
                  <a:pt x="522" y="252"/>
                </a:lnTo>
                <a:lnTo>
                  <a:pt x="520" y="258"/>
                </a:lnTo>
                <a:lnTo>
                  <a:pt x="526" y="266"/>
                </a:lnTo>
                <a:lnTo>
                  <a:pt x="524" y="310"/>
                </a:lnTo>
                <a:lnTo>
                  <a:pt x="518" y="314"/>
                </a:lnTo>
                <a:lnTo>
                  <a:pt x="520" y="332"/>
                </a:lnTo>
                <a:lnTo>
                  <a:pt x="526" y="340"/>
                </a:lnTo>
                <a:lnTo>
                  <a:pt x="518" y="340"/>
                </a:lnTo>
                <a:lnTo>
                  <a:pt x="506" y="340"/>
                </a:lnTo>
                <a:lnTo>
                  <a:pt x="490" y="328"/>
                </a:lnTo>
                <a:lnTo>
                  <a:pt x="480" y="312"/>
                </a:lnTo>
                <a:lnTo>
                  <a:pt x="474" y="310"/>
                </a:lnTo>
                <a:lnTo>
                  <a:pt x="458" y="318"/>
                </a:lnTo>
                <a:lnTo>
                  <a:pt x="446" y="302"/>
                </a:lnTo>
                <a:lnTo>
                  <a:pt x="422" y="316"/>
                </a:lnTo>
                <a:lnTo>
                  <a:pt x="408" y="316"/>
                </a:lnTo>
                <a:lnTo>
                  <a:pt x="398" y="312"/>
                </a:lnTo>
                <a:lnTo>
                  <a:pt x="384" y="294"/>
                </a:lnTo>
                <a:lnTo>
                  <a:pt x="0" y="286"/>
                </a:lnTo>
                <a:lnTo>
                  <a:pt x="16"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0" name=""/>
          <p:cNvSpPr/>
          <p:nvPr/>
        </p:nvSpPr>
        <p:spPr>
          <a:xfrm>
            <a:off x="4257720" y="2697120"/>
            <a:ext cx="1001520" cy="455760"/>
          </a:xfrm>
          <a:custGeom>
            <a:avLst/>
            <a:gdLst/>
            <a:ahLst/>
            <a:rect l="l" t="t" r="r" b="b"/>
            <a:pathLst>
              <a:path w="624" h="293">
                <a:moveTo>
                  <a:pt x="12" y="0"/>
                </a:moveTo>
                <a:lnTo>
                  <a:pt x="395" y="8"/>
                </a:lnTo>
                <a:lnTo>
                  <a:pt x="411" y="28"/>
                </a:lnTo>
                <a:lnTo>
                  <a:pt x="437" y="32"/>
                </a:lnTo>
                <a:lnTo>
                  <a:pt x="459" y="16"/>
                </a:lnTo>
                <a:lnTo>
                  <a:pt x="473" y="32"/>
                </a:lnTo>
                <a:lnTo>
                  <a:pt x="487" y="24"/>
                </a:lnTo>
                <a:lnTo>
                  <a:pt x="495" y="28"/>
                </a:lnTo>
                <a:lnTo>
                  <a:pt x="509" y="48"/>
                </a:lnTo>
                <a:lnTo>
                  <a:pt x="531" y="56"/>
                </a:lnTo>
                <a:lnTo>
                  <a:pt x="537" y="54"/>
                </a:lnTo>
                <a:lnTo>
                  <a:pt x="551" y="54"/>
                </a:lnTo>
                <a:lnTo>
                  <a:pt x="557" y="84"/>
                </a:lnTo>
                <a:lnTo>
                  <a:pt x="569" y="94"/>
                </a:lnTo>
                <a:lnTo>
                  <a:pt x="571" y="122"/>
                </a:lnTo>
                <a:lnTo>
                  <a:pt x="579" y="126"/>
                </a:lnTo>
                <a:lnTo>
                  <a:pt x="581" y="154"/>
                </a:lnTo>
                <a:lnTo>
                  <a:pt x="587" y="158"/>
                </a:lnTo>
                <a:lnTo>
                  <a:pt x="589" y="200"/>
                </a:lnTo>
                <a:lnTo>
                  <a:pt x="597" y="204"/>
                </a:lnTo>
                <a:lnTo>
                  <a:pt x="599" y="246"/>
                </a:lnTo>
                <a:lnTo>
                  <a:pt x="611" y="250"/>
                </a:lnTo>
                <a:lnTo>
                  <a:pt x="623" y="260"/>
                </a:lnTo>
                <a:lnTo>
                  <a:pt x="621" y="292"/>
                </a:lnTo>
                <a:lnTo>
                  <a:pt x="138" y="292"/>
                </a:lnTo>
                <a:lnTo>
                  <a:pt x="138" y="196"/>
                </a:lnTo>
                <a:lnTo>
                  <a:pt x="0" y="186"/>
                </a:lnTo>
                <a:lnTo>
                  <a:pt x="1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1" name=""/>
          <p:cNvSpPr/>
          <p:nvPr/>
        </p:nvSpPr>
        <p:spPr>
          <a:xfrm>
            <a:off x="3046320" y="2693880"/>
            <a:ext cx="644760" cy="817560"/>
          </a:xfrm>
          <a:custGeom>
            <a:avLst/>
            <a:gdLst/>
            <a:ahLst/>
            <a:rect l="l" t="t" r="r" b="b"/>
            <a:pathLst>
              <a:path w="402" h="525">
                <a:moveTo>
                  <a:pt x="76" y="0"/>
                </a:moveTo>
                <a:lnTo>
                  <a:pt x="285" y="32"/>
                </a:lnTo>
                <a:lnTo>
                  <a:pt x="269" y="130"/>
                </a:lnTo>
                <a:lnTo>
                  <a:pt x="401" y="146"/>
                </a:lnTo>
                <a:lnTo>
                  <a:pt x="361" y="524"/>
                </a:lnTo>
                <a:lnTo>
                  <a:pt x="0" y="466"/>
                </a:lnTo>
                <a:lnTo>
                  <a:pt x="76"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2" name=""/>
          <p:cNvSpPr/>
          <p:nvPr/>
        </p:nvSpPr>
        <p:spPr>
          <a:xfrm>
            <a:off x="3625920" y="2921040"/>
            <a:ext cx="849240" cy="666720"/>
          </a:xfrm>
          <a:custGeom>
            <a:avLst/>
            <a:gdLst/>
            <a:ahLst/>
            <a:rect l="l" t="t" r="r" b="b"/>
            <a:pathLst>
              <a:path w="531" h="429">
                <a:moveTo>
                  <a:pt x="40" y="0"/>
                </a:moveTo>
                <a:lnTo>
                  <a:pt x="324" y="34"/>
                </a:lnTo>
                <a:lnTo>
                  <a:pt x="426" y="46"/>
                </a:lnTo>
                <a:lnTo>
                  <a:pt x="530" y="50"/>
                </a:lnTo>
                <a:lnTo>
                  <a:pt x="526" y="428"/>
                </a:lnTo>
                <a:lnTo>
                  <a:pt x="290" y="414"/>
                </a:lnTo>
                <a:lnTo>
                  <a:pt x="160" y="400"/>
                </a:lnTo>
                <a:lnTo>
                  <a:pt x="0" y="382"/>
                </a:lnTo>
                <a:lnTo>
                  <a:pt x="40"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3" name=""/>
          <p:cNvSpPr/>
          <p:nvPr/>
        </p:nvSpPr>
        <p:spPr>
          <a:xfrm>
            <a:off x="4468680" y="3151080"/>
            <a:ext cx="893880" cy="455760"/>
          </a:xfrm>
          <a:custGeom>
            <a:avLst/>
            <a:gdLst/>
            <a:ahLst/>
            <a:rect l="l" t="t" r="r" b="b"/>
            <a:pathLst>
              <a:path w="557" h="293">
                <a:moveTo>
                  <a:pt x="4" y="0"/>
                </a:moveTo>
                <a:lnTo>
                  <a:pt x="486" y="0"/>
                </a:lnTo>
                <a:lnTo>
                  <a:pt x="514" y="4"/>
                </a:lnTo>
                <a:lnTo>
                  <a:pt x="524" y="12"/>
                </a:lnTo>
                <a:lnTo>
                  <a:pt x="532" y="20"/>
                </a:lnTo>
                <a:lnTo>
                  <a:pt x="530" y="34"/>
                </a:lnTo>
                <a:lnTo>
                  <a:pt x="520" y="34"/>
                </a:lnTo>
                <a:lnTo>
                  <a:pt x="516" y="42"/>
                </a:lnTo>
                <a:lnTo>
                  <a:pt x="518" y="48"/>
                </a:lnTo>
                <a:lnTo>
                  <a:pt x="532" y="54"/>
                </a:lnTo>
                <a:lnTo>
                  <a:pt x="534" y="64"/>
                </a:lnTo>
                <a:lnTo>
                  <a:pt x="532" y="74"/>
                </a:lnTo>
                <a:lnTo>
                  <a:pt x="546" y="86"/>
                </a:lnTo>
                <a:lnTo>
                  <a:pt x="550" y="98"/>
                </a:lnTo>
                <a:lnTo>
                  <a:pt x="556" y="292"/>
                </a:lnTo>
                <a:lnTo>
                  <a:pt x="176" y="288"/>
                </a:lnTo>
                <a:lnTo>
                  <a:pt x="0" y="280"/>
                </a:lnTo>
                <a:lnTo>
                  <a:pt x="4"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4" name=""/>
          <p:cNvSpPr/>
          <p:nvPr/>
        </p:nvSpPr>
        <p:spPr>
          <a:xfrm>
            <a:off x="4346640" y="3576600"/>
            <a:ext cx="1039680" cy="507960"/>
          </a:xfrm>
          <a:custGeom>
            <a:avLst/>
            <a:gdLst/>
            <a:ahLst/>
            <a:rect l="l" t="t" r="r" b="b"/>
            <a:pathLst>
              <a:path w="648" h="327">
                <a:moveTo>
                  <a:pt x="2" y="0"/>
                </a:moveTo>
                <a:lnTo>
                  <a:pt x="230" y="14"/>
                </a:lnTo>
                <a:lnTo>
                  <a:pt x="633" y="16"/>
                </a:lnTo>
                <a:lnTo>
                  <a:pt x="633" y="62"/>
                </a:lnTo>
                <a:lnTo>
                  <a:pt x="643" y="116"/>
                </a:lnTo>
                <a:lnTo>
                  <a:pt x="647" y="326"/>
                </a:lnTo>
                <a:lnTo>
                  <a:pt x="627" y="322"/>
                </a:lnTo>
                <a:lnTo>
                  <a:pt x="623" y="312"/>
                </a:lnTo>
                <a:lnTo>
                  <a:pt x="615" y="304"/>
                </a:lnTo>
                <a:lnTo>
                  <a:pt x="603" y="302"/>
                </a:lnTo>
                <a:lnTo>
                  <a:pt x="595" y="308"/>
                </a:lnTo>
                <a:lnTo>
                  <a:pt x="585" y="318"/>
                </a:lnTo>
                <a:lnTo>
                  <a:pt x="571" y="308"/>
                </a:lnTo>
                <a:lnTo>
                  <a:pt x="559" y="306"/>
                </a:lnTo>
                <a:lnTo>
                  <a:pt x="539" y="318"/>
                </a:lnTo>
                <a:lnTo>
                  <a:pt x="513" y="318"/>
                </a:lnTo>
                <a:lnTo>
                  <a:pt x="493" y="310"/>
                </a:lnTo>
                <a:lnTo>
                  <a:pt x="471" y="312"/>
                </a:lnTo>
                <a:lnTo>
                  <a:pt x="459" y="324"/>
                </a:lnTo>
                <a:lnTo>
                  <a:pt x="453" y="324"/>
                </a:lnTo>
                <a:lnTo>
                  <a:pt x="437" y="308"/>
                </a:lnTo>
                <a:lnTo>
                  <a:pt x="413" y="308"/>
                </a:lnTo>
                <a:lnTo>
                  <a:pt x="397" y="308"/>
                </a:lnTo>
                <a:lnTo>
                  <a:pt x="385" y="300"/>
                </a:lnTo>
                <a:lnTo>
                  <a:pt x="375" y="280"/>
                </a:lnTo>
                <a:lnTo>
                  <a:pt x="359" y="276"/>
                </a:lnTo>
                <a:lnTo>
                  <a:pt x="349" y="276"/>
                </a:lnTo>
                <a:lnTo>
                  <a:pt x="339" y="284"/>
                </a:lnTo>
                <a:lnTo>
                  <a:pt x="306" y="282"/>
                </a:lnTo>
                <a:lnTo>
                  <a:pt x="294" y="276"/>
                </a:lnTo>
                <a:lnTo>
                  <a:pt x="290" y="258"/>
                </a:lnTo>
                <a:lnTo>
                  <a:pt x="282" y="250"/>
                </a:lnTo>
                <a:lnTo>
                  <a:pt x="276" y="252"/>
                </a:lnTo>
                <a:lnTo>
                  <a:pt x="258" y="260"/>
                </a:lnTo>
                <a:lnTo>
                  <a:pt x="248" y="260"/>
                </a:lnTo>
                <a:lnTo>
                  <a:pt x="242" y="258"/>
                </a:lnTo>
                <a:lnTo>
                  <a:pt x="240" y="250"/>
                </a:lnTo>
                <a:lnTo>
                  <a:pt x="236" y="238"/>
                </a:lnTo>
                <a:lnTo>
                  <a:pt x="234" y="230"/>
                </a:lnTo>
                <a:lnTo>
                  <a:pt x="230" y="208"/>
                </a:lnTo>
                <a:lnTo>
                  <a:pt x="220" y="64"/>
                </a:lnTo>
                <a:lnTo>
                  <a:pt x="0" y="48"/>
                </a:lnTo>
                <a:lnTo>
                  <a:pt x="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5" name=""/>
          <p:cNvSpPr/>
          <p:nvPr/>
        </p:nvSpPr>
        <p:spPr>
          <a:xfrm>
            <a:off x="3532320" y="3513240"/>
            <a:ext cx="815760" cy="839520"/>
          </a:xfrm>
          <a:custGeom>
            <a:avLst/>
            <a:gdLst/>
            <a:ahLst/>
            <a:rect l="l" t="t" r="r" b="b"/>
            <a:pathLst>
              <a:path w="509" h="541">
                <a:moveTo>
                  <a:pt x="508" y="44"/>
                </a:moveTo>
                <a:lnTo>
                  <a:pt x="506" y="148"/>
                </a:lnTo>
                <a:lnTo>
                  <a:pt x="494" y="366"/>
                </a:lnTo>
                <a:lnTo>
                  <a:pt x="486" y="512"/>
                </a:lnTo>
                <a:lnTo>
                  <a:pt x="208" y="500"/>
                </a:lnTo>
                <a:lnTo>
                  <a:pt x="200" y="514"/>
                </a:lnTo>
                <a:lnTo>
                  <a:pt x="76" y="506"/>
                </a:lnTo>
                <a:lnTo>
                  <a:pt x="66" y="540"/>
                </a:lnTo>
                <a:lnTo>
                  <a:pt x="0" y="530"/>
                </a:lnTo>
                <a:lnTo>
                  <a:pt x="56" y="0"/>
                </a:lnTo>
                <a:lnTo>
                  <a:pt x="156" y="12"/>
                </a:lnTo>
                <a:lnTo>
                  <a:pt x="296" y="28"/>
                </a:lnTo>
                <a:lnTo>
                  <a:pt x="436" y="42"/>
                </a:lnTo>
                <a:lnTo>
                  <a:pt x="508" y="4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6" name=""/>
          <p:cNvSpPr/>
          <p:nvPr/>
        </p:nvSpPr>
        <p:spPr>
          <a:xfrm>
            <a:off x="2847960" y="3417840"/>
            <a:ext cx="777960" cy="916200"/>
          </a:xfrm>
          <a:custGeom>
            <a:avLst/>
            <a:gdLst/>
            <a:ahLst/>
            <a:rect l="l" t="t" r="r" b="b"/>
            <a:pathLst>
              <a:path w="484" h="589">
                <a:moveTo>
                  <a:pt x="122" y="0"/>
                </a:moveTo>
                <a:lnTo>
                  <a:pt x="106" y="92"/>
                </a:lnTo>
                <a:lnTo>
                  <a:pt x="96" y="96"/>
                </a:lnTo>
                <a:lnTo>
                  <a:pt x="84" y="86"/>
                </a:lnTo>
                <a:lnTo>
                  <a:pt x="76" y="80"/>
                </a:lnTo>
                <a:lnTo>
                  <a:pt x="58" y="84"/>
                </a:lnTo>
                <a:lnTo>
                  <a:pt x="52" y="92"/>
                </a:lnTo>
                <a:lnTo>
                  <a:pt x="54" y="102"/>
                </a:lnTo>
                <a:lnTo>
                  <a:pt x="58" y="108"/>
                </a:lnTo>
                <a:lnTo>
                  <a:pt x="58" y="116"/>
                </a:lnTo>
                <a:lnTo>
                  <a:pt x="50" y="118"/>
                </a:lnTo>
                <a:lnTo>
                  <a:pt x="52" y="122"/>
                </a:lnTo>
                <a:lnTo>
                  <a:pt x="58" y="124"/>
                </a:lnTo>
                <a:lnTo>
                  <a:pt x="54" y="130"/>
                </a:lnTo>
                <a:lnTo>
                  <a:pt x="52" y="134"/>
                </a:lnTo>
                <a:lnTo>
                  <a:pt x="56" y="146"/>
                </a:lnTo>
                <a:lnTo>
                  <a:pt x="60" y="156"/>
                </a:lnTo>
                <a:lnTo>
                  <a:pt x="54" y="176"/>
                </a:lnTo>
                <a:lnTo>
                  <a:pt x="50" y="192"/>
                </a:lnTo>
                <a:lnTo>
                  <a:pt x="46" y="198"/>
                </a:lnTo>
                <a:lnTo>
                  <a:pt x="58" y="218"/>
                </a:lnTo>
                <a:lnTo>
                  <a:pt x="60" y="230"/>
                </a:lnTo>
                <a:lnTo>
                  <a:pt x="74" y="252"/>
                </a:lnTo>
                <a:lnTo>
                  <a:pt x="72" y="258"/>
                </a:lnTo>
                <a:lnTo>
                  <a:pt x="66" y="264"/>
                </a:lnTo>
                <a:lnTo>
                  <a:pt x="54" y="280"/>
                </a:lnTo>
                <a:lnTo>
                  <a:pt x="44" y="276"/>
                </a:lnTo>
                <a:lnTo>
                  <a:pt x="42" y="290"/>
                </a:lnTo>
                <a:lnTo>
                  <a:pt x="40" y="308"/>
                </a:lnTo>
                <a:lnTo>
                  <a:pt x="20" y="332"/>
                </a:lnTo>
                <a:lnTo>
                  <a:pt x="16" y="342"/>
                </a:lnTo>
                <a:lnTo>
                  <a:pt x="20" y="374"/>
                </a:lnTo>
                <a:lnTo>
                  <a:pt x="20" y="390"/>
                </a:lnTo>
                <a:lnTo>
                  <a:pt x="12" y="396"/>
                </a:lnTo>
                <a:lnTo>
                  <a:pt x="8" y="400"/>
                </a:lnTo>
                <a:lnTo>
                  <a:pt x="0" y="402"/>
                </a:lnTo>
                <a:lnTo>
                  <a:pt x="2" y="410"/>
                </a:lnTo>
                <a:lnTo>
                  <a:pt x="271" y="574"/>
                </a:lnTo>
                <a:lnTo>
                  <a:pt x="427" y="588"/>
                </a:lnTo>
                <a:lnTo>
                  <a:pt x="483" y="58"/>
                </a:lnTo>
                <a:lnTo>
                  <a:pt x="12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7" name=""/>
          <p:cNvSpPr/>
          <p:nvPr/>
        </p:nvSpPr>
        <p:spPr>
          <a:xfrm>
            <a:off x="2417760" y="2568600"/>
            <a:ext cx="747720" cy="1128600"/>
          </a:xfrm>
          <a:custGeom>
            <a:avLst/>
            <a:gdLst/>
            <a:ahLst/>
            <a:rect l="l" t="t" r="r" b="b"/>
            <a:pathLst>
              <a:path w="469" h="727">
                <a:moveTo>
                  <a:pt x="72" y="0"/>
                </a:moveTo>
                <a:lnTo>
                  <a:pt x="244" y="38"/>
                </a:lnTo>
                <a:lnTo>
                  <a:pt x="280" y="48"/>
                </a:lnTo>
                <a:lnTo>
                  <a:pt x="468" y="80"/>
                </a:lnTo>
                <a:lnTo>
                  <a:pt x="376" y="636"/>
                </a:lnTo>
                <a:lnTo>
                  <a:pt x="372" y="642"/>
                </a:lnTo>
                <a:lnTo>
                  <a:pt x="366" y="642"/>
                </a:lnTo>
                <a:lnTo>
                  <a:pt x="356" y="634"/>
                </a:lnTo>
                <a:lnTo>
                  <a:pt x="344" y="626"/>
                </a:lnTo>
                <a:lnTo>
                  <a:pt x="332" y="630"/>
                </a:lnTo>
                <a:lnTo>
                  <a:pt x="320" y="636"/>
                </a:lnTo>
                <a:lnTo>
                  <a:pt x="326" y="652"/>
                </a:lnTo>
                <a:lnTo>
                  <a:pt x="328" y="666"/>
                </a:lnTo>
                <a:lnTo>
                  <a:pt x="322" y="668"/>
                </a:lnTo>
                <a:lnTo>
                  <a:pt x="322" y="686"/>
                </a:lnTo>
                <a:lnTo>
                  <a:pt x="328" y="708"/>
                </a:lnTo>
                <a:lnTo>
                  <a:pt x="322" y="724"/>
                </a:lnTo>
                <a:lnTo>
                  <a:pt x="318" y="726"/>
                </a:lnTo>
                <a:lnTo>
                  <a:pt x="0" y="278"/>
                </a:lnTo>
                <a:lnTo>
                  <a:pt x="7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8" name=""/>
          <p:cNvSpPr/>
          <p:nvPr/>
        </p:nvSpPr>
        <p:spPr>
          <a:xfrm>
            <a:off x="1973160" y="2455920"/>
            <a:ext cx="992160" cy="1569960"/>
          </a:xfrm>
          <a:custGeom>
            <a:avLst/>
            <a:gdLst/>
            <a:ahLst/>
            <a:rect l="l" t="t" r="r" b="b"/>
            <a:pathLst>
              <a:path w="619" h="1011">
                <a:moveTo>
                  <a:pt x="52" y="0"/>
                </a:moveTo>
                <a:lnTo>
                  <a:pt x="46" y="12"/>
                </a:lnTo>
                <a:lnTo>
                  <a:pt x="42" y="14"/>
                </a:lnTo>
                <a:lnTo>
                  <a:pt x="38" y="28"/>
                </a:lnTo>
                <a:lnTo>
                  <a:pt x="48" y="44"/>
                </a:lnTo>
                <a:lnTo>
                  <a:pt x="42" y="56"/>
                </a:lnTo>
                <a:lnTo>
                  <a:pt x="40" y="72"/>
                </a:lnTo>
                <a:lnTo>
                  <a:pt x="30" y="78"/>
                </a:lnTo>
                <a:lnTo>
                  <a:pt x="28" y="102"/>
                </a:lnTo>
                <a:lnTo>
                  <a:pt x="24" y="114"/>
                </a:lnTo>
                <a:lnTo>
                  <a:pt x="8" y="116"/>
                </a:lnTo>
                <a:lnTo>
                  <a:pt x="0" y="120"/>
                </a:lnTo>
                <a:lnTo>
                  <a:pt x="0" y="144"/>
                </a:lnTo>
                <a:lnTo>
                  <a:pt x="0" y="154"/>
                </a:lnTo>
                <a:lnTo>
                  <a:pt x="8" y="170"/>
                </a:lnTo>
                <a:lnTo>
                  <a:pt x="18" y="210"/>
                </a:lnTo>
                <a:lnTo>
                  <a:pt x="26" y="226"/>
                </a:lnTo>
                <a:lnTo>
                  <a:pt x="16" y="244"/>
                </a:lnTo>
                <a:lnTo>
                  <a:pt x="10" y="258"/>
                </a:lnTo>
                <a:lnTo>
                  <a:pt x="6" y="284"/>
                </a:lnTo>
                <a:lnTo>
                  <a:pt x="8" y="310"/>
                </a:lnTo>
                <a:lnTo>
                  <a:pt x="16" y="320"/>
                </a:lnTo>
                <a:lnTo>
                  <a:pt x="34" y="336"/>
                </a:lnTo>
                <a:lnTo>
                  <a:pt x="46" y="360"/>
                </a:lnTo>
                <a:lnTo>
                  <a:pt x="48" y="386"/>
                </a:lnTo>
                <a:lnTo>
                  <a:pt x="46" y="390"/>
                </a:lnTo>
                <a:lnTo>
                  <a:pt x="58" y="422"/>
                </a:lnTo>
                <a:lnTo>
                  <a:pt x="62" y="446"/>
                </a:lnTo>
                <a:lnTo>
                  <a:pt x="56" y="456"/>
                </a:lnTo>
                <a:lnTo>
                  <a:pt x="62" y="462"/>
                </a:lnTo>
                <a:lnTo>
                  <a:pt x="68" y="484"/>
                </a:lnTo>
                <a:lnTo>
                  <a:pt x="86" y="498"/>
                </a:lnTo>
                <a:lnTo>
                  <a:pt x="90" y="512"/>
                </a:lnTo>
                <a:lnTo>
                  <a:pt x="82" y="540"/>
                </a:lnTo>
                <a:lnTo>
                  <a:pt x="72" y="548"/>
                </a:lnTo>
                <a:lnTo>
                  <a:pt x="76" y="568"/>
                </a:lnTo>
                <a:lnTo>
                  <a:pt x="90" y="578"/>
                </a:lnTo>
                <a:lnTo>
                  <a:pt x="98" y="582"/>
                </a:lnTo>
                <a:lnTo>
                  <a:pt x="106" y="618"/>
                </a:lnTo>
                <a:lnTo>
                  <a:pt x="110" y="642"/>
                </a:lnTo>
                <a:lnTo>
                  <a:pt x="116" y="650"/>
                </a:lnTo>
                <a:lnTo>
                  <a:pt x="136" y="654"/>
                </a:lnTo>
                <a:lnTo>
                  <a:pt x="132" y="672"/>
                </a:lnTo>
                <a:lnTo>
                  <a:pt x="130" y="682"/>
                </a:lnTo>
                <a:lnTo>
                  <a:pt x="144" y="698"/>
                </a:lnTo>
                <a:lnTo>
                  <a:pt x="146" y="710"/>
                </a:lnTo>
                <a:lnTo>
                  <a:pt x="134" y="718"/>
                </a:lnTo>
                <a:lnTo>
                  <a:pt x="130" y="724"/>
                </a:lnTo>
                <a:lnTo>
                  <a:pt x="134" y="740"/>
                </a:lnTo>
                <a:lnTo>
                  <a:pt x="136" y="770"/>
                </a:lnTo>
                <a:lnTo>
                  <a:pt x="156" y="770"/>
                </a:lnTo>
                <a:lnTo>
                  <a:pt x="184" y="776"/>
                </a:lnTo>
                <a:lnTo>
                  <a:pt x="216" y="784"/>
                </a:lnTo>
                <a:lnTo>
                  <a:pt x="226" y="790"/>
                </a:lnTo>
                <a:lnTo>
                  <a:pt x="242" y="818"/>
                </a:lnTo>
                <a:lnTo>
                  <a:pt x="268" y="818"/>
                </a:lnTo>
                <a:lnTo>
                  <a:pt x="270" y="832"/>
                </a:lnTo>
                <a:lnTo>
                  <a:pt x="280" y="850"/>
                </a:lnTo>
                <a:lnTo>
                  <a:pt x="288" y="862"/>
                </a:lnTo>
                <a:lnTo>
                  <a:pt x="308" y="880"/>
                </a:lnTo>
                <a:lnTo>
                  <a:pt x="328" y="894"/>
                </a:lnTo>
                <a:lnTo>
                  <a:pt x="350" y="930"/>
                </a:lnTo>
                <a:lnTo>
                  <a:pt x="354" y="956"/>
                </a:lnTo>
                <a:lnTo>
                  <a:pt x="362" y="958"/>
                </a:lnTo>
                <a:lnTo>
                  <a:pt x="360" y="992"/>
                </a:lnTo>
                <a:lnTo>
                  <a:pt x="562" y="1010"/>
                </a:lnTo>
                <a:lnTo>
                  <a:pt x="562" y="960"/>
                </a:lnTo>
                <a:lnTo>
                  <a:pt x="584" y="926"/>
                </a:lnTo>
                <a:lnTo>
                  <a:pt x="588" y="896"/>
                </a:lnTo>
                <a:lnTo>
                  <a:pt x="598" y="898"/>
                </a:lnTo>
                <a:lnTo>
                  <a:pt x="618" y="870"/>
                </a:lnTo>
                <a:lnTo>
                  <a:pt x="602" y="846"/>
                </a:lnTo>
                <a:lnTo>
                  <a:pt x="604" y="836"/>
                </a:lnTo>
                <a:lnTo>
                  <a:pt x="590" y="816"/>
                </a:lnTo>
                <a:lnTo>
                  <a:pt x="594" y="804"/>
                </a:lnTo>
                <a:lnTo>
                  <a:pt x="274" y="346"/>
                </a:lnTo>
                <a:lnTo>
                  <a:pt x="346" y="72"/>
                </a:lnTo>
                <a:lnTo>
                  <a:pt x="5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9" name=""/>
          <p:cNvSpPr/>
          <p:nvPr/>
        </p:nvSpPr>
        <p:spPr>
          <a:xfrm>
            <a:off x="5113440" y="2631960"/>
            <a:ext cx="723960" cy="455760"/>
          </a:xfrm>
          <a:custGeom>
            <a:avLst/>
            <a:gdLst/>
            <a:ahLst/>
            <a:rect l="l" t="t" r="r" b="b"/>
            <a:pathLst>
              <a:path w="453" h="293">
                <a:moveTo>
                  <a:pt x="6" y="8"/>
                </a:moveTo>
                <a:lnTo>
                  <a:pt x="208" y="0"/>
                </a:lnTo>
                <a:lnTo>
                  <a:pt x="376" y="0"/>
                </a:lnTo>
                <a:lnTo>
                  <a:pt x="374" y="10"/>
                </a:lnTo>
                <a:lnTo>
                  <a:pt x="366" y="40"/>
                </a:lnTo>
                <a:lnTo>
                  <a:pt x="382" y="60"/>
                </a:lnTo>
                <a:lnTo>
                  <a:pt x="388" y="72"/>
                </a:lnTo>
                <a:lnTo>
                  <a:pt x="418" y="74"/>
                </a:lnTo>
                <a:lnTo>
                  <a:pt x="420" y="98"/>
                </a:lnTo>
                <a:lnTo>
                  <a:pt x="432" y="100"/>
                </a:lnTo>
                <a:lnTo>
                  <a:pt x="432" y="108"/>
                </a:lnTo>
                <a:lnTo>
                  <a:pt x="440" y="120"/>
                </a:lnTo>
                <a:lnTo>
                  <a:pt x="452" y="124"/>
                </a:lnTo>
                <a:lnTo>
                  <a:pt x="452" y="148"/>
                </a:lnTo>
                <a:lnTo>
                  <a:pt x="446" y="172"/>
                </a:lnTo>
                <a:lnTo>
                  <a:pt x="410" y="188"/>
                </a:lnTo>
                <a:lnTo>
                  <a:pt x="390" y="200"/>
                </a:lnTo>
                <a:lnTo>
                  <a:pt x="394" y="222"/>
                </a:lnTo>
                <a:lnTo>
                  <a:pt x="400" y="234"/>
                </a:lnTo>
                <a:lnTo>
                  <a:pt x="398" y="244"/>
                </a:lnTo>
                <a:lnTo>
                  <a:pt x="378" y="268"/>
                </a:lnTo>
                <a:lnTo>
                  <a:pt x="374" y="286"/>
                </a:lnTo>
                <a:lnTo>
                  <a:pt x="368" y="292"/>
                </a:lnTo>
                <a:lnTo>
                  <a:pt x="356" y="268"/>
                </a:lnTo>
                <a:lnTo>
                  <a:pt x="66" y="276"/>
                </a:lnTo>
                <a:lnTo>
                  <a:pt x="64" y="250"/>
                </a:lnTo>
                <a:lnTo>
                  <a:pt x="54" y="244"/>
                </a:lnTo>
                <a:lnTo>
                  <a:pt x="52" y="202"/>
                </a:lnTo>
                <a:lnTo>
                  <a:pt x="50" y="196"/>
                </a:lnTo>
                <a:lnTo>
                  <a:pt x="46" y="168"/>
                </a:lnTo>
                <a:lnTo>
                  <a:pt x="36" y="166"/>
                </a:lnTo>
                <a:lnTo>
                  <a:pt x="34" y="138"/>
                </a:lnTo>
                <a:lnTo>
                  <a:pt x="22" y="124"/>
                </a:lnTo>
                <a:lnTo>
                  <a:pt x="16" y="96"/>
                </a:lnTo>
                <a:lnTo>
                  <a:pt x="6" y="92"/>
                </a:lnTo>
                <a:lnTo>
                  <a:pt x="0" y="70"/>
                </a:lnTo>
                <a:lnTo>
                  <a:pt x="6" y="60"/>
                </a:lnTo>
                <a:lnTo>
                  <a:pt x="6" y="8"/>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0" name=""/>
          <p:cNvSpPr/>
          <p:nvPr/>
        </p:nvSpPr>
        <p:spPr>
          <a:xfrm>
            <a:off x="5216400" y="3049560"/>
            <a:ext cx="804960" cy="676440"/>
          </a:xfrm>
          <a:custGeom>
            <a:avLst/>
            <a:gdLst/>
            <a:ahLst/>
            <a:rect l="l" t="t" r="r" b="b"/>
            <a:pathLst>
              <a:path w="503" h="435">
                <a:moveTo>
                  <a:pt x="288" y="0"/>
                </a:moveTo>
                <a:lnTo>
                  <a:pt x="302" y="22"/>
                </a:lnTo>
                <a:lnTo>
                  <a:pt x="310" y="56"/>
                </a:lnTo>
                <a:lnTo>
                  <a:pt x="318" y="80"/>
                </a:lnTo>
                <a:lnTo>
                  <a:pt x="326" y="96"/>
                </a:lnTo>
                <a:lnTo>
                  <a:pt x="358" y="114"/>
                </a:lnTo>
                <a:lnTo>
                  <a:pt x="360" y="128"/>
                </a:lnTo>
                <a:lnTo>
                  <a:pt x="370" y="154"/>
                </a:lnTo>
                <a:lnTo>
                  <a:pt x="386" y="158"/>
                </a:lnTo>
                <a:lnTo>
                  <a:pt x="396" y="158"/>
                </a:lnTo>
                <a:lnTo>
                  <a:pt x="412" y="172"/>
                </a:lnTo>
                <a:lnTo>
                  <a:pt x="400" y="218"/>
                </a:lnTo>
                <a:lnTo>
                  <a:pt x="424" y="226"/>
                </a:lnTo>
                <a:lnTo>
                  <a:pt x="440" y="242"/>
                </a:lnTo>
                <a:lnTo>
                  <a:pt x="434" y="260"/>
                </a:lnTo>
                <a:lnTo>
                  <a:pt x="460" y="264"/>
                </a:lnTo>
                <a:lnTo>
                  <a:pt x="468" y="282"/>
                </a:lnTo>
                <a:lnTo>
                  <a:pt x="470" y="312"/>
                </a:lnTo>
                <a:lnTo>
                  <a:pt x="484" y="328"/>
                </a:lnTo>
                <a:lnTo>
                  <a:pt x="494" y="328"/>
                </a:lnTo>
                <a:lnTo>
                  <a:pt x="502" y="334"/>
                </a:lnTo>
                <a:lnTo>
                  <a:pt x="502" y="364"/>
                </a:lnTo>
                <a:lnTo>
                  <a:pt x="480" y="386"/>
                </a:lnTo>
                <a:lnTo>
                  <a:pt x="474" y="390"/>
                </a:lnTo>
                <a:lnTo>
                  <a:pt x="472" y="422"/>
                </a:lnTo>
                <a:lnTo>
                  <a:pt x="468" y="432"/>
                </a:lnTo>
                <a:lnTo>
                  <a:pt x="446" y="434"/>
                </a:lnTo>
                <a:lnTo>
                  <a:pt x="418" y="426"/>
                </a:lnTo>
                <a:lnTo>
                  <a:pt x="428" y="406"/>
                </a:lnTo>
                <a:lnTo>
                  <a:pt x="436" y="394"/>
                </a:lnTo>
                <a:lnTo>
                  <a:pt x="432" y="386"/>
                </a:lnTo>
                <a:lnTo>
                  <a:pt x="196" y="398"/>
                </a:lnTo>
                <a:lnTo>
                  <a:pt x="90" y="402"/>
                </a:lnTo>
                <a:lnTo>
                  <a:pt x="86" y="250"/>
                </a:lnTo>
                <a:lnTo>
                  <a:pt x="82" y="156"/>
                </a:lnTo>
                <a:lnTo>
                  <a:pt x="64" y="140"/>
                </a:lnTo>
                <a:lnTo>
                  <a:pt x="62" y="120"/>
                </a:lnTo>
                <a:lnTo>
                  <a:pt x="50" y="114"/>
                </a:lnTo>
                <a:lnTo>
                  <a:pt x="50" y="98"/>
                </a:lnTo>
                <a:lnTo>
                  <a:pt x="64" y="96"/>
                </a:lnTo>
                <a:lnTo>
                  <a:pt x="64" y="82"/>
                </a:lnTo>
                <a:lnTo>
                  <a:pt x="46" y="68"/>
                </a:lnTo>
                <a:lnTo>
                  <a:pt x="24" y="66"/>
                </a:lnTo>
                <a:lnTo>
                  <a:pt x="24" y="46"/>
                </a:lnTo>
                <a:lnTo>
                  <a:pt x="26" y="32"/>
                </a:lnTo>
                <a:lnTo>
                  <a:pt x="14" y="22"/>
                </a:lnTo>
                <a:lnTo>
                  <a:pt x="0" y="20"/>
                </a:lnTo>
                <a:lnTo>
                  <a:pt x="0" y="6"/>
                </a:lnTo>
                <a:lnTo>
                  <a:pt x="288"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1" name=""/>
          <p:cNvSpPr/>
          <p:nvPr/>
        </p:nvSpPr>
        <p:spPr>
          <a:xfrm>
            <a:off x="5356080" y="3648240"/>
            <a:ext cx="613080" cy="539640"/>
          </a:xfrm>
          <a:custGeom>
            <a:avLst/>
            <a:gdLst/>
            <a:ahLst/>
            <a:rect l="l" t="t" r="r" b="b"/>
            <a:pathLst>
              <a:path w="381" h="347">
                <a:moveTo>
                  <a:pt x="0" y="14"/>
                </a:moveTo>
                <a:lnTo>
                  <a:pt x="12" y="66"/>
                </a:lnTo>
                <a:lnTo>
                  <a:pt x="16" y="244"/>
                </a:lnTo>
                <a:lnTo>
                  <a:pt x="16" y="280"/>
                </a:lnTo>
                <a:lnTo>
                  <a:pt x="24" y="292"/>
                </a:lnTo>
                <a:lnTo>
                  <a:pt x="58" y="294"/>
                </a:lnTo>
                <a:lnTo>
                  <a:pt x="60" y="346"/>
                </a:lnTo>
                <a:lnTo>
                  <a:pt x="286" y="338"/>
                </a:lnTo>
                <a:lnTo>
                  <a:pt x="290" y="326"/>
                </a:lnTo>
                <a:lnTo>
                  <a:pt x="288" y="310"/>
                </a:lnTo>
                <a:lnTo>
                  <a:pt x="296" y="306"/>
                </a:lnTo>
                <a:lnTo>
                  <a:pt x="290" y="288"/>
                </a:lnTo>
                <a:lnTo>
                  <a:pt x="282" y="282"/>
                </a:lnTo>
                <a:lnTo>
                  <a:pt x="282" y="276"/>
                </a:lnTo>
                <a:lnTo>
                  <a:pt x="300" y="266"/>
                </a:lnTo>
                <a:lnTo>
                  <a:pt x="294" y="254"/>
                </a:lnTo>
                <a:lnTo>
                  <a:pt x="296" y="240"/>
                </a:lnTo>
                <a:lnTo>
                  <a:pt x="286" y="220"/>
                </a:lnTo>
                <a:lnTo>
                  <a:pt x="304" y="216"/>
                </a:lnTo>
                <a:lnTo>
                  <a:pt x="316" y="198"/>
                </a:lnTo>
                <a:lnTo>
                  <a:pt x="324" y="200"/>
                </a:lnTo>
                <a:lnTo>
                  <a:pt x="324" y="170"/>
                </a:lnTo>
                <a:lnTo>
                  <a:pt x="340" y="148"/>
                </a:lnTo>
                <a:lnTo>
                  <a:pt x="352" y="146"/>
                </a:lnTo>
                <a:lnTo>
                  <a:pt x="358" y="140"/>
                </a:lnTo>
                <a:lnTo>
                  <a:pt x="354" y="128"/>
                </a:lnTo>
                <a:lnTo>
                  <a:pt x="362" y="122"/>
                </a:lnTo>
                <a:lnTo>
                  <a:pt x="348" y="110"/>
                </a:lnTo>
                <a:lnTo>
                  <a:pt x="352" y="98"/>
                </a:lnTo>
                <a:lnTo>
                  <a:pt x="360" y="86"/>
                </a:lnTo>
                <a:lnTo>
                  <a:pt x="368" y="84"/>
                </a:lnTo>
                <a:lnTo>
                  <a:pt x="368" y="72"/>
                </a:lnTo>
                <a:lnTo>
                  <a:pt x="374" y="72"/>
                </a:lnTo>
                <a:lnTo>
                  <a:pt x="372" y="60"/>
                </a:lnTo>
                <a:lnTo>
                  <a:pt x="380" y="58"/>
                </a:lnTo>
                <a:lnTo>
                  <a:pt x="380" y="44"/>
                </a:lnTo>
                <a:lnTo>
                  <a:pt x="356" y="46"/>
                </a:lnTo>
                <a:lnTo>
                  <a:pt x="328" y="38"/>
                </a:lnTo>
                <a:lnTo>
                  <a:pt x="338" y="18"/>
                </a:lnTo>
                <a:lnTo>
                  <a:pt x="348" y="4"/>
                </a:lnTo>
                <a:lnTo>
                  <a:pt x="338" y="0"/>
                </a:lnTo>
                <a:lnTo>
                  <a:pt x="0" y="1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2" name=""/>
          <p:cNvSpPr/>
          <p:nvPr/>
        </p:nvSpPr>
        <p:spPr>
          <a:xfrm>
            <a:off x="5702400" y="2747880"/>
            <a:ext cx="490320" cy="809640"/>
          </a:xfrm>
          <a:custGeom>
            <a:avLst/>
            <a:gdLst/>
            <a:ahLst/>
            <a:rect l="l" t="t" r="r" b="b"/>
            <a:pathLst>
              <a:path w="307" h="521">
                <a:moveTo>
                  <a:pt x="52" y="6"/>
                </a:moveTo>
                <a:lnTo>
                  <a:pt x="50" y="22"/>
                </a:lnTo>
                <a:lnTo>
                  <a:pt x="62" y="26"/>
                </a:lnTo>
                <a:lnTo>
                  <a:pt x="64" y="38"/>
                </a:lnTo>
                <a:lnTo>
                  <a:pt x="72" y="46"/>
                </a:lnTo>
                <a:lnTo>
                  <a:pt x="82" y="50"/>
                </a:lnTo>
                <a:lnTo>
                  <a:pt x="78" y="98"/>
                </a:lnTo>
                <a:lnTo>
                  <a:pt x="20" y="124"/>
                </a:lnTo>
                <a:lnTo>
                  <a:pt x="28" y="152"/>
                </a:lnTo>
                <a:lnTo>
                  <a:pt x="30" y="162"/>
                </a:lnTo>
                <a:lnTo>
                  <a:pt x="8" y="192"/>
                </a:lnTo>
                <a:lnTo>
                  <a:pt x="6" y="214"/>
                </a:lnTo>
                <a:lnTo>
                  <a:pt x="0" y="222"/>
                </a:lnTo>
                <a:lnTo>
                  <a:pt x="10" y="270"/>
                </a:lnTo>
                <a:lnTo>
                  <a:pt x="20" y="292"/>
                </a:lnTo>
                <a:lnTo>
                  <a:pt x="54" y="308"/>
                </a:lnTo>
                <a:lnTo>
                  <a:pt x="62" y="346"/>
                </a:lnTo>
                <a:lnTo>
                  <a:pt x="82" y="352"/>
                </a:lnTo>
                <a:lnTo>
                  <a:pt x="92" y="348"/>
                </a:lnTo>
                <a:lnTo>
                  <a:pt x="106" y="368"/>
                </a:lnTo>
                <a:lnTo>
                  <a:pt x="96" y="410"/>
                </a:lnTo>
                <a:lnTo>
                  <a:pt x="114" y="418"/>
                </a:lnTo>
                <a:lnTo>
                  <a:pt x="136" y="432"/>
                </a:lnTo>
                <a:lnTo>
                  <a:pt x="130" y="452"/>
                </a:lnTo>
                <a:lnTo>
                  <a:pt x="160" y="458"/>
                </a:lnTo>
                <a:lnTo>
                  <a:pt x="164" y="488"/>
                </a:lnTo>
                <a:lnTo>
                  <a:pt x="168" y="510"/>
                </a:lnTo>
                <a:lnTo>
                  <a:pt x="182" y="520"/>
                </a:lnTo>
                <a:lnTo>
                  <a:pt x="200" y="520"/>
                </a:lnTo>
                <a:lnTo>
                  <a:pt x="208" y="506"/>
                </a:lnTo>
                <a:lnTo>
                  <a:pt x="256" y="516"/>
                </a:lnTo>
                <a:lnTo>
                  <a:pt x="254" y="504"/>
                </a:lnTo>
                <a:lnTo>
                  <a:pt x="238" y="494"/>
                </a:lnTo>
                <a:lnTo>
                  <a:pt x="240" y="488"/>
                </a:lnTo>
                <a:lnTo>
                  <a:pt x="256" y="474"/>
                </a:lnTo>
                <a:lnTo>
                  <a:pt x="270" y="472"/>
                </a:lnTo>
                <a:lnTo>
                  <a:pt x="270" y="458"/>
                </a:lnTo>
                <a:lnTo>
                  <a:pt x="276" y="442"/>
                </a:lnTo>
                <a:lnTo>
                  <a:pt x="262" y="440"/>
                </a:lnTo>
                <a:lnTo>
                  <a:pt x="266" y="424"/>
                </a:lnTo>
                <a:lnTo>
                  <a:pt x="276" y="408"/>
                </a:lnTo>
                <a:lnTo>
                  <a:pt x="270" y="390"/>
                </a:lnTo>
                <a:lnTo>
                  <a:pt x="296" y="364"/>
                </a:lnTo>
                <a:lnTo>
                  <a:pt x="296" y="352"/>
                </a:lnTo>
                <a:lnTo>
                  <a:pt x="306" y="346"/>
                </a:lnTo>
                <a:lnTo>
                  <a:pt x="292" y="342"/>
                </a:lnTo>
                <a:lnTo>
                  <a:pt x="296" y="306"/>
                </a:lnTo>
                <a:lnTo>
                  <a:pt x="286" y="306"/>
                </a:lnTo>
                <a:lnTo>
                  <a:pt x="286" y="290"/>
                </a:lnTo>
                <a:lnTo>
                  <a:pt x="294" y="266"/>
                </a:lnTo>
                <a:lnTo>
                  <a:pt x="286" y="164"/>
                </a:lnTo>
                <a:lnTo>
                  <a:pt x="272" y="64"/>
                </a:lnTo>
                <a:lnTo>
                  <a:pt x="266" y="48"/>
                </a:lnTo>
                <a:lnTo>
                  <a:pt x="268" y="36"/>
                </a:lnTo>
                <a:lnTo>
                  <a:pt x="256" y="24"/>
                </a:lnTo>
                <a:lnTo>
                  <a:pt x="244" y="22"/>
                </a:lnTo>
                <a:lnTo>
                  <a:pt x="242" y="0"/>
                </a:lnTo>
                <a:lnTo>
                  <a:pt x="52" y="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3" name=""/>
          <p:cNvSpPr/>
          <p:nvPr/>
        </p:nvSpPr>
        <p:spPr>
          <a:xfrm>
            <a:off x="5506920" y="2101680"/>
            <a:ext cx="628920" cy="655920"/>
          </a:xfrm>
          <a:custGeom>
            <a:avLst/>
            <a:gdLst/>
            <a:ahLst/>
            <a:rect l="l" t="t" r="r" b="b"/>
            <a:pathLst>
              <a:path w="393" h="423">
                <a:moveTo>
                  <a:pt x="366" y="414"/>
                </a:moveTo>
                <a:lnTo>
                  <a:pt x="366" y="394"/>
                </a:lnTo>
                <a:lnTo>
                  <a:pt x="360" y="374"/>
                </a:lnTo>
                <a:lnTo>
                  <a:pt x="356" y="344"/>
                </a:lnTo>
                <a:lnTo>
                  <a:pt x="358" y="324"/>
                </a:lnTo>
                <a:lnTo>
                  <a:pt x="362" y="310"/>
                </a:lnTo>
                <a:lnTo>
                  <a:pt x="368" y="298"/>
                </a:lnTo>
                <a:lnTo>
                  <a:pt x="362" y="284"/>
                </a:lnTo>
                <a:lnTo>
                  <a:pt x="356" y="276"/>
                </a:lnTo>
                <a:lnTo>
                  <a:pt x="360" y="264"/>
                </a:lnTo>
                <a:lnTo>
                  <a:pt x="368" y="260"/>
                </a:lnTo>
                <a:lnTo>
                  <a:pt x="368" y="206"/>
                </a:lnTo>
                <a:lnTo>
                  <a:pt x="376" y="194"/>
                </a:lnTo>
                <a:lnTo>
                  <a:pt x="392" y="178"/>
                </a:lnTo>
                <a:lnTo>
                  <a:pt x="390" y="160"/>
                </a:lnTo>
                <a:lnTo>
                  <a:pt x="384" y="154"/>
                </a:lnTo>
                <a:lnTo>
                  <a:pt x="374" y="158"/>
                </a:lnTo>
                <a:lnTo>
                  <a:pt x="370" y="180"/>
                </a:lnTo>
                <a:lnTo>
                  <a:pt x="360" y="188"/>
                </a:lnTo>
                <a:lnTo>
                  <a:pt x="352" y="194"/>
                </a:lnTo>
                <a:lnTo>
                  <a:pt x="350" y="206"/>
                </a:lnTo>
                <a:lnTo>
                  <a:pt x="338" y="216"/>
                </a:lnTo>
                <a:lnTo>
                  <a:pt x="322" y="218"/>
                </a:lnTo>
                <a:lnTo>
                  <a:pt x="330" y="198"/>
                </a:lnTo>
                <a:lnTo>
                  <a:pt x="344" y="180"/>
                </a:lnTo>
                <a:lnTo>
                  <a:pt x="356" y="164"/>
                </a:lnTo>
                <a:lnTo>
                  <a:pt x="360" y="150"/>
                </a:lnTo>
                <a:lnTo>
                  <a:pt x="332" y="146"/>
                </a:lnTo>
                <a:lnTo>
                  <a:pt x="342" y="112"/>
                </a:lnTo>
                <a:lnTo>
                  <a:pt x="314" y="102"/>
                </a:lnTo>
                <a:lnTo>
                  <a:pt x="304" y="94"/>
                </a:lnTo>
                <a:lnTo>
                  <a:pt x="290" y="90"/>
                </a:lnTo>
                <a:lnTo>
                  <a:pt x="284" y="80"/>
                </a:lnTo>
                <a:lnTo>
                  <a:pt x="264" y="88"/>
                </a:lnTo>
                <a:lnTo>
                  <a:pt x="252" y="76"/>
                </a:lnTo>
                <a:lnTo>
                  <a:pt x="224" y="62"/>
                </a:lnTo>
                <a:lnTo>
                  <a:pt x="210" y="74"/>
                </a:lnTo>
                <a:lnTo>
                  <a:pt x="200" y="76"/>
                </a:lnTo>
                <a:lnTo>
                  <a:pt x="192" y="70"/>
                </a:lnTo>
                <a:lnTo>
                  <a:pt x="168" y="54"/>
                </a:lnTo>
                <a:lnTo>
                  <a:pt x="164" y="48"/>
                </a:lnTo>
                <a:lnTo>
                  <a:pt x="166" y="34"/>
                </a:lnTo>
                <a:lnTo>
                  <a:pt x="148" y="38"/>
                </a:lnTo>
                <a:lnTo>
                  <a:pt x="140" y="30"/>
                </a:lnTo>
                <a:lnTo>
                  <a:pt x="126" y="10"/>
                </a:lnTo>
                <a:lnTo>
                  <a:pt x="122" y="0"/>
                </a:lnTo>
                <a:lnTo>
                  <a:pt x="110" y="4"/>
                </a:lnTo>
                <a:lnTo>
                  <a:pt x="84" y="26"/>
                </a:lnTo>
                <a:lnTo>
                  <a:pt x="64" y="36"/>
                </a:lnTo>
                <a:lnTo>
                  <a:pt x="46" y="38"/>
                </a:lnTo>
                <a:lnTo>
                  <a:pt x="30" y="48"/>
                </a:lnTo>
                <a:lnTo>
                  <a:pt x="26" y="66"/>
                </a:lnTo>
                <a:lnTo>
                  <a:pt x="30" y="90"/>
                </a:lnTo>
                <a:lnTo>
                  <a:pt x="2" y="126"/>
                </a:lnTo>
                <a:lnTo>
                  <a:pt x="0" y="144"/>
                </a:lnTo>
                <a:lnTo>
                  <a:pt x="8" y="148"/>
                </a:lnTo>
                <a:lnTo>
                  <a:pt x="2" y="216"/>
                </a:lnTo>
                <a:lnTo>
                  <a:pt x="58" y="248"/>
                </a:lnTo>
                <a:lnTo>
                  <a:pt x="78" y="264"/>
                </a:lnTo>
                <a:lnTo>
                  <a:pt x="80" y="284"/>
                </a:lnTo>
                <a:lnTo>
                  <a:pt x="106" y="282"/>
                </a:lnTo>
                <a:lnTo>
                  <a:pt x="114" y="322"/>
                </a:lnTo>
                <a:lnTo>
                  <a:pt x="128" y="332"/>
                </a:lnTo>
                <a:lnTo>
                  <a:pt x="128" y="346"/>
                </a:lnTo>
                <a:lnTo>
                  <a:pt x="120" y="380"/>
                </a:lnTo>
                <a:lnTo>
                  <a:pt x="132" y="398"/>
                </a:lnTo>
                <a:lnTo>
                  <a:pt x="140" y="412"/>
                </a:lnTo>
                <a:lnTo>
                  <a:pt x="172" y="414"/>
                </a:lnTo>
                <a:lnTo>
                  <a:pt x="174" y="422"/>
                </a:lnTo>
                <a:lnTo>
                  <a:pt x="366" y="41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4" name=""/>
          <p:cNvSpPr/>
          <p:nvPr/>
        </p:nvSpPr>
        <p:spPr>
          <a:xfrm>
            <a:off x="5770440" y="2001960"/>
            <a:ext cx="587520" cy="333360"/>
          </a:xfrm>
          <a:custGeom>
            <a:avLst/>
            <a:gdLst/>
            <a:ahLst/>
            <a:rect l="l" t="t" r="r" b="b"/>
            <a:pathLst>
              <a:path w="367" h="215">
                <a:moveTo>
                  <a:pt x="350" y="76"/>
                </a:moveTo>
                <a:lnTo>
                  <a:pt x="366" y="94"/>
                </a:lnTo>
                <a:lnTo>
                  <a:pt x="362" y="108"/>
                </a:lnTo>
                <a:lnTo>
                  <a:pt x="346" y="112"/>
                </a:lnTo>
                <a:lnTo>
                  <a:pt x="318" y="120"/>
                </a:lnTo>
                <a:lnTo>
                  <a:pt x="302" y="144"/>
                </a:lnTo>
                <a:lnTo>
                  <a:pt x="272" y="144"/>
                </a:lnTo>
                <a:lnTo>
                  <a:pt x="260" y="166"/>
                </a:lnTo>
                <a:lnTo>
                  <a:pt x="216" y="168"/>
                </a:lnTo>
                <a:lnTo>
                  <a:pt x="198" y="214"/>
                </a:lnTo>
                <a:lnTo>
                  <a:pt x="168" y="208"/>
                </a:lnTo>
                <a:lnTo>
                  <a:pt x="174" y="176"/>
                </a:lnTo>
                <a:lnTo>
                  <a:pt x="150" y="168"/>
                </a:lnTo>
                <a:lnTo>
                  <a:pt x="144" y="156"/>
                </a:lnTo>
                <a:lnTo>
                  <a:pt x="126" y="154"/>
                </a:lnTo>
                <a:lnTo>
                  <a:pt x="118" y="142"/>
                </a:lnTo>
                <a:lnTo>
                  <a:pt x="98" y="150"/>
                </a:lnTo>
                <a:lnTo>
                  <a:pt x="84" y="138"/>
                </a:lnTo>
                <a:lnTo>
                  <a:pt x="58" y="126"/>
                </a:lnTo>
                <a:lnTo>
                  <a:pt x="42" y="142"/>
                </a:lnTo>
                <a:lnTo>
                  <a:pt x="26" y="136"/>
                </a:lnTo>
                <a:lnTo>
                  <a:pt x="0" y="114"/>
                </a:lnTo>
                <a:lnTo>
                  <a:pt x="6" y="96"/>
                </a:lnTo>
                <a:lnTo>
                  <a:pt x="10" y="82"/>
                </a:lnTo>
                <a:lnTo>
                  <a:pt x="30" y="72"/>
                </a:lnTo>
                <a:lnTo>
                  <a:pt x="52" y="72"/>
                </a:lnTo>
                <a:lnTo>
                  <a:pt x="106" y="30"/>
                </a:lnTo>
                <a:lnTo>
                  <a:pt x="122" y="2"/>
                </a:lnTo>
                <a:lnTo>
                  <a:pt x="174" y="0"/>
                </a:lnTo>
                <a:lnTo>
                  <a:pt x="150" y="6"/>
                </a:lnTo>
                <a:lnTo>
                  <a:pt x="126" y="36"/>
                </a:lnTo>
                <a:lnTo>
                  <a:pt x="112" y="36"/>
                </a:lnTo>
                <a:lnTo>
                  <a:pt x="114" y="58"/>
                </a:lnTo>
                <a:lnTo>
                  <a:pt x="162" y="62"/>
                </a:lnTo>
                <a:lnTo>
                  <a:pt x="182" y="88"/>
                </a:lnTo>
                <a:lnTo>
                  <a:pt x="230" y="84"/>
                </a:lnTo>
                <a:lnTo>
                  <a:pt x="250" y="72"/>
                </a:lnTo>
                <a:lnTo>
                  <a:pt x="278" y="62"/>
                </a:lnTo>
                <a:lnTo>
                  <a:pt x="312" y="64"/>
                </a:lnTo>
                <a:lnTo>
                  <a:pt x="336" y="46"/>
                </a:lnTo>
                <a:lnTo>
                  <a:pt x="340" y="64"/>
                </a:lnTo>
                <a:lnTo>
                  <a:pt x="338" y="72"/>
                </a:lnTo>
                <a:lnTo>
                  <a:pt x="350" y="7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5" name=""/>
          <p:cNvSpPr/>
          <p:nvPr/>
        </p:nvSpPr>
        <p:spPr>
          <a:xfrm>
            <a:off x="6122880" y="2809800"/>
            <a:ext cx="382680" cy="622440"/>
          </a:xfrm>
          <a:custGeom>
            <a:avLst/>
            <a:gdLst/>
            <a:ahLst/>
            <a:rect l="l" t="t" r="r" b="b"/>
            <a:pathLst>
              <a:path w="239" h="401">
                <a:moveTo>
                  <a:pt x="12" y="20"/>
                </a:moveTo>
                <a:lnTo>
                  <a:pt x="52" y="24"/>
                </a:lnTo>
                <a:lnTo>
                  <a:pt x="66" y="6"/>
                </a:lnTo>
                <a:lnTo>
                  <a:pt x="204" y="0"/>
                </a:lnTo>
                <a:lnTo>
                  <a:pt x="236" y="244"/>
                </a:lnTo>
                <a:lnTo>
                  <a:pt x="238" y="256"/>
                </a:lnTo>
                <a:lnTo>
                  <a:pt x="234" y="278"/>
                </a:lnTo>
                <a:lnTo>
                  <a:pt x="220" y="296"/>
                </a:lnTo>
                <a:lnTo>
                  <a:pt x="198" y="294"/>
                </a:lnTo>
                <a:lnTo>
                  <a:pt x="196" y="310"/>
                </a:lnTo>
                <a:lnTo>
                  <a:pt x="180" y="316"/>
                </a:lnTo>
                <a:lnTo>
                  <a:pt x="178" y="336"/>
                </a:lnTo>
                <a:lnTo>
                  <a:pt x="166" y="348"/>
                </a:lnTo>
                <a:lnTo>
                  <a:pt x="162" y="370"/>
                </a:lnTo>
                <a:lnTo>
                  <a:pt x="140" y="372"/>
                </a:lnTo>
                <a:lnTo>
                  <a:pt x="138" y="360"/>
                </a:lnTo>
                <a:lnTo>
                  <a:pt x="124" y="362"/>
                </a:lnTo>
                <a:lnTo>
                  <a:pt x="112" y="388"/>
                </a:lnTo>
                <a:lnTo>
                  <a:pt x="102" y="388"/>
                </a:lnTo>
                <a:lnTo>
                  <a:pt x="92" y="388"/>
                </a:lnTo>
                <a:lnTo>
                  <a:pt x="74" y="390"/>
                </a:lnTo>
                <a:lnTo>
                  <a:pt x="72" y="386"/>
                </a:lnTo>
                <a:lnTo>
                  <a:pt x="66" y="380"/>
                </a:lnTo>
                <a:lnTo>
                  <a:pt x="54" y="380"/>
                </a:lnTo>
                <a:lnTo>
                  <a:pt x="44" y="400"/>
                </a:lnTo>
                <a:lnTo>
                  <a:pt x="0" y="398"/>
                </a:lnTo>
                <a:lnTo>
                  <a:pt x="4" y="386"/>
                </a:lnTo>
                <a:lnTo>
                  <a:pt x="12" y="364"/>
                </a:lnTo>
                <a:lnTo>
                  <a:pt x="6" y="350"/>
                </a:lnTo>
                <a:lnTo>
                  <a:pt x="34" y="324"/>
                </a:lnTo>
                <a:lnTo>
                  <a:pt x="34" y="314"/>
                </a:lnTo>
                <a:lnTo>
                  <a:pt x="46" y="308"/>
                </a:lnTo>
                <a:lnTo>
                  <a:pt x="28" y="298"/>
                </a:lnTo>
                <a:lnTo>
                  <a:pt x="34" y="266"/>
                </a:lnTo>
                <a:lnTo>
                  <a:pt x="22" y="264"/>
                </a:lnTo>
                <a:lnTo>
                  <a:pt x="24" y="242"/>
                </a:lnTo>
                <a:lnTo>
                  <a:pt x="32" y="220"/>
                </a:lnTo>
                <a:lnTo>
                  <a:pt x="26" y="118"/>
                </a:lnTo>
                <a:lnTo>
                  <a:pt x="12" y="2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6" name=""/>
          <p:cNvSpPr/>
          <p:nvPr/>
        </p:nvSpPr>
        <p:spPr>
          <a:xfrm>
            <a:off x="6208560" y="2235240"/>
            <a:ext cx="476280" cy="588960"/>
          </a:xfrm>
          <a:custGeom>
            <a:avLst/>
            <a:gdLst/>
            <a:ahLst/>
            <a:rect l="l" t="t" r="r" b="b"/>
            <a:pathLst>
              <a:path w="297" h="379">
                <a:moveTo>
                  <a:pt x="152" y="378"/>
                </a:moveTo>
                <a:lnTo>
                  <a:pt x="148" y="368"/>
                </a:lnTo>
                <a:lnTo>
                  <a:pt x="8" y="374"/>
                </a:lnTo>
                <a:lnTo>
                  <a:pt x="20" y="358"/>
                </a:lnTo>
                <a:lnTo>
                  <a:pt x="32" y="332"/>
                </a:lnTo>
                <a:lnTo>
                  <a:pt x="46" y="312"/>
                </a:lnTo>
                <a:lnTo>
                  <a:pt x="30" y="286"/>
                </a:lnTo>
                <a:lnTo>
                  <a:pt x="28" y="242"/>
                </a:lnTo>
                <a:lnTo>
                  <a:pt x="14" y="222"/>
                </a:lnTo>
                <a:lnTo>
                  <a:pt x="4" y="210"/>
                </a:lnTo>
                <a:lnTo>
                  <a:pt x="4" y="198"/>
                </a:lnTo>
                <a:lnTo>
                  <a:pt x="12" y="188"/>
                </a:lnTo>
                <a:lnTo>
                  <a:pt x="0" y="156"/>
                </a:lnTo>
                <a:lnTo>
                  <a:pt x="20" y="124"/>
                </a:lnTo>
                <a:lnTo>
                  <a:pt x="10" y="110"/>
                </a:lnTo>
                <a:lnTo>
                  <a:pt x="10" y="96"/>
                </a:lnTo>
                <a:lnTo>
                  <a:pt x="22" y="76"/>
                </a:lnTo>
                <a:lnTo>
                  <a:pt x="26" y="58"/>
                </a:lnTo>
                <a:lnTo>
                  <a:pt x="46" y="60"/>
                </a:lnTo>
                <a:lnTo>
                  <a:pt x="44" y="80"/>
                </a:lnTo>
                <a:lnTo>
                  <a:pt x="54" y="86"/>
                </a:lnTo>
                <a:lnTo>
                  <a:pt x="66" y="76"/>
                </a:lnTo>
                <a:lnTo>
                  <a:pt x="62" y="46"/>
                </a:lnTo>
                <a:lnTo>
                  <a:pt x="68" y="38"/>
                </a:lnTo>
                <a:lnTo>
                  <a:pt x="80" y="40"/>
                </a:lnTo>
                <a:lnTo>
                  <a:pt x="76" y="12"/>
                </a:lnTo>
                <a:lnTo>
                  <a:pt x="90" y="2"/>
                </a:lnTo>
                <a:lnTo>
                  <a:pt x="138" y="0"/>
                </a:lnTo>
                <a:lnTo>
                  <a:pt x="158" y="10"/>
                </a:lnTo>
                <a:lnTo>
                  <a:pt x="160" y="20"/>
                </a:lnTo>
                <a:lnTo>
                  <a:pt x="178" y="20"/>
                </a:lnTo>
                <a:lnTo>
                  <a:pt x="204" y="28"/>
                </a:lnTo>
                <a:lnTo>
                  <a:pt x="208" y="42"/>
                </a:lnTo>
                <a:lnTo>
                  <a:pt x="198" y="50"/>
                </a:lnTo>
                <a:lnTo>
                  <a:pt x="218" y="96"/>
                </a:lnTo>
                <a:lnTo>
                  <a:pt x="218" y="110"/>
                </a:lnTo>
                <a:lnTo>
                  <a:pt x="186" y="152"/>
                </a:lnTo>
                <a:lnTo>
                  <a:pt x="174" y="176"/>
                </a:lnTo>
                <a:lnTo>
                  <a:pt x="180" y="184"/>
                </a:lnTo>
                <a:lnTo>
                  <a:pt x="200" y="186"/>
                </a:lnTo>
                <a:lnTo>
                  <a:pt x="210" y="176"/>
                </a:lnTo>
                <a:lnTo>
                  <a:pt x="232" y="138"/>
                </a:lnTo>
                <a:lnTo>
                  <a:pt x="254" y="138"/>
                </a:lnTo>
                <a:lnTo>
                  <a:pt x="280" y="174"/>
                </a:lnTo>
                <a:lnTo>
                  <a:pt x="280" y="198"/>
                </a:lnTo>
                <a:lnTo>
                  <a:pt x="278" y="212"/>
                </a:lnTo>
                <a:lnTo>
                  <a:pt x="296" y="224"/>
                </a:lnTo>
                <a:lnTo>
                  <a:pt x="294" y="248"/>
                </a:lnTo>
                <a:lnTo>
                  <a:pt x="284" y="266"/>
                </a:lnTo>
                <a:lnTo>
                  <a:pt x="278" y="288"/>
                </a:lnTo>
                <a:lnTo>
                  <a:pt x="272" y="302"/>
                </a:lnTo>
                <a:lnTo>
                  <a:pt x="254" y="306"/>
                </a:lnTo>
                <a:lnTo>
                  <a:pt x="262" y="328"/>
                </a:lnTo>
                <a:lnTo>
                  <a:pt x="254" y="334"/>
                </a:lnTo>
                <a:lnTo>
                  <a:pt x="238" y="362"/>
                </a:lnTo>
                <a:lnTo>
                  <a:pt x="152" y="378"/>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7" name=""/>
          <p:cNvSpPr/>
          <p:nvPr/>
        </p:nvSpPr>
        <p:spPr>
          <a:xfrm>
            <a:off x="6454800" y="2703600"/>
            <a:ext cx="504720" cy="571320"/>
          </a:xfrm>
          <a:custGeom>
            <a:avLst/>
            <a:gdLst/>
            <a:ahLst/>
            <a:rect l="l" t="t" r="r" b="b"/>
            <a:pathLst>
              <a:path w="315" h="367">
                <a:moveTo>
                  <a:pt x="0" y="74"/>
                </a:moveTo>
                <a:lnTo>
                  <a:pt x="86" y="60"/>
                </a:lnTo>
                <a:lnTo>
                  <a:pt x="130" y="60"/>
                </a:lnTo>
                <a:lnTo>
                  <a:pt x="142" y="68"/>
                </a:lnTo>
                <a:lnTo>
                  <a:pt x="192" y="64"/>
                </a:lnTo>
                <a:lnTo>
                  <a:pt x="196" y="58"/>
                </a:lnTo>
                <a:lnTo>
                  <a:pt x="212" y="56"/>
                </a:lnTo>
                <a:lnTo>
                  <a:pt x="224" y="48"/>
                </a:lnTo>
                <a:lnTo>
                  <a:pt x="230" y="24"/>
                </a:lnTo>
                <a:lnTo>
                  <a:pt x="252" y="12"/>
                </a:lnTo>
                <a:lnTo>
                  <a:pt x="286" y="0"/>
                </a:lnTo>
                <a:lnTo>
                  <a:pt x="312" y="126"/>
                </a:lnTo>
                <a:lnTo>
                  <a:pt x="306" y="136"/>
                </a:lnTo>
                <a:lnTo>
                  <a:pt x="314" y="148"/>
                </a:lnTo>
                <a:lnTo>
                  <a:pt x="308" y="160"/>
                </a:lnTo>
                <a:lnTo>
                  <a:pt x="302" y="172"/>
                </a:lnTo>
                <a:lnTo>
                  <a:pt x="304" y="226"/>
                </a:lnTo>
                <a:lnTo>
                  <a:pt x="296" y="238"/>
                </a:lnTo>
                <a:lnTo>
                  <a:pt x="284" y="238"/>
                </a:lnTo>
                <a:lnTo>
                  <a:pt x="282" y="262"/>
                </a:lnTo>
                <a:lnTo>
                  <a:pt x="256" y="258"/>
                </a:lnTo>
                <a:lnTo>
                  <a:pt x="240" y="268"/>
                </a:lnTo>
                <a:lnTo>
                  <a:pt x="254" y="276"/>
                </a:lnTo>
                <a:lnTo>
                  <a:pt x="246" y="292"/>
                </a:lnTo>
                <a:lnTo>
                  <a:pt x="258" y="306"/>
                </a:lnTo>
                <a:lnTo>
                  <a:pt x="258" y="316"/>
                </a:lnTo>
                <a:lnTo>
                  <a:pt x="232" y="300"/>
                </a:lnTo>
                <a:lnTo>
                  <a:pt x="216" y="312"/>
                </a:lnTo>
                <a:lnTo>
                  <a:pt x="222" y="344"/>
                </a:lnTo>
                <a:lnTo>
                  <a:pt x="214" y="348"/>
                </a:lnTo>
                <a:lnTo>
                  <a:pt x="208" y="364"/>
                </a:lnTo>
                <a:lnTo>
                  <a:pt x="196" y="366"/>
                </a:lnTo>
                <a:lnTo>
                  <a:pt x="196" y="348"/>
                </a:lnTo>
                <a:lnTo>
                  <a:pt x="184" y="348"/>
                </a:lnTo>
                <a:lnTo>
                  <a:pt x="180" y="332"/>
                </a:lnTo>
                <a:lnTo>
                  <a:pt x="172" y="324"/>
                </a:lnTo>
                <a:lnTo>
                  <a:pt x="158" y="322"/>
                </a:lnTo>
                <a:lnTo>
                  <a:pt x="152" y="334"/>
                </a:lnTo>
                <a:lnTo>
                  <a:pt x="142" y="346"/>
                </a:lnTo>
                <a:lnTo>
                  <a:pt x="118" y="352"/>
                </a:lnTo>
                <a:lnTo>
                  <a:pt x="92" y="342"/>
                </a:lnTo>
                <a:lnTo>
                  <a:pt x="60" y="336"/>
                </a:lnTo>
                <a:lnTo>
                  <a:pt x="58" y="316"/>
                </a:lnTo>
                <a:lnTo>
                  <a:pt x="50" y="312"/>
                </a:lnTo>
                <a:lnTo>
                  <a:pt x="30" y="312"/>
                </a:lnTo>
                <a:lnTo>
                  <a:pt x="0" y="7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8" name=""/>
          <p:cNvSpPr/>
          <p:nvPr/>
        </p:nvSpPr>
        <p:spPr>
          <a:xfrm>
            <a:off x="6915240" y="2584440"/>
            <a:ext cx="691920" cy="441360"/>
          </a:xfrm>
          <a:custGeom>
            <a:avLst/>
            <a:gdLst/>
            <a:ahLst/>
            <a:rect l="l" t="t" r="r" b="b"/>
            <a:pathLst>
              <a:path w="432" h="285">
                <a:moveTo>
                  <a:pt x="0" y="76"/>
                </a:moveTo>
                <a:lnTo>
                  <a:pt x="24" y="52"/>
                </a:lnTo>
                <a:lnTo>
                  <a:pt x="42" y="40"/>
                </a:lnTo>
                <a:lnTo>
                  <a:pt x="52" y="54"/>
                </a:lnTo>
                <a:lnTo>
                  <a:pt x="44" y="62"/>
                </a:lnTo>
                <a:lnTo>
                  <a:pt x="152" y="48"/>
                </a:lnTo>
                <a:lnTo>
                  <a:pt x="339" y="4"/>
                </a:lnTo>
                <a:lnTo>
                  <a:pt x="363" y="0"/>
                </a:lnTo>
                <a:lnTo>
                  <a:pt x="365" y="8"/>
                </a:lnTo>
                <a:lnTo>
                  <a:pt x="381" y="14"/>
                </a:lnTo>
                <a:lnTo>
                  <a:pt x="383" y="26"/>
                </a:lnTo>
                <a:lnTo>
                  <a:pt x="391" y="40"/>
                </a:lnTo>
                <a:lnTo>
                  <a:pt x="403" y="40"/>
                </a:lnTo>
                <a:lnTo>
                  <a:pt x="411" y="54"/>
                </a:lnTo>
                <a:lnTo>
                  <a:pt x="403" y="62"/>
                </a:lnTo>
                <a:lnTo>
                  <a:pt x="403" y="78"/>
                </a:lnTo>
                <a:lnTo>
                  <a:pt x="393" y="94"/>
                </a:lnTo>
                <a:lnTo>
                  <a:pt x="401" y="100"/>
                </a:lnTo>
                <a:lnTo>
                  <a:pt x="391" y="110"/>
                </a:lnTo>
                <a:lnTo>
                  <a:pt x="391" y="124"/>
                </a:lnTo>
                <a:lnTo>
                  <a:pt x="401" y="136"/>
                </a:lnTo>
                <a:lnTo>
                  <a:pt x="403" y="150"/>
                </a:lnTo>
                <a:lnTo>
                  <a:pt x="423" y="152"/>
                </a:lnTo>
                <a:lnTo>
                  <a:pt x="431" y="164"/>
                </a:lnTo>
                <a:lnTo>
                  <a:pt x="421" y="188"/>
                </a:lnTo>
                <a:lnTo>
                  <a:pt x="411" y="200"/>
                </a:lnTo>
                <a:lnTo>
                  <a:pt x="387" y="212"/>
                </a:lnTo>
                <a:lnTo>
                  <a:pt x="373" y="230"/>
                </a:lnTo>
                <a:lnTo>
                  <a:pt x="241" y="252"/>
                </a:lnTo>
                <a:lnTo>
                  <a:pt x="40" y="284"/>
                </a:lnTo>
                <a:lnTo>
                  <a:pt x="22" y="220"/>
                </a:lnTo>
                <a:lnTo>
                  <a:pt x="18" y="212"/>
                </a:lnTo>
                <a:lnTo>
                  <a:pt x="24" y="196"/>
                </a:lnTo>
                <a:lnTo>
                  <a:pt x="0" y="7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9" name=""/>
          <p:cNvSpPr/>
          <p:nvPr/>
        </p:nvSpPr>
        <p:spPr>
          <a:xfrm>
            <a:off x="6769080" y="2943360"/>
            <a:ext cx="476280" cy="485640"/>
          </a:xfrm>
          <a:custGeom>
            <a:avLst/>
            <a:gdLst/>
            <a:ahLst/>
            <a:rect l="l" t="t" r="r" b="b"/>
            <a:pathLst>
              <a:path w="298" h="313">
                <a:moveTo>
                  <a:pt x="114" y="0"/>
                </a:moveTo>
                <a:lnTo>
                  <a:pt x="104" y="14"/>
                </a:lnTo>
                <a:lnTo>
                  <a:pt x="108" y="60"/>
                </a:lnTo>
                <a:lnTo>
                  <a:pt x="104" y="84"/>
                </a:lnTo>
                <a:lnTo>
                  <a:pt x="88" y="82"/>
                </a:lnTo>
                <a:lnTo>
                  <a:pt x="82" y="106"/>
                </a:lnTo>
                <a:lnTo>
                  <a:pt x="58" y="104"/>
                </a:lnTo>
                <a:lnTo>
                  <a:pt x="48" y="110"/>
                </a:lnTo>
                <a:lnTo>
                  <a:pt x="54" y="122"/>
                </a:lnTo>
                <a:lnTo>
                  <a:pt x="50" y="136"/>
                </a:lnTo>
                <a:lnTo>
                  <a:pt x="62" y="150"/>
                </a:lnTo>
                <a:lnTo>
                  <a:pt x="56" y="160"/>
                </a:lnTo>
                <a:lnTo>
                  <a:pt x="36" y="146"/>
                </a:lnTo>
                <a:lnTo>
                  <a:pt x="22" y="156"/>
                </a:lnTo>
                <a:lnTo>
                  <a:pt x="26" y="192"/>
                </a:lnTo>
                <a:lnTo>
                  <a:pt x="16" y="192"/>
                </a:lnTo>
                <a:lnTo>
                  <a:pt x="14" y="208"/>
                </a:lnTo>
                <a:lnTo>
                  <a:pt x="0" y="214"/>
                </a:lnTo>
                <a:lnTo>
                  <a:pt x="4" y="228"/>
                </a:lnTo>
                <a:lnTo>
                  <a:pt x="8" y="240"/>
                </a:lnTo>
                <a:lnTo>
                  <a:pt x="12" y="256"/>
                </a:lnTo>
                <a:lnTo>
                  <a:pt x="30" y="266"/>
                </a:lnTo>
                <a:lnTo>
                  <a:pt x="48" y="270"/>
                </a:lnTo>
                <a:lnTo>
                  <a:pt x="50" y="286"/>
                </a:lnTo>
                <a:lnTo>
                  <a:pt x="72" y="298"/>
                </a:lnTo>
                <a:lnTo>
                  <a:pt x="74" y="312"/>
                </a:lnTo>
                <a:lnTo>
                  <a:pt x="96" y="306"/>
                </a:lnTo>
                <a:lnTo>
                  <a:pt x="96" y="298"/>
                </a:lnTo>
                <a:lnTo>
                  <a:pt x="128" y="300"/>
                </a:lnTo>
                <a:lnTo>
                  <a:pt x="132" y="292"/>
                </a:lnTo>
                <a:lnTo>
                  <a:pt x="148" y="290"/>
                </a:lnTo>
                <a:lnTo>
                  <a:pt x="148" y="274"/>
                </a:lnTo>
                <a:lnTo>
                  <a:pt x="171" y="274"/>
                </a:lnTo>
                <a:lnTo>
                  <a:pt x="173" y="262"/>
                </a:lnTo>
                <a:lnTo>
                  <a:pt x="185" y="250"/>
                </a:lnTo>
                <a:lnTo>
                  <a:pt x="187" y="232"/>
                </a:lnTo>
                <a:lnTo>
                  <a:pt x="197" y="222"/>
                </a:lnTo>
                <a:lnTo>
                  <a:pt x="195" y="198"/>
                </a:lnTo>
                <a:lnTo>
                  <a:pt x="203" y="188"/>
                </a:lnTo>
                <a:lnTo>
                  <a:pt x="209" y="172"/>
                </a:lnTo>
                <a:lnTo>
                  <a:pt x="213" y="160"/>
                </a:lnTo>
                <a:lnTo>
                  <a:pt x="229" y="156"/>
                </a:lnTo>
                <a:lnTo>
                  <a:pt x="235" y="168"/>
                </a:lnTo>
                <a:lnTo>
                  <a:pt x="255" y="132"/>
                </a:lnTo>
                <a:lnTo>
                  <a:pt x="273" y="130"/>
                </a:lnTo>
                <a:lnTo>
                  <a:pt x="277" y="118"/>
                </a:lnTo>
                <a:lnTo>
                  <a:pt x="271" y="106"/>
                </a:lnTo>
                <a:lnTo>
                  <a:pt x="295" y="100"/>
                </a:lnTo>
                <a:lnTo>
                  <a:pt x="289" y="82"/>
                </a:lnTo>
                <a:lnTo>
                  <a:pt x="289" y="62"/>
                </a:lnTo>
                <a:lnTo>
                  <a:pt x="297" y="60"/>
                </a:lnTo>
                <a:lnTo>
                  <a:pt x="293" y="50"/>
                </a:lnTo>
                <a:lnTo>
                  <a:pt x="263" y="56"/>
                </a:lnTo>
                <a:lnTo>
                  <a:pt x="243" y="52"/>
                </a:lnTo>
                <a:lnTo>
                  <a:pt x="243" y="68"/>
                </a:lnTo>
                <a:lnTo>
                  <a:pt x="211" y="88"/>
                </a:lnTo>
                <a:lnTo>
                  <a:pt x="203" y="40"/>
                </a:lnTo>
                <a:lnTo>
                  <a:pt x="130" y="50"/>
                </a:lnTo>
                <a:lnTo>
                  <a:pt x="114"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0" name=""/>
          <p:cNvSpPr/>
          <p:nvPr/>
        </p:nvSpPr>
        <p:spPr>
          <a:xfrm>
            <a:off x="5978520" y="3191040"/>
            <a:ext cx="866880" cy="452160"/>
          </a:xfrm>
          <a:custGeom>
            <a:avLst/>
            <a:gdLst/>
            <a:ahLst/>
            <a:rect l="l" t="t" r="r" b="b"/>
            <a:pathLst>
              <a:path w="541" h="291">
                <a:moveTo>
                  <a:pt x="540" y="112"/>
                </a:moveTo>
                <a:lnTo>
                  <a:pt x="540" y="148"/>
                </a:lnTo>
                <a:lnTo>
                  <a:pt x="530" y="150"/>
                </a:lnTo>
                <a:lnTo>
                  <a:pt x="524" y="160"/>
                </a:lnTo>
                <a:lnTo>
                  <a:pt x="512" y="152"/>
                </a:lnTo>
                <a:lnTo>
                  <a:pt x="508" y="166"/>
                </a:lnTo>
                <a:lnTo>
                  <a:pt x="500" y="164"/>
                </a:lnTo>
                <a:lnTo>
                  <a:pt x="498" y="184"/>
                </a:lnTo>
                <a:lnTo>
                  <a:pt x="490" y="196"/>
                </a:lnTo>
                <a:lnTo>
                  <a:pt x="482" y="194"/>
                </a:lnTo>
                <a:lnTo>
                  <a:pt x="482" y="204"/>
                </a:lnTo>
                <a:lnTo>
                  <a:pt x="466" y="202"/>
                </a:lnTo>
                <a:lnTo>
                  <a:pt x="464" y="220"/>
                </a:lnTo>
                <a:lnTo>
                  <a:pt x="452" y="220"/>
                </a:lnTo>
                <a:lnTo>
                  <a:pt x="452" y="228"/>
                </a:lnTo>
                <a:lnTo>
                  <a:pt x="342" y="244"/>
                </a:lnTo>
                <a:lnTo>
                  <a:pt x="238" y="254"/>
                </a:lnTo>
                <a:lnTo>
                  <a:pt x="162" y="254"/>
                </a:lnTo>
                <a:lnTo>
                  <a:pt x="148" y="270"/>
                </a:lnTo>
                <a:lnTo>
                  <a:pt x="136" y="268"/>
                </a:lnTo>
                <a:lnTo>
                  <a:pt x="126" y="260"/>
                </a:lnTo>
                <a:lnTo>
                  <a:pt x="116" y="262"/>
                </a:lnTo>
                <a:lnTo>
                  <a:pt x="96" y="276"/>
                </a:lnTo>
                <a:lnTo>
                  <a:pt x="70" y="290"/>
                </a:lnTo>
                <a:lnTo>
                  <a:pt x="44" y="288"/>
                </a:lnTo>
                <a:lnTo>
                  <a:pt x="0" y="290"/>
                </a:lnTo>
                <a:lnTo>
                  <a:pt x="26" y="270"/>
                </a:lnTo>
                <a:lnTo>
                  <a:pt x="24" y="236"/>
                </a:lnTo>
                <a:lnTo>
                  <a:pt x="36" y="222"/>
                </a:lnTo>
                <a:lnTo>
                  <a:pt x="82" y="230"/>
                </a:lnTo>
                <a:lnTo>
                  <a:pt x="78" y="220"/>
                </a:lnTo>
                <a:lnTo>
                  <a:pt x="64" y="204"/>
                </a:lnTo>
                <a:lnTo>
                  <a:pt x="82" y="188"/>
                </a:lnTo>
                <a:lnTo>
                  <a:pt x="96" y="184"/>
                </a:lnTo>
                <a:lnTo>
                  <a:pt x="104" y="156"/>
                </a:lnTo>
                <a:lnTo>
                  <a:pt x="130" y="152"/>
                </a:lnTo>
                <a:lnTo>
                  <a:pt x="142" y="134"/>
                </a:lnTo>
                <a:lnTo>
                  <a:pt x="154" y="134"/>
                </a:lnTo>
                <a:lnTo>
                  <a:pt x="164" y="144"/>
                </a:lnTo>
                <a:lnTo>
                  <a:pt x="202" y="142"/>
                </a:lnTo>
                <a:lnTo>
                  <a:pt x="214" y="114"/>
                </a:lnTo>
                <a:lnTo>
                  <a:pt x="224" y="114"/>
                </a:lnTo>
                <a:lnTo>
                  <a:pt x="230" y="124"/>
                </a:lnTo>
                <a:lnTo>
                  <a:pt x="248" y="124"/>
                </a:lnTo>
                <a:lnTo>
                  <a:pt x="252" y="102"/>
                </a:lnTo>
                <a:lnTo>
                  <a:pt x="266" y="94"/>
                </a:lnTo>
                <a:lnTo>
                  <a:pt x="268" y="70"/>
                </a:lnTo>
                <a:lnTo>
                  <a:pt x="284" y="66"/>
                </a:lnTo>
                <a:lnTo>
                  <a:pt x="286" y="46"/>
                </a:lnTo>
                <a:lnTo>
                  <a:pt x="308" y="50"/>
                </a:lnTo>
                <a:lnTo>
                  <a:pt x="326" y="24"/>
                </a:lnTo>
                <a:lnTo>
                  <a:pt x="326" y="2"/>
                </a:lnTo>
                <a:lnTo>
                  <a:pt x="350" y="0"/>
                </a:lnTo>
                <a:lnTo>
                  <a:pt x="354" y="20"/>
                </a:lnTo>
                <a:lnTo>
                  <a:pt x="386" y="28"/>
                </a:lnTo>
                <a:lnTo>
                  <a:pt x="414" y="38"/>
                </a:lnTo>
                <a:lnTo>
                  <a:pt x="442" y="28"/>
                </a:lnTo>
                <a:lnTo>
                  <a:pt x="454" y="8"/>
                </a:lnTo>
                <a:lnTo>
                  <a:pt x="466" y="8"/>
                </a:lnTo>
                <a:lnTo>
                  <a:pt x="476" y="20"/>
                </a:lnTo>
                <a:lnTo>
                  <a:pt x="478" y="34"/>
                </a:lnTo>
                <a:lnTo>
                  <a:pt x="492" y="34"/>
                </a:lnTo>
                <a:lnTo>
                  <a:pt x="490" y="56"/>
                </a:lnTo>
                <a:lnTo>
                  <a:pt x="504" y="100"/>
                </a:lnTo>
                <a:lnTo>
                  <a:pt x="526" y="106"/>
                </a:lnTo>
                <a:lnTo>
                  <a:pt x="540" y="112"/>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1" name=""/>
          <p:cNvSpPr/>
          <p:nvPr/>
        </p:nvSpPr>
        <p:spPr>
          <a:xfrm>
            <a:off x="7093080" y="2940120"/>
            <a:ext cx="552240" cy="245880"/>
          </a:xfrm>
          <a:custGeom>
            <a:avLst/>
            <a:gdLst/>
            <a:ahLst/>
            <a:rect l="l" t="t" r="r" b="b"/>
            <a:pathLst>
              <a:path w="345" h="159">
                <a:moveTo>
                  <a:pt x="338" y="102"/>
                </a:moveTo>
                <a:lnTo>
                  <a:pt x="344" y="122"/>
                </a:lnTo>
                <a:lnTo>
                  <a:pt x="338" y="122"/>
                </a:lnTo>
                <a:lnTo>
                  <a:pt x="338" y="128"/>
                </a:lnTo>
                <a:lnTo>
                  <a:pt x="330" y="136"/>
                </a:lnTo>
                <a:lnTo>
                  <a:pt x="330" y="148"/>
                </a:lnTo>
                <a:lnTo>
                  <a:pt x="294" y="156"/>
                </a:lnTo>
                <a:lnTo>
                  <a:pt x="286" y="138"/>
                </a:lnTo>
                <a:lnTo>
                  <a:pt x="274" y="138"/>
                </a:lnTo>
                <a:lnTo>
                  <a:pt x="260" y="104"/>
                </a:lnTo>
                <a:lnTo>
                  <a:pt x="270" y="88"/>
                </a:lnTo>
                <a:lnTo>
                  <a:pt x="260" y="88"/>
                </a:lnTo>
                <a:lnTo>
                  <a:pt x="246" y="72"/>
                </a:lnTo>
                <a:lnTo>
                  <a:pt x="256" y="54"/>
                </a:lnTo>
                <a:lnTo>
                  <a:pt x="250" y="52"/>
                </a:lnTo>
                <a:lnTo>
                  <a:pt x="248" y="36"/>
                </a:lnTo>
                <a:lnTo>
                  <a:pt x="256" y="14"/>
                </a:lnTo>
                <a:lnTo>
                  <a:pt x="240" y="18"/>
                </a:lnTo>
                <a:lnTo>
                  <a:pt x="236" y="36"/>
                </a:lnTo>
                <a:lnTo>
                  <a:pt x="222" y="46"/>
                </a:lnTo>
                <a:lnTo>
                  <a:pt x="232" y="60"/>
                </a:lnTo>
                <a:lnTo>
                  <a:pt x="230" y="76"/>
                </a:lnTo>
                <a:lnTo>
                  <a:pt x="238" y="78"/>
                </a:lnTo>
                <a:lnTo>
                  <a:pt x="230" y="94"/>
                </a:lnTo>
                <a:lnTo>
                  <a:pt x="236" y="112"/>
                </a:lnTo>
                <a:lnTo>
                  <a:pt x="240" y="136"/>
                </a:lnTo>
                <a:lnTo>
                  <a:pt x="254" y="146"/>
                </a:lnTo>
                <a:lnTo>
                  <a:pt x="248" y="158"/>
                </a:lnTo>
                <a:lnTo>
                  <a:pt x="238" y="152"/>
                </a:lnTo>
                <a:lnTo>
                  <a:pt x="220" y="154"/>
                </a:lnTo>
                <a:lnTo>
                  <a:pt x="216" y="144"/>
                </a:lnTo>
                <a:lnTo>
                  <a:pt x="190" y="148"/>
                </a:lnTo>
                <a:lnTo>
                  <a:pt x="184" y="124"/>
                </a:lnTo>
                <a:lnTo>
                  <a:pt x="186" y="110"/>
                </a:lnTo>
                <a:lnTo>
                  <a:pt x="200" y="92"/>
                </a:lnTo>
                <a:lnTo>
                  <a:pt x="192" y="80"/>
                </a:lnTo>
                <a:lnTo>
                  <a:pt x="156" y="76"/>
                </a:lnTo>
                <a:lnTo>
                  <a:pt x="152" y="58"/>
                </a:lnTo>
                <a:lnTo>
                  <a:pt x="138" y="60"/>
                </a:lnTo>
                <a:lnTo>
                  <a:pt x="132" y="76"/>
                </a:lnTo>
                <a:lnTo>
                  <a:pt x="110" y="80"/>
                </a:lnTo>
                <a:lnTo>
                  <a:pt x="92" y="64"/>
                </a:lnTo>
                <a:lnTo>
                  <a:pt x="88" y="48"/>
                </a:lnTo>
                <a:lnTo>
                  <a:pt x="62" y="56"/>
                </a:lnTo>
                <a:lnTo>
                  <a:pt x="40" y="54"/>
                </a:lnTo>
                <a:lnTo>
                  <a:pt x="38" y="70"/>
                </a:lnTo>
                <a:lnTo>
                  <a:pt x="6" y="88"/>
                </a:lnTo>
                <a:lnTo>
                  <a:pt x="0" y="42"/>
                </a:lnTo>
                <a:lnTo>
                  <a:pt x="262" y="0"/>
                </a:lnTo>
                <a:lnTo>
                  <a:pt x="294" y="102"/>
                </a:lnTo>
                <a:lnTo>
                  <a:pt x="338" y="102"/>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2" name=""/>
          <p:cNvSpPr/>
          <p:nvPr/>
        </p:nvSpPr>
        <p:spPr>
          <a:xfrm>
            <a:off x="7734240" y="2001960"/>
            <a:ext cx="223920" cy="412560"/>
          </a:xfrm>
          <a:custGeom>
            <a:avLst/>
            <a:gdLst/>
            <a:ahLst/>
            <a:rect l="l" t="t" r="r" b="b"/>
            <a:pathLst>
              <a:path w="139" h="265">
                <a:moveTo>
                  <a:pt x="22" y="30"/>
                </a:moveTo>
                <a:lnTo>
                  <a:pt x="16" y="16"/>
                </a:lnTo>
                <a:lnTo>
                  <a:pt x="22" y="4"/>
                </a:lnTo>
                <a:lnTo>
                  <a:pt x="38" y="0"/>
                </a:lnTo>
                <a:lnTo>
                  <a:pt x="54" y="8"/>
                </a:lnTo>
                <a:lnTo>
                  <a:pt x="78" y="84"/>
                </a:lnTo>
                <a:lnTo>
                  <a:pt x="86" y="92"/>
                </a:lnTo>
                <a:lnTo>
                  <a:pt x="88" y="118"/>
                </a:lnTo>
                <a:lnTo>
                  <a:pt x="92" y="128"/>
                </a:lnTo>
                <a:lnTo>
                  <a:pt x="102" y="138"/>
                </a:lnTo>
                <a:lnTo>
                  <a:pt x="100" y="174"/>
                </a:lnTo>
                <a:lnTo>
                  <a:pt x="114" y="188"/>
                </a:lnTo>
                <a:lnTo>
                  <a:pt x="118" y="200"/>
                </a:lnTo>
                <a:lnTo>
                  <a:pt x="136" y="200"/>
                </a:lnTo>
                <a:lnTo>
                  <a:pt x="138" y="208"/>
                </a:lnTo>
                <a:lnTo>
                  <a:pt x="126" y="222"/>
                </a:lnTo>
                <a:lnTo>
                  <a:pt x="120" y="234"/>
                </a:lnTo>
                <a:lnTo>
                  <a:pt x="104" y="234"/>
                </a:lnTo>
                <a:lnTo>
                  <a:pt x="100" y="252"/>
                </a:lnTo>
                <a:lnTo>
                  <a:pt x="88" y="252"/>
                </a:lnTo>
                <a:lnTo>
                  <a:pt x="26" y="264"/>
                </a:lnTo>
                <a:lnTo>
                  <a:pt x="10" y="232"/>
                </a:lnTo>
                <a:lnTo>
                  <a:pt x="18" y="196"/>
                </a:lnTo>
                <a:lnTo>
                  <a:pt x="0" y="178"/>
                </a:lnTo>
                <a:lnTo>
                  <a:pt x="18" y="156"/>
                </a:lnTo>
                <a:lnTo>
                  <a:pt x="16" y="140"/>
                </a:lnTo>
                <a:lnTo>
                  <a:pt x="8" y="126"/>
                </a:lnTo>
                <a:lnTo>
                  <a:pt x="14" y="114"/>
                </a:lnTo>
                <a:lnTo>
                  <a:pt x="32" y="108"/>
                </a:lnTo>
                <a:lnTo>
                  <a:pt x="32" y="96"/>
                </a:lnTo>
                <a:lnTo>
                  <a:pt x="40" y="84"/>
                </a:lnTo>
                <a:lnTo>
                  <a:pt x="26" y="76"/>
                </a:lnTo>
                <a:lnTo>
                  <a:pt x="26" y="64"/>
                </a:lnTo>
                <a:lnTo>
                  <a:pt x="30" y="48"/>
                </a:lnTo>
                <a:lnTo>
                  <a:pt x="22" y="3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3" name=""/>
          <p:cNvSpPr/>
          <p:nvPr/>
        </p:nvSpPr>
        <p:spPr>
          <a:xfrm>
            <a:off x="7821720" y="1622520"/>
            <a:ext cx="428400" cy="690480"/>
          </a:xfrm>
          <a:custGeom>
            <a:avLst/>
            <a:gdLst/>
            <a:ahLst/>
            <a:rect l="l" t="t" r="r" b="b"/>
            <a:pathLst>
              <a:path w="267" h="445">
                <a:moveTo>
                  <a:pt x="0" y="248"/>
                </a:moveTo>
                <a:lnTo>
                  <a:pt x="20" y="222"/>
                </a:lnTo>
                <a:lnTo>
                  <a:pt x="20" y="180"/>
                </a:lnTo>
                <a:lnTo>
                  <a:pt x="30" y="156"/>
                </a:lnTo>
                <a:lnTo>
                  <a:pt x="28" y="136"/>
                </a:lnTo>
                <a:lnTo>
                  <a:pt x="18" y="96"/>
                </a:lnTo>
                <a:lnTo>
                  <a:pt x="40" y="32"/>
                </a:lnTo>
                <a:lnTo>
                  <a:pt x="46" y="26"/>
                </a:lnTo>
                <a:lnTo>
                  <a:pt x="46" y="12"/>
                </a:lnTo>
                <a:lnTo>
                  <a:pt x="62" y="6"/>
                </a:lnTo>
                <a:lnTo>
                  <a:pt x="74" y="24"/>
                </a:lnTo>
                <a:lnTo>
                  <a:pt x="94" y="24"/>
                </a:lnTo>
                <a:lnTo>
                  <a:pt x="96" y="20"/>
                </a:lnTo>
                <a:lnTo>
                  <a:pt x="110" y="16"/>
                </a:lnTo>
                <a:lnTo>
                  <a:pt x="118" y="0"/>
                </a:lnTo>
                <a:lnTo>
                  <a:pt x="126" y="12"/>
                </a:lnTo>
                <a:lnTo>
                  <a:pt x="126" y="20"/>
                </a:lnTo>
                <a:lnTo>
                  <a:pt x="162" y="38"/>
                </a:lnTo>
                <a:lnTo>
                  <a:pt x="182" y="132"/>
                </a:lnTo>
                <a:lnTo>
                  <a:pt x="198" y="150"/>
                </a:lnTo>
                <a:lnTo>
                  <a:pt x="226" y="150"/>
                </a:lnTo>
                <a:lnTo>
                  <a:pt x="230" y="158"/>
                </a:lnTo>
                <a:lnTo>
                  <a:pt x="228" y="178"/>
                </a:lnTo>
                <a:lnTo>
                  <a:pt x="236" y="188"/>
                </a:lnTo>
                <a:lnTo>
                  <a:pt x="262" y="194"/>
                </a:lnTo>
                <a:lnTo>
                  <a:pt x="266" y="212"/>
                </a:lnTo>
                <a:lnTo>
                  <a:pt x="256" y="240"/>
                </a:lnTo>
                <a:lnTo>
                  <a:pt x="226" y="268"/>
                </a:lnTo>
                <a:lnTo>
                  <a:pt x="200" y="270"/>
                </a:lnTo>
                <a:lnTo>
                  <a:pt x="192" y="276"/>
                </a:lnTo>
                <a:lnTo>
                  <a:pt x="186" y="292"/>
                </a:lnTo>
                <a:lnTo>
                  <a:pt x="180" y="294"/>
                </a:lnTo>
                <a:lnTo>
                  <a:pt x="160" y="282"/>
                </a:lnTo>
                <a:lnTo>
                  <a:pt x="158" y="296"/>
                </a:lnTo>
                <a:lnTo>
                  <a:pt x="164" y="314"/>
                </a:lnTo>
                <a:lnTo>
                  <a:pt x="164" y="332"/>
                </a:lnTo>
                <a:lnTo>
                  <a:pt x="152" y="336"/>
                </a:lnTo>
                <a:lnTo>
                  <a:pt x="114" y="334"/>
                </a:lnTo>
                <a:lnTo>
                  <a:pt x="116" y="352"/>
                </a:lnTo>
                <a:lnTo>
                  <a:pt x="110" y="366"/>
                </a:lnTo>
                <a:lnTo>
                  <a:pt x="98" y="366"/>
                </a:lnTo>
                <a:lnTo>
                  <a:pt x="94" y="394"/>
                </a:lnTo>
                <a:lnTo>
                  <a:pt x="90" y="408"/>
                </a:lnTo>
                <a:lnTo>
                  <a:pt x="82" y="414"/>
                </a:lnTo>
                <a:lnTo>
                  <a:pt x="84" y="444"/>
                </a:lnTo>
                <a:lnTo>
                  <a:pt x="66" y="444"/>
                </a:lnTo>
                <a:lnTo>
                  <a:pt x="60" y="430"/>
                </a:lnTo>
                <a:lnTo>
                  <a:pt x="44" y="418"/>
                </a:lnTo>
                <a:lnTo>
                  <a:pt x="50" y="386"/>
                </a:lnTo>
                <a:lnTo>
                  <a:pt x="36" y="368"/>
                </a:lnTo>
                <a:lnTo>
                  <a:pt x="32" y="336"/>
                </a:lnTo>
                <a:lnTo>
                  <a:pt x="22" y="318"/>
                </a:lnTo>
                <a:lnTo>
                  <a:pt x="0" y="248"/>
                </a:lnTo>
              </a:path>
            </a:pathLst>
          </a:custGeom>
          <a:solidFill>
            <a:srgbClr val="00ff00"/>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4" name=""/>
          <p:cNvSpPr/>
          <p:nvPr/>
        </p:nvSpPr>
        <p:spPr>
          <a:xfrm>
            <a:off x="7669080" y="2354400"/>
            <a:ext cx="436680" cy="198360"/>
          </a:xfrm>
          <a:custGeom>
            <a:avLst/>
            <a:gdLst/>
            <a:ahLst/>
            <a:rect l="l" t="t" r="r" b="b"/>
            <a:pathLst>
              <a:path w="273" h="129">
                <a:moveTo>
                  <a:pt x="12" y="54"/>
                </a:moveTo>
                <a:lnTo>
                  <a:pt x="68" y="40"/>
                </a:lnTo>
                <a:lnTo>
                  <a:pt x="132" y="26"/>
                </a:lnTo>
                <a:lnTo>
                  <a:pt x="146" y="24"/>
                </a:lnTo>
                <a:lnTo>
                  <a:pt x="146" y="6"/>
                </a:lnTo>
                <a:lnTo>
                  <a:pt x="164" y="10"/>
                </a:lnTo>
                <a:lnTo>
                  <a:pt x="168" y="0"/>
                </a:lnTo>
                <a:lnTo>
                  <a:pt x="180" y="4"/>
                </a:lnTo>
                <a:lnTo>
                  <a:pt x="182" y="36"/>
                </a:lnTo>
                <a:lnTo>
                  <a:pt x="186" y="52"/>
                </a:lnTo>
                <a:lnTo>
                  <a:pt x="202" y="72"/>
                </a:lnTo>
                <a:lnTo>
                  <a:pt x="210" y="88"/>
                </a:lnTo>
                <a:lnTo>
                  <a:pt x="230" y="88"/>
                </a:lnTo>
                <a:lnTo>
                  <a:pt x="242" y="82"/>
                </a:lnTo>
                <a:lnTo>
                  <a:pt x="234" y="72"/>
                </a:lnTo>
                <a:lnTo>
                  <a:pt x="234" y="56"/>
                </a:lnTo>
                <a:lnTo>
                  <a:pt x="246" y="60"/>
                </a:lnTo>
                <a:lnTo>
                  <a:pt x="262" y="66"/>
                </a:lnTo>
                <a:lnTo>
                  <a:pt x="268" y="76"/>
                </a:lnTo>
                <a:lnTo>
                  <a:pt x="258" y="90"/>
                </a:lnTo>
                <a:lnTo>
                  <a:pt x="254" y="104"/>
                </a:lnTo>
                <a:lnTo>
                  <a:pt x="272" y="102"/>
                </a:lnTo>
                <a:lnTo>
                  <a:pt x="268" y="120"/>
                </a:lnTo>
                <a:lnTo>
                  <a:pt x="254" y="128"/>
                </a:lnTo>
                <a:lnTo>
                  <a:pt x="252" y="110"/>
                </a:lnTo>
                <a:lnTo>
                  <a:pt x="242" y="112"/>
                </a:lnTo>
                <a:lnTo>
                  <a:pt x="218" y="114"/>
                </a:lnTo>
                <a:lnTo>
                  <a:pt x="208" y="104"/>
                </a:lnTo>
                <a:lnTo>
                  <a:pt x="200" y="114"/>
                </a:lnTo>
                <a:lnTo>
                  <a:pt x="192" y="120"/>
                </a:lnTo>
                <a:lnTo>
                  <a:pt x="182" y="120"/>
                </a:lnTo>
                <a:lnTo>
                  <a:pt x="182" y="106"/>
                </a:lnTo>
                <a:lnTo>
                  <a:pt x="166" y="104"/>
                </a:lnTo>
                <a:lnTo>
                  <a:pt x="162" y="88"/>
                </a:lnTo>
                <a:lnTo>
                  <a:pt x="158" y="82"/>
                </a:lnTo>
                <a:lnTo>
                  <a:pt x="146" y="88"/>
                </a:lnTo>
                <a:lnTo>
                  <a:pt x="120" y="90"/>
                </a:lnTo>
                <a:lnTo>
                  <a:pt x="98" y="98"/>
                </a:lnTo>
                <a:lnTo>
                  <a:pt x="70" y="104"/>
                </a:lnTo>
                <a:lnTo>
                  <a:pt x="56" y="118"/>
                </a:lnTo>
                <a:lnTo>
                  <a:pt x="44" y="106"/>
                </a:lnTo>
                <a:lnTo>
                  <a:pt x="32" y="120"/>
                </a:lnTo>
                <a:lnTo>
                  <a:pt x="14" y="120"/>
                </a:lnTo>
                <a:lnTo>
                  <a:pt x="0" y="104"/>
                </a:lnTo>
                <a:lnTo>
                  <a:pt x="12" y="54"/>
                </a:lnTo>
              </a:path>
            </a:pathLst>
          </a:custGeom>
          <a:solidFill>
            <a:srgbClr val="00f008"/>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5" name=""/>
          <p:cNvSpPr/>
          <p:nvPr/>
        </p:nvSpPr>
        <p:spPr>
          <a:xfrm>
            <a:off x="7883640" y="2482920"/>
            <a:ext cx="77760" cy="108000"/>
          </a:xfrm>
          <a:custGeom>
            <a:avLst/>
            <a:gdLst/>
            <a:ahLst/>
            <a:rect l="l" t="t" r="r" b="b"/>
            <a:pathLst>
              <a:path w="49" h="69">
                <a:moveTo>
                  <a:pt x="20" y="0"/>
                </a:moveTo>
                <a:lnTo>
                  <a:pt x="8" y="4"/>
                </a:lnTo>
                <a:lnTo>
                  <a:pt x="0" y="6"/>
                </a:lnTo>
                <a:lnTo>
                  <a:pt x="2" y="46"/>
                </a:lnTo>
                <a:lnTo>
                  <a:pt x="10" y="68"/>
                </a:lnTo>
                <a:lnTo>
                  <a:pt x="40" y="60"/>
                </a:lnTo>
                <a:lnTo>
                  <a:pt x="48" y="34"/>
                </a:lnTo>
                <a:lnTo>
                  <a:pt x="44" y="20"/>
                </a:lnTo>
                <a:lnTo>
                  <a:pt x="30" y="20"/>
                </a:lnTo>
                <a:lnTo>
                  <a:pt x="20" y="0"/>
                </a:lnTo>
              </a:path>
            </a:pathLst>
          </a:custGeom>
          <a:solidFill>
            <a:srgbClr val="008226"/>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6" name=""/>
          <p:cNvSpPr/>
          <p:nvPr/>
        </p:nvSpPr>
        <p:spPr>
          <a:xfrm>
            <a:off x="7691400" y="2489040"/>
            <a:ext cx="203400" cy="198720"/>
          </a:xfrm>
          <a:custGeom>
            <a:avLst/>
            <a:gdLst/>
            <a:ahLst/>
            <a:rect l="l" t="t" r="r" b="b"/>
            <a:pathLst>
              <a:path w="127" h="127">
                <a:moveTo>
                  <a:pt x="116" y="0"/>
                </a:moveTo>
                <a:lnTo>
                  <a:pt x="120" y="40"/>
                </a:lnTo>
                <a:lnTo>
                  <a:pt x="126" y="64"/>
                </a:lnTo>
                <a:lnTo>
                  <a:pt x="122" y="78"/>
                </a:lnTo>
                <a:lnTo>
                  <a:pt x="102" y="84"/>
                </a:lnTo>
                <a:lnTo>
                  <a:pt x="78" y="92"/>
                </a:lnTo>
                <a:lnTo>
                  <a:pt x="66" y="104"/>
                </a:lnTo>
                <a:lnTo>
                  <a:pt x="54" y="120"/>
                </a:lnTo>
                <a:lnTo>
                  <a:pt x="34" y="126"/>
                </a:lnTo>
                <a:lnTo>
                  <a:pt x="2" y="118"/>
                </a:lnTo>
                <a:lnTo>
                  <a:pt x="22" y="108"/>
                </a:lnTo>
                <a:lnTo>
                  <a:pt x="10" y="92"/>
                </a:lnTo>
                <a:lnTo>
                  <a:pt x="8" y="76"/>
                </a:lnTo>
                <a:lnTo>
                  <a:pt x="4" y="58"/>
                </a:lnTo>
                <a:lnTo>
                  <a:pt x="0" y="30"/>
                </a:lnTo>
                <a:lnTo>
                  <a:pt x="20" y="32"/>
                </a:lnTo>
                <a:lnTo>
                  <a:pt x="30" y="20"/>
                </a:lnTo>
                <a:lnTo>
                  <a:pt x="42" y="30"/>
                </a:lnTo>
                <a:lnTo>
                  <a:pt x="56" y="14"/>
                </a:lnTo>
                <a:lnTo>
                  <a:pt x="116"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7" name=""/>
          <p:cNvSpPr/>
          <p:nvPr/>
        </p:nvSpPr>
        <p:spPr>
          <a:xfrm>
            <a:off x="7731000" y="2629080"/>
            <a:ext cx="154080" cy="106200"/>
          </a:xfrm>
          <a:custGeom>
            <a:avLst/>
            <a:gdLst/>
            <a:ahLst/>
            <a:rect l="l" t="t" r="r" b="b"/>
            <a:pathLst>
              <a:path w="95" h="69">
                <a:moveTo>
                  <a:pt x="36" y="16"/>
                </a:moveTo>
                <a:lnTo>
                  <a:pt x="56" y="16"/>
                </a:lnTo>
                <a:lnTo>
                  <a:pt x="66" y="14"/>
                </a:lnTo>
                <a:lnTo>
                  <a:pt x="78" y="2"/>
                </a:lnTo>
                <a:lnTo>
                  <a:pt x="94" y="0"/>
                </a:lnTo>
                <a:lnTo>
                  <a:pt x="90" y="16"/>
                </a:lnTo>
                <a:lnTo>
                  <a:pt x="76" y="26"/>
                </a:lnTo>
                <a:lnTo>
                  <a:pt x="68" y="38"/>
                </a:lnTo>
                <a:lnTo>
                  <a:pt x="70" y="52"/>
                </a:lnTo>
                <a:lnTo>
                  <a:pt x="58" y="50"/>
                </a:lnTo>
                <a:lnTo>
                  <a:pt x="38" y="60"/>
                </a:lnTo>
                <a:lnTo>
                  <a:pt x="8" y="68"/>
                </a:lnTo>
                <a:lnTo>
                  <a:pt x="0" y="34"/>
                </a:lnTo>
                <a:lnTo>
                  <a:pt x="28" y="32"/>
                </a:lnTo>
                <a:lnTo>
                  <a:pt x="36" y="16"/>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8" name=""/>
          <p:cNvSpPr/>
          <p:nvPr/>
        </p:nvSpPr>
        <p:spPr>
          <a:xfrm>
            <a:off x="6692760" y="3030480"/>
            <a:ext cx="925560" cy="514440"/>
          </a:xfrm>
          <a:custGeom>
            <a:avLst/>
            <a:gdLst/>
            <a:ahLst/>
            <a:rect l="l" t="t" r="r" b="b"/>
            <a:pathLst>
              <a:path w="577" h="331">
                <a:moveTo>
                  <a:pt x="0" y="330"/>
                </a:moveTo>
                <a:lnTo>
                  <a:pt x="4" y="320"/>
                </a:lnTo>
                <a:lnTo>
                  <a:pt x="14" y="322"/>
                </a:lnTo>
                <a:lnTo>
                  <a:pt x="16" y="306"/>
                </a:lnTo>
                <a:lnTo>
                  <a:pt x="34" y="312"/>
                </a:lnTo>
                <a:lnTo>
                  <a:pt x="34" y="300"/>
                </a:lnTo>
                <a:lnTo>
                  <a:pt x="52" y="290"/>
                </a:lnTo>
                <a:lnTo>
                  <a:pt x="52" y="270"/>
                </a:lnTo>
                <a:lnTo>
                  <a:pt x="66" y="260"/>
                </a:lnTo>
                <a:lnTo>
                  <a:pt x="74" y="262"/>
                </a:lnTo>
                <a:lnTo>
                  <a:pt x="82" y="256"/>
                </a:lnTo>
                <a:lnTo>
                  <a:pt x="92" y="254"/>
                </a:lnTo>
                <a:lnTo>
                  <a:pt x="94" y="232"/>
                </a:lnTo>
                <a:lnTo>
                  <a:pt x="114" y="242"/>
                </a:lnTo>
                <a:lnTo>
                  <a:pt x="118" y="256"/>
                </a:lnTo>
                <a:lnTo>
                  <a:pt x="142" y="250"/>
                </a:lnTo>
                <a:lnTo>
                  <a:pt x="142" y="242"/>
                </a:lnTo>
                <a:lnTo>
                  <a:pt x="156" y="242"/>
                </a:lnTo>
                <a:lnTo>
                  <a:pt x="176" y="244"/>
                </a:lnTo>
                <a:lnTo>
                  <a:pt x="176" y="236"/>
                </a:lnTo>
                <a:lnTo>
                  <a:pt x="190" y="234"/>
                </a:lnTo>
                <a:lnTo>
                  <a:pt x="196" y="218"/>
                </a:lnTo>
                <a:lnTo>
                  <a:pt x="218" y="220"/>
                </a:lnTo>
                <a:lnTo>
                  <a:pt x="220" y="200"/>
                </a:lnTo>
                <a:lnTo>
                  <a:pt x="228" y="192"/>
                </a:lnTo>
                <a:lnTo>
                  <a:pt x="234" y="172"/>
                </a:lnTo>
                <a:lnTo>
                  <a:pt x="244" y="160"/>
                </a:lnTo>
                <a:lnTo>
                  <a:pt x="240" y="140"/>
                </a:lnTo>
                <a:lnTo>
                  <a:pt x="252" y="126"/>
                </a:lnTo>
                <a:lnTo>
                  <a:pt x="258" y="104"/>
                </a:lnTo>
                <a:lnTo>
                  <a:pt x="276" y="104"/>
                </a:lnTo>
                <a:lnTo>
                  <a:pt x="282" y="112"/>
                </a:lnTo>
                <a:lnTo>
                  <a:pt x="300" y="78"/>
                </a:lnTo>
                <a:lnTo>
                  <a:pt x="322" y="76"/>
                </a:lnTo>
                <a:lnTo>
                  <a:pt x="326" y="62"/>
                </a:lnTo>
                <a:lnTo>
                  <a:pt x="320" y="50"/>
                </a:lnTo>
                <a:lnTo>
                  <a:pt x="340" y="46"/>
                </a:lnTo>
                <a:lnTo>
                  <a:pt x="336" y="24"/>
                </a:lnTo>
                <a:lnTo>
                  <a:pt x="334" y="4"/>
                </a:lnTo>
                <a:lnTo>
                  <a:pt x="360" y="22"/>
                </a:lnTo>
                <a:lnTo>
                  <a:pt x="384" y="18"/>
                </a:lnTo>
                <a:lnTo>
                  <a:pt x="388" y="2"/>
                </a:lnTo>
                <a:lnTo>
                  <a:pt x="402" y="0"/>
                </a:lnTo>
                <a:lnTo>
                  <a:pt x="406" y="18"/>
                </a:lnTo>
                <a:lnTo>
                  <a:pt x="446" y="22"/>
                </a:lnTo>
                <a:lnTo>
                  <a:pt x="448" y="38"/>
                </a:lnTo>
                <a:lnTo>
                  <a:pt x="432" y="48"/>
                </a:lnTo>
                <a:lnTo>
                  <a:pt x="438" y="90"/>
                </a:lnTo>
                <a:lnTo>
                  <a:pt x="468" y="90"/>
                </a:lnTo>
                <a:lnTo>
                  <a:pt x="480" y="102"/>
                </a:lnTo>
                <a:lnTo>
                  <a:pt x="496" y="112"/>
                </a:lnTo>
                <a:lnTo>
                  <a:pt x="514" y="108"/>
                </a:lnTo>
                <a:lnTo>
                  <a:pt x="522" y="122"/>
                </a:lnTo>
                <a:lnTo>
                  <a:pt x="514" y="132"/>
                </a:lnTo>
                <a:lnTo>
                  <a:pt x="516" y="156"/>
                </a:lnTo>
                <a:lnTo>
                  <a:pt x="514" y="172"/>
                </a:lnTo>
                <a:lnTo>
                  <a:pt x="522" y="190"/>
                </a:lnTo>
                <a:lnTo>
                  <a:pt x="522" y="204"/>
                </a:lnTo>
                <a:lnTo>
                  <a:pt x="556" y="204"/>
                </a:lnTo>
                <a:lnTo>
                  <a:pt x="576" y="236"/>
                </a:lnTo>
                <a:lnTo>
                  <a:pt x="496" y="254"/>
                </a:lnTo>
                <a:lnTo>
                  <a:pt x="380" y="276"/>
                </a:lnTo>
                <a:lnTo>
                  <a:pt x="232" y="296"/>
                </a:lnTo>
                <a:lnTo>
                  <a:pt x="0" y="33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9" name=""/>
          <p:cNvSpPr/>
          <p:nvPr/>
        </p:nvSpPr>
        <p:spPr>
          <a:xfrm>
            <a:off x="6635880" y="3394080"/>
            <a:ext cx="1023840" cy="449280"/>
          </a:xfrm>
          <a:custGeom>
            <a:avLst/>
            <a:gdLst/>
            <a:ahLst/>
            <a:rect l="l" t="t" r="r" b="b"/>
            <a:pathLst>
              <a:path w="639" h="289">
                <a:moveTo>
                  <a:pt x="180" y="74"/>
                </a:moveTo>
                <a:lnTo>
                  <a:pt x="178" y="106"/>
                </a:lnTo>
                <a:lnTo>
                  <a:pt x="160" y="106"/>
                </a:lnTo>
                <a:lnTo>
                  <a:pt x="164" y="132"/>
                </a:lnTo>
                <a:lnTo>
                  <a:pt x="144" y="132"/>
                </a:lnTo>
                <a:lnTo>
                  <a:pt x="136" y="140"/>
                </a:lnTo>
                <a:lnTo>
                  <a:pt x="120" y="148"/>
                </a:lnTo>
                <a:lnTo>
                  <a:pt x="108" y="148"/>
                </a:lnTo>
                <a:lnTo>
                  <a:pt x="102" y="170"/>
                </a:lnTo>
                <a:lnTo>
                  <a:pt x="74" y="174"/>
                </a:lnTo>
                <a:lnTo>
                  <a:pt x="70" y="188"/>
                </a:lnTo>
                <a:lnTo>
                  <a:pt x="52" y="198"/>
                </a:lnTo>
                <a:lnTo>
                  <a:pt x="38" y="206"/>
                </a:lnTo>
                <a:lnTo>
                  <a:pt x="20" y="210"/>
                </a:lnTo>
                <a:lnTo>
                  <a:pt x="18" y="216"/>
                </a:lnTo>
                <a:lnTo>
                  <a:pt x="24" y="226"/>
                </a:lnTo>
                <a:lnTo>
                  <a:pt x="4" y="244"/>
                </a:lnTo>
                <a:lnTo>
                  <a:pt x="0" y="258"/>
                </a:lnTo>
                <a:lnTo>
                  <a:pt x="42" y="254"/>
                </a:lnTo>
                <a:lnTo>
                  <a:pt x="82" y="248"/>
                </a:lnTo>
                <a:lnTo>
                  <a:pt x="94" y="248"/>
                </a:lnTo>
                <a:lnTo>
                  <a:pt x="112" y="252"/>
                </a:lnTo>
                <a:lnTo>
                  <a:pt x="140" y="214"/>
                </a:lnTo>
                <a:lnTo>
                  <a:pt x="182" y="216"/>
                </a:lnTo>
                <a:lnTo>
                  <a:pt x="194" y="206"/>
                </a:lnTo>
                <a:lnTo>
                  <a:pt x="266" y="206"/>
                </a:lnTo>
                <a:lnTo>
                  <a:pt x="278" y="222"/>
                </a:lnTo>
                <a:lnTo>
                  <a:pt x="366" y="222"/>
                </a:lnTo>
                <a:lnTo>
                  <a:pt x="460" y="288"/>
                </a:lnTo>
                <a:lnTo>
                  <a:pt x="462" y="282"/>
                </a:lnTo>
                <a:lnTo>
                  <a:pt x="468" y="282"/>
                </a:lnTo>
                <a:lnTo>
                  <a:pt x="472" y="288"/>
                </a:lnTo>
                <a:lnTo>
                  <a:pt x="506" y="286"/>
                </a:lnTo>
                <a:lnTo>
                  <a:pt x="512" y="270"/>
                </a:lnTo>
                <a:lnTo>
                  <a:pt x="514" y="236"/>
                </a:lnTo>
                <a:lnTo>
                  <a:pt x="534" y="218"/>
                </a:lnTo>
                <a:lnTo>
                  <a:pt x="546" y="206"/>
                </a:lnTo>
                <a:lnTo>
                  <a:pt x="550" y="196"/>
                </a:lnTo>
                <a:lnTo>
                  <a:pt x="558" y="198"/>
                </a:lnTo>
                <a:lnTo>
                  <a:pt x="574" y="182"/>
                </a:lnTo>
                <a:lnTo>
                  <a:pt x="604" y="176"/>
                </a:lnTo>
                <a:lnTo>
                  <a:pt x="606" y="162"/>
                </a:lnTo>
                <a:lnTo>
                  <a:pt x="626" y="146"/>
                </a:lnTo>
                <a:lnTo>
                  <a:pt x="584" y="148"/>
                </a:lnTo>
                <a:lnTo>
                  <a:pt x="586" y="138"/>
                </a:lnTo>
                <a:lnTo>
                  <a:pt x="580" y="118"/>
                </a:lnTo>
                <a:lnTo>
                  <a:pt x="596" y="116"/>
                </a:lnTo>
                <a:lnTo>
                  <a:pt x="614" y="106"/>
                </a:lnTo>
                <a:lnTo>
                  <a:pt x="626" y="106"/>
                </a:lnTo>
                <a:lnTo>
                  <a:pt x="630" y="88"/>
                </a:lnTo>
                <a:lnTo>
                  <a:pt x="638" y="80"/>
                </a:lnTo>
                <a:lnTo>
                  <a:pt x="634" y="50"/>
                </a:lnTo>
                <a:lnTo>
                  <a:pt x="624" y="58"/>
                </a:lnTo>
                <a:lnTo>
                  <a:pt x="572" y="64"/>
                </a:lnTo>
                <a:lnTo>
                  <a:pt x="564" y="58"/>
                </a:lnTo>
                <a:lnTo>
                  <a:pt x="594" y="32"/>
                </a:lnTo>
                <a:lnTo>
                  <a:pt x="606" y="34"/>
                </a:lnTo>
                <a:lnTo>
                  <a:pt x="622" y="38"/>
                </a:lnTo>
                <a:lnTo>
                  <a:pt x="634" y="32"/>
                </a:lnTo>
                <a:lnTo>
                  <a:pt x="612" y="0"/>
                </a:lnTo>
                <a:lnTo>
                  <a:pt x="532" y="20"/>
                </a:lnTo>
                <a:lnTo>
                  <a:pt x="330" y="54"/>
                </a:lnTo>
                <a:lnTo>
                  <a:pt x="180" y="7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30" name=""/>
          <p:cNvSpPr/>
          <p:nvPr/>
        </p:nvSpPr>
        <p:spPr>
          <a:xfrm>
            <a:off x="5911920" y="3508200"/>
            <a:ext cx="1009440" cy="358920"/>
          </a:xfrm>
          <a:custGeom>
            <a:avLst/>
            <a:gdLst/>
            <a:ahLst/>
            <a:rect l="l" t="t" r="r" b="b"/>
            <a:pathLst>
              <a:path w="631" h="231">
                <a:moveTo>
                  <a:pt x="630" y="0"/>
                </a:moveTo>
                <a:lnTo>
                  <a:pt x="628" y="28"/>
                </a:lnTo>
                <a:lnTo>
                  <a:pt x="612" y="30"/>
                </a:lnTo>
                <a:lnTo>
                  <a:pt x="614" y="54"/>
                </a:lnTo>
                <a:lnTo>
                  <a:pt x="600" y="58"/>
                </a:lnTo>
                <a:lnTo>
                  <a:pt x="572" y="74"/>
                </a:lnTo>
                <a:lnTo>
                  <a:pt x="560" y="72"/>
                </a:lnTo>
                <a:lnTo>
                  <a:pt x="554" y="96"/>
                </a:lnTo>
                <a:lnTo>
                  <a:pt x="530" y="98"/>
                </a:lnTo>
                <a:lnTo>
                  <a:pt x="522" y="112"/>
                </a:lnTo>
                <a:lnTo>
                  <a:pt x="490" y="130"/>
                </a:lnTo>
                <a:lnTo>
                  <a:pt x="470" y="136"/>
                </a:lnTo>
                <a:lnTo>
                  <a:pt x="476" y="148"/>
                </a:lnTo>
                <a:lnTo>
                  <a:pt x="450" y="170"/>
                </a:lnTo>
                <a:lnTo>
                  <a:pt x="448" y="182"/>
                </a:lnTo>
                <a:lnTo>
                  <a:pt x="300" y="202"/>
                </a:lnTo>
                <a:lnTo>
                  <a:pt x="212" y="216"/>
                </a:lnTo>
                <a:lnTo>
                  <a:pt x="126" y="222"/>
                </a:lnTo>
                <a:lnTo>
                  <a:pt x="10" y="230"/>
                </a:lnTo>
                <a:lnTo>
                  <a:pt x="8" y="216"/>
                </a:lnTo>
                <a:lnTo>
                  <a:pt x="14" y="212"/>
                </a:lnTo>
                <a:lnTo>
                  <a:pt x="0" y="200"/>
                </a:lnTo>
                <a:lnTo>
                  <a:pt x="10" y="180"/>
                </a:lnTo>
                <a:lnTo>
                  <a:pt x="22" y="172"/>
                </a:lnTo>
                <a:lnTo>
                  <a:pt x="24" y="158"/>
                </a:lnTo>
                <a:lnTo>
                  <a:pt x="34" y="146"/>
                </a:lnTo>
                <a:lnTo>
                  <a:pt x="34" y="130"/>
                </a:lnTo>
                <a:lnTo>
                  <a:pt x="42" y="96"/>
                </a:lnTo>
                <a:lnTo>
                  <a:pt x="48" y="90"/>
                </a:lnTo>
                <a:lnTo>
                  <a:pt x="62" y="84"/>
                </a:lnTo>
                <a:lnTo>
                  <a:pt x="96" y="86"/>
                </a:lnTo>
                <a:lnTo>
                  <a:pt x="112" y="86"/>
                </a:lnTo>
                <a:lnTo>
                  <a:pt x="162" y="54"/>
                </a:lnTo>
                <a:lnTo>
                  <a:pt x="172" y="62"/>
                </a:lnTo>
                <a:lnTo>
                  <a:pt x="194" y="64"/>
                </a:lnTo>
                <a:lnTo>
                  <a:pt x="206" y="48"/>
                </a:lnTo>
                <a:lnTo>
                  <a:pt x="296" y="48"/>
                </a:lnTo>
                <a:lnTo>
                  <a:pt x="428" y="34"/>
                </a:lnTo>
                <a:lnTo>
                  <a:pt x="556" y="12"/>
                </a:lnTo>
                <a:lnTo>
                  <a:pt x="630"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31" name=""/>
          <p:cNvSpPr/>
          <p:nvPr/>
        </p:nvSpPr>
        <p:spPr>
          <a:xfrm>
            <a:off x="6764400" y="3713040"/>
            <a:ext cx="606240" cy="451080"/>
          </a:xfrm>
          <a:custGeom>
            <a:avLst/>
            <a:gdLst/>
            <a:ahLst/>
            <a:rect l="l" t="t" r="r" b="b"/>
            <a:pathLst>
              <a:path w="379" h="289">
                <a:moveTo>
                  <a:pt x="12" y="42"/>
                </a:moveTo>
                <a:lnTo>
                  <a:pt x="32" y="44"/>
                </a:lnTo>
                <a:lnTo>
                  <a:pt x="60" y="6"/>
                </a:lnTo>
                <a:lnTo>
                  <a:pt x="82" y="8"/>
                </a:lnTo>
                <a:lnTo>
                  <a:pt x="102" y="10"/>
                </a:lnTo>
                <a:lnTo>
                  <a:pt x="114" y="0"/>
                </a:lnTo>
                <a:lnTo>
                  <a:pt x="186" y="0"/>
                </a:lnTo>
                <a:lnTo>
                  <a:pt x="194" y="16"/>
                </a:lnTo>
                <a:lnTo>
                  <a:pt x="286" y="16"/>
                </a:lnTo>
                <a:lnTo>
                  <a:pt x="378" y="80"/>
                </a:lnTo>
                <a:lnTo>
                  <a:pt x="374" y="94"/>
                </a:lnTo>
                <a:lnTo>
                  <a:pt x="340" y="142"/>
                </a:lnTo>
                <a:lnTo>
                  <a:pt x="338" y="170"/>
                </a:lnTo>
                <a:lnTo>
                  <a:pt x="320" y="168"/>
                </a:lnTo>
                <a:lnTo>
                  <a:pt x="322" y="190"/>
                </a:lnTo>
                <a:lnTo>
                  <a:pt x="316" y="196"/>
                </a:lnTo>
                <a:lnTo>
                  <a:pt x="298" y="198"/>
                </a:lnTo>
                <a:lnTo>
                  <a:pt x="294" y="214"/>
                </a:lnTo>
                <a:lnTo>
                  <a:pt x="288" y="228"/>
                </a:lnTo>
                <a:lnTo>
                  <a:pt x="270" y="230"/>
                </a:lnTo>
                <a:lnTo>
                  <a:pt x="262" y="236"/>
                </a:lnTo>
                <a:lnTo>
                  <a:pt x="250" y="236"/>
                </a:lnTo>
                <a:lnTo>
                  <a:pt x="242" y="246"/>
                </a:lnTo>
                <a:lnTo>
                  <a:pt x="246" y="270"/>
                </a:lnTo>
                <a:lnTo>
                  <a:pt x="240" y="280"/>
                </a:lnTo>
                <a:lnTo>
                  <a:pt x="232" y="288"/>
                </a:lnTo>
                <a:lnTo>
                  <a:pt x="214" y="274"/>
                </a:lnTo>
                <a:lnTo>
                  <a:pt x="204" y="250"/>
                </a:lnTo>
                <a:lnTo>
                  <a:pt x="192" y="250"/>
                </a:lnTo>
                <a:lnTo>
                  <a:pt x="188" y="228"/>
                </a:lnTo>
                <a:lnTo>
                  <a:pt x="180" y="220"/>
                </a:lnTo>
                <a:lnTo>
                  <a:pt x="170" y="206"/>
                </a:lnTo>
                <a:lnTo>
                  <a:pt x="158" y="206"/>
                </a:lnTo>
                <a:lnTo>
                  <a:pt x="154" y="202"/>
                </a:lnTo>
                <a:lnTo>
                  <a:pt x="142" y="204"/>
                </a:lnTo>
                <a:lnTo>
                  <a:pt x="134" y="196"/>
                </a:lnTo>
                <a:lnTo>
                  <a:pt x="136" y="186"/>
                </a:lnTo>
                <a:lnTo>
                  <a:pt x="124" y="172"/>
                </a:lnTo>
                <a:lnTo>
                  <a:pt x="110" y="168"/>
                </a:lnTo>
                <a:lnTo>
                  <a:pt x="110" y="154"/>
                </a:lnTo>
                <a:lnTo>
                  <a:pt x="92" y="140"/>
                </a:lnTo>
                <a:lnTo>
                  <a:pt x="82" y="140"/>
                </a:lnTo>
                <a:lnTo>
                  <a:pt x="80" y="128"/>
                </a:lnTo>
                <a:lnTo>
                  <a:pt x="64" y="122"/>
                </a:lnTo>
                <a:lnTo>
                  <a:pt x="52" y="110"/>
                </a:lnTo>
                <a:lnTo>
                  <a:pt x="38" y="88"/>
                </a:lnTo>
                <a:lnTo>
                  <a:pt x="30" y="84"/>
                </a:lnTo>
                <a:lnTo>
                  <a:pt x="10" y="80"/>
                </a:lnTo>
                <a:lnTo>
                  <a:pt x="0" y="68"/>
                </a:lnTo>
                <a:lnTo>
                  <a:pt x="4" y="60"/>
                </a:lnTo>
                <a:lnTo>
                  <a:pt x="12" y="42"/>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32" name=""/>
          <p:cNvSpPr/>
          <p:nvPr/>
        </p:nvSpPr>
        <p:spPr>
          <a:xfrm>
            <a:off x="6488280" y="3774960"/>
            <a:ext cx="645840" cy="663840"/>
          </a:xfrm>
          <a:custGeom>
            <a:avLst/>
            <a:gdLst/>
            <a:ahLst/>
            <a:rect l="l" t="t" r="r" b="b"/>
            <a:pathLst>
              <a:path w="403" h="427">
                <a:moveTo>
                  <a:pt x="0" y="24"/>
                </a:moveTo>
                <a:lnTo>
                  <a:pt x="88" y="12"/>
                </a:lnTo>
                <a:lnTo>
                  <a:pt x="178" y="0"/>
                </a:lnTo>
                <a:lnTo>
                  <a:pt x="172" y="24"/>
                </a:lnTo>
                <a:lnTo>
                  <a:pt x="180" y="42"/>
                </a:lnTo>
                <a:lnTo>
                  <a:pt x="210" y="46"/>
                </a:lnTo>
                <a:lnTo>
                  <a:pt x="226" y="74"/>
                </a:lnTo>
                <a:lnTo>
                  <a:pt x="250" y="86"/>
                </a:lnTo>
                <a:lnTo>
                  <a:pt x="252" y="98"/>
                </a:lnTo>
                <a:lnTo>
                  <a:pt x="264" y="100"/>
                </a:lnTo>
                <a:lnTo>
                  <a:pt x="278" y="110"/>
                </a:lnTo>
                <a:lnTo>
                  <a:pt x="278" y="126"/>
                </a:lnTo>
                <a:lnTo>
                  <a:pt x="304" y="138"/>
                </a:lnTo>
                <a:lnTo>
                  <a:pt x="306" y="156"/>
                </a:lnTo>
                <a:lnTo>
                  <a:pt x="308" y="164"/>
                </a:lnTo>
                <a:lnTo>
                  <a:pt x="328" y="162"/>
                </a:lnTo>
                <a:lnTo>
                  <a:pt x="346" y="168"/>
                </a:lnTo>
                <a:lnTo>
                  <a:pt x="356" y="190"/>
                </a:lnTo>
                <a:lnTo>
                  <a:pt x="362" y="210"/>
                </a:lnTo>
                <a:lnTo>
                  <a:pt x="380" y="212"/>
                </a:lnTo>
                <a:lnTo>
                  <a:pt x="384" y="236"/>
                </a:lnTo>
                <a:lnTo>
                  <a:pt x="402" y="248"/>
                </a:lnTo>
                <a:lnTo>
                  <a:pt x="402" y="272"/>
                </a:lnTo>
                <a:lnTo>
                  <a:pt x="386" y="274"/>
                </a:lnTo>
                <a:lnTo>
                  <a:pt x="388" y="284"/>
                </a:lnTo>
                <a:lnTo>
                  <a:pt x="380" y="292"/>
                </a:lnTo>
                <a:lnTo>
                  <a:pt x="388" y="304"/>
                </a:lnTo>
                <a:lnTo>
                  <a:pt x="392" y="320"/>
                </a:lnTo>
                <a:lnTo>
                  <a:pt x="380" y="326"/>
                </a:lnTo>
                <a:lnTo>
                  <a:pt x="378" y="352"/>
                </a:lnTo>
                <a:lnTo>
                  <a:pt x="372" y="354"/>
                </a:lnTo>
                <a:lnTo>
                  <a:pt x="380" y="364"/>
                </a:lnTo>
                <a:lnTo>
                  <a:pt x="378" y="390"/>
                </a:lnTo>
                <a:lnTo>
                  <a:pt x="362" y="386"/>
                </a:lnTo>
                <a:lnTo>
                  <a:pt x="354" y="378"/>
                </a:lnTo>
                <a:lnTo>
                  <a:pt x="342" y="380"/>
                </a:lnTo>
                <a:lnTo>
                  <a:pt x="336" y="390"/>
                </a:lnTo>
                <a:lnTo>
                  <a:pt x="338" y="404"/>
                </a:lnTo>
                <a:lnTo>
                  <a:pt x="344" y="408"/>
                </a:lnTo>
                <a:lnTo>
                  <a:pt x="344" y="426"/>
                </a:lnTo>
                <a:lnTo>
                  <a:pt x="332" y="424"/>
                </a:lnTo>
                <a:lnTo>
                  <a:pt x="322" y="412"/>
                </a:lnTo>
                <a:lnTo>
                  <a:pt x="232" y="414"/>
                </a:lnTo>
                <a:lnTo>
                  <a:pt x="104" y="418"/>
                </a:lnTo>
                <a:lnTo>
                  <a:pt x="90" y="392"/>
                </a:lnTo>
                <a:lnTo>
                  <a:pt x="90" y="384"/>
                </a:lnTo>
                <a:lnTo>
                  <a:pt x="84" y="376"/>
                </a:lnTo>
                <a:lnTo>
                  <a:pt x="72" y="378"/>
                </a:lnTo>
                <a:lnTo>
                  <a:pt x="76" y="366"/>
                </a:lnTo>
                <a:lnTo>
                  <a:pt x="84" y="324"/>
                </a:lnTo>
                <a:lnTo>
                  <a:pt x="76" y="320"/>
                </a:lnTo>
                <a:lnTo>
                  <a:pt x="78" y="296"/>
                </a:lnTo>
                <a:lnTo>
                  <a:pt x="92" y="276"/>
                </a:lnTo>
                <a:lnTo>
                  <a:pt x="80" y="272"/>
                </a:lnTo>
                <a:lnTo>
                  <a:pt x="72" y="262"/>
                </a:lnTo>
                <a:lnTo>
                  <a:pt x="60" y="258"/>
                </a:lnTo>
                <a:lnTo>
                  <a:pt x="58" y="246"/>
                </a:lnTo>
                <a:lnTo>
                  <a:pt x="70" y="234"/>
                </a:lnTo>
                <a:lnTo>
                  <a:pt x="68" y="228"/>
                </a:lnTo>
                <a:lnTo>
                  <a:pt x="58" y="220"/>
                </a:lnTo>
                <a:lnTo>
                  <a:pt x="36" y="138"/>
                </a:lnTo>
                <a:lnTo>
                  <a:pt x="0" y="2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33" name=""/>
          <p:cNvSpPr/>
          <p:nvPr/>
        </p:nvSpPr>
        <p:spPr>
          <a:xfrm>
            <a:off x="6170760" y="3813120"/>
            <a:ext cx="465120" cy="757440"/>
          </a:xfrm>
          <a:custGeom>
            <a:avLst/>
            <a:gdLst/>
            <a:ahLst/>
            <a:rect l="l" t="t" r="r" b="b"/>
            <a:pathLst>
              <a:path w="291" h="487">
                <a:moveTo>
                  <a:pt x="0" y="24"/>
                </a:moveTo>
                <a:lnTo>
                  <a:pt x="90" y="16"/>
                </a:lnTo>
                <a:lnTo>
                  <a:pt x="200" y="0"/>
                </a:lnTo>
                <a:lnTo>
                  <a:pt x="256" y="196"/>
                </a:lnTo>
                <a:lnTo>
                  <a:pt x="266" y="204"/>
                </a:lnTo>
                <a:lnTo>
                  <a:pt x="254" y="224"/>
                </a:lnTo>
                <a:lnTo>
                  <a:pt x="258" y="234"/>
                </a:lnTo>
                <a:lnTo>
                  <a:pt x="270" y="240"/>
                </a:lnTo>
                <a:lnTo>
                  <a:pt x="290" y="252"/>
                </a:lnTo>
                <a:lnTo>
                  <a:pt x="274" y="268"/>
                </a:lnTo>
                <a:lnTo>
                  <a:pt x="274" y="294"/>
                </a:lnTo>
                <a:lnTo>
                  <a:pt x="284" y="302"/>
                </a:lnTo>
                <a:lnTo>
                  <a:pt x="270" y="352"/>
                </a:lnTo>
                <a:lnTo>
                  <a:pt x="286" y="352"/>
                </a:lnTo>
                <a:lnTo>
                  <a:pt x="290" y="370"/>
                </a:lnTo>
                <a:lnTo>
                  <a:pt x="130" y="392"/>
                </a:lnTo>
                <a:lnTo>
                  <a:pt x="96" y="394"/>
                </a:lnTo>
                <a:lnTo>
                  <a:pt x="80" y="404"/>
                </a:lnTo>
                <a:lnTo>
                  <a:pt x="78" y="412"/>
                </a:lnTo>
                <a:lnTo>
                  <a:pt x="84" y="424"/>
                </a:lnTo>
                <a:lnTo>
                  <a:pt x="110" y="428"/>
                </a:lnTo>
                <a:lnTo>
                  <a:pt x="100" y="438"/>
                </a:lnTo>
                <a:lnTo>
                  <a:pt x="110" y="462"/>
                </a:lnTo>
                <a:lnTo>
                  <a:pt x="104" y="468"/>
                </a:lnTo>
                <a:lnTo>
                  <a:pt x="94" y="486"/>
                </a:lnTo>
                <a:lnTo>
                  <a:pt x="86" y="484"/>
                </a:lnTo>
                <a:lnTo>
                  <a:pt x="68" y="464"/>
                </a:lnTo>
                <a:lnTo>
                  <a:pt x="62" y="454"/>
                </a:lnTo>
                <a:lnTo>
                  <a:pt x="52" y="452"/>
                </a:lnTo>
                <a:lnTo>
                  <a:pt x="46" y="480"/>
                </a:lnTo>
                <a:lnTo>
                  <a:pt x="26" y="478"/>
                </a:lnTo>
                <a:lnTo>
                  <a:pt x="12" y="356"/>
                </a:lnTo>
                <a:lnTo>
                  <a:pt x="4" y="174"/>
                </a:lnTo>
                <a:lnTo>
                  <a:pt x="0" y="2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34" name=""/>
          <p:cNvSpPr/>
          <p:nvPr/>
        </p:nvSpPr>
        <p:spPr>
          <a:xfrm>
            <a:off x="6297480" y="4359240"/>
            <a:ext cx="1116000" cy="822240"/>
          </a:xfrm>
          <a:custGeom>
            <a:avLst/>
            <a:gdLst/>
            <a:ahLst/>
            <a:rect l="l" t="t" r="r" b="b"/>
            <a:pathLst>
              <a:path w="697" h="529">
                <a:moveTo>
                  <a:pt x="30" y="106"/>
                </a:moveTo>
                <a:lnTo>
                  <a:pt x="42" y="108"/>
                </a:lnTo>
                <a:lnTo>
                  <a:pt x="46" y="98"/>
                </a:lnTo>
                <a:lnTo>
                  <a:pt x="58" y="114"/>
                </a:lnTo>
                <a:lnTo>
                  <a:pt x="68" y="98"/>
                </a:lnTo>
                <a:lnTo>
                  <a:pt x="74" y="90"/>
                </a:lnTo>
                <a:lnTo>
                  <a:pt x="90" y="98"/>
                </a:lnTo>
                <a:lnTo>
                  <a:pt x="96" y="94"/>
                </a:lnTo>
                <a:lnTo>
                  <a:pt x="96" y="84"/>
                </a:lnTo>
                <a:lnTo>
                  <a:pt x="104" y="86"/>
                </a:lnTo>
                <a:lnTo>
                  <a:pt x="110" y="108"/>
                </a:lnTo>
                <a:lnTo>
                  <a:pt x="148" y="112"/>
                </a:lnTo>
                <a:lnTo>
                  <a:pt x="168" y="100"/>
                </a:lnTo>
                <a:lnTo>
                  <a:pt x="180" y="108"/>
                </a:lnTo>
                <a:lnTo>
                  <a:pt x="178" y="132"/>
                </a:lnTo>
                <a:lnTo>
                  <a:pt x="194" y="134"/>
                </a:lnTo>
                <a:lnTo>
                  <a:pt x="204" y="158"/>
                </a:lnTo>
                <a:lnTo>
                  <a:pt x="220" y="158"/>
                </a:lnTo>
                <a:lnTo>
                  <a:pt x="232" y="144"/>
                </a:lnTo>
                <a:lnTo>
                  <a:pt x="244" y="140"/>
                </a:lnTo>
                <a:lnTo>
                  <a:pt x="262" y="142"/>
                </a:lnTo>
                <a:lnTo>
                  <a:pt x="276" y="132"/>
                </a:lnTo>
                <a:lnTo>
                  <a:pt x="278" y="114"/>
                </a:lnTo>
                <a:lnTo>
                  <a:pt x="286" y="100"/>
                </a:lnTo>
                <a:lnTo>
                  <a:pt x="300" y="96"/>
                </a:lnTo>
                <a:lnTo>
                  <a:pt x="322" y="100"/>
                </a:lnTo>
                <a:lnTo>
                  <a:pt x="338" y="114"/>
                </a:lnTo>
                <a:lnTo>
                  <a:pt x="338" y="130"/>
                </a:lnTo>
                <a:lnTo>
                  <a:pt x="358" y="134"/>
                </a:lnTo>
                <a:lnTo>
                  <a:pt x="388" y="150"/>
                </a:lnTo>
                <a:lnTo>
                  <a:pt x="390" y="170"/>
                </a:lnTo>
                <a:lnTo>
                  <a:pt x="418" y="176"/>
                </a:lnTo>
                <a:lnTo>
                  <a:pt x="434" y="196"/>
                </a:lnTo>
                <a:lnTo>
                  <a:pt x="438" y="226"/>
                </a:lnTo>
                <a:lnTo>
                  <a:pt x="432" y="230"/>
                </a:lnTo>
                <a:lnTo>
                  <a:pt x="424" y="236"/>
                </a:lnTo>
                <a:lnTo>
                  <a:pt x="424" y="252"/>
                </a:lnTo>
                <a:lnTo>
                  <a:pt x="434" y="270"/>
                </a:lnTo>
                <a:lnTo>
                  <a:pt x="434" y="286"/>
                </a:lnTo>
                <a:lnTo>
                  <a:pt x="440" y="306"/>
                </a:lnTo>
                <a:lnTo>
                  <a:pt x="454" y="292"/>
                </a:lnTo>
                <a:lnTo>
                  <a:pt x="470" y="286"/>
                </a:lnTo>
                <a:lnTo>
                  <a:pt x="450" y="326"/>
                </a:lnTo>
                <a:lnTo>
                  <a:pt x="458" y="340"/>
                </a:lnTo>
                <a:lnTo>
                  <a:pt x="466" y="348"/>
                </a:lnTo>
                <a:lnTo>
                  <a:pt x="480" y="370"/>
                </a:lnTo>
                <a:lnTo>
                  <a:pt x="502" y="378"/>
                </a:lnTo>
                <a:lnTo>
                  <a:pt x="504" y="366"/>
                </a:lnTo>
                <a:lnTo>
                  <a:pt x="516" y="370"/>
                </a:lnTo>
                <a:lnTo>
                  <a:pt x="510" y="390"/>
                </a:lnTo>
                <a:lnTo>
                  <a:pt x="508" y="410"/>
                </a:lnTo>
                <a:lnTo>
                  <a:pt x="524" y="416"/>
                </a:lnTo>
                <a:lnTo>
                  <a:pt x="540" y="436"/>
                </a:lnTo>
                <a:lnTo>
                  <a:pt x="538" y="454"/>
                </a:lnTo>
                <a:lnTo>
                  <a:pt x="546" y="460"/>
                </a:lnTo>
                <a:lnTo>
                  <a:pt x="578" y="460"/>
                </a:lnTo>
                <a:lnTo>
                  <a:pt x="590" y="470"/>
                </a:lnTo>
                <a:lnTo>
                  <a:pt x="588" y="480"/>
                </a:lnTo>
                <a:lnTo>
                  <a:pt x="604" y="478"/>
                </a:lnTo>
                <a:lnTo>
                  <a:pt x="604" y="494"/>
                </a:lnTo>
                <a:lnTo>
                  <a:pt x="616" y="510"/>
                </a:lnTo>
                <a:lnTo>
                  <a:pt x="612" y="526"/>
                </a:lnTo>
                <a:lnTo>
                  <a:pt x="634" y="528"/>
                </a:lnTo>
                <a:lnTo>
                  <a:pt x="644" y="518"/>
                </a:lnTo>
                <a:lnTo>
                  <a:pt x="680" y="520"/>
                </a:lnTo>
                <a:lnTo>
                  <a:pt x="696" y="504"/>
                </a:lnTo>
                <a:lnTo>
                  <a:pt x="684" y="470"/>
                </a:lnTo>
                <a:lnTo>
                  <a:pt x="694" y="462"/>
                </a:lnTo>
                <a:lnTo>
                  <a:pt x="692" y="368"/>
                </a:lnTo>
                <a:lnTo>
                  <a:pt x="688" y="350"/>
                </a:lnTo>
                <a:lnTo>
                  <a:pt x="658" y="312"/>
                </a:lnTo>
                <a:lnTo>
                  <a:pt x="652" y="298"/>
                </a:lnTo>
                <a:lnTo>
                  <a:pt x="644" y="278"/>
                </a:lnTo>
                <a:lnTo>
                  <a:pt x="616" y="234"/>
                </a:lnTo>
                <a:lnTo>
                  <a:pt x="608" y="198"/>
                </a:lnTo>
                <a:lnTo>
                  <a:pt x="602" y="182"/>
                </a:lnTo>
                <a:lnTo>
                  <a:pt x="590" y="178"/>
                </a:lnTo>
                <a:lnTo>
                  <a:pt x="576" y="144"/>
                </a:lnTo>
                <a:lnTo>
                  <a:pt x="554" y="114"/>
                </a:lnTo>
                <a:lnTo>
                  <a:pt x="530" y="82"/>
                </a:lnTo>
                <a:lnTo>
                  <a:pt x="518" y="54"/>
                </a:lnTo>
                <a:lnTo>
                  <a:pt x="500" y="52"/>
                </a:lnTo>
                <a:lnTo>
                  <a:pt x="512" y="36"/>
                </a:lnTo>
                <a:lnTo>
                  <a:pt x="500" y="12"/>
                </a:lnTo>
                <a:lnTo>
                  <a:pt x="482" y="8"/>
                </a:lnTo>
                <a:lnTo>
                  <a:pt x="468" y="0"/>
                </a:lnTo>
                <a:lnTo>
                  <a:pt x="454" y="18"/>
                </a:lnTo>
                <a:lnTo>
                  <a:pt x="464" y="32"/>
                </a:lnTo>
                <a:lnTo>
                  <a:pt x="464" y="52"/>
                </a:lnTo>
                <a:lnTo>
                  <a:pt x="440" y="34"/>
                </a:lnTo>
                <a:lnTo>
                  <a:pt x="338" y="38"/>
                </a:lnTo>
                <a:lnTo>
                  <a:pt x="222" y="42"/>
                </a:lnTo>
                <a:lnTo>
                  <a:pt x="210" y="16"/>
                </a:lnTo>
                <a:lnTo>
                  <a:pt x="82" y="34"/>
                </a:lnTo>
                <a:lnTo>
                  <a:pt x="24" y="42"/>
                </a:lnTo>
                <a:lnTo>
                  <a:pt x="6" y="48"/>
                </a:lnTo>
                <a:lnTo>
                  <a:pt x="0" y="62"/>
                </a:lnTo>
                <a:lnTo>
                  <a:pt x="12" y="74"/>
                </a:lnTo>
                <a:lnTo>
                  <a:pt x="32" y="74"/>
                </a:lnTo>
                <a:lnTo>
                  <a:pt x="20" y="86"/>
                </a:lnTo>
                <a:lnTo>
                  <a:pt x="30" y="106"/>
                </a:lnTo>
              </a:path>
            </a:pathLst>
          </a:custGeom>
          <a:solidFill>
            <a:srgbClr val="00ff00"/>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35" name=""/>
          <p:cNvSpPr/>
          <p:nvPr/>
        </p:nvSpPr>
        <p:spPr>
          <a:xfrm>
            <a:off x="5778360" y="3849840"/>
            <a:ext cx="428760" cy="738000"/>
          </a:xfrm>
          <a:custGeom>
            <a:avLst/>
            <a:gdLst/>
            <a:ahLst/>
            <a:rect l="l" t="t" r="r" b="b"/>
            <a:pathLst>
              <a:path w="267" h="475">
                <a:moveTo>
                  <a:pt x="94" y="10"/>
                </a:moveTo>
                <a:lnTo>
                  <a:pt x="90" y="18"/>
                </a:lnTo>
                <a:lnTo>
                  <a:pt x="82" y="16"/>
                </a:lnTo>
                <a:lnTo>
                  <a:pt x="60" y="36"/>
                </a:lnTo>
                <a:lnTo>
                  <a:pt x="60" y="72"/>
                </a:lnTo>
                <a:lnTo>
                  <a:pt x="52" y="66"/>
                </a:lnTo>
                <a:lnTo>
                  <a:pt x="38" y="84"/>
                </a:lnTo>
                <a:lnTo>
                  <a:pt x="24" y="88"/>
                </a:lnTo>
                <a:lnTo>
                  <a:pt x="26" y="104"/>
                </a:lnTo>
                <a:lnTo>
                  <a:pt x="30" y="118"/>
                </a:lnTo>
                <a:lnTo>
                  <a:pt x="36" y="134"/>
                </a:lnTo>
                <a:lnTo>
                  <a:pt x="20" y="144"/>
                </a:lnTo>
                <a:lnTo>
                  <a:pt x="30" y="176"/>
                </a:lnTo>
                <a:lnTo>
                  <a:pt x="24" y="182"/>
                </a:lnTo>
                <a:lnTo>
                  <a:pt x="24" y="206"/>
                </a:lnTo>
                <a:lnTo>
                  <a:pt x="40" y="218"/>
                </a:lnTo>
                <a:lnTo>
                  <a:pt x="42" y="232"/>
                </a:lnTo>
                <a:lnTo>
                  <a:pt x="34" y="242"/>
                </a:lnTo>
                <a:lnTo>
                  <a:pt x="42" y="250"/>
                </a:lnTo>
                <a:lnTo>
                  <a:pt x="52" y="276"/>
                </a:lnTo>
                <a:lnTo>
                  <a:pt x="42" y="286"/>
                </a:lnTo>
                <a:lnTo>
                  <a:pt x="34" y="316"/>
                </a:lnTo>
                <a:lnTo>
                  <a:pt x="18" y="330"/>
                </a:lnTo>
                <a:lnTo>
                  <a:pt x="18" y="354"/>
                </a:lnTo>
                <a:lnTo>
                  <a:pt x="0" y="382"/>
                </a:lnTo>
                <a:lnTo>
                  <a:pt x="20" y="406"/>
                </a:lnTo>
                <a:lnTo>
                  <a:pt x="70" y="404"/>
                </a:lnTo>
                <a:lnTo>
                  <a:pt x="132" y="396"/>
                </a:lnTo>
                <a:lnTo>
                  <a:pt x="158" y="398"/>
                </a:lnTo>
                <a:lnTo>
                  <a:pt x="152" y="418"/>
                </a:lnTo>
                <a:lnTo>
                  <a:pt x="184" y="474"/>
                </a:lnTo>
                <a:lnTo>
                  <a:pt x="218" y="450"/>
                </a:lnTo>
                <a:lnTo>
                  <a:pt x="266" y="452"/>
                </a:lnTo>
                <a:lnTo>
                  <a:pt x="254" y="288"/>
                </a:lnTo>
                <a:lnTo>
                  <a:pt x="242" y="0"/>
                </a:lnTo>
                <a:lnTo>
                  <a:pt x="94" y="1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36" name=""/>
          <p:cNvSpPr/>
          <p:nvPr/>
        </p:nvSpPr>
        <p:spPr>
          <a:xfrm>
            <a:off x="3854520" y="3651120"/>
            <a:ext cx="1677960" cy="1606680"/>
          </a:xfrm>
          <a:custGeom>
            <a:avLst/>
            <a:gdLst/>
            <a:ahLst/>
            <a:rect l="l" t="t" r="r" b="b"/>
            <a:pathLst>
              <a:path w="1046" h="1033">
                <a:moveTo>
                  <a:pt x="6" y="408"/>
                </a:moveTo>
                <a:lnTo>
                  <a:pt x="0" y="424"/>
                </a:lnTo>
                <a:lnTo>
                  <a:pt x="12" y="430"/>
                </a:lnTo>
                <a:lnTo>
                  <a:pt x="28" y="448"/>
                </a:lnTo>
                <a:lnTo>
                  <a:pt x="30" y="470"/>
                </a:lnTo>
                <a:lnTo>
                  <a:pt x="48" y="474"/>
                </a:lnTo>
                <a:lnTo>
                  <a:pt x="60" y="488"/>
                </a:lnTo>
                <a:lnTo>
                  <a:pt x="70" y="506"/>
                </a:lnTo>
                <a:lnTo>
                  <a:pt x="82" y="510"/>
                </a:lnTo>
                <a:lnTo>
                  <a:pt x="102" y="542"/>
                </a:lnTo>
                <a:lnTo>
                  <a:pt x="130" y="544"/>
                </a:lnTo>
                <a:lnTo>
                  <a:pt x="126" y="558"/>
                </a:lnTo>
                <a:lnTo>
                  <a:pt x="136" y="590"/>
                </a:lnTo>
                <a:lnTo>
                  <a:pt x="138" y="634"/>
                </a:lnTo>
                <a:lnTo>
                  <a:pt x="152" y="648"/>
                </a:lnTo>
                <a:lnTo>
                  <a:pt x="160" y="660"/>
                </a:lnTo>
                <a:lnTo>
                  <a:pt x="168" y="664"/>
                </a:lnTo>
                <a:lnTo>
                  <a:pt x="196" y="692"/>
                </a:lnTo>
                <a:lnTo>
                  <a:pt x="208" y="698"/>
                </a:lnTo>
                <a:lnTo>
                  <a:pt x="216" y="700"/>
                </a:lnTo>
                <a:lnTo>
                  <a:pt x="224" y="712"/>
                </a:lnTo>
                <a:lnTo>
                  <a:pt x="266" y="724"/>
                </a:lnTo>
                <a:lnTo>
                  <a:pt x="282" y="704"/>
                </a:lnTo>
                <a:lnTo>
                  <a:pt x="292" y="694"/>
                </a:lnTo>
                <a:lnTo>
                  <a:pt x="286" y="666"/>
                </a:lnTo>
                <a:lnTo>
                  <a:pt x="294" y="656"/>
                </a:lnTo>
                <a:lnTo>
                  <a:pt x="318" y="654"/>
                </a:lnTo>
                <a:lnTo>
                  <a:pt x="324" y="646"/>
                </a:lnTo>
                <a:lnTo>
                  <a:pt x="328" y="636"/>
                </a:lnTo>
                <a:lnTo>
                  <a:pt x="338" y="638"/>
                </a:lnTo>
                <a:lnTo>
                  <a:pt x="340" y="648"/>
                </a:lnTo>
                <a:lnTo>
                  <a:pt x="366" y="650"/>
                </a:lnTo>
                <a:lnTo>
                  <a:pt x="408" y="656"/>
                </a:lnTo>
                <a:lnTo>
                  <a:pt x="424" y="672"/>
                </a:lnTo>
                <a:lnTo>
                  <a:pt x="456" y="714"/>
                </a:lnTo>
                <a:lnTo>
                  <a:pt x="472" y="744"/>
                </a:lnTo>
                <a:lnTo>
                  <a:pt x="474" y="760"/>
                </a:lnTo>
                <a:lnTo>
                  <a:pt x="516" y="826"/>
                </a:lnTo>
                <a:lnTo>
                  <a:pt x="523" y="846"/>
                </a:lnTo>
                <a:lnTo>
                  <a:pt x="555" y="868"/>
                </a:lnTo>
                <a:lnTo>
                  <a:pt x="557" y="894"/>
                </a:lnTo>
                <a:lnTo>
                  <a:pt x="565" y="912"/>
                </a:lnTo>
                <a:lnTo>
                  <a:pt x="571" y="946"/>
                </a:lnTo>
                <a:lnTo>
                  <a:pt x="585" y="952"/>
                </a:lnTo>
                <a:lnTo>
                  <a:pt x="587" y="966"/>
                </a:lnTo>
                <a:lnTo>
                  <a:pt x="587" y="992"/>
                </a:lnTo>
                <a:lnTo>
                  <a:pt x="597" y="992"/>
                </a:lnTo>
                <a:lnTo>
                  <a:pt x="613" y="986"/>
                </a:lnTo>
                <a:lnTo>
                  <a:pt x="633" y="1008"/>
                </a:lnTo>
                <a:lnTo>
                  <a:pt x="651" y="1008"/>
                </a:lnTo>
                <a:lnTo>
                  <a:pt x="669" y="1020"/>
                </a:lnTo>
                <a:lnTo>
                  <a:pt x="693" y="1024"/>
                </a:lnTo>
                <a:lnTo>
                  <a:pt x="711" y="1018"/>
                </a:lnTo>
                <a:lnTo>
                  <a:pt x="727" y="1032"/>
                </a:lnTo>
                <a:lnTo>
                  <a:pt x="745" y="1032"/>
                </a:lnTo>
                <a:lnTo>
                  <a:pt x="753" y="1024"/>
                </a:lnTo>
                <a:lnTo>
                  <a:pt x="763" y="1022"/>
                </a:lnTo>
                <a:lnTo>
                  <a:pt x="775" y="1002"/>
                </a:lnTo>
                <a:lnTo>
                  <a:pt x="753" y="1006"/>
                </a:lnTo>
                <a:lnTo>
                  <a:pt x="741" y="982"/>
                </a:lnTo>
                <a:lnTo>
                  <a:pt x="737" y="976"/>
                </a:lnTo>
                <a:lnTo>
                  <a:pt x="735" y="940"/>
                </a:lnTo>
                <a:lnTo>
                  <a:pt x="727" y="926"/>
                </a:lnTo>
                <a:lnTo>
                  <a:pt x="737" y="908"/>
                </a:lnTo>
                <a:lnTo>
                  <a:pt x="737" y="888"/>
                </a:lnTo>
                <a:lnTo>
                  <a:pt x="747" y="874"/>
                </a:lnTo>
                <a:lnTo>
                  <a:pt x="745" y="856"/>
                </a:lnTo>
                <a:lnTo>
                  <a:pt x="743" y="844"/>
                </a:lnTo>
                <a:lnTo>
                  <a:pt x="755" y="838"/>
                </a:lnTo>
                <a:lnTo>
                  <a:pt x="761" y="820"/>
                </a:lnTo>
                <a:lnTo>
                  <a:pt x="775" y="818"/>
                </a:lnTo>
                <a:lnTo>
                  <a:pt x="791" y="808"/>
                </a:lnTo>
                <a:lnTo>
                  <a:pt x="795" y="796"/>
                </a:lnTo>
                <a:lnTo>
                  <a:pt x="809" y="800"/>
                </a:lnTo>
                <a:lnTo>
                  <a:pt x="819" y="790"/>
                </a:lnTo>
                <a:lnTo>
                  <a:pt x="815" y="772"/>
                </a:lnTo>
                <a:lnTo>
                  <a:pt x="827" y="778"/>
                </a:lnTo>
                <a:lnTo>
                  <a:pt x="859" y="778"/>
                </a:lnTo>
                <a:lnTo>
                  <a:pt x="891" y="758"/>
                </a:lnTo>
                <a:lnTo>
                  <a:pt x="907" y="740"/>
                </a:lnTo>
                <a:lnTo>
                  <a:pt x="925" y="732"/>
                </a:lnTo>
                <a:lnTo>
                  <a:pt x="941" y="714"/>
                </a:lnTo>
                <a:lnTo>
                  <a:pt x="957" y="708"/>
                </a:lnTo>
                <a:lnTo>
                  <a:pt x="951" y="686"/>
                </a:lnTo>
                <a:lnTo>
                  <a:pt x="935" y="670"/>
                </a:lnTo>
                <a:lnTo>
                  <a:pt x="935" y="648"/>
                </a:lnTo>
                <a:lnTo>
                  <a:pt x="953" y="662"/>
                </a:lnTo>
                <a:lnTo>
                  <a:pt x="965" y="686"/>
                </a:lnTo>
                <a:lnTo>
                  <a:pt x="1001" y="686"/>
                </a:lnTo>
                <a:lnTo>
                  <a:pt x="1017" y="662"/>
                </a:lnTo>
                <a:lnTo>
                  <a:pt x="1019" y="650"/>
                </a:lnTo>
                <a:lnTo>
                  <a:pt x="1031" y="636"/>
                </a:lnTo>
                <a:lnTo>
                  <a:pt x="1035" y="624"/>
                </a:lnTo>
                <a:lnTo>
                  <a:pt x="1029" y="610"/>
                </a:lnTo>
                <a:lnTo>
                  <a:pt x="1031" y="602"/>
                </a:lnTo>
                <a:lnTo>
                  <a:pt x="1037" y="596"/>
                </a:lnTo>
                <a:lnTo>
                  <a:pt x="1035" y="570"/>
                </a:lnTo>
                <a:lnTo>
                  <a:pt x="1043" y="552"/>
                </a:lnTo>
                <a:lnTo>
                  <a:pt x="1045" y="520"/>
                </a:lnTo>
                <a:lnTo>
                  <a:pt x="1037" y="508"/>
                </a:lnTo>
                <a:lnTo>
                  <a:pt x="1023" y="480"/>
                </a:lnTo>
                <a:lnTo>
                  <a:pt x="1021" y="458"/>
                </a:lnTo>
                <a:lnTo>
                  <a:pt x="999" y="442"/>
                </a:lnTo>
                <a:lnTo>
                  <a:pt x="993" y="292"/>
                </a:lnTo>
                <a:lnTo>
                  <a:pt x="959" y="290"/>
                </a:lnTo>
                <a:lnTo>
                  <a:pt x="951" y="274"/>
                </a:lnTo>
                <a:lnTo>
                  <a:pt x="937" y="280"/>
                </a:lnTo>
                <a:lnTo>
                  <a:pt x="923" y="256"/>
                </a:lnTo>
                <a:lnTo>
                  <a:pt x="913" y="254"/>
                </a:lnTo>
                <a:lnTo>
                  <a:pt x="893" y="272"/>
                </a:lnTo>
                <a:lnTo>
                  <a:pt x="877" y="258"/>
                </a:lnTo>
                <a:lnTo>
                  <a:pt x="863" y="256"/>
                </a:lnTo>
                <a:lnTo>
                  <a:pt x="843" y="272"/>
                </a:lnTo>
                <a:lnTo>
                  <a:pt x="817" y="268"/>
                </a:lnTo>
                <a:lnTo>
                  <a:pt x="797" y="260"/>
                </a:lnTo>
                <a:lnTo>
                  <a:pt x="777" y="262"/>
                </a:lnTo>
                <a:lnTo>
                  <a:pt x="763" y="276"/>
                </a:lnTo>
                <a:lnTo>
                  <a:pt x="739" y="258"/>
                </a:lnTo>
                <a:lnTo>
                  <a:pt x="705" y="262"/>
                </a:lnTo>
                <a:lnTo>
                  <a:pt x="687" y="248"/>
                </a:lnTo>
                <a:lnTo>
                  <a:pt x="677" y="230"/>
                </a:lnTo>
                <a:lnTo>
                  <a:pt x="657" y="224"/>
                </a:lnTo>
                <a:lnTo>
                  <a:pt x="645" y="234"/>
                </a:lnTo>
                <a:lnTo>
                  <a:pt x="607" y="234"/>
                </a:lnTo>
                <a:lnTo>
                  <a:pt x="601" y="222"/>
                </a:lnTo>
                <a:lnTo>
                  <a:pt x="595" y="208"/>
                </a:lnTo>
                <a:lnTo>
                  <a:pt x="587" y="200"/>
                </a:lnTo>
                <a:lnTo>
                  <a:pt x="559" y="212"/>
                </a:lnTo>
                <a:lnTo>
                  <a:pt x="547" y="206"/>
                </a:lnTo>
                <a:lnTo>
                  <a:pt x="539" y="170"/>
                </a:lnTo>
                <a:lnTo>
                  <a:pt x="531" y="96"/>
                </a:lnTo>
                <a:lnTo>
                  <a:pt x="523" y="16"/>
                </a:lnTo>
                <a:lnTo>
                  <a:pt x="308" y="0"/>
                </a:lnTo>
                <a:lnTo>
                  <a:pt x="282" y="422"/>
                </a:lnTo>
                <a:lnTo>
                  <a:pt x="6" y="408"/>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37" name=""/>
          <p:cNvSpPr/>
          <p:nvPr/>
        </p:nvSpPr>
        <p:spPr>
          <a:xfrm>
            <a:off x="6726240" y="2400480"/>
            <a:ext cx="7920" cy="1440"/>
          </a:xfrm>
          <a:custGeom>
            <a:avLst/>
            <a:gdLst/>
            <a:ahLst/>
            <a:rect l="l" t="t" r="r" b="b"/>
            <a:pathLst>
              <a:path w="5" h="1">
                <a:moveTo>
                  <a:pt x="0" y="0"/>
                </a:moveTo>
                <a:lnTo>
                  <a:pt x="4" y="0"/>
                </a:lnTo>
              </a:path>
            </a:pathLst>
          </a:custGeom>
          <a:solidFill>
            <a:srgbClr val="00f008"/>
          </a:solidFill>
          <a:ln w="9360">
            <a:solidFill>
              <a:srgbClr val="00f008"/>
            </a:solidFill>
            <a:round/>
          </a:ln>
        </p:spPr>
        <p:style>
          <a:lnRef idx="0"/>
          <a:fillRef idx="0"/>
          <a:effectRef idx="0"/>
          <a:fontRef idx="minor"/>
        </p:style>
        <p:txBody>
          <a:bodyPr tIns="-44280" bIns="-44280" anchor="t">
            <a:noAutofit/>
          </a:bodyPr>
          <a:p>
            <a:endParaRPr b="0" lang="en-US" sz="2400" strike="noStrike" u="none">
              <a:solidFill>
                <a:srgbClr val="000000"/>
              </a:solidFill>
              <a:effectLst/>
              <a:uFillTx/>
              <a:latin typeface="Times New Roman"/>
            </a:endParaRPr>
          </a:p>
        </p:txBody>
      </p:sp>
      <p:sp>
        <p:nvSpPr>
          <p:cNvPr id="2238" name=""/>
          <p:cNvSpPr/>
          <p:nvPr/>
        </p:nvSpPr>
        <p:spPr>
          <a:xfrm>
            <a:off x="5864400" y="1906560"/>
            <a:ext cx="90360" cy="73080"/>
          </a:xfrm>
          <a:custGeom>
            <a:avLst/>
            <a:gdLst/>
            <a:ahLst/>
            <a:rect l="l" t="t" r="r" b="b"/>
            <a:pathLst>
              <a:path w="57" h="47">
                <a:moveTo>
                  <a:pt x="56" y="0"/>
                </a:moveTo>
                <a:lnTo>
                  <a:pt x="34" y="4"/>
                </a:lnTo>
                <a:lnTo>
                  <a:pt x="20" y="20"/>
                </a:lnTo>
                <a:lnTo>
                  <a:pt x="4" y="28"/>
                </a:lnTo>
                <a:lnTo>
                  <a:pt x="0" y="46"/>
                </a:lnTo>
                <a:lnTo>
                  <a:pt x="32" y="34"/>
                </a:lnTo>
                <a:lnTo>
                  <a:pt x="44" y="18"/>
                </a:lnTo>
                <a:lnTo>
                  <a:pt x="52" y="12"/>
                </a:lnTo>
                <a:lnTo>
                  <a:pt x="56" y="0"/>
                </a:lnTo>
              </a:path>
            </a:pathLst>
          </a:custGeom>
          <a:solidFill>
            <a:srgbClr val="00f008"/>
          </a:solidFill>
          <a:ln w="9360">
            <a:solidFill>
              <a:srgbClr val="00f008"/>
            </a:solidFill>
            <a:round/>
          </a:ln>
        </p:spPr>
        <p:style>
          <a:lnRef idx="0"/>
          <a:fillRef idx="0"/>
          <a:effectRef idx="0"/>
          <a:fontRef idx="minor"/>
        </p:style>
        <p:txBody>
          <a:bodyPr tIns="27360" bIns="27360" anchor="t">
            <a:noAutofit/>
          </a:bodyPr>
          <a:p>
            <a:endParaRPr b="0" lang="en-US" sz="2400" strike="noStrike" u="none">
              <a:solidFill>
                <a:srgbClr val="000000"/>
              </a:solidFill>
              <a:effectLst/>
              <a:uFillTx/>
              <a:latin typeface="Times New Roman"/>
            </a:endParaRPr>
          </a:p>
        </p:txBody>
      </p:sp>
      <p:sp>
        <p:nvSpPr>
          <p:cNvPr id="2239" name=""/>
          <p:cNvSpPr/>
          <p:nvPr/>
        </p:nvSpPr>
        <p:spPr>
          <a:xfrm>
            <a:off x="6188040" y="1940040"/>
            <a:ext cx="71640" cy="20520"/>
          </a:xfrm>
          <a:custGeom>
            <a:avLst/>
            <a:gdLst/>
            <a:ahLst/>
            <a:rect l="l" t="t" r="r" b="b"/>
            <a:pathLst>
              <a:path w="45" h="13">
                <a:moveTo>
                  <a:pt x="8" y="2"/>
                </a:moveTo>
                <a:lnTo>
                  <a:pt x="0" y="8"/>
                </a:lnTo>
                <a:lnTo>
                  <a:pt x="4" y="12"/>
                </a:lnTo>
                <a:lnTo>
                  <a:pt x="32" y="10"/>
                </a:lnTo>
                <a:lnTo>
                  <a:pt x="44" y="10"/>
                </a:lnTo>
                <a:lnTo>
                  <a:pt x="42" y="0"/>
                </a:lnTo>
                <a:lnTo>
                  <a:pt x="8" y="2"/>
                </a:lnTo>
              </a:path>
            </a:pathLst>
          </a:custGeom>
          <a:solidFill>
            <a:srgbClr val="00f008"/>
          </a:solidFill>
          <a:ln w="9360">
            <a:solidFill>
              <a:srgbClr val="00f008"/>
            </a:solidFill>
            <a:round/>
          </a:ln>
        </p:spPr>
        <p:style>
          <a:lnRef idx="0"/>
          <a:fillRef idx="0"/>
          <a:effectRef idx="0"/>
          <a:fontRef idx="minor"/>
        </p:style>
        <p:txBody>
          <a:bodyPr tIns="-25200" bIns="-25200" anchor="t">
            <a:noAutofit/>
          </a:bodyPr>
          <a:p>
            <a:endParaRPr b="0" lang="en-US" sz="2400" strike="noStrike" u="none">
              <a:solidFill>
                <a:srgbClr val="000000"/>
              </a:solidFill>
              <a:effectLst/>
              <a:uFillTx/>
              <a:latin typeface="Times New Roman"/>
            </a:endParaRPr>
          </a:p>
        </p:txBody>
      </p:sp>
      <p:sp>
        <p:nvSpPr>
          <p:cNvPr id="2240" name=""/>
          <p:cNvSpPr/>
          <p:nvPr/>
        </p:nvSpPr>
        <p:spPr>
          <a:xfrm>
            <a:off x="6980400" y="2093760"/>
            <a:ext cx="763560" cy="924120"/>
          </a:xfrm>
          <a:custGeom>
            <a:avLst/>
            <a:gdLst/>
            <a:ahLst/>
            <a:rect l="l" t="t" r="r" b="b"/>
            <a:pathLst>
              <a:path w="475" h="593">
                <a:moveTo>
                  <a:pt x="382" y="0"/>
                </a:moveTo>
                <a:lnTo>
                  <a:pt x="364" y="10"/>
                </a:lnTo>
                <a:lnTo>
                  <a:pt x="322" y="8"/>
                </a:lnTo>
                <a:lnTo>
                  <a:pt x="292" y="22"/>
                </a:lnTo>
                <a:lnTo>
                  <a:pt x="254" y="42"/>
                </a:lnTo>
                <a:lnTo>
                  <a:pt x="238" y="60"/>
                </a:lnTo>
                <a:lnTo>
                  <a:pt x="238" y="84"/>
                </a:lnTo>
                <a:lnTo>
                  <a:pt x="216" y="98"/>
                </a:lnTo>
                <a:lnTo>
                  <a:pt x="202" y="114"/>
                </a:lnTo>
                <a:lnTo>
                  <a:pt x="202" y="122"/>
                </a:lnTo>
                <a:lnTo>
                  <a:pt x="214" y="136"/>
                </a:lnTo>
                <a:lnTo>
                  <a:pt x="216" y="142"/>
                </a:lnTo>
                <a:lnTo>
                  <a:pt x="210" y="154"/>
                </a:lnTo>
                <a:lnTo>
                  <a:pt x="214" y="164"/>
                </a:lnTo>
                <a:lnTo>
                  <a:pt x="218" y="176"/>
                </a:lnTo>
                <a:lnTo>
                  <a:pt x="214" y="186"/>
                </a:lnTo>
                <a:lnTo>
                  <a:pt x="200" y="188"/>
                </a:lnTo>
                <a:lnTo>
                  <a:pt x="180" y="216"/>
                </a:lnTo>
                <a:lnTo>
                  <a:pt x="156" y="222"/>
                </a:lnTo>
                <a:lnTo>
                  <a:pt x="100" y="222"/>
                </a:lnTo>
                <a:lnTo>
                  <a:pt x="98" y="230"/>
                </a:lnTo>
                <a:lnTo>
                  <a:pt x="44" y="230"/>
                </a:lnTo>
                <a:lnTo>
                  <a:pt x="32" y="242"/>
                </a:lnTo>
                <a:lnTo>
                  <a:pt x="30" y="262"/>
                </a:lnTo>
                <a:lnTo>
                  <a:pt x="40" y="274"/>
                </a:lnTo>
                <a:lnTo>
                  <a:pt x="52" y="290"/>
                </a:lnTo>
                <a:lnTo>
                  <a:pt x="48" y="306"/>
                </a:lnTo>
                <a:lnTo>
                  <a:pt x="22" y="330"/>
                </a:lnTo>
                <a:lnTo>
                  <a:pt x="0" y="350"/>
                </a:lnTo>
                <a:lnTo>
                  <a:pt x="10" y="364"/>
                </a:lnTo>
                <a:lnTo>
                  <a:pt x="4" y="378"/>
                </a:lnTo>
                <a:lnTo>
                  <a:pt x="92" y="364"/>
                </a:lnTo>
                <a:lnTo>
                  <a:pt x="318" y="312"/>
                </a:lnTo>
                <a:lnTo>
                  <a:pt x="322" y="322"/>
                </a:lnTo>
                <a:lnTo>
                  <a:pt x="340" y="328"/>
                </a:lnTo>
                <a:lnTo>
                  <a:pt x="342" y="352"/>
                </a:lnTo>
                <a:lnTo>
                  <a:pt x="362" y="354"/>
                </a:lnTo>
                <a:lnTo>
                  <a:pt x="368" y="364"/>
                </a:lnTo>
                <a:lnTo>
                  <a:pt x="360" y="376"/>
                </a:lnTo>
                <a:lnTo>
                  <a:pt x="358" y="394"/>
                </a:lnTo>
                <a:lnTo>
                  <a:pt x="350" y="406"/>
                </a:lnTo>
                <a:lnTo>
                  <a:pt x="356" y="420"/>
                </a:lnTo>
                <a:lnTo>
                  <a:pt x="346" y="426"/>
                </a:lnTo>
                <a:lnTo>
                  <a:pt x="356" y="448"/>
                </a:lnTo>
                <a:lnTo>
                  <a:pt x="354" y="464"/>
                </a:lnTo>
                <a:lnTo>
                  <a:pt x="380" y="466"/>
                </a:lnTo>
                <a:lnTo>
                  <a:pt x="386" y="482"/>
                </a:lnTo>
                <a:lnTo>
                  <a:pt x="374" y="508"/>
                </a:lnTo>
                <a:lnTo>
                  <a:pt x="348" y="526"/>
                </a:lnTo>
                <a:lnTo>
                  <a:pt x="350" y="540"/>
                </a:lnTo>
                <a:lnTo>
                  <a:pt x="356" y="548"/>
                </a:lnTo>
                <a:lnTo>
                  <a:pt x="362" y="566"/>
                </a:lnTo>
                <a:lnTo>
                  <a:pt x="376" y="564"/>
                </a:lnTo>
                <a:lnTo>
                  <a:pt x="390" y="568"/>
                </a:lnTo>
                <a:lnTo>
                  <a:pt x="400" y="574"/>
                </a:lnTo>
                <a:lnTo>
                  <a:pt x="414" y="592"/>
                </a:lnTo>
                <a:lnTo>
                  <a:pt x="424" y="582"/>
                </a:lnTo>
                <a:lnTo>
                  <a:pt x="422" y="568"/>
                </a:lnTo>
                <a:lnTo>
                  <a:pt x="438" y="554"/>
                </a:lnTo>
                <a:lnTo>
                  <a:pt x="448" y="538"/>
                </a:lnTo>
                <a:lnTo>
                  <a:pt x="446" y="500"/>
                </a:lnTo>
                <a:lnTo>
                  <a:pt x="454" y="488"/>
                </a:lnTo>
                <a:lnTo>
                  <a:pt x="452" y="446"/>
                </a:lnTo>
                <a:lnTo>
                  <a:pt x="446" y="438"/>
                </a:lnTo>
                <a:lnTo>
                  <a:pt x="436" y="436"/>
                </a:lnTo>
                <a:lnTo>
                  <a:pt x="430" y="436"/>
                </a:lnTo>
                <a:lnTo>
                  <a:pt x="432" y="424"/>
                </a:lnTo>
                <a:lnTo>
                  <a:pt x="438" y="406"/>
                </a:lnTo>
                <a:lnTo>
                  <a:pt x="446" y="418"/>
                </a:lnTo>
                <a:lnTo>
                  <a:pt x="448" y="426"/>
                </a:lnTo>
                <a:lnTo>
                  <a:pt x="474" y="414"/>
                </a:lnTo>
                <a:lnTo>
                  <a:pt x="474" y="398"/>
                </a:lnTo>
                <a:lnTo>
                  <a:pt x="470" y="388"/>
                </a:lnTo>
                <a:lnTo>
                  <a:pt x="468" y="380"/>
                </a:lnTo>
                <a:lnTo>
                  <a:pt x="458" y="378"/>
                </a:lnTo>
                <a:lnTo>
                  <a:pt x="448" y="370"/>
                </a:lnTo>
                <a:lnTo>
                  <a:pt x="466" y="360"/>
                </a:lnTo>
                <a:lnTo>
                  <a:pt x="450" y="346"/>
                </a:lnTo>
                <a:lnTo>
                  <a:pt x="448" y="330"/>
                </a:lnTo>
                <a:lnTo>
                  <a:pt x="442" y="286"/>
                </a:lnTo>
                <a:lnTo>
                  <a:pt x="442" y="282"/>
                </a:lnTo>
                <a:lnTo>
                  <a:pt x="428" y="272"/>
                </a:lnTo>
                <a:lnTo>
                  <a:pt x="440" y="224"/>
                </a:lnTo>
                <a:lnTo>
                  <a:pt x="436" y="210"/>
                </a:lnTo>
                <a:lnTo>
                  <a:pt x="430" y="194"/>
                </a:lnTo>
                <a:lnTo>
                  <a:pt x="432" y="180"/>
                </a:lnTo>
                <a:lnTo>
                  <a:pt x="420" y="140"/>
                </a:lnTo>
                <a:lnTo>
                  <a:pt x="400" y="140"/>
                </a:lnTo>
                <a:lnTo>
                  <a:pt x="406" y="120"/>
                </a:lnTo>
                <a:lnTo>
                  <a:pt x="406" y="104"/>
                </a:lnTo>
                <a:lnTo>
                  <a:pt x="392" y="90"/>
                </a:lnTo>
                <a:lnTo>
                  <a:pt x="400" y="76"/>
                </a:lnTo>
                <a:lnTo>
                  <a:pt x="394" y="56"/>
                </a:lnTo>
                <a:lnTo>
                  <a:pt x="382" y="40"/>
                </a:lnTo>
                <a:lnTo>
                  <a:pt x="382"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41" name=""/>
          <p:cNvSpPr/>
          <p:nvPr/>
        </p:nvSpPr>
        <p:spPr>
          <a:xfrm>
            <a:off x="7508880" y="2917800"/>
            <a:ext cx="136440" cy="185760"/>
          </a:xfrm>
          <a:custGeom>
            <a:avLst/>
            <a:gdLst/>
            <a:ahLst/>
            <a:rect l="l" t="t" r="r" b="b"/>
            <a:pathLst>
              <a:path w="85" h="119">
                <a:moveTo>
                  <a:pt x="18" y="0"/>
                </a:moveTo>
                <a:lnTo>
                  <a:pt x="28" y="34"/>
                </a:lnTo>
                <a:lnTo>
                  <a:pt x="40" y="36"/>
                </a:lnTo>
                <a:lnTo>
                  <a:pt x="50" y="56"/>
                </a:lnTo>
                <a:lnTo>
                  <a:pt x="54" y="68"/>
                </a:lnTo>
                <a:lnTo>
                  <a:pt x="68" y="70"/>
                </a:lnTo>
                <a:lnTo>
                  <a:pt x="84" y="82"/>
                </a:lnTo>
                <a:lnTo>
                  <a:pt x="84" y="106"/>
                </a:lnTo>
                <a:lnTo>
                  <a:pt x="78" y="118"/>
                </a:lnTo>
                <a:lnTo>
                  <a:pt x="36" y="118"/>
                </a:lnTo>
                <a:lnTo>
                  <a:pt x="0" y="10"/>
                </a:lnTo>
                <a:lnTo>
                  <a:pt x="18" y="0"/>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42" name=""/>
          <p:cNvSpPr/>
          <p:nvPr/>
        </p:nvSpPr>
        <p:spPr>
          <a:xfrm>
            <a:off x="6462720" y="2146320"/>
            <a:ext cx="239760" cy="103320"/>
          </a:xfrm>
          <a:custGeom>
            <a:avLst/>
            <a:gdLst/>
            <a:ahLst/>
            <a:rect l="l" t="t" r="r" b="b"/>
            <a:pathLst>
              <a:path w="149" h="67">
                <a:moveTo>
                  <a:pt x="148" y="14"/>
                </a:moveTo>
                <a:lnTo>
                  <a:pt x="138" y="14"/>
                </a:lnTo>
                <a:lnTo>
                  <a:pt x="124" y="24"/>
                </a:lnTo>
                <a:lnTo>
                  <a:pt x="112" y="8"/>
                </a:lnTo>
                <a:lnTo>
                  <a:pt x="80" y="10"/>
                </a:lnTo>
                <a:lnTo>
                  <a:pt x="66" y="12"/>
                </a:lnTo>
                <a:lnTo>
                  <a:pt x="56" y="0"/>
                </a:lnTo>
                <a:lnTo>
                  <a:pt x="38" y="6"/>
                </a:lnTo>
                <a:lnTo>
                  <a:pt x="28" y="2"/>
                </a:lnTo>
                <a:lnTo>
                  <a:pt x="18" y="8"/>
                </a:lnTo>
                <a:lnTo>
                  <a:pt x="0" y="8"/>
                </a:lnTo>
                <a:lnTo>
                  <a:pt x="0" y="16"/>
                </a:lnTo>
                <a:lnTo>
                  <a:pt x="22" y="32"/>
                </a:lnTo>
                <a:lnTo>
                  <a:pt x="50" y="28"/>
                </a:lnTo>
                <a:lnTo>
                  <a:pt x="76" y="32"/>
                </a:lnTo>
                <a:lnTo>
                  <a:pt x="100" y="48"/>
                </a:lnTo>
                <a:lnTo>
                  <a:pt x="114" y="36"/>
                </a:lnTo>
                <a:lnTo>
                  <a:pt x="122" y="46"/>
                </a:lnTo>
                <a:lnTo>
                  <a:pt x="120" y="66"/>
                </a:lnTo>
                <a:lnTo>
                  <a:pt x="128" y="66"/>
                </a:lnTo>
                <a:lnTo>
                  <a:pt x="148" y="1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43" name=""/>
          <p:cNvSpPr/>
          <p:nvPr/>
        </p:nvSpPr>
        <p:spPr>
          <a:xfrm>
            <a:off x="7594560" y="2050920"/>
            <a:ext cx="206280" cy="387360"/>
          </a:xfrm>
          <a:custGeom>
            <a:avLst/>
            <a:gdLst/>
            <a:ahLst/>
            <a:rect l="l" t="t" r="r" b="b"/>
            <a:pathLst>
              <a:path w="129" h="249">
                <a:moveTo>
                  <a:pt x="0" y="28"/>
                </a:moveTo>
                <a:lnTo>
                  <a:pt x="76" y="12"/>
                </a:lnTo>
                <a:lnTo>
                  <a:pt x="112" y="0"/>
                </a:lnTo>
                <a:lnTo>
                  <a:pt x="118" y="18"/>
                </a:lnTo>
                <a:lnTo>
                  <a:pt x="116" y="34"/>
                </a:lnTo>
                <a:lnTo>
                  <a:pt x="118" y="46"/>
                </a:lnTo>
                <a:lnTo>
                  <a:pt x="128" y="54"/>
                </a:lnTo>
                <a:lnTo>
                  <a:pt x="122" y="60"/>
                </a:lnTo>
                <a:lnTo>
                  <a:pt x="122" y="78"/>
                </a:lnTo>
                <a:lnTo>
                  <a:pt x="110" y="80"/>
                </a:lnTo>
                <a:lnTo>
                  <a:pt x="102" y="84"/>
                </a:lnTo>
                <a:lnTo>
                  <a:pt x="98" y="96"/>
                </a:lnTo>
                <a:lnTo>
                  <a:pt x="106" y="110"/>
                </a:lnTo>
                <a:lnTo>
                  <a:pt x="106" y="124"/>
                </a:lnTo>
                <a:lnTo>
                  <a:pt x="94" y="134"/>
                </a:lnTo>
                <a:lnTo>
                  <a:pt x="90" y="146"/>
                </a:lnTo>
                <a:lnTo>
                  <a:pt x="108" y="168"/>
                </a:lnTo>
                <a:lnTo>
                  <a:pt x="98" y="202"/>
                </a:lnTo>
                <a:lnTo>
                  <a:pt x="114" y="234"/>
                </a:lnTo>
                <a:lnTo>
                  <a:pt x="88" y="244"/>
                </a:lnTo>
                <a:lnTo>
                  <a:pt x="56" y="248"/>
                </a:lnTo>
                <a:lnTo>
                  <a:pt x="46" y="216"/>
                </a:lnTo>
                <a:lnTo>
                  <a:pt x="48" y="204"/>
                </a:lnTo>
                <a:lnTo>
                  <a:pt x="38" y="166"/>
                </a:lnTo>
                <a:lnTo>
                  <a:pt x="16" y="168"/>
                </a:lnTo>
                <a:lnTo>
                  <a:pt x="24" y="152"/>
                </a:lnTo>
                <a:lnTo>
                  <a:pt x="24" y="128"/>
                </a:lnTo>
                <a:lnTo>
                  <a:pt x="10" y="120"/>
                </a:lnTo>
                <a:lnTo>
                  <a:pt x="18" y="102"/>
                </a:lnTo>
                <a:lnTo>
                  <a:pt x="12" y="82"/>
                </a:lnTo>
                <a:lnTo>
                  <a:pt x="0" y="72"/>
                </a:lnTo>
                <a:lnTo>
                  <a:pt x="0" y="28"/>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44" name=""/>
          <p:cNvSpPr/>
          <p:nvPr/>
        </p:nvSpPr>
        <p:spPr>
          <a:xfrm>
            <a:off x="7378560" y="5126040"/>
            <a:ext cx="59040" cy="77760"/>
          </a:xfrm>
          <a:custGeom>
            <a:avLst/>
            <a:gdLst/>
            <a:ahLst/>
            <a:rect l="l" t="t" r="r" b="b"/>
            <a:pathLst>
              <a:path w="37" h="49">
                <a:moveTo>
                  <a:pt x="2" y="30"/>
                </a:moveTo>
                <a:lnTo>
                  <a:pt x="22" y="8"/>
                </a:lnTo>
                <a:lnTo>
                  <a:pt x="28" y="0"/>
                </a:lnTo>
                <a:lnTo>
                  <a:pt x="36" y="14"/>
                </a:lnTo>
                <a:lnTo>
                  <a:pt x="26" y="32"/>
                </a:lnTo>
                <a:lnTo>
                  <a:pt x="10" y="48"/>
                </a:lnTo>
                <a:lnTo>
                  <a:pt x="0" y="48"/>
                </a:lnTo>
                <a:lnTo>
                  <a:pt x="2" y="30"/>
                </a:lnTo>
              </a:path>
            </a:pathLst>
          </a:custGeom>
          <a:solidFill>
            <a:srgbClr val="b2b2b2"/>
          </a:solidFill>
          <a:ln w="9360">
            <a:solidFill>
              <a:srgbClr val="008226"/>
            </a:solidFill>
            <a:round/>
          </a:ln>
        </p:spPr>
        <p:style>
          <a:lnRef idx="0"/>
          <a:fillRef idx="0"/>
          <a:effectRef idx="0"/>
          <a:fontRef idx="minor"/>
        </p:style>
        <p:txBody>
          <a:bodyPr tIns="32040" bIns="32040" anchor="t">
            <a:noAutofit/>
          </a:bodyPr>
          <a:p>
            <a:endParaRPr b="0" lang="en-US" sz="2400" strike="noStrike" u="none">
              <a:solidFill>
                <a:srgbClr val="000000"/>
              </a:solidFill>
              <a:effectLst/>
              <a:uFillTx/>
              <a:latin typeface="Times New Roman"/>
            </a:endParaRPr>
          </a:p>
        </p:txBody>
      </p:sp>
      <p:sp>
        <p:nvSpPr>
          <p:cNvPr id="2245" name=""/>
          <p:cNvSpPr/>
          <p:nvPr/>
        </p:nvSpPr>
        <p:spPr>
          <a:xfrm>
            <a:off x="7315200" y="5183280"/>
            <a:ext cx="36360" cy="48960"/>
          </a:xfrm>
          <a:custGeom>
            <a:avLst/>
            <a:gdLst/>
            <a:ahLst/>
            <a:rect l="l" t="t" r="r" b="b"/>
            <a:pathLst>
              <a:path w="22" h="31">
                <a:moveTo>
                  <a:pt x="6" y="0"/>
                </a:moveTo>
                <a:lnTo>
                  <a:pt x="21" y="12"/>
                </a:lnTo>
                <a:lnTo>
                  <a:pt x="15" y="28"/>
                </a:lnTo>
                <a:lnTo>
                  <a:pt x="2" y="30"/>
                </a:lnTo>
                <a:lnTo>
                  <a:pt x="0" y="14"/>
                </a:lnTo>
                <a:lnTo>
                  <a:pt x="6" y="0"/>
                </a:lnTo>
              </a:path>
            </a:pathLst>
          </a:custGeom>
          <a:solidFill>
            <a:srgbClr val="b2b2b2"/>
          </a:solidFill>
          <a:ln w="9360">
            <a:solidFill>
              <a:srgbClr val="5f5f5f"/>
            </a:solidFill>
            <a:round/>
          </a:ln>
        </p:spPr>
        <p:style>
          <a:lnRef idx="0"/>
          <a:fillRef idx="0"/>
          <a:effectRef idx="0"/>
          <a:fontRef idx="minor"/>
        </p:style>
        <p:txBody>
          <a:bodyPr tIns="3240" bIns="3240" anchor="t">
            <a:noAutofit/>
          </a:bodyPr>
          <a:p>
            <a:endParaRPr b="0" lang="en-US" sz="2400" strike="noStrike" u="none">
              <a:solidFill>
                <a:srgbClr val="000000"/>
              </a:solidFill>
              <a:effectLst/>
              <a:uFillTx/>
              <a:latin typeface="Times New Roman"/>
            </a:endParaRPr>
          </a:p>
        </p:txBody>
      </p:sp>
      <p:sp>
        <p:nvSpPr>
          <p:cNvPr id="2246" name=""/>
          <p:cNvSpPr/>
          <p:nvPr/>
        </p:nvSpPr>
        <p:spPr>
          <a:xfrm>
            <a:off x="7243920" y="5205240"/>
            <a:ext cx="31680" cy="20880"/>
          </a:xfrm>
          <a:custGeom>
            <a:avLst/>
            <a:gdLst/>
            <a:ahLst/>
            <a:rect l="l" t="t" r="r" b="b"/>
            <a:pathLst>
              <a:path w="19" h="13">
                <a:moveTo>
                  <a:pt x="2" y="0"/>
                </a:moveTo>
                <a:lnTo>
                  <a:pt x="16" y="2"/>
                </a:lnTo>
                <a:lnTo>
                  <a:pt x="18" y="12"/>
                </a:lnTo>
                <a:lnTo>
                  <a:pt x="0" y="12"/>
                </a:lnTo>
                <a:lnTo>
                  <a:pt x="2" y="0"/>
                </a:lnTo>
              </a:path>
            </a:pathLst>
          </a:custGeom>
          <a:solidFill>
            <a:srgbClr val="00ff00"/>
          </a:solidFill>
          <a:ln w="9360">
            <a:solidFill>
              <a:srgbClr val="5f5f5f"/>
            </a:solidFill>
            <a:round/>
          </a:ln>
        </p:spPr>
        <p:style>
          <a:lnRef idx="0"/>
          <a:fillRef idx="0"/>
          <a:effectRef idx="0"/>
          <a:fontRef idx="minor"/>
        </p:style>
        <p:txBody>
          <a:bodyPr tIns="-24840" bIns="-24840" anchor="t">
            <a:noAutofit/>
          </a:bodyPr>
          <a:p>
            <a:endParaRPr b="0" lang="en-US" sz="2400" strike="noStrike" u="none">
              <a:solidFill>
                <a:srgbClr val="000000"/>
              </a:solidFill>
              <a:effectLst/>
              <a:uFillTx/>
              <a:latin typeface="Times New Roman"/>
            </a:endParaRPr>
          </a:p>
        </p:txBody>
      </p:sp>
      <p:sp>
        <p:nvSpPr>
          <p:cNvPr id="2247" name=""/>
          <p:cNvSpPr/>
          <p:nvPr/>
        </p:nvSpPr>
        <p:spPr>
          <a:xfrm>
            <a:off x="7286760" y="5234040"/>
            <a:ext cx="17280" cy="34920"/>
          </a:xfrm>
          <a:custGeom>
            <a:avLst/>
            <a:gdLst/>
            <a:ahLst/>
            <a:rect l="l" t="t" r="r" b="b"/>
            <a:pathLst>
              <a:path w="10" h="23">
                <a:moveTo>
                  <a:pt x="0" y="0"/>
                </a:moveTo>
                <a:lnTo>
                  <a:pt x="9" y="6"/>
                </a:lnTo>
                <a:lnTo>
                  <a:pt x="7" y="22"/>
                </a:lnTo>
                <a:lnTo>
                  <a:pt x="0" y="16"/>
                </a:lnTo>
                <a:lnTo>
                  <a:pt x="0" y="0"/>
                </a:lnTo>
              </a:path>
            </a:pathLst>
          </a:custGeom>
          <a:solidFill>
            <a:srgbClr val="00ff00"/>
          </a:solidFill>
          <a:ln w="9360">
            <a:solidFill>
              <a:srgbClr val="5f5f5f"/>
            </a:solidFill>
            <a:round/>
          </a:ln>
        </p:spPr>
        <p:style>
          <a:lnRef idx="0"/>
          <a:fillRef idx="0"/>
          <a:effectRef idx="0"/>
          <a:fontRef idx="minor"/>
        </p:style>
        <p:txBody>
          <a:bodyPr tIns="-10800" bIns="-10800" anchor="t">
            <a:noAutofit/>
          </a:bodyPr>
          <a:p>
            <a:endParaRPr b="0" lang="en-US" sz="2400" strike="noStrike" u="none">
              <a:solidFill>
                <a:srgbClr val="000000"/>
              </a:solidFill>
              <a:effectLst/>
              <a:uFillTx/>
              <a:latin typeface="Times New Roman"/>
            </a:endParaRPr>
          </a:p>
        </p:txBody>
      </p:sp>
      <p:sp>
        <p:nvSpPr>
          <p:cNvPr id="2248" name=""/>
          <p:cNvSpPr/>
          <p:nvPr/>
        </p:nvSpPr>
        <p:spPr>
          <a:xfrm>
            <a:off x="7192800" y="5221440"/>
            <a:ext cx="28800" cy="25200"/>
          </a:xfrm>
          <a:custGeom>
            <a:avLst/>
            <a:gdLst/>
            <a:ahLst/>
            <a:rect l="l" t="t" r="r" b="b"/>
            <a:pathLst>
              <a:path w="17" h="17">
                <a:moveTo>
                  <a:pt x="10" y="0"/>
                </a:moveTo>
                <a:lnTo>
                  <a:pt x="16" y="12"/>
                </a:lnTo>
                <a:lnTo>
                  <a:pt x="12" y="16"/>
                </a:lnTo>
                <a:lnTo>
                  <a:pt x="0" y="12"/>
                </a:lnTo>
                <a:lnTo>
                  <a:pt x="10" y="0"/>
                </a:lnTo>
              </a:path>
            </a:pathLst>
          </a:custGeom>
          <a:solidFill>
            <a:srgbClr val="00ff00"/>
          </a:solidFill>
          <a:ln w="9360">
            <a:solidFill>
              <a:srgbClr val="5f5f5f"/>
            </a:solidFill>
            <a:round/>
          </a:ln>
        </p:spPr>
        <p:style>
          <a:lnRef idx="0"/>
          <a:fillRef idx="0"/>
          <a:effectRef idx="0"/>
          <a:fontRef idx="minor"/>
        </p:style>
        <p:txBody>
          <a:bodyPr tIns="-20520" bIns="-20520" anchor="t">
            <a:noAutofit/>
          </a:bodyPr>
          <a:p>
            <a:endParaRPr b="0" lang="en-US" sz="2400" strike="noStrike" u="none">
              <a:solidFill>
                <a:srgbClr val="000000"/>
              </a:solidFill>
              <a:effectLst/>
              <a:uFillTx/>
              <a:latin typeface="Times New Roman"/>
            </a:endParaRPr>
          </a:p>
        </p:txBody>
      </p:sp>
      <p:sp>
        <p:nvSpPr>
          <p:cNvPr id="2249" name=""/>
          <p:cNvSpPr/>
          <p:nvPr/>
        </p:nvSpPr>
        <p:spPr>
          <a:xfrm>
            <a:off x="7137360" y="5234040"/>
            <a:ext cx="17640" cy="15840"/>
          </a:xfrm>
          <a:custGeom>
            <a:avLst/>
            <a:gdLst/>
            <a:ahLst/>
            <a:rect l="l" t="t" r="r" b="b"/>
            <a:pathLst>
              <a:path w="11" h="11">
                <a:moveTo>
                  <a:pt x="4" y="0"/>
                </a:moveTo>
                <a:lnTo>
                  <a:pt x="10" y="8"/>
                </a:lnTo>
                <a:lnTo>
                  <a:pt x="0" y="10"/>
                </a:lnTo>
                <a:lnTo>
                  <a:pt x="4" y="0"/>
                </a:lnTo>
              </a:path>
            </a:pathLst>
          </a:custGeom>
          <a:solidFill>
            <a:srgbClr val="00ff00"/>
          </a:solidFill>
          <a:ln w="9360">
            <a:solidFill>
              <a:srgbClr val="5f5f5f"/>
            </a:solidFill>
            <a:round/>
          </a:ln>
        </p:spPr>
        <p:style>
          <a:lnRef idx="0"/>
          <a:fillRef idx="0"/>
          <a:effectRef idx="0"/>
          <a:fontRef idx="minor"/>
        </p:style>
        <p:txBody>
          <a:bodyPr tIns="-29880" bIns="-29880" anchor="t">
            <a:noAutofit/>
          </a:bodyPr>
          <a:p>
            <a:endParaRPr b="0" lang="en-US" sz="2400" strike="noStrike" u="none">
              <a:solidFill>
                <a:srgbClr val="000000"/>
              </a:solidFill>
              <a:effectLst/>
              <a:uFillTx/>
              <a:latin typeface="Times New Roman"/>
            </a:endParaRPr>
          </a:p>
        </p:txBody>
      </p:sp>
      <p:sp>
        <p:nvSpPr>
          <p:cNvPr id="2250" name=""/>
          <p:cNvSpPr/>
          <p:nvPr/>
        </p:nvSpPr>
        <p:spPr>
          <a:xfrm>
            <a:off x="7099200" y="5237280"/>
            <a:ext cx="19080" cy="9360"/>
          </a:xfrm>
          <a:custGeom>
            <a:avLst/>
            <a:gdLst/>
            <a:ahLst/>
            <a:rect l="l" t="t" r="r" b="b"/>
            <a:pathLst>
              <a:path w="10" h="7">
                <a:moveTo>
                  <a:pt x="0" y="0"/>
                </a:moveTo>
                <a:lnTo>
                  <a:pt x="9" y="0"/>
                </a:lnTo>
                <a:lnTo>
                  <a:pt x="9" y="6"/>
                </a:lnTo>
                <a:lnTo>
                  <a:pt x="0" y="0"/>
                </a:lnTo>
              </a:path>
            </a:pathLst>
          </a:custGeom>
          <a:solidFill>
            <a:srgbClr val="00ff00"/>
          </a:solidFill>
          <a:ln w="9360">
            <a:solidFill>
              <a:srgbClr val="5f5f5f"/>
            </a:solidFill>
            <a:round/>
          </a:ln>
        </p:spPr>
        <p:style>
          <a:lnRef idx="0"/>
          <a:fillRef idx="0"/>
          <a:effectRef idx="0"/>
          <a:fontRef idx="minor"/>
        </p:style>
        <p:txBody>
          <a:bodyPr tIns="-36360" bIns="-36360" anchor="t">
            <a:noAutofit/>
          </a:bodyPr>
          <a:p>
            <a:endParaRPr b="0" lang="en-US" sz="2400" strike="noStrike" u="none">
              <a:solidFill>
                <a:srgbClr val="000000"/>
              </a:solidFill>
              <a:effectLst/>
              <a:uFillTx/>
              <a:latin typeface="Times New Roman"/>
            </a:endParaRPr>
          </a:p>
        </p:txBody>
      </p:sp>
      <p:sp>
        <p:nvSpPr>
          <p:cNvPr id="2251" name=""/>
          <p:cNvSpPr/>
          <p:nvPr/>
        </p:nvSpPr>
        <p:spPr>
          <a:xfrm>
            <a:off x="7078680" y="5262480"/>
            <a:ext cx="19080" cy="6480"/>
          </a:xfrm>
          <a:custGeom>
            <a:avLst/>
            <a:gdLst/>
            <a:ahLst/>
            <a:rect l="l" t="t" r="r" b="b"/>
            <a:pathLst>
              <a:path w="13" h="5">
                <a:moveTo>
                  <a:pt x="0" y="0"/>
                </a:moveTo>
                <a:lnTo>
                  <a:pt x="12" y="4"/>
                </a:lnTo>
              </a:path>
            </a:pathLst>
          </a:custGeom>
          <a:solidFill>
            <a:srgbClr val="00ff00"/>
          </a:solidFill>
          <a:ln w="9360">
            <a:solidFill>
              <a:srgbClr val="5f5f5f"/>
            </a:solidFill>
            <a:round/>
          </a:ln>
        </p:spPr>
        <p:style>
          <a:lnRef idx="0"/>
          <a:fillRef idx="0"/>
          <a:effectRef idx="0"/>
          <a:fontRef idx="minor"/>
        </p:style>
        <p:txBody>
          <a:bodyPr tIns="-39240" bIns="-39240" anchor="t">
            <a:noAutofit/>
          </a:bodyPr>
          <a:p>
            <a:endParaRPr b="0" lang="en-US" sz="2400" strike="noStrike" u="none">
              <a:solidFill>
                <a:srgbClr val="000000"/>
              </a:solidFill>
              <a:effectLst/>
              <a:uFillTx/>
              <a:latin typeface="Times New Roman"/>
            </a:endParaRPr>
          </a:p>
        </p:txBody>
      </p:sp>
      <p:sp>
        <p:nvSpPr>
          <p:cNvPr id="2252" name=""/>
          <p:cNvSpPr/>
          <p:nvPr/>
        </p:nvSpPr>
        <p:spPr>
          <a:xfrm>
            <a:off x="7159680" y="5259240"/>
            <a:ext cx="38160" cy="25560"/>
          </a:xfrm>
          <a:custGeom>
            <a:avLst/>
            <a:gdLst/>
            <a:ahLst/>
            <a:rect l="l" t="t" r="r" b="b"/>
            <a:pathLst>
              <a:path w="25" h="17">
                <a:moveTo>
                  <a:pt x="0" y="0"/>
                </a:moveTo>
                <a:lnTo>
                  <a:pt x="24" y="2"/>
                </a:lnTo>
                <a:lnTo>
                  <a:pt x="22" y="10"/>
                </a:lnTo>
                <a:lnTo>
                  <a:pt x="4" y="16"/>
                </a:lnTo>
                <a:lnTo>
                  <a:pt x="0" y="0"/>
                </a:lnTo>
              </a:path>
            </a:pathLst>
          </a:custGeom>
          <a:solidFill>
            <a:srgbClr val="00ff00"/>
          </a:solidFill>
          <a:ln w="9360">
            <a:solidFill>
              <a:srgbClr val="5f5f5f"/>
            </a:solidFill>
            <a:round/>
          </a:ln>
        </p:spPr>
        <p:style>
          <a:lnRef idx="0"/>
          <a:fillRef idx="0"/>
          <a:effectRef idx="0"/>
          <a:fontRef idx="minor"/>
        </p:style>
        <p:txBody>
          <a:bodyPr tIns="-20160" bIns="-20160" anchor="t">
            <a:noAutofit/>
          </a:bodyPr>
          <a:p>
            <a:endParaRPr b="0" lang="en-US" sz="2400" strike="noStrike" u="none">
              <a:solidFill>
                <a:srgbClr val="000000"/>
              </a:solidFill>
              <a:effectLst/>
              <a:uFillTx/>
              <a:latin typeface="Times New Roman"/>
            </a:endParaRPr>
          </a:p>
        </p:txBody>
      </p:sp>
      <p:sp>
        <p:nvSpPr>
          <p:cNvPr id="2253" name=""/>
          <p:cNvSpPr/>
          <p:nvPr/>
        </p:nvSpPr>
        <p:spPr>
          <a:xfrm>
            <a:off x="7218360" y="5256360"/>
            <a:ext cx="47520" cy="12600"/>
          </a:xfrm>
          <a:custGeom>
            <a:avLst/>
            <a:gdLst/>
            <a:ahLst/>
            <a:rect l="l" t="t" r="r" b="b"/>
            <a:pathLst>
              <a:path w="29" h="9">
                <a:moveTo>
                  <a:pt x="0" y="0"/>
                </a:moveTo>
                <a:lnTo>
                  <a:pt x="28" y="2"/>
                </a:lnTo>
                <a:lnTo>
                  <a:pt x="24" y="8"/>
                </a:lnTo>
                <a:lnTo>
                  <a:pt x="0" y="0"/>
                </a:lnTo>
              </a:path>
            </a:pathLst>
          </a:custGeom>
          <a:solidFill>
            <a:srgbClr val="00ff00"/>
          </a:solidFill>
          <a:ln w="9360">
            <a:solidFill>
              <a:srgbClr val="5f5f5f"/>
            </a:solidFill>
            <a:round/>
          </a:ln>
        </p:spPr>
        <p:style>
          <a:lnRef idx="0"/>
          <a:fillRef idx="0"/>
          <a:effectRef idx="0"/>
          <a:fontRef idx="minor"/>
        </p:style>
        <p:txBody>
          <a:bodyPr tIns="-33120" bIns="-33120" anchor="t">
            <a:noAutofit/>
          </a:bodyPr>
          <a:p>
            <a:endParaRPr b="0" lang="en-US" sz="2400" strike="noStrike" u="none">
              <a:solidFill>
                <a:srgbClr val="000000"/>
              </a:solidFill>
              <a:effectLst/>
              <a:uFillTx/>
              <a:latin typeface="Times New Roman"/>
            </a:endParaRPr>
          </a:p>
        </p:txBody>
      </p:sp>
      <p:sp>
        <p:nvSpPr>
          <p:cNvPr id="2254" name=""/>
          <p:cNvSpPr/>
          <p:nvPr/>
        </p:nvSpPr>
        <p:spPr>
          <a:xfrm>
            <a:off x="7115040" y="5259240"/>
            <a:ext cx="7920" cy="22320"/>
          </a:xfrm>
          <a:custGeom>
            <a:avLst/>
            <a:gdLst/>
            <a:ahLst/>
            <a:rect l="l" t="t" r="r" b="b"/>
            <a:pathLst>
              <a:path w="6" h="15">
                <a:moveTo>
                  <a:pt x="0" y="0"/>
                </a:moveTo>
                <a:lnTo>
                  <a:pt x="5" y="12"/>
                </a:lnTo>
                <a:lnTo>
                  <a:pt x="2" y="14"/>
                </a:lnTo>
                <a:lnTo>
                  <a:pt x="0" y="0"/>
                </a:lnTo>
              </a:path>
            </a:pathLst>
          </a:custGeom>
          <a:solidFill>
            <a:srgbClr val="00ff00"/>
          </a:solidFill>
          <a:ln w="9360">
            <a:solidFill>
              <a:srgbClr val="5f5f5f"/>
            </a:solidFill>
            <a:round/>
          </a:ln>
        </p:spPr>
        <p:style>
          <a:lnRef idx="0"/>
          <a:fillRef idx="0"/>
          <a:effectRef idx="0"/>
          <a:fontRef idx="minor"/>
        </p:style>
        <p:txBody>
          <a:bodyPr tIns="-23400" bIns="-23400" anchor="t">
            <a:noAutofit/>
          </a:bodyPr>
          <a:p>
            <a:endParaRPr b="0" lang="en-US" sz="2400" strike="noStrike" u="none">
              <a:solidFill>
                <a:srgbClr val="000000"/>
              </a:solidFill>
              <a:effectLst/>
              <a:uFillTx/>
              <a:latin typeface="Times New Roman"/>
            </a:endParaRPr>
          </a:p>
        </p:txBody>
      </p:sp>
      <p:sp>
        <p:nvSpPr>
          <p:cNvPr id="2255" name=""/>
          <p:cNvSpPr/>
          <p:nvPr/>
        </p:nvSpPr>
        <p:spPr>
          <a:xfrm>
            <a:off x="7894800" y="2297160"/>
            <a:ext cx="53640" cy="101520"/>
          </a:xfrm>
          <a:custGeom>
            <a:avLst/>
            <a:gdLst/>
            <a:ahLst/>
            <a:rect l="l" t="t" r="r" b="b"/>
            <a:pathLst>
              <a:path w="33" h="65">
                <a:moveTo>
                  <a:pt x="0" y="0"/>
                </a:moveTo>
                <a:lnTo>
                  <a:pt x="32" y="64"/>
                </a:lnTo>
              </a:path>
            </a:pathLst>
          </a:custGeom>
          <a:solidFill>
            <a:srgbClr val="00f008"/>
          </a:solidFill>
          <a:ln w="9360">
            <a:solidFill>
              <a:srgbClr val="00f008"/>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56" name=""/>
          <p:cNvSpPr/>
          <p:nvPr/>
        </p:nvSpPr>
        <p:spPr>
          <a:xfrm>
            <a:off x="5532480" y="1627200"/>
            <a:ext cx="1474920" cy="984240"/>
          </a:xfrm>
          <a:custGeom>
            <a:avLst/>
            <a:gdLst/>
            <a:ahLst/>
            <a:rect l="l" t="t" r="r" b="b"/>
            <a:pathLst>
              <a:path w="825" h="564">
                <a:moveTo>
                  <a:pt x="87" y="0"/>
                </a:moveTo>
                <a:lnTo>
                  <a:pt x="0" y="291"/>
                </a:lnTo>
                <a:lnTo>
                  <a:pt x="174" y="396"/>
                </a:lnTo>
                <a:lnTo>
                  <a:pt x="405" y="369"/>
                </a:lnTo>
                <a:lnTo>
                  <a:pt x="486" y="375"/>
                </a:lnTo>
                <a:lnTo>
                  <a:pt x="552" y="483"/>
                </a:lnTo>
                <a:lnTo>
                  <a:pt x="648" y="564"/>
                </a:lnTo>
                <a:lnTo>
                  <a:pt x="702" y="546"/>
                </a:lnTo>
                <a:lnTo>
                  <a:pt x="696" y="447"/>
                </a:lnTo>
                <a:lnTo>
                  <a:pt x="783" y="408"/>
                </a:lnTo>
                <a:lnTo>
                  <a:pt x="825" y="336"/>
                </a:lnTo>
                <a:lnTo>
                  <a:pt x="729" y="204"/>
                </a:lnTo>
                <a:lnTo>
                  <a:pt x="594" y="180"/>
                </a:lnTo>
                <a:lnTo>
                  <a:pt x="480" y="78"/>
                </a:lnTo>
                <a:lnTo>
                  <a:pt x="309" y="12"/>
                </a:lnTo>
                <a:lnTo>
                  <a:pt x="201" y="36"/>
                </a:lnTo>
                <a:lnTo>
                  <a:pt x="87" y="0"/>
                </a:lnTo>
                <a:close/>
              </a:path>
            </a:pathLst>
          </a:custGeom>
          <a:solidFill>
            <a:srgbClr val="00ff00"/>
          </a:solidFill>
          <a:ln w="0">
            <a:noFill/>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57" name=""/>
          <p:cNvSpPr/>
          <p:nvPr/>
        </p:nvSpPr>
        <p:spPr>
          <a:xfrm>
            <a:off x="4122720" y="3152880"/>
            <a:ext cx="1797120" cy="1488960"/>
          </a:xfrm>
          <a:custGeom>
            <a:avLst/>
            <a:gdLst/>
            <a:ahLst/>
            <a:rect l="l" t="t" r="r" b="b"/>
            <a:pathLst>
              <a:path w="1005" h="855">
                <a:moveTo>
                  <a:pt x="168" y="0"/>
                </a:moveTo>
                <a:lnTo>
                  <a:pt x="651" y="3"/>
                </a:lnTo>
                <a:lnTo>
                  <a:pt x="669" y="45"/>
                </a:lnTo>
                <a:lnTo>
                  <a:pt x="678" y="72"/>
                </a:lnTo>
                <a:lnTo>
                  <a:pt x="744" y="57"/>
                </a:lnTo>
                <a:lnTo>
                  <a:pt x="750" y="183"/>
                </a:lnTo>
                <a:lnTo>
                  <a:pt x="771" y="210"/>
                </a:lnTo>
                <a:lnTo>
                  <a:pt x="774" y="297"/>
                </a:lnTo>
                <a:lnTo>
                  <a:pt x="921" y="288"/>
                </a:lnTo>
                <a:lnTo>
                  <a:pt x="927" y="342"/>
                </a:lnTo>
                <a:lnTo>
                  <a:pt x="855" y="357"/>
                </a:lnTo>
                <a:lnTo>
                  <a:pt x="849" y="402"/>
                </a:lnTo>
                <a:lnTo>
                  <a:pt x="786" y="447"/>
                </a:lnTo>
                <a:lnTo>
                  <a:pt x="825" y="552"/>
                </a:lnTo>
                <a:lnTo>
                  <a:pt x="858" y="606"/>
                </a:lnTo>
                <a:lnTo>
                  <a:pt x="867" y="675"/>
                </a:lnTo>
                <a:lnTo>
                  <a:pt x="912" y="684"/>
                </a:lnTo>
                <a:lnTo>
                  <a:pt x="921" y="705"/>
                </a:lnTo>
                <a:lnTo>
                  <a:pt x="1005" y="714"/>
                </a:lnTo>
                <a:lnTo>
                  <a:pt x="984" y="795"/>
                </a:lnTo>
                <a:lnTo>
                  <a:pt x="912" y="828"/>
                </a:lnTo>
                <a:lnTo>
                  <a:pt x="900" y="855"/>
                </a:lnTo>
                <a:lnTo>
                  <a:pt x="801" y="846"/>
                </a:lnTo>
                <a:lnTo>
                  <a:pt x="753" y="765"/>
                </a:lnTo>
                <a:lnTo>
                  <a:pt x="564" y="654"/>
                </a:lnTo>
                <a:lnTo>
                  <a:pt x="606" y="588"/>
                </a:lnTo>
                <a:lnTo>
                  <a:pt x="321" y="564"/>
                </a:lnTo>
                <a:lnTo>
                  <a:pt x="189" y="705"/>
                </a:lnTo>
                <a:lnTo>
                  <a:pt x="0" y="702"/>
                </a:lnTo>
                <a:lnTo>
                  <a:pt x="0" y="441"/>
                </a:lnTo>
                <a:lnTo>
                  <a:pt x="81" y="156"/>
                </a:lnTo>
                <a:lnTo>
                  <a:pt x="168" y="0"/>
                </a:lnTo>
                <a:close/>
              </a:path>
            </a:pathLst>
          </a:custGeom>
          <a:solidFill>
            <a:srgbClr val="00ff00"/>
          </a:solidFill>
          <a:ln w="28440">
            <a:solidFill>
              <a:srgbClr val="1c1c1c"/>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58" name=""/>
          <p:cNvSpPr/>
          <p:nvPr/>
        </p:nvSpPr>
        <p:spPr>
          <a:xfrm>
            <a:off x="2549520" y="3989520"/>
            <a:ext cx="4229280" cy="2641320"/>
          </a:xfrm>
          <a:custGeom>
            <a:avLst/>
            <a:gdLst/>
            <a:ahLst/>
            <a:rect l="l" t="t" r="r" b="b"/>
            <a:pathLst>
              <a:path w="4732" h="3036">
                <a:moveTo>
                  <a:pt x="0" y="0"/>
                </a:moveTo>
                <a:lnTo>
                  <a:pt x="349" y="34"/>
                </a:lnTo>
                <a:lnTo>
                  <a:pt x="338" y="63"/>
                </a:lnTo>
                <a:lnTo>
                  <a:pt x="821" y="379"/>
                </a:lnTo>
                <a:lnTo>
                  <a:pt x="1222" y="407"/>
                </a:lnTo>
                <a:lnTo>
                  <a:pt x="1238" y="350"/>
                </a:lnTo>
                <a:lnTo>
                  <a:pt x="1468" y="368"/>
                </a:lnTo>
                <a:lnTo>
                  <a:pt x="1509" y="402"/>
                </a:lnTo>
                <a:lnTo>
                  <a:pt x="1502" y="449"/>
                </a:lnTo>
                <a:lnTo>
                  <a:pt x="1543" y="459"/>
                </a:lnTo>
                <a:lnTo>
                  <a:pt x="1588" y="522"/>
                </a:lnTo>
                <a:lnTo>
                  <a:pt x="1611" y="522"/>
                </a:lnTo>
                <a:lnTo>
                  <a:pt x="1635" y="574"/>
                </a:lnTo>
                <a:lnTo>
                  <a:pt x="1692" y="585"/>
                </a:lnTo>
                <a:lnTo>
                  <a:pt x="1681" y="603"/>
                </a:lnTo>
                <a:lnTo>
                  <a:pt x="1697" y="660"/>
                </a:lnTo>
                <a:lnTo>
                  <a:pt x="1710" y="741"/>
                </a:lnTo>
                <a:lnTo>
                  <a:pt x="1749" y="780"/>
                </a:lnTo>
                <a:lnTo>
                  <a:pt x="1817" y="861"/>
                </a:lnTo>
                <a:lnTo>
                  <a:pt x="1853" y="856"/>
                </a:lnTo>
                <a:lnTo>
                  <a:pt x="1864" y="879"/>
                </a:lnTo>
                <a:lnTo>
                  <a:pt x="1927" y="913"/>
                </a:lnTo>
                <a:lnTo>
                  <a:pt x="1979" y="861"/>
                </a:lnTo>
                <a:lnTo>
                  <a:pt x="1973" y="809"/>
                </a:lnTo>
                <a:lnTo>
                  <a:pt x="1979" y="780"/>
                </a:lnTo>
                <a:lnTo>
                  <a:pt x="2031" y="780"/>
                </a:lnTo>
                <a:lnTo>
                  <a:pt x="2042" y="746"/>
                </a:lnTo>
                <a:lnTo>
                  <a:pt x="2065" y="746"/>
                </a:lnTo>
                <a:lnTo>
                  <a:pt x="2065" y="770"/>
                </a:lnTo>
                <a:lnTo>
                  <a:pt x="2187" y="780"/>
                </a:lnTo>
                <a:lnTo>
                  <a:pt x="2255" y="843"/>
                </a:lnTo>
                <a:lnTo>
                  <a:pt x="2300" y="936"/>
                </a:lnTo>
                <a:lnTo>
                  <a:pt x="2305" y="970"/>
                </a:lnTo>
                <a:lnTo>
                  <a:pt x="2375" y="1080"/>
                </a:lnTo>
                <a:lnTo>
                  <a:pt x="2398" y="1125"/>
                </a:lnTo>
                <a:lnTo>
                  <a:pt x="2456" y="1166"/>
                </a:lnTo>
                <a:lnTo>
                  <a:pt x="2466" y="1223"/>
                </a:lnTo>
                <a:lnTo>
                  <a:pt x="2484" y="1257"/>
                </a:lnTo>
                <a:lnTo>
                  <a:pt x="2477" y="1297"/>
                </a:lnTo>
                <a:lnTo>
                  <a:pt x="2518" y="1320"/>
                </a:lnTo>
                <a:lnTo>
                  <a:pt x="2513" y="1383"/>
                </a:lnTo>
                <a:lnTo>
                  <a:pt x="2558" y="1377"/>
                </a:lnTo>
                <a:lnTo>
                  <a:pt x="2592" y="1417"/>
                </a:lnTo>
                <a:lnTo>
                  <a:pt x="2621" y="1411"/>
                </a:lnTo>
                <a:lnTo>
                  <a:pt x="2673" y="1440"/>
                </a:lnTo>
                <a:lnTo>
                  <a:pt x="2701" y="1440"/>
                </a:lnTo>
                <a:lnTo>
                  <a:pt x="2735" y="1435"/>
                </a:lnTo>
                <a:lnTo>
                  <a:pt x="2764" y="1453"/>
                </a:lnTo>
                <a:lnTo>
                  <a:pt x="2805" y="1458"/>
                </a:lnTo>
                <a:lnTo>
                  <a:pt x="2787" y="1544"/>
                </a:lnTo>
                <a:lnTo>
                  <a:pt x="2805" y="1584"/>
                </a:lnTo>
                <a:lnTo>
                  <a:pt x="2805" y="1732"/>
                </a:lnTo>
                <a:lnTo>
                  <a:pt x="2811" y="1790"/>
                </a:lnTo>
                <a:lnTo>
                  <a:pt x="2886" y="1904"/>
                </a:lnTo>
                <a:lnTo>
                  <a:pt x="2936" y="1962"/>
                </a:lnTo>
                <a:lnTo>
                  <a:pt x="2988" y="2014"/>
                </a:lnTo>
                <a:lnTo>
                  <a:pt x="2983" y="2032"/>
                </a:lnTo>
                <a:lnTo>
                  <a:pt x="2915" y="1980"/>
                </a:lnTo>
                <a:lnTo>
                  <a:pt x="2891" y="1969"/>
                </a:lnTo>
                <a:lnTo>
                  <a:pt x="2886" y="1985"/>
                </a:lnTo>
                <a:lnTo>
                  <a:pt x="3029" y="2123"/>
                </a:lnTo>
                <a:lnTo>
                  <a:pt x="3194" y="2313"/>
                </a:lnTo>
                <a:lnTo>
                  <a:pt x="3235" y="2347"/>
                </a:lnTo>
                <a:lnTo>
                  <a:pt x="3270" y="2371"/>
                </a:lnTo>
                <a:lnTo>
                  <a:pt x="3338" y="2381"/>
                </a:lnTo>
                <a:lnTo>
                  <a:pt x="3395" y="2405"/>
                </a:lnTo>
                <a:lnTo>
                  <a:pt x="3452" y="2433"/>
                </a:lnTo>
                <a:lnTo>
                  <a:pt x="3556" y="2428"/>
                </a:lnTo>
                <a:lnTo>
                  <a:pt x="3648" y="2329"/>
                </a:lnTo>
                <a:lnTo>
                  <a:pt x="3791" y="2324"/>
                </a:lnTo>
                <a:lnTo>
                  <a:pt x="3854" y="2290"/>
                </a:lnTo>
                <a:lnTo>
                  <a:pt x="3877" y="2256"/>
                </a:lnTo>
                <a:lnTo>
                  <a:pt x="3958" y="2243"/>
                </a:lnTo>
                <a:lnTo>
                  <a:pt x="4049" y="2191"/>
                </a:lnTo>
                <a:lnTo>
                  <a:pt x="4078" y="2112"/>
                </a:lnTo>
                <a:lnTo>
                  <a:pt x="4096" y="1946"/>
                </a:lnTo>
                <a:lnTo>
                  <a:pt x="4119" y="1870"/>
                </a:lnTo>
                <a:lnTo>
                  <a:pt x="4164" y="1813"/>
                </a:lnTo>
                <a:lnTo>
                  <a:pt x="4221" y="1779"/>
                </a:lnTo>
                <a:lnTo>
                  <a:pt x="4383" y="1745"/>
                </a:lnTo>
                <a:lnTo>
                  <a:pt x="4417" y="1722"/>
                </a:lnTo>
                <a:lnTo>
                  <a:pt x="4560" y="1716"/>
                </a:lnTo>
                <a:lnTo>
                  <a:pt x="4646" y="1704"/>
                </a:lnTo>
                <a:lnTo>
                  <a:pt x="4686" y="1688"/>
                </a:lnTo>
                <a:lnTo>
                  <a:pt x="4709" y="1688"/>
                </a:lnTo>
                <a:lnTo>
                  <a:pt x="4727" y="1740"/>
                </a:lnTo>
                <a:lnTo>
                  <a:pt x="4732" y="1790"/>
                </a:lnTo>
                <a:lnTo>
                  <a:pt x="4693" y="1876"/>
                </a:lnTo>
                <a:lnTo>
                  <a:pt x="4664" y="1912"/>
                </a:lnTo>
                <a:lnTo>
                  <a:pt x="4664" y="1991"/>
                </a:lnTo>
                <a:lnTo>
                  <a:pt x="4623" y="2014"/>
                </a:lnTo>
                <a:lnTo>
                  <a:pt x="4657" y="2026"/>
                </a:lnTo>
                <a:lnTo>
                  <a:pt x="4680" y="2089"/>
                </a:lnTo>
                <a:lnTo>
                  <a:pt x="4657" y="2123"/>
                </a:lnTo>
                <a:lnTo>
                  <a:pt x="4641" y="2170"/>
                </a:lnTo>
                <a:lnTo>
                  <a:pt x="4641" y="2256"/>
                </a:lnTo>
                <a:lnTo>
                  <a:pt x="4636" y="2285"/>
                </a:lnTo>
                <a:lnTo>
                  <a:pt x="4607" y="2272"/>
                </a:lnTo>
                <a:lnTo>
                  <a:pt x="4594" y="2227"/>
                </a:lnTo>
                <a:lnTo>
                  <a:pt x="4555" y="2215"/>
                </a:lnTo>
                <a:lnTo>
                  <a:pt x="4526" y="2277"/>
                </a:lnTo>
                <a:lnTo>
                  <a:pt x="4422" y="2381"/>
                </a:lnTo>
                <a:lnTo>
                  <a:pt x="4383" y="2405"/>
                </a:lnTo>
                <a:lnTo>
                  <a:pt x="4125" y="2410"/>
                </a:lnTo>
                <a:lnTo>
                  <a:pt x="4119" y="2530"/>
                </a:lnTo>
                <a:lnTo>
                  <a:pt x="4062" y="2543"/>
                </a:lnTo>
                <a:lnTo>
                  <a:pt x="4125" y="2593"/>
                </a:lnTo>
                <a:lnTo>
                  <a:pt x="4193" y="2606"/>
                </a:lnTo>
                <a:lnTo>
                  <a:pt x="4256" y="2645"/>
                </a:lnTo>
                <a:lnTo>
                  <a:pt x="4273" y="2708"/>
                </a:lnTo>
                <a:lnTo>
                  <a:pt x="4250" y="2760"/>
                </a:lnTo>
                <a:lnTo>
                  <a:pt x="3947" y="2760"/>
                </a:lnTo>
                <a:lnTo>
                  <a:pt x="3940" y="2846"/>
                </a:lnTo>
                <a:lnTo>
                  <a:pt x="3958" y="2903"/>
                </a:lnTo>
                <a:lnTo>
                  <a:pt x="3976" y="2955"/>
                </a:lnTo>
                <a:lnTo>
                  <a:pt x="3940" y="3036"/>
                </a:lnTo>
                <a:lnTo>
                  <a:pt x="3791" y="2887"/>
                </a:lnTo>
                <a:lnTo>
                  <a:pt x="3734" y="2846"/>
                </a:lnTo>
                <a:lnTo>
                  <a:pt x="3660" y="2812"/>
                </a:lnTo>
                <a:lnTo>
                  <a:pt x="3608" y="2772"/>
                </a:lnTo>
                <a:lnTo>
                  <a:pt x="3590" y="2726"/>
                </a:lnTo>
                <a:lnTo>
                  <a:pt x="3517" y="2744"/>
                </a:lnTo>
                <a:lnTo>
                  <a:pt x="3504" y="2765"/>
                </a:lnTo>
                <a:lnTo>
                  <a:pt x="3465" y="2760"/>
                </a:lnTo>
                <a:lnTo>
                  <a:pt x="3460" y="2720"/>
                </a:lnTo>
                <a:lnTo>
                  <a:pt x="3424" y="2702"/>
                </a:lnTo>
                <a:lnTo>
                  <a:pt x="3402" y="2708"/>
                </a:lnTo>
                <a:lnTo>
                  <a:pt x="3384" y="2744"/>
                </a:lnTo>
                <a:lnTo>
                  <a:pt x="3418" y="2765"/>
                </a:lnTo>
                <a:lnTo>
                  <a:pt x="3374" y="2778"/>
                </a:lnTo>
                <a:lnTo>
                  <a:pt x="3304" y="2794"/>
                </a:lnTo>
                <a:lnTo>
                  <a:pt x="3201" y="2846"/>
                </a:lnTo>
                <a:lnTo>
                  <a:pt x="3149" y="2864"/>
                </a:lnTo>
                <a:lnTo>
                  <a:pt x="3080" y="2864"/>
                </a:lnTo>
                <a:lnTo>
                  <a:pt x="2988" y="2835"/>
                </a:lnTo>
                <a:lnTo>
                  <a:pt x="2897" y="2817"/>
                </a:lnTo>
                <a:lnTo>
                  <a:pt x="2771" y="2788"/>
                </a:lnTo>
                <a:lnTo>
                  <a:pt x="2735" y="2754"/>
                </a:lnTo>
                <a:lnTo>
                  <a:pt x="2639" y="2720"/>
                </a:lnTo>
                <a:lnTo>
                  <a:pt x="2547" y="2715"/>
                </a:lnTo>
                <a:lnTo>
                  <a:pt x="2506" y="2679"/>
                </a:lnTo>
                <a:lnTo>
                  <a:pt x="2375" y="2650"/>
                </a:lnTo>
                <a:lnTo>
                  <a:pt x="2266" y="2600"/>
                </a:lnTo>
                <a:lnTo>
                  <a:pt x="2146" y="2507"/>
                </a:lnTo>
                <a:lnTo>
                  <a:pt x="2047" y="2485"/>
                </a:lnTo>
                <a:lnTo>
                  <a:pt x="2018" y="2491"/>
                </a:lnTo>
                <a:lnTo>
                  <a:pt x="2002" y="2507"/>
                </a:lnTo>
                <a:lnTo>
                  <a:pt x="1961" y="2473"/>
                </a:lnTo>
                <a:lnTo>
                  <a:pt x="1882" y="2462"/>
                </a:lnTo>
                <a:lnTo>
                  <a:pt x="1835" y="2416"/>
                </a:lnTo>
                <a:lnTo>
                  <a:pt x="1767" y="2376"/>
                </a:lnTo>
                <a:lnTo>
                  <a:pt x="1687" y="2301"/>
                </a:lnTo>
                <a:lnTo>
                  <a:pt x="1640" y="2267"/>
                </a:lnTo>
                <a:lnTo>
                  <a:pt x="1588" y="2267"/>
                </a:lnTo>
                <a:lnTo>
                  <a:pt x="1554" y="2199"/>
                </a:lnTo>
                <a:lnTo>
                  <a:pt x="1520" y="2129"/>
                </a:lnTo>
                <a:lnTo>
                  <a:pt x="1514" y="2077"/>
                </a:lnTo>
                <a:lnTo>
                  <a:pt x="1572" y="2077"/>
                </a:lnTo>
                <a:lnTo>
                  <a:pt x="1577" y="2037"/>
                </a:lnTo>
                <a:lnTo>
                  <a:pt x="1566" y="2003"/>
                </a:lnTo>
                <a:lnTo>
                  <a:pt x="1549" y="1969"/>
                </a:lnTo>
                <a:lnTo>
                  <a:pt x="1566" y="1904"/>
                </a:lnTo>
                <a:lnTo>
                  <a:pt x="1543" y="1831"/>
                </a:lnTo>
                <a:lnTo>
                  <a:pt x="1514" y="1774"/>
                </a:lnTo>
                <a:lnTo>
                  <a:pt x="1497" y="1722"/>
                </a:lnTo>
                <a:lnTo>
                  <a:pt x="1400" y="1641"/>
                </a:lnTo>
                <a:lnTo>
                  <a:pt x="1319" y="1560"/>
                </a:lnTo>
                <a:lnTo>
                  <a:pt x="1285" y="1497"/>
                </a:lnTo>
                <a:lnTo>
                  <a:pt x="1267" y="1453"/>
                </a:lnTo>
                <a:lnTo>
                  <a:pt x="1176" y="1377"/>
                </a:lnTo>
                <a:lnTo>
                  <a:pt x="1129" y="1320"/>
                </a:lnTo>
                <a:lnTo>
                  <a:pt x="1066" y="1239"/>
                </a:lnTo>
                <a:lnTo>
                  <a:pt x="1021" y="1200"/>
                </a:lnTo>
                <a:lnTo>
                  <a:pt x="980" y="1194"/>
                </a:lnTo>
                <a:lnTo>
                  <a:pt x="957" y="1187"/>
                </a:lnTo>
                <a:lnTo>
                  <a:pt x="952" y="1171"/>
                </a:lnTo>
                <a:lnTo>
                  <a:pt x="1004" y="1137"/>
                </a:lnTo>
                <a:lnTo>
                  <a:pt x="1021" y="1073"/>
                </a:lnTo>
                <a:lnTo>
                  <a:pt x="935" y="1010"/>
                </a:lnTo>
                <a:lnTo>
                  <a:pt x="894" y="999"/>
                </a:lnTo>
                <a:lnTo>
                  <a:pt x="831" y="924"/>
                </a:lnTo>
                <a:lnTo>
                  <a:pt x="769" y="879"/>
                </a:lnTo>
                <a:lnTo>
                  <a:pt x="735" y="884"/>
                </a:lnTo>
                <a:lnTo>
                  <a:pt x="745" y="798"/>
                </a:lnTo>
                <a:lnTo>
                  <a:pt x="699" y="770"/>
                </a:lnTo>
                <a:lnTo>
                  <a:pt x="654" y="718"/>
                </a:lnTo>
                <a:lnTo>
                  <a:pt x="641" y="660"/>
                </a:lnTo>
                <a:lnTo>
                  <a:pt x="602" y="631"/>
                </a:lnTo>
                <a:lnTo>
                  <a:pt x="573" y="540"/>
                </a:lnTo>
                <a:lnTo>
                  <a:pt x="568" y="483"/>
                </a:lnTo>
                <a:lnTo>
                  <a:pt x="516" y="368"/>
                </a:lnTo>
                <a:lnTo>
                  <a:pt x="464" y="219"/>
                </a:lnTo>
                <a:lnTo>
                  <a:pt x="407" y="201"/>
                </a:lnTo>
                <a:lnTo>
                  <a:pt x="344" y="172"/>
                </a:lnTo>
                <a:lnTo>
                  <a:pt x="304" y="120"/>
                </a:lnTo>
                <a:lnTo>
                  <a:pt x="269" y="97"/>
                </a:lnTo>
                <a:lnTo>
                  <a:pt x="252" y="178"/>
                </a:lnTo>
                <a:lnTo>
                  <a:pt x="240" y="327"/>
                </a:lnTo>
                <a:lnTo>
                  <a:pt x="258" y="407"/>
                </a:lnTo>
                <a:lnTo>
                  <a:pt x="297" y="470"/>
                </a:lnTo>
                <a:lnTo>
                  <a:pt x="362" y="545"/>
                </a:lnTo>
                <a:lnTo>
                  <a:pt x="407" y="649"/>
                </a:lnTo>
                <a:lnTo>
                  <a:pt x="464" y="718"/>
                </a:lnTo>
                <a:lnTo>
                  <a:pt x="482" y="809"/>
                </a:lnTo>
                <a:lnTo>
                  <a:pt x="505" y="890"/>
                </a:lnTo>
                <a:lnTo>
                  <a:pt x="545" y="913"/>
                </a:lnTo>
                <a:lnTo>
                  <a:pt x="555" y="970"/>
                </a:lnTo>
                <a:lnTo>
                  <a:pt x="613" y="994"/>
                </a:lnTo>
                <a:lnTo>
                  <a:pt x="649" y="1038"/>
                </a:lnTo>
                <a:lnTo>
                  <a:pt x="654" y="1090"/>
                </a:lnTo>
                <a:lnTo>
                  <a:pt x="631" y="1137"/>
                </a:lnTo>
                <a:lnTo>
                  <a:pt x="636" y="1187"/>
                </a:lnTo>
                <a:lnTo>
                  <a:pt x="693" y="1229"/>
                </a:lnTo>
                <a:lnTo>
                  <a:pt x="735" y="1286"/>
                </a:lnTo>
                <a:lnTo>
                  <a:pt x="735" y="1359"/>
                </a:lnTo>
                <a:lnTo>
                  <a:pt x="722" y="1406"/>
                </a:lnTo>
                <a:lnTo>
                  <a:pt x="735" y="1458"/>
                </a:lnTo>
                <a:lnTo>
                  <a:pt x="831" y="1481"/>
                </a:lnTo>
                <a:lnTo>
                  <a:pt x="871" y="1487"/>
                </a:lnTo>
                <a:lnTo>
                  <a:pt x="912" y="1612"/>
                </a:lnTo>
                <a:lnTo>
                  <a:pt x="878" y="1625"/>
                </a:lnTo>
                <a:lnTo>
                  <a:pt x="871" y="1693"/>
                </a:lnTo>
                <a:lnTo>
                  <a:pt x="842" y="1711"/>
                </a:lnTo>
                <a:lnTo>
                  <a:pt x="826" y="1688"/>
                </a:lnTo>
                <a:lnTo>
                  <a:pt x="826" y="1646"/>
                </a:lnTo>
                <a:lnTo>
                  <a:pt x="785" y="1625"/>
                </a:lnTo>
                <a:lnTo>
                  <a:pt x="769" y="1567"/>
                </a:lnTo>
                <a:lnTo>
                  <a:pt x="688" y="1474"/>
                </a:lnTo>
                <a:lnTo>
                  <a:pt x="545" y="1349"/>
                </a:lnTo>
                <a:lnTo>
                  <a:pt x="534" y="1291"/>
                </a:lnTo>
                <a:lnTo>
                  <a:pt x="527" y="1148"/>
                </a:lnTo>
                <a:lnTo>
                  <a:pt x="441" y="1056"/>
                </a:lnTo>
                <a:lnTo>
                  <a:pt x="412" y="994"/>
                </a:lnTo>
                <a:lnTo>
                  <a:pt x="390" y="958"/>
                </a:lnTo>
                <a:lnTo>
                  <a:pt x="321" y="958"/>
                </a:lnTo>
                <a:lnTo>
                  <a:pt x="224" y="872"/>
                </a:lnTo>
                <a:lnTo>
                  <a:pt x="182" y="838"/>
                </a:lnTo>
                <a:lnTo>
                  <a:pt x="148" y="793"/>
                </a:lnTo>
                <a:lnTo>
                  <a:pt x="234" y="786"/>
                </a:lnTo>
                <a:lnTo>
                  <a:pt x="247" y="809"/>
                </a:lnTo>
                <a:lnTo>
                  <a:pt x="276" y="798"/>
                </a:lnTo>
                <a:lnTo>
                  <a:pt x="263" y="746"/>
                </a:lnTo>
                <a:lnTo>
                  <a:pt x="286" y="735"/>
                </a:lnTo>
                <a:lnTo>
                  <a:pt x="297" y="671"/>
                </a:lnTo>
                <a:lnTo>
                  <a:pt x="240" y="574"/>
                </a:lnTo>
                <a:lnTo>
                  <a:pt x="114" y="477"/>
                </a:lnTo>
                <a:lnTo>
                  <a:pt x="68" y="384"/>
                </a:lnTo>
                <a:lnTo>
                  <a:pt x="52" y="293"/>
                </a:lnTo>
                <a:lnTo>
                  <a:pt x="52" y="207"/>
                </a:lnTo>
                <a:lnTo>
                  <a:pt x="23" y="167"/>
                </a:lnTo>
                <a:lnTo>
                  <a:pt x="0" y="97"/>
                </a:lnTo>
                <a:lnTo>
                  <a:pt x="0" y="0"/>
                </a:lnTo>
                <a:close/>
              </a:path>
            </a:pathLst>
          </a:custGeom>
          <a:solidFill>
            <a:srgbClr val="00ff00"/>
          </a:solidFill>
          <a:ln w="9360">
            <a:solidFill>
              <a:srgbClr val="5f5f5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9" name=""/>
          <p:cNvSpPr/>
          <p:nvPr/>
        </p:nvSpPr>
        <p:spPr>
          <a:xfrm>
            <a:off x="4219560" y="3738600"/>
            <a:ext cx="1309680" cy="1541520"/>
          </a:xfrm>
          <a:custGeom>
            <a:avLst/>
            <a:gdLst/>
            <a:ahLst/>
            <a:rect l="l" t="t" r="r" b="b"/>
            <a:pathLst>
              <a:path w="732" h="885">
                <a:moveTo>
                  <a:pt x="15" y="612"/>
                </a:moveTo>
                <a:lnTo>
                  <a:pt x="63" y="597"/>
                </a:lnTo>
                <a:lnTo>
                  <a:pt x="54" y="558"/>
                </a:lnTo>
                <a:lnTo>
                  <a:pt x="93" y="546"/>
                </a:lnTo>
                <a:lnTo>
                  <a:pt x="144" y="546"/>
                </a:lnTo>
                <a:lnTo>
                  <a:pt x="183" y="585"/>
                </a:lnTo>
                <a:lnTo>
                  <a:pt x="213" y="633"/>
                </a:lnTo>
                <a:lnTo>
                  <a:pt x="243" y="711"/>
                </a:lnTo>
                <a:lnTo>
                  <a:pt x="285" y="738"/>
                </a:lnTo>
                <a:lnTo>
                  <a:pt x="291" y="774"/>
                </a:lnTo>
                <a:lnTo>
                  <a:pt x="324" y="813"/>
                </a:lnTo>
                <a:lnTo>
                  <a:pt x="339" y="846"/>
                </a:lnTo>
                <a:lnTo>
                  <a:pt x="381" y="861"/>
                </a:lnTo>
                <a:lnTo>
                  <a:pt x="432" y="879"/>
                </a:lnTo>
                <a:lnTo>
                  <a:pt x="465" y="885"/>
                </a:lnTo>
                <a:lnTo>
                  <a:pt x="486" y="867"/>
                </a:lnTo>
                <a:lnTo>
                  <a:pt x="498" y="852"/>
                </a:lnTo>
                <a:lnTo>
                  <a:pt x="480" y="837"/>
                </a:lnTo>
                <a:lnTo>
                  <a:pt x="465" y="819"/>
                </a:lnTo>
                <a:lnTo>
                  <a:pt x="459" y="783"/>
                </a:lnTo>
                <a:lnTo>
                  <a:pt x="465" y="738"/>
                </a:lnTo>
                <a:lnTo>
                  <a:pt x="459" y="711"/>
                </a:lnTo>
                <a:lnTo>
                  <a:pt x="489" y="696"/>
                </a:lnTo>
                <a:lnTo>
                  <a:pt x="510" y="672"/>
                </a:lnTo>
                <a:lnTo>
                  <a:pt x="531" y="651"/>
                </a:lnTo>
                <a:lnTo>
                  <a:pt x="573" y="645"/>
                </a:lnTo>
                <a:lnTo>
                  <a:pt x="603" y="621"/>
                </a:lnTo>
                <a:lnTo>
                  <a:pt x="633" y="606"/>
                </a:lnTo>
                <a:lnTo>
                  <a:pt x="654" y="573"/>
                </a:lnTo>
                <a:lnTo>
                  <a:pt x="705" y="561"/>
                </a:lnTo>
                <a:lnTo>
                  <a:pt x="714" y="543"/>
                </a:lnTo>
                <a:lnTo>
                  <a:pt x="714" y="501"/>
                </a:lnTo>
                <a:lnTo>
                  <a:pt x="648" y="501"/>
                </a:lnTo>
                <a:lnTo>
                  <a:pt x="648" y="471"/>
                </a:lnTo>
                <a:lnTo>
                  <a:pt x="732" y="459"/>
                </a:lnTo>
                <a:lnTo>
                  <a:pt x="717" y="390"/>
                </a:lnTo>
                <a:lnTo>
                  <a:pt x="648" y="387"/>
                </a:lnTo>
                <a:lnTo>
                  <a:pt x="645" y="345"/>
                </a:lnTo>
                <a:lnTo>
                  <a:pt x="612" y="321"/>
                </a:lnTo>
                <a:lnTo>
                  <a:pt x="585" y="315"/>
                </a:lnTo>
                <a:lnTo>
                  <a:pt x="582" y="288"/>
                </a:lnTo>
                <a:lnTo>
                  <a:pt x="609" y="279"/>
                </a:lnTo>
                <a:lnTo>
                  <a:pt x="645" y="243"/>
                </a:lnTo>
                <a:lnTo>
                  <a:pt x="693" y="246"/>
                </a:lnTo>
                <a:lnTo>
                  <a:pt x="645" y="186"/>
                </a:lnTo>
                <a:lnTo>
                  <a:pt x="576" y="189"/>
                </a:lnTo>
                <a:lnTo>
                  <a:pt x="507" y="189"/>
                </a:lnTo>
                <a:lnTo>
                  <a:pt x="459" y="180"/>
                </a:lnTo>
                <a:lnTo>
                  <a:pt x="435" y="195"/>
                </a:lnTo>
                <a:lnTo>
                  <a:pt x="366" y="168"/>
                </a:lnTo>
                <a:lnTo>
                  <a:pt x="297" y="141"/>
                </a:lnTo>
                <a:lnTo>
                  <a:pt x="291" y="0"/>
                </a:lnTo>
                <a:lnTo>
                  <a:pt x="189" y="0"/>
                </a:lnTo>
                <a:lnTo>
                  <a:pt x="186" y="186"/>
                </a:lnTo>
                <a:lnTo>
                  <a:pt x="180" y="273"/>
                </a:lnTo>
                <a:lnTo>
                  <a:pt x="102" y="288"/>
                </a:lnTo>
                <a:lnTo>
                  <a:pt x="93" y="315"/>
                </a:lnTo>
                <a:lnTo>
                  <a:pt x="54" y="330"/>
                </a:lnTo>
                <a:lnTo>
                  <a:pt x="0" y="351"/>
                </a:lnTo>
                <a:lnTo>
                  <a:pt x="15" y="612"/>
                </a:lnTo>
                <a:close/>
              </a:path>
            </a:pathLst>
          </a:custGeom>
          <a:solidFill>
            <a:srgbClr val="00ff00"/>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60" name=""/>
          <p:cNvSpPr/>
          <p:nvPr/>
        </p:nvSpPr>
        <p:spPr>
          <a:xfrm>
            <a:off x="6608880" y="4381560"/>
            <a:ext cx="823680" cy="807840"/>
          </a:xfrm>
          <a:custGeom>
            <a:avLst/>
            <a:gdLst/>
            <a:ahLst/>
            <a:rect l="l" t="t" r="r" b="b"/>
            <a:pathLst>
              <a:path w="459" h="465">
                <a:moveTo>
                  <a:pt x="279" y="0"/>
                </a:moveTo>
                <a:lnTo>
                  <a:pt x="369" y="183"/>
                </a:lnTo>
                <a:lnTo>
                  <a:pt x="378" y="225"/>
                </a:lnTo>
                <a:lnTo>
                  <a:pt x="405" y="249"/>
                </a:lnTo>
                <a:lnTo>
                  <a:pt x="426" y="276"/>
                </a:lnTo>
                <a:lnTo>
                  <a:pt x="447" y="318"/>
                </a:lnTo>
                <a:lnTo>
                  <a:pt x="450" y="375"/>
                </a:lnTo>
                <a:lnTo>
                  <a:pt x="453" y="414"/>
                </a:lnTo>
                <a:lnTo>
                  <a:pt x="459" y="465"/>
                </a:lnTo>
                <a:lnTo>
                  <a:pt x="420" y="459"/>
                </a:lnTo>
                <a:lnTo>
                  <a:pt x="375" y="465"/>
                </a:lnTo>
                <a:lnTo>
                  <a:pt x="345" y="456"/>
                </a:lnTo>
                <a:lnTo>
                  <a:pt x="354" y="420"/>
                </a:lnTo>
                <a:lnTo>
                  <a:pt x="333" y="402"/>
                </a:lnTo>
                <a:lnTo>
                  <a:pt x="306" y="390"/>
                </a:lnTo>
                <a:lnTo>
                  <a:pt x="288" y="369"/>
                </a:lnTo>
                <a:lnTo>
                  <a:pt x="279" y="339"/>
                </a:lnTo>
                <a:lnTo>
                  <a:pt x="282" y="309"/>
                </a:lnTo>
                <a:lnTo>
                  <a:pt x="252" y="309"/>
                </a:lnTo>
                <a:lnTo>
                  <a:pt x="234" y="282"/>
                </a:lnTo>
                <a:lnTo>
                  <a:pt x="231" y="261"/>
                </a:lnTo>
                <a:lnTo>
                  <a:pt x="198" y="255"/>
                </a:lnTo>
                <a:lnTo>
                  <a:pt x="195" y="198"/>
                </a:lnTo>
                <a:lnTo>
                  <a:pt x="198" y="177"/>
                </a:lnTo>
                <a:lnTo>
                  <a:pt x="186" y="150"/>
                </a:lnTo>
                <a:lnTo>
                  <a:pt x="180" y="123"/>
                </a:lnTo>
                <a:lnTo>
                  <a:pt x="147" y="102"/>
                </a:lnTo>
                <a:lnTo>
                  <a:pt x="126" y="84"/>
                </a:lnTo>
                <a:lnTo>
                  <a:pt x="93" y="99"/>
                </a:lnTo>
                <a:lnTo>
                  <a:pt x="45" y="111"/>
                </a:lnTo>
                <a:lnTo>
                  <a:pt x="18" y="93"/>
                </a:lnTo>
                <a:lnTo>
                  <a:pt x="6" y="60"/>
                </a:lnTo>
                <a:lnTo>
                  <a:pt x="0" y="27"/>
                </a:lnTo>
                <a:lnTo>
                  <a:pt x="24" y="66"/>
                </a:lnTo>
                <a:lnTo>
                  <a:pt x="45" y="63"/>
                </a:lnTo>
                <a:lnTo>
                  <a:pt x="81" y="30"/>
                </a:lnTo>
                <a:lnTo>
                  <a:pt x="159" y="18"/>
                </a:lnTo>
                <a:lnTo>
                  <a:pt x="213" y="15"/>
                </a:lnTo>
                <a:lnTo>
                  <a:pt x="252" y="12"/>
                </a:lnTo>
                <a:lnTo>
                  <a:pt x="279" y="0"/>
                </a:lnTo>
                <a:close/>
              </a:path>
            </a:pathLst>
          </a:custGeom>
          <a:solidFill>
            <a:srgbClr val="00ff00"/>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61" name=""/>
          <p:cNvSpPr/>
          <p:nvPr/>
        </p:nvSpPr>
        <p:spPr>
          <a:xfrm>
            <a:off x="1951200" y="1495440"/>
            <a:ext cx="2528640" cy="3273480"/>
          </a:xfrm>
          <a:custGeom>
            <a:avLst/>
            <a:gdLst/>
            <a:ahLst/>
            <a:rect l="l" t="t" r="r" b="b"/>
            <a:pathLst>
              <a:path w="1593" h="2062">
                <a:moveTo>
                  <a:pt x="1505" y="195"/>
                </a:moveTo>
                <a:lnTo>
                  <a:pt x="1455" y="943"/>
                </a:lnTo>
                <a:lnTo>
                  <a:pt x="1593" y="956"/>
                </a:lnTo>
                <a:lnTo>
                  <a:pt x="1583" y="1321"/>
                </a:lnTo>
                <a:lnTo>
                  <a:pt x="1502" y="1315"/>
                </a:lnTo>
                <a:lnTo>
                  <a:pt x="1505" y="1509"/>
                </a:lnTo>
                <a:lnTo>
                  <a:pt x="1458" y="1565"/>
                </a:lnTo>
                <a:lnTo>
                  <a:pt x="1424" y="1664"/>
                </a:lnTo>
                <a:lnTo>
                  <a:pt x="1434" y="2062"/>
                </a:lnTo>
                <a:lnTo>
                  <a:pt x="1330" y="1986"/>
                </a:lnTo>
                <a:lnTo>
                  <a:pt x="1313" y="1904"/>
                </a:lnTo>
                <a:lnTo>
                  <a:pt x="1229" y="1818"/>
                </a:lnTo>
                <a:lnTo>
                  <a:pt x="1205" y="1772"/>
                </a:lnTo>
                <a:lnTo>
                  <a:pt x="1077" y="1772"/>
                </a:lnTo>
                <a:lnTo>
                  <a:pt x="1053" y="1802"/>
                </a:lnTo>
                <a:lnTo>
                  <a:pt x="824" y="1785"/>
                </a:lnTo>
                <a:lnTo>
                  <a:pt x="581" y="1627"/>
                </a:lnTo>
                <a:lnTo>
                  <a:pt x="533" y="1604"/>
                </a:lnTo>
                <a:lnTo>
                  <a:pt x="520" y="1759"/>
                </a:lnTo>
                <a:lnTo>
                  <a:pt x="395" y="1749"/>
                </a:lnTo>
                <a:lnTo>
                  <a:pt x="402" y="1683"/>
                </a:lnTo>
                <a:lnTo>
                  <a:pt x="375" y="1631"/>
                </a:lnTo>
                <a:lnTo>
                  <a:pt x="378" y="1552"/>
                </a:lnTo>
                <a:lnTo>
                  <a:pt x="365" y="1509"/>
                </a:lnTo>
                <a:lnTo>
                  <a:pt x="344" y="1479"/>
                </a:lnTo>
                <a:lnTo>
                  <a:pt x="307" y="1453"/>
                </a:lnTo>
                <a:lnTo>
                  <a:pt x="277" y="1410"/>
                </a:lnTo>
                <a:lnTo>
                  <a:pt x="250" y="1410"/>
                </a:lnTo>
                <a:lnTo>
                  <a:pt x="233" y="1371"/>
                </a:lnTo>
                <a:lnTo>
                  <a:pt x="135" y="1361"/>
                </a:lnTo>
                <a:lnTo>
                  <a:pt x="132" y="1302"/>
                </a:lnTo>
                <a:lnTo>
                  <a:pt x="155" y="1288"/>
                </a:lnTo>
                <a:lnTo>
                  <a:pt x="132" y="1265"/>
                </a:lnTo>
                <a:lnTo>
                  <a:pt x="159" y="1246"/>
                </a:lnTo>
                <a:lnTo>
                  <a:pt x="98" y="1229"/>
                </a:lnTo>
                <a:lnTo>
                  <a:pt x="111" y="1190"/>
                </a:lnTo>
                <a:lnTo>
                  <a:pt x="81" y="1160"/>
                </a:lnTo>
                <a:lnTo>
                  <a:pt x="88" y="1137"/>
                </a:lnTo>
                <a:lnTo>
                  <a:pt x="95" y="1111"/>
                </a:lnTo>
                <a:lnTo>
                  <a:pt x="57" y="1064"/>
                </a:lnTo>
                <a:lnTo>
                  <a:pt x="71" y="1035"/>
                </a:lnTo>
                <a:lnTo>
                  <a:pt x="57" y="985"/>
                </a:lnTo>
                <a:lnTo>
                  <a:pt x="54" y="943"/>
                </a:lnTo>
                <a:lnTo>
                  <a:pt x="10" y="920"/>
                </a:lnTo>
                <a:lnTo>
                  <a:pt x="7" y="847"/>
                </a:lnTo>
                <a:lnTo>
                  <a:pt x="30" y="808"/>
                </a:lnTo>
                <a:lnTo>
                  <a:pt x="7" y="758"/>
                </a:lnTo>
                <a:lnTo>
                  <a:pt x="0" y="719"/>
                </a:lnTo>
                <a:lnTo>
                  <a:pt x="30" y="709"/>
                </a:lnTo>
                <a:lnTo>
                  <a:pt x="34" y="683"/>
                </a:lnTo>
                <a:lnTo>
                  <a:pt x="47" y="663"/>
                </a:lnTo>
                <a:lnTo>
                  <a:pt x="37" y="623"/>
                </a:lnTo>
                <a:lnTo>
                  <a:pt x="61" y="610"/>
                </a:lnTo>
                <a:lnTo>
                  <a:pt x="37" y="577"/>
                </a:lnTo>
                <a:lnTo>
                  <a:pt x="57" y="548"/>
                </a:lnTo>
                <a:lnTo>
                  <a:pt x="51" y="521"/>
                </a:lnTo>
                <a:lnTo>
                  <a:pt x="71" y="508"/>
                </a:lnTo>
                <a:lnTo>
                  <a:pt x="84" y="469"/>
                </a:lnTo>
                <a:lnTo>
                  <a:pt x="142" y="353"/>
                </a:lnTo>
                <a:lnTo>
                  <a:pt x="145" y="314"/>
                </a:lnTo>
                <a:lnTo>
                  <a:pt x="169" y="297"/>
                </a:lnTo>
                <a:lnTo>
                  <a:pt x="169" y="248"/>
                </a:lnTo>
                <a:lnTo>
                  <a:pt x="169" y="195"/>
                </a:lnTo>
                <a:lnTo>
                  <a:pt x="192" y="182"/>
                </a:lnTo>
                <a:lnTo>
                  <a:pt x="196" y="130"/>
                </a:lnTo>
                <a:lnTo>
                  <a:pt x="199" y="90"/>
                </a:lnTo>
                <a:lnTo>
                  <a:pt x="186" y="60"/>
                </a:lnTo>
                <a:lnTo>
                  <a:pt x="179" y="24"/>
                </a:lnTo>
                <a:lnTo>
                  <a:pt x="196" y="11"/>
                </a:lnTo>
                <a:lnTo>
                  <a:pt x="249" y="63"/>
                </a:lnTo>
                <a:lnTo>
                  <a:pt x="294" y="60"/>
                </a:lnTo>
                <a:lnTo>
                  <a:pt x="309" y="75"/>
                </a:lnTo>
                <a:lnTo>
                  <a:pt x="309" y="96"/>
                </a:lnTo>
                <a:lnTo>
                  <a:pt x="312" y="117"/>
                </a:lnTo>
                <a:lnTo>
                  <a:pt x="303" y="153"/>
                </a:lnTo>
                <a:lnTo>
                  <a:pt x="339" y="159"/>
                </a:lnTo>
                <a:lnTo>
                  <a:pt x="330" y="84"/>
                </a:lnTo>
                <a:lnTo>
                  <a:pt x="351" y="0"/>
                </a:lnTo>
                <a:lnTo>
                  <a:pt x="549" y="45"/>
                </a:lnTo>
                <a:lnTo>
                  <a:pt x="822" y="102"/>
                </a:lnTo>
                <a:lnTo>
                  <a:pt x="1283" y="162"/>
                </a:lnTo>
                <a:lnTo>
                  <a:pt x="1505" y="195"/>
                </a:lnTo>
                <a:close/>
              </a:path>
            </a:pathLst>
          </a:custGeom>
          <a:solidFill>
            <a:srgbClr val="00ff00"/>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62" name=""/>
          <p:cNvSpPr/>
          <p:nvPr/>
        </p:nvSpPr>
        <p:spPr>
          <a:xfrm>
            <a:off x="6846840" y="1596960"/>
            <a:ext cx="1352520" cy="1138320"/>
          </a:xfrm>
          <a:custGeom>
            <a:avLst/>
            <a:gdLst/>
            <a:ahLst/>
            <a:rect l="l" t="t" r="r" b="b"/>
            <a:pathLst>
              <a:path w="756" h="654">
                <a:moveTo>
                  <a:pt x="648" y="15"/>
                </a:moveTo>
                <a:lnTo>
                  <a:pt x="627" y="24"/>
                </a:lnTo>
                <a:lnTo>
                  <a:pt x="597" y="0"/>
                </a:lnTo>
                <a:lnTo>
                  <a:pt x="579" y="27"/>
                </a:lnTo>
                <a:lnTo>
                  <a:pt x="567" y="96"/>
                </a:lnTo>
                <a:lnTo>
                  <a:pt x="561" y="168"/>
                </a:lnTo>
                <a:lnTo>
                  <a:pt x="549" y="219"/>
                </a:lnTo>
                <a:lnTo>
                  <a:pt x="525" y="219"/>
                </a:lnTo>
                <a:lnTo>
                  <a:pt x="480" y="267"/>
                </a:lnTo>
                <a:lnTo>
                  <a:pt x="441" y="264"/>
                </a:lnTo>
                <a:lnTo>
                  <a:pt x="372" y="288"/>
                </a:lnTo>
                <a:lnTo>
                  <a:pt x="342" y="291"/>
                </a:lnTo>
                <a:lnTo>
                  <a:pt x="285" y="330"/>
                </a:lnTo>
                <a:lnTo>
                  <a:pt x="273" y="363"/>
                </a:lnTo>
                <a:lnTo>
                  <a:pt x="171" y="432"/>
                </a:lnTo>
                <a:lnTo>
                  <a:pt x="141" y="432"/>
                </a:lnTo>
                <a:lnTo>
                  <a:pt x="51" y="471"/>
                </a:lnTo>
                <a:lnTo>
                  <a:pt x="51" y="501"/>
                </a:lnTo>
                <a:lnTo>
                  <a:pt x="33" y="534"/>
                </a:lnTo>
                <a:lnTo>
                  <a:pt x="63" y="552"/>
                </a:lnTo>
                <a:lnTo>
                  <a:pt x="39" y="579"/>
                </a:lnTo>
                <a:lnTo>
                  <a:pt x="0" y="594"/>
                </a:lnTo>
                <a:lnTo>
                  <a:pt x="281" y="564"/>
                </a:lnTo>
                <a:lnTo>
                  <a:pt x="365" y="572"/>
                </a:lnTo>
                <a:lnTo>
                  <a:pt x="429" y="580"/>
                </a:lnTo>
                <a:lnTo>
                  <a:pt x="459" y="582"/>
                </a:lnTo>
                <a:lnTo>
                  <a:pt x="483" y="609"/>
                </a:lnTo>
                <a:lnTo>
                  <a:pt x="483" y="654"/>
                </a:lnTo>
                <a:lnTo>
                  <a:pt x="561" y="636"/>
                </a:lnTo>
                <a:lnTo>
                  <a:pt x="594" y="591"/>
                </a:lnTo>
                <a:lnTo>
                  <a:pt x="594" y="531"/>
                </a:lnTo>
                <a:lnTo>
                  <a:pt x="603" y="498"/>
                </a:lnTo>
                <a:lnTo>
                  <a:pt x="636" y="498"/>
                </a:lnTo>
                <a:lnTo>
                  <a:pt x="633" y="462"/>
                </a:lnTo>
                <a:lnTo>
                  <a:pt x="636" y="429"/>
                </a:lnTo>
                <a:lnTo>
                  <a:pt x="600" y="384"/>
                </a:lnTo>
                <a:lnTo>
                  <a:pt x="615" y="348"/>
                </a:lnTo>
                <a:lnTo>
                  <a:pt x="615" y="297"/>
                </a:lnTo>
                <a:lnTo>
                  <a:pt x="648" y="261"/>
                </a:lnTo>
                <a:lnTo>
                  <a:pt x="681" y="231"/>
                </a:lnTo>
                <a:lnTo>
                  <a:pt x="753" y="210"/>
                </a:lnTo>
                <a:lnTo>
                  <a:pt x="756" y="186"/>
                </a:lnTo>
                <a:lnTo>
                  <a:pt x="741" y="147"/>
                </a:lnTo>
                <a:lnTo>
                  <a:pt x="708" y="84"/>
                </a:lnTo>
                <a:lnTo>
                  <a:pt x="687" y="48"/>
                </a:lnTo>
              </a:path>
            </a:pathLst>
          </a:custGeom>
          <a:solidFill>
            <a:srgbClr val="00ff00"/>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63" name=""/>
          <p:cNvSpPr/>
          <p:nvPr/>
        </p:nvSpPr>
        <p:spPr>
          <a:xfrm>
            <a:off x="5913360" y="1978200"/>
            <a:ext cx="1378080" cy="1660320"/>
          </a:xfrm>
          <a:custGeom>
            <a:avLst/>
            <a:gdLst/>
            <a:ahLst/>
            <a:rect l="l" t="t" r="r" b="b"/>
            <a:pathLst>
              <a:path w="771" h="954">
                <a:moveTo>
                  <a:pt x="60" y="12"/>
                </a:moveTo>
                <a:lnTo>
                  <a:pt x="84" y="0"/>
                </a:lnTo>
                <a:lnTo>
                  <a:pt x="165" y="6"/>
                </a:lnTo>
                <a:lnTo>
                  <a:pt x="201" y="21"/>
                </a:lnTo>
                <a:lnTo>
                  <a:pt x="231" y="27"/>
                </a:lnTo>
                <a:lnTo>
                  <a:pt x="285" y="63"/>
                </a:lnTo>
                <a:lnTo>
                  <a:pt x="321" y="102"/>
                </a:lnTo>
                <a:lnTo>
                  <a:pt x="351" y="147"/>
                </a:lnTo>
                <a:lnTo>
                  <a:pt x="345" y="216"/>
                </a:lnTo>
                <a:lnTo>
                  <a:pt x="315" y="243"/>
                </a:lnTo>
                <a:lnTo>
                  <a:pt x="378" y="225"/>
                </a:lnTo>
                <a:lnTo>
                  <a:pt x="417" y="243"/>
                </a:lnTo>
                <a:lnTo>
                  <a:pt x="441" y="351"/>
                </a:lnTo>
                <a:lnTo>
                  <a:pt x="417" y="381"/>
                </a:lnTo>
                <a:lnTo>
                  <a:pt x="399" y="411"/>
                </a:lnTo>
                <a:lnTo>
                  <a:pt x="423" y="447"/>
                </a:lnTo>
                <a:lnTo>
                  <a:pt x="471" y="413"/>
                </a:lnTo>
                <a:lnTo>
                  <a:pt x="503" y="381"/>
                </a:lnTo>
                <a:lnTo>
                  <a:pt x="531" y="366"/>
                </a:lnTo>
                <a:lnTo>
                  <a:pt x="555" y="378"/>
                </a:lnTo>
                <a:lnTo>
                  <a:pt x="567" y="402"/>
                </a:lnTo>
                <a:lnTo>
                  <a:pt x="600" y="462"/>
                </a:lnTo>
                <a:lnTo>
                  <a:pt x="627" y="498"/>
                </a:lnTo>
                <a:lnTo>
                  <a:pt x="579" y="522"/>
                </a:lnTo>
                <a:lnTo>
                  <a:pt x="561" y="537"/>
                </a:lnTo>
                <a:lnTo>
                  <a:pt x="648" y="594"/>
                </a:lnTo>
                <a:lnTo>
                  <a:pt x="708" y="576"/>
                </a:lnTo>
                <a:lnTo>
                  <a:pt x="753" y="567"/>
                </a:lnTo>
                <a:lnTo>
                  <a:pt x="771" y="601"/>
                </a:lnTo>
                <a:lnTo>
                  <a:pt x="763" y="637"/>
                </a:lnTo>
                <a:lnTo>
                  <a:pt x="759" y="661"/>
                </a:lnTo>
                <a:lnTo>
                  <a:pt x="727" y="689"/>
                </a:lnTo>
                <a:lnTo>
                  <a:pt x="711" y="701"/>
                </a:lnTo>
                <a:lnTo>
                  <a:pt x="707" y="709"/>
                </a:lnTo>
                <a:lnTo>
                  <a:pt x="755" y="729"/>
                </a:lnTo>
                <a:lnTo>
                  <a:pt x="732" y="714"/>
                </a:lnTo>
                <a:lnTo>
                  <a:pt x="735" y="780"/>
                </a:lnTo>
                <a:lnTo>
                  <a:pt x="743" y="809"/>
                </a:lnTo>
                <a:lnTo>
                  <a:pt x="731" y="869"/>
                </a:lnTo>
                <a:lnTo>
                  <a:pt x="587" y="893"/>
                </a:lnTo>
                <a:lnTo>
                  <a:pt x="519" y="888"/>
                </a:lnTo>
                <a:lnTo>
                  <a:pt x="477" y="891"/>
                </a:lnTo>
                <a:lnTo>
                  <a:pt x="414" y="912"/>
                </a:lnTo>
                <a:lnTo>
                  <a:pt x="369" y="906"/>
                </a:lnTo>
                <a:lnTo>
                  <a:pt x="360" y="876"/>
                </a:lnTo>
                <a:lnTo>
                  <a:pt x="309" y="906"/>
                </a:lnTo>
                <a:lnTo>
                  <a:pt x="237" y="891"/>
                </a:lnTo>
                <a:lnTo>
                  <a:pt x="207" y="915"/>
                </a:lnTo>
                <a:lnTo>
                  <a:pt x="120" y="936"/>
                </a:lnTo>
                <a:lnTo>
                  <a:pt x="96" y="936"/>
                </a:lnTo>
                <a:lnTo>
                  <a:pt x="72" y="936"/>
                </a:lnTo>
                <a:lnTo>
                  <a:pt x="57" y="954"/>
                </a:lnTo>
                <a:lnTo>
                  <a:pt x="0" y="954"/>
                </a:lnTo>
                <a:lnTo>
                  <a:pt x="54" y="918"/>
                </a:lnTo>
                <a:lnTo>
                  <a:pt x="81" y="891"/>
                </a:lnTo>
                <a:lnTo>
                  <a:pt x="111" y="849"/>
                </a:lnTo>
                <a:lnTo>
                  <a:pt x="141" y="831"/>
                </a:lnTo>
                <a:lnTo>
                  <a:pt x="171" y="780"/>
                </a:lnTo>
                <a:lnTo>
                  <a:pt x="162" y="750"/>
                </a:lnTo>
                <a:lnTo>
                  <a:pt x="135" y="693"/>
                </a:lnTo>
                <a:lnTo>
                  <a:pt x="123" y="603"/>
                </a:lnTo>
                <a:lnTo>
                  <a:pt x="123" y="507"/>
                </a:lnTo>
                <a:lnTo>
                  <a:pt x="111" y="462"/>
                </a:lnTo>
                <a:lnTo>
                  <a:pt x="81" y="261"/>
                </a:lnTo>
                <a:lnTo>
                  <a:pt x="81" y="207"/>
                </a:lnTo>
                <a:lnTo>
                  <a:pt x="63" y="174"/>
                </a:lnTo>
                <a:lnTo>
                  <a:pt x="60" y="12"/>
                </a:lnTo>
                <a:close/>
              </a:path>
            </a:pathLst>
          </a:custGeom>
          <a:solidFill>
            <a:srgbClr val="00ff00"/>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64" name=""/>
          <p:cNvSpPr/>
          <p:nvPr/>
        </p:nvSpPr>
        <p:spPr>
          <a:xfrm>
            <a:off x="5522760" y="1882800"/>
            <a:ext cx="708120" cy="1789200"/>
          </a:xfrm>
          <a:custGeom>
            <a:avLst/>
            <a:gdLst/>
            <a:ahLst/>
            <a:rect l="l" t="t" r="r" b="b"/>
            <a:pathLst>
              <a:path w="396" h="1026">
                <a:moveTo>
                  <a:pt x="96" y="138"/>
                </a:moveTo>
                <a:lnTo>
                  <a:pt x="192" y="0"/>
                </a:lnTo>
                <a:lnTo>
                  <a:pt x="216" y="12"/>
                </a:lnTo>
                <a:lnTo>
                  <a:pt x="240" y="6"/>
                </a:lnTo>
                <a:lnTo>
                  <a:pt x="213" y="42"/>
                </a:lnTo>
                <a:lnTo>
                  <a:pt x="258" y="57"/>
                </a:lnTo>
                <a:lnTo>
                  <a:pt x="288" y="78"/>
                </a:lnTo>
                <a:lnTo>
                  <a:pt x="312" y="87"/>
                </a:lnTo>
                <a:lnTo>
                  <a:pt x="297" y="138"/>
                </a:lnTo>
                <a:lnTo>
                  <a:pt x="297" y="204"/>
                </a:lnTo>
                <a:lnTo>
                  <a:pt x="294" y="249"/>
                </a:lnTo>
                <a:lnTo>
                  <a:pt x="324" y="231"/>
                </a:lnTo>
                <a:lnTo>
                  <a:pt x="318" y="312"/>
                </a:lnTo>
                <a:lnTo>
                  <a:pt x="306" y="384"/>
                </a:lnTo>
                <a:lnTo>
                  <a:pt x="324" y="516"/>
                </a:lnTo>
                <a:lnTo>
                  <a:pt x="342" y="531"/>
                </a:lnTo>
                <a:lnTo>
                  <a:pt x="360" y="741"/>
                </a:lnTo>
                <a:lnTo>
                  <a:pt x="396" y="819"/>
                </a:lnTo>
                <a:lnTo>
                  <a:pt x="378" y="876"/>
                </a:lnTo>
                <a:lnTo>
                  <a:pt x="360" y="912"/>
                </a:lnTo>
                <a:lnTo>
                  <a:pt x="330" y="939"/>
                </a:lnTo>
                <a:lnTo>
                  <a:pt x="330" y="972"/>
                </a:lnTo>
                <a:lnTo>
                  <a:pt x="291" y="984"/>
                </a:lnTo>
                <a:lnTo>
                  <a:pt x="276" y="1026"/>
                </a:lnTo>
                <a:lnTo>
                  <a:pt x="213" y="1026"/>
                </a:lnTo>
                <a:lnTo>
                  <a:pt x="186" y="1008"/>
                </a:lnTo>
                <a:lnTo>
                  <a:pt x="204" y="978"/>
                </a:lnTo>
                <a:lnTo>
                  <a:pt x="216" y="945"/>
                </a:lnTo>
                <a:lnTo>
                  <a:pt x="156" y="960"/>
                </a:lnTo>
                <a:lnTo>
                  <a:pt x="120" y="942"/>
                </a:lnTo>
                <a:lnTo>
                  <a:pt x="54" y="921"/>
                </a:lnTo>
                <a:lnTo>
                  <a:pt x="12" y="882"/>
                </a:lnTo>
                <a:lnTo>
                  <a:pt x="3" y="825"/>
                </a:lnTo>
                <a:lnTo>
                  <a:pt x="12" y="777"/>
                </a:lnTo>
                <a:lnTo>
                  <a:pt x="0" y="735"/>
                </a:lnTo>
                <a:lnTo>
                  <a:pt x="18" y="687"/>
                </a:lnTo>
                <a:lnTo>
                  <a:pt x="9" y="666"/>
                </a:lnTo>
                <a:lnTo>
                  <a:pt x="45" y="645"/>
                </a:lnTo>
                <a:lnTo>
                  <a:pt x="81" y="657"/>
                </a:lnTo>
                <a:lnTo>
                  <a:pt x="96" y="675"/>
                </a:lnTo>
                <a:lnTo>
                  <a:pt x="120" y="654"/>
                </a:lnTo>
                <a:lnTo>
                  <a:pt x="117" y="588"/>
                </a:lnTo>
                <a:lnTo>
                  <a:pt x="141" y="582"/>
                </a:lnTo>
                <a:lnTo>
                  <a:pt x="132" y="534"/>
                </a:lnTo>
                <a:lnTo>
                  <a:pt x="81" y="465"/>
                </a:lnTo>
                <a:lnTo>
                  <a:pt x="102" y="414"/>
                </a:lnTo>
                <a:lnTo>
                  <a:pt x="93" y="273"/>
                </a:lnTo>
                <a:lnTo>
                  <a:pt x="126" y="231"/>
                </a:lnTo>
                <a:lnTo>
                  <a:pt x="96" y="138"/>
                </a:lnTo>
                <a:close/>
              </a:path>
            </a:pathLst>
          </a:custGeom>
          <a:solidFill>
            <a:srgbClr val="00ff00"/>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65" name=""/>
          <p:cNvSpPr/>
          <p:nvPr/>
        </p:nvSpPr>
        <p:spPr>
          <a:xfrm>
            <a:off x="5227560" y="3003480"/>
            <a:ext cx="2444760" cy="1774800"/>
          </a:xfrm>
          <a:custGeom>
            <a:avLst/>
            <a:gdLst/>
            <a:ahLst/>
            <a:rect l="l" t="t" r="r" b="b"/>
            <a:pathLst>
              <a:path w="1368" h="1020">
                <a:moveTo>
                  <a:pt x="138" y="984"/>
                </a:moveTo>
                <a:lnTo>
                  <a:pt x="231" y="963"/>
                </a:lnTo>
                <a:lnTo>
                  <a:pt x="285" y="981"/>
                </a:lnTo>
                <a:lnTo>
                  <a:pt x="363" y="978"/>
                </a:lnTo>
                <a:lnTo>
                  <a:pt x="390" y="1014"/>
                </a:lnTo>
                <a:lnTo>
                  <a:pt x="453" y="1002"/>
                </a:lnTo>
                <a:lnTo>
                  <a:pt x="471" y="1002"/>
                </a:lnTo>
                <a:lnTo>
                  <a:pt x="492" y="1020"/>
                </a:lnTo>
                <a:lnTo>
                  <a:pt x="516" y="1005"/>
                </a:lnTo>
                <a:lnTo>
                  <a:pt x="543" y="1005"/>
                </a:lnTo>
                <a:lnTo>
                  <a:pt x="537" y="981"/>
                </a:lnTo>
                <a:lnTo>
                  <a:pt x="507" y="969"/>
                </a:lnTo>
                <a:lnTo>
                  <a:pt x="507" y="939"/>
                </a:lnTo>
                <a:lnTo>
                  <a:pt x="498" y="912"/>
                </a:lnTo>
                <a:lnTo>
                  <a:pt x="480" y="906"/>
                </a:lnTo>
                <a:lnTo>
                  <a:pt x="510" y="888"/>
                </a:lnTo>
                <a:lnTo>
                  <a:pt x="567" y="891"/>
                </a:lnTo>
                <a:lnTo>
                  <a:pt x="588" y="882"/>
                </a:lnTo>
                <a:lnTo>
                  <a:pt x="612" y="906"/>
                </a:lnTo>
                <a:lnTo>
                  <a:pt x="633" y="885"/>
                </a:lnTo>
                <a:lnTo>
                  <a:pt x="663" y="891"/>
                </a:lnTo>
                <a:lnTo>
                  <a:pt x="684" y="882"/>
                </a:lnTo>
                <a:lnTo>
                  <a:pt x="717" y="885"/>
                </a:lnTo>
                <a:lnTo>
                  <a:pt x="741" y="876"/>
                </a:lnTo>
                <a:lnTo>
                  <a:pt x="768" y="849"/>
                </a:lnTo>
                <a:lnTo>
                  <a:pt x="813" y="870"/>
                </a:lnTo>
                <a:lnTo>
                  <a:pt x="837" y="837"/>
                </a:lnTo>
                <a:lnTo>
                  <a:pt x="975" y="807"/>
                </a:lnTo>
                <a:lnTo>
                  <a:pt x="1005" y="807"/>
                </a:lnTo>
                <a:lnTo>
                  <a:pt x="1023" y="792"/>
                </a:lnTo>
                <a:lnTo>
                  <a:pt x="1056" y="798"/>
                </a:lnTo>
                <a:lnTo>
                  <a:pt x="1053" y="726"/>
                </a:lnTo>
                <a:lnTo>
                  <a:pt x="1050" y="702"/>
                </a:lnTo>
                <a:lnTo>
                  <a:pt x="1071" y="684"/>
                </a:lnTo>
                <a:lnTo>
                  <a:pt x="1080" y="657"/>
                </a:lnTo>
                <a:lnTo>
                  <a:pt x="1089" y="627"/>
                </a:lnTo>
                <a:lnTo>
                  <a:pt x="1119" y="618"/>
                </a:lnTo>
                <a:lnTo>
                  <a:pt x="1128" y="591"/>
                </a:lnTo>
                <a:lnTo>
                  <a:pt x="1167" y="579"/>
                </a:lnTo>
                <a:lnTo>
                  <a:pt x="1176" y="531"/>
                </a:lnTo>
                <a:lnTo>
                  <a:pt x="1206" y="492"/>
                </a:lnTo>
                <a:lnTo>
                  <a:pt x="1251" y="489"/>
                </a:lnTo>
                <a:lnTo>
                  <a:pt x="1257" y="435"/>
                </a:lnTo>
                <a:lnTo>
                  <a:pt x="1317" y="390"/>
                </a:lnTo>
                <a:lnTo>
                  <a:pt x="1350" y="357"/>
                </a:lnTo>
                <a:lnTo>
                  <a:pt x="1329" y="330"/>
                </a:lnTo>
                <a:lnTo>
                  <a:pt x="1362" y="315"/>
                </a:lnTo>
                <a:lnTo>
                  <a:pt x="1368" y="279"/>
                </a:lnTo>
                <a:lnTo>
                  <a:pt x="1365" y="261"/>
                </a:lnTo>
                <a:lnTo>
                  <a:pt x="1353" y="237"/>
                </a:lnTo>
                <a:lnTo>
                  <a:pt x="1341" y="210"/>
                </a:lnTo>
                <a:lnTo>
                  <a:pt x="1329" y="189"/>
                </a:lnTo>
                <a:lnTo>
                  <a:pt x="1293" y="189"/>
                </a:lnTo>
                <a:lnTo>
                  <a:pt x="1293" y="156"/>
                </a:lnTo>
                <a:lnTo>
                  <a:pt x="1287" y="126"/>
                </a:lnTo>
                <a:lnTo>
                  <a:pt x="1290" y="105"/>
                </a:lnTo>
                <a:lnTo>
                  <a:pt x="1272" y="93"/>
                </a:lnTo>
                <a:lnTo>
                  <a:pt x="1236" y="81"/>
                </a:lnTo>
                <a:lnTo>
                  <a:pt x="1218" y="87"/>
                </a:lnTo>
                <a:lnTo>
                  <a:pt x="1215" y="66"/>
                </a:lnTo>
                <a:lnTo>
                  <a:pt x="1218" y="30"/>
                </a:lnTo>
                <a:lnTo>
                  <a:pt x="1185" y="36"/>
                </a:lnTo>
                <a:lnTo>
                  <a:pt x="1173" y="15"/>
                </a:lnTo>
                <a:lnTo>
                  <a:pt x="1152" y="21"/>
                </a:lnTo>
                <a:lnTo>
                  <a:pt x="1125" y="15"/>
                </a:lnTo>
                <a:lnTo>
                  <a:pt x="1110" y="0"/>
                </a:lnTo>
                <a:lnTo>
                  <a:pt x="1110" y="27"/>
                </a:lnTo>
                <a:lnTo>
                  <a:pt x="1104" y="54"/>
                </a:lnTo>
                <a:lnTo>
                  <a:pt x="1086" y="84"/>
                </a:lnTo>
                <a:lnTo>
                  <a:pt x="1047" y="93"/>
                </a:lnTo>
                <a:lnTo>
                  <a:pt x="1065" y="120"/>
                </a:lnTo>
                <a:lnTo>
                  <a:pt x="1032" y="138"/>
                </a:lnTo>
                <a:lnTo>
                  <a:pt x="1035" y="171"/>
                </a:lnTo>
                <a:lnTo>
                  <a:pt x="1011" y="204"/>
                </a:lnTo>
                <a:lnTo>
                  <a:pt x="1053" y="183"/>
                </a:lnTo>
                <a:lnTo>
                  <a:pt x="1095" y="153"/>
                </a:lnTo>
                <a:lnTo>
                  <a:pt x="1113" y="129"/>
                </a:lnTo>
                <a:lnTo>
                  <a:pt x="1116" y="171"/>
                </a:lnTo>
                <a:lnTo>
                  <a:pt x="1092" y="207"/>
                </a:lnTo>
                <a:lnTo>
                  <a:pt x="1086" y="228"/>
                </a:lnTo>
                <a:lnTo>
                  <a:pt x="1101" y="255"/>
                </a:lnTo>
                <a:lnTo>
                  <a:pt x="936" y="279"/>
                </a:lnTo>
                <a:lnTo>
                  <a:pt x="921" y="300"/>
                </a:lnTo>
                <a:lnTo>
                  <a:pt x="888" y="297"/>
                </a:lnTo>
                <a:lnTo>
                  <a:pt x="825" y="315"/>
                </a:lnTo>
                <a:lnTo>
                  <a:pt x="753" y="312"/>
                </a:lnTo>
                <a:lnTo>
                  <a:pt x="744" y="267"/>
                </a:lnTo>
                <a:lnTo>
                  <a:pt x="708" y="309"/>
                </a:lnTo>
                <a:lnTo>
                  <a:pt x="702" y="291"/>
                </a:lnTo>
                <a:lnTo>
                  <a:pt x="681" y="303"/>
                </a:lnTo>
                <a:lnTo>
                  <a:pt x="642" y="291"/>
                </a:lnTo>
                <a:lnTo>
                  <a:pt x="624" y="261"/>
                </a:lnTo>
                <a:lnTo>
                  <a:pt x="606" y="279"/>
                </a:lnTo>
                <a:lnTo>
                  <a:pt x="609" y="309"/>
                </a:lnTo>
                <a:lnTo>
                  <a:pt x="549" y="318"/>
                </a:lnTo>
                <a:lnTo>
                  <a:pt x="525" y="351"/>
                </a:lnTo>
                <a:lnTo>
                  <a:pt x="495" y="342"/>
                </a:lnTo>
                <a:lnTo>
                  <a:pt x="459" y="342"/>
                </a:lnTo>
                <a:lnTo>
                  <a:pt x="435" y="366"/>
                </a:lnTo>
                <a:lnTo>
                  <a:pt x="405" y="354"/>
                </a:lnTo>
                <a:lnTo>
                  <a:pt x="366" y="360"/>
                </a:lnTo>
                <a:lnTo>
                  <a:pt x="408" y="333"/>
                </a:lnTo>
                <a:lnTo>
                  <a:pt x="426" y="300"/>
                </a:lnTo>
                <a:lnTo>
                  <a:pt x="393" y="282"/>
                </a:lnTo>
                <a:lnTo>
                  <a:pt x="369" y="297"/>
                </a:lnTo>
                <a:lnTo>
                  <a:pt x="333" y="318"/>
                </a:lnTo>
                <a:lnTo>
                  <a:pt x="333" y="336"/>
                </a:lnTo>
                <a:lnTo>
                  <a:pt x="312" y="300"/>
                </a:lnTo>
                <a:lnTo>
                  <a:pt x="294" y="273"/>
                </a:lnTo>
                <a:lnTo>
                  <a:pt x="258" y="276"/>
                </a:lnTo>
                <a:lnTo>
                  <a:pt x="252" y="258"/>
                </a:lnTo>
                <a:lnTo>
                  <a:pt x="219" y="267"/>
                </a:lnTo>
                <a:lnTo>
                  <a:pt x="219" y="240"/>
                </a:lnTo>
                <a:lnTo>
                  <a:pt x="180" y="216"/>
                </a:lnTo>
                <a:lnTo>
                  <a:pt x="201" y="204"/>
                </a:lnTo>
                <a:lnTo>
                  <a:pt x="189" y="177"/>
                </a:lnTo>
                <a:lnTo>
                  <a:pt x="219" y="153"/>
                </a:lnTo>
                <a:lnTo>
                  <a:pt x="222" y="111"/>
                </a:lnTo>
                <a:lnTo>
                  <a:pt x="177" y="102"/>
                </a:lnTo>
                <a:lnTo>
                  <a:pt x="207" y="75"/>
                </a:lnTo>
                <a:lnTo>
                  <a:pt x="186" y="27"/>
                </a:lnTo>
                <a:lnTo>
                  <a:pt x="0" y="24"/>
                </a:lnTo>
                <a:lnTo>
                  <a:pt x="24" y="129"/>
                </a:lnTo>
                <a:lnTo>
                  <a:pt x="72" y="207"/>
                </a:lnTo>
                <a:lnTo>
                  <a:pt x="90" y="303"/>
                </a:lnTo>
                <a:lnTo>
                  <a:pt x="135" y="360"/>
                </a:lnTo>
                <a:lnTo>
                  <a:pt x="138" y="414"/>
                </a:lnTo>
                <a:lnTo>
                  <a:pt x="186" y="426"/>
                </a:lnTo>
                <a:lnTo>
                  <a:pt x="141" y="513"/>
                </a:lnTo>
                <a:lnTo>
                  <a:pt x="180" y="675"/>
                </a:lnTo>
                <a:lnTo>
                  <a:pt x="228" y="789"/>
                </a:lnTo>
                <a:lnTo>
                  <a:pt x="282" y="849"/>
                </a:lnTo>
                <a:lnTo>
                  <a:pt x="240" y="897"/>
                </a:lnTo>
                <a:lnTo>
                  <a:pt x="135" y="858"/>
                </a:lnTo>
                <a:lnTo>
                  <a:pt x="57" y="876"/>
                </a:lnTo>
                <a:lnTo>
                  <a:pt x="45" y="915"/>
                </a:lnTo>
                <a:lnTo>
                  <a:pt x="96" y="942"/>
                </a:lnTo>
                <a:lnTo>
                  <a:pt x="132" y="960"/>
                </a:lnTo>
                <a:lnTo>
                  <a:pt x="138" y="984"/>
                </a:lnTo>
                <a:close/>
              </a:path>
            </a:pathLst>
          </a:custGeom>
          <a:solidFill>
            <a:srgbClr val="00ff00"/>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66" name=""/>
          <p:cNvSpPr/>
          <p:nvPr/>
        </p:nvSpPr>
        <p:spPr>
          <a:xfrm>
            <a:off x="6856560" y="2557440"/>
            <a:ext cx="858600" cy="684360"/>
          </a:xfrm>
          <a:custGeom>
            <a:avLst/>
            <a:gdLst/>
            <a:ahLst/>
            <a:rect l="l" t="t" r="r" b="b"/>
            <a:pathLst>
              <a:path w="480" h="392">
                <a:moveTo>
                  <a:pt x="0" y="44"/>
                </a:moveTo>
                <a:lnTo>
                  <a:pt x="16" y="76"/>
                </a:lnTo>
                <a:lnTo>
                  <a:pt x="48" y="84"/>
                </a:lnTo>
                <a:lnTo>
                  <a:pt x="48" y="108"/>
                </a:lnTo>
                <a:lnTo>
                  <a:pt x="52" y="144"/>
                </a:lnTo>
                <a:lnTo>
                  <a:pt x="96" y="168"/>
                </a:lnTo>
                <a:lnTo>
                  <a:pt x="44" y="176"/>
                </a:lnTo>
                <a:lnTo>
                  <a:pt x="32" y="200"/>
                </a:lnTo>
                <a:lnTo>
                  <a:pt x="64" y="228"/>
                </a:lnTo>
                <a:lnTo>
                  <a:pt x="84" y="248"/>
                </a:lnTo>
                <a:lnTo>
                  <a:pt x="116" y="272"/>
                </a:lnTo>
                <a:lnTo>
                  <a:pt x="192" y="248"/>
                </a:lnTo>
                <a:lnTo>
                  <a:pt x="228" y="280"/>
                </a:lnTo>
                <a:lnTo>
                  <a:pt x="264" y="272"/>
                </a:lnTo>
                <a:lnTo>
                  <a:pt x="284" y="344"/>
                </a:lnTo>
                <a:lnTo>
                  <a:pt x="336" y="348"/>
                </a:lnTo>
                <a:lnTo>
                  <a:pt x="372" y="392"/>
                </a:lnTo>
                <a:lnTo>
                  <a:pt x="388" y="300"/>
                </a:lnTo>
                <a:lnTo>
                  <a:pt x="396" y="344"/>
                </a:lnTo>
                <a:lnTo>
                  <a:pt x="428" y="344"/>
                </a:lnTo>
                <a:lnTo>
                  <a:pt x="448" y="316"/>
                </a:lnTo>
                <a:lnTo>
                  <a:pt x="448" y="260"/>
                </a:lnTo>
                <a:lnTo>
                  <a:pt x="412" y="240"/>
                </a:lnTo>
                <a:lnTo>
                  <a:pt x="436" y="224"/>
                </a:lnTo>
                <a:lnTo>
                  <a:pt x="468" y="188"/>
                </a:lnTo>
                <a:lnTo>
                  <a:pt x="472" y="140"/>
                </a:lnTo>
                <a:lnTo>
                  <a:pt x="480" y="84"/>
                </a:lnTo>
                <a:lnTo>
                  <a:pt x="480" y="52"/>
                </a:lnTo>
                <a:lnTo>
                  <a:pt x="448" y="16"/>
                </a:lnTo>
                <a:lnTo>
                  <a:pt x="384" y="12"/>
                </a:lnTo>
                <a:lnTo>
                  <a:pt x="360" y="8"/>
                </a:lnTo>
                <a:lnTo>
                  <a:pt x="324" y="0"/>
                </a:lnTo>
                <a:lnTo>
                  <a:pt x="244" y="4"/>
                </a:lnTo>
                <a:lnTo>
                  <a:pt x="112" y="16"/>
                </a:lnTo>
                <a:lnTo>
                  <a:pt x="0" y="44"/>
                </a:lnTo>
                <a:close/>
              </a:path>
            </a:pathLst>
          </a:custGeom>
          <a:solidFill>
            <a:srgbClr val="00ff00"/>
          </a:solidFill>
          <a:ln w="25560">
            <a:solidFill>
              <a:srgbClr val="5f5f5f"/>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67" name=""/>
          <p:cNvSpPr/>
          <p:nvPr/>
        </p:nvSpPr>
        <p:spPr>
          <a:xfrm>
            <a:off x="5499000" y="1692360"/>
            <a:ext cx="1198800" cy="1222200"/>
          </a:xfrm>
          <a:custGeom>
            <a:avLst/>
            <a:gdLst/>
            <a:ahLst/>
            <a:rect l="l" t="t" r="r" b="b"/>
            <a:pathLst>
              <a:path w="672" h="703">
                <a:moveTo>
                  <a:pt x="323" y="646"/>
                </a:moveTo>
                <a:lnTo>
                  <a:pt x="294" y="604"/>
                </a:lnTo>
                <a:lnTo>
                  <a:pt x="275" y="550"/>
                </a:lnTo>
                <a:lnTo>
                  <a:pt x="268" y="506"/>
                </a:lnTo>
                <a:lnTo>
                  <a:pt x="273" y="448"/>
                </a:lnTo>
                <a:lnTo>
                  <a:pt x="275" y="413"/>
                </a:lnTo>
                <a:lnTo>
                  <a:pt x="279" y="373"/>
                </a:lnTo>
                <a:lnTo>
                  <a:pt x="251" y="398"/>
                </a:lnTo>
                <a:lnTo>
                  <a:pt x="257" y="350"/>
                </a:lnTo>
                <a:lnTo>
                  <a:pt x="262" y="317"/>
                </a:lnTo>
                <a:lnTo>
                  <a:pt x="281" y="298"/>
                </a:lnTo>
                <a:lnTo>
                  <a:pt x="299" y="275"/>
                </a:lnTo>
                <a:lnTo>
                  <a:pt x="310" y="265"/>
                </a:lnTo>
                <a:lnTo>
                  <a:pt x="307" y="279"/>
                </a:lnTo>
                <a:lnTo>
                  <a:pt x="316" y="265"/>
                </a:lnTo>
                <a:lnTo>
                  <a:pt x="340" y="244"/>
                </a:lnTo>
                <a:lnTo>
                  <a:pt x="370" y="229"/>
                </a:lnTo>
                <a:lnTo>
                  <a:pt x="394" y="231"/>
                </a:lnTo>
                <a:lnTo>
                  <a:pt x="407" y="221"/>
                </a:lnTo>
                <a:lnTo>
                  <a:pt x="403" y="198"/>
                </a:lnTo>
                <a:lnTo>
                  <a:pt x="372" y="177"/>
                </a:lnTo>
                <a:lnTo>
                  <a:pt x="323" y="171"/>
                </a:lnTo>
                <a:lnTo>
                  <a:pt x="299" y="198"/>
                </a:lnTo>
                <a:lnTo>
                  <a:pt x="286" y="227"/>
                </a:lnTo>
                <a:lnTo>
                  <a:pt x="257" y="215"/>
                </a:lnTo>
                <a:lnTo>
                  <a:pt x="247" y="196"/>
                </a:lnTo>
                <a:lnTo>
                  <a:pt x="218" y="183"/>
                </a:lnTo>
                <a:lnTo>
                  <a:pt x="210" y="200"/>
                </a:lnTo>
                <a:lnTo>
                  <a:pt x="190" y="204"/>
                </a:lnTo>
                <a:lnTo>
                  <a:pt x="194" y="188"/>
                </a:lnTo>
                <a:lnTo>
                  <a:pt x="212" y="167"/>
                </a:lnTo>
                <a:lnTo>
                  <a:pt x="216" y="148"/>
                </a:lnTo>
                <a:lnTo>
                  <a:pt x="208" y="138"/>
                </a:lnTo>
                <a:lnTo>
                  <a:pt x="173" y="167"/>
                </a:lnTo>
                <a:lnTo>
                  <a:pt x="162" y="196"/>
                </a:lnTo>
                <a:lnTo>
                  <a:pt x="127" y="223"/>
                </a:lnTo>
                <a:lnTo>
                  <a:pt x="90" y="238"/>
                </a:lnTo>
                <a:lnTo>
                  <a:pt x="64" y="213"/>
                </a:lnTo>
                <a:lnTo>
                  <a:pt x="36" y="227"/>
                </a:lnTo>
                <a:lnTo>
                  <a:pt x="10" y="242"/>
                </a:lnTo>
                <a:lnTo>
                  <a:pt x="0" y="190"/>
                </a:lnTo>
                <a:lnTo>
                  <a:pt x="48" y="162"/>
                </a:lnTo>
                <a:lnTo>
                  <a:pt x="77" y="154"/>
                </a:lnTo>
                <a:lnTo>
                  <a:pt x="95" y="131"/>
                </a:lnTo>
                <a:lnTo>
                  <a:pt x="114" y="117"/>
                </a:lnTo>
                <a:lnTo>
                  <a:pt x="132" y="100"/>
                </a:lnTo>
                <a:lnTo>
                  <a:pt x="140" y="71"/>
                </a:lnTo>
                <a:lnTo>
                  <a:pt x="162" y="31"/>
                </a:lnTo>
                <a:lnTo>
                  <a:pt x="171" y="52"/>
                </a:lnTo>
                <a:lnTo>
                  <a:pt x="179" y="31"/>
                </a:lnTo>
                <a:lnTo>
                  <a:pt x="208" y="29"/>
                </a:lnTo>
                <a:lnTo>
                  <a:pt x="188" y="0"/>
                </a:lnTo>
                <a:lnTo>
                  <a:pt x="236" y="25"/>
                </a:lnTo>
                <a:lnTo>
                  <a:pt x="253" y="42"/>
                </a:lnTo>
                <a:lnTo>
                  <a:pt x="264" y="13"/>
                </a:lnTo>
                <a:lnTo>
                  <a:pt x="277" y="17"/>
                </a:lnTo>
                <a:lnTo>
                  <a:pt x="283" y="42"/>
                </a:lnTo>
                <a:lnTo>
                  <a:pt x="310" y="65"/>
                </a:lnTo>
                <a:lnTo>
                  <a:pt x="329" y="58"/>
                </a:lnTo>
                <a:lnTo>
                  <a:pt x="353" y="75"/>
                </a:lnTo>
                <a:lnTo>
                  <a:pt x="368" y="96"/>
                </a:lnTo>
                <a:lnTo>
                  <a:pt x="377" y="106"/>
                </a:lnTo>
                <a:lnTo>
                  <a:pt x="370" y="129"/>
                </a:lnTo>
                <a:lnTo>
                  <a:pt x="399" y="138"/>
                </a:lnTo>
                <a:lnTo>
                  <a:pt x="405" y="148"/>
                </a:lnTo>
                <a:lnTo>
                  <a:pt x="416" y="177"/>
                </a:lnTo>
                <a:lnTo>
                  <a:pt x="440" y="184"/>
                </a:lnTo>
                <a:lnTo>
                  <a:pt x="456" y="184"/>
                </a:lnTo>
                <a:lnTo>
                  <a:pt x="485" y="188"/>
                </a:lnTo>
                <a:lnTo>
                  <a:pt x="520" y="183"/>
                </a:lnTo>
                <a:lnTo>
                  <a:pt x="546" y="185"/>
                </a:lnTo>
                <a:lnTo>
                  <a:pt x="559" y="185"/>
                </a:lnTo>
                <a:lnTo>
                  <a:pt x="583" y="177"/>
                </a:lnTo>
                <a:lnTo>
                  <a:pt x="596" y="185"/>
                </a:lnTo>
                <a:lnTo>
                  <a:pt x="622" y="204"/>
                </a:lnTo>
                <a:lnTo>
                  <a:pt x="648" y="223"/>
                </a:lnTo>
                <a:lnTo>
                  <a:pt x="663" y="246"/>
                </a:lnTo>
                <a:lnTo>
                  <a:pt x="657" y="265"/>
                </a:lnTo>
                <a:lnTo>
                  <a:pt x="672" y="294"/>
                </a:lnTo>
                <a:lnTo>
                  <a:pt x="659" y="302"/>
                </a:lnTo>
                <a:lnTo>
                  <a:pt x="646" y="288"/>
                </a:lnTo>
                <a:lnTo>
                  <a:pt x="633" y="288"/>
                </a:lnTo>
                <a:lnTo>
                  <a:pt x="626" y="304"/>
                </a:lnTo>
                <a:lnTo>
                  <a:pt x="622" y="283"/>
                </a:lnTo>
                <a:lnTo>
                  <a:pt x="607" y="271"/>
                </a:lnTo>
                <a:lnTo>
                  <a:pt x="585" y="256"/>
                </a:lnTo>
                <a:lnTo>
                  <a:pt x="568" y="252"/>
                </a:lnTo>
                <a:lnTo>
                  <a:pt x="581" y="277"/>
                </a:lnTo>
                <a:lnTo>
                  <a:pt x="596" y="296"/>
                </a:lnTo>
                <a:lnTo>
                  <a:pt x="574" y="321"/>
                </a:lnTo>
                <a:lnTo>
                  <a:pt x="579" y="340"/>
                </a:lnTo>
                <a:lnTo>
                  <a:pt x="574" y="356"/>
                </a:lnTo>
                <a:lnTo>
                  <a:pt x="608" y="366"/>
                </a:lnTo>
                <a:lnTo>
                  <a:pt x="608" y="382"/>
                </a:lnTo>
                <a:lnTo>
                  <a:pt x="664" y="422"/>
                </a:lnTo>
                <a:lnTo>
                  <a:pt x="660" y="458"/>
                </a:lnTo>
                <a:lnTo>
                  <a:pt x="616" y="422"/>
                </a:lnTo>
                <a:lnTo>
                  <a:pt x="568" y="410"/>
                </a:lnTo>
                <a:lnTo>
                  <a:pt x="527" y="373"/>
                </a:lnTo>
                <a:lnTo>
                  <a:pt x="520" y="388"/>
                </a:lnTo>
                <a:lnTo>
                  <a:pt x="501" y="408"/>
                </a:lnTo>
                <a:lnTo>
                  <a:pt x="481" y="438"/>
                </a:lnTo>
                <a:lnTo>
                  <a:pt x="477" y="452"/>
                </a:lnTo>
                <a:lnTo>
                  <a:pt x="459" y="406"/>
                </a:lnTo>
                <a:lnTo>
                  <a:pt x="485" y="381"/>
                </a:lnTo>
                <a:lnTo>
                  <a:pt x="494" y="354"/>
                </a:lnTo>
                <a:lnTo>
                  <a:pt x="483" y="327"/>
                </a:lnTo>
                <a:lnTo>
                  <a:pt x="481" y="315"/>
                </a:lnTo>
                <a:lnTo>
                  <a:pt x="479" y="302"/>
                </a:lnTo>
                <a:lnTo>
                  <a:pt x="453" y="281"/>
                </a:lnTo>
                <a:lnTo>
                  <a:pt x="429" y="269"/>
                </a:lnTo>
                <a:lnTo>
                  <a:pt x="409" y="260"/>
                </a:lnTo>
                <a:lnTo>
                  <a:pt x="388" y="269"/>
                </a:lnTo>
                <a:lnTo>
                  <a:pt x="392" y="290"/>
                </a:lnTo>
                <a:lnTo>
                  <a:pt x="370" y="304"/>
                </a:lnTo>
                <a:lnTo>
                  <a:pt x="379" y="329"/>
                </a:lnTo>
                <a:lnTo>
                  <a:pt x="355" y="325"/>
                </a:lnTo>
                <a:lnTo>
                  <a:pt x="331" y="331"/>
                </a:lnTo>
                <a:lnTo>
                  <a:pt x="329" y="373"/>
                </a:lnTo>
                <a:lnTo>
                  <a:pt x="331" y="394"/>
                </a:lnTo>
                <a:lnTo>
                  <a:pt x="327" y="423"/>
                </a:lnTo>
                <a:lnTo>
                  <a:pt x="340" y="446"/>
                </a:lnTo>
                <a:lnTo>
                  <a:pt x="333" y="465"/>
                </a:lnTo>
                <a:lnTo>
                  <a:pt x="370" y="498"/>
                </a:lnTo>
                <a:lnTo>
                  <a:pt x="349" y="517"/>
                </a:lnTo>
                <a:lnTo>
                  <a:pt x="359" y="567"/>
                </a:lnTo>
                <a:lnTo>
                  <a:pt x="355" y="590"/>
                </a:lnTo>
                <a:lnTo>
                  <a:pt x="329" y="611"/>
                </a:lnTo>
                <a:lnTo>
                  <a:pt x="333" y="633"/>
                </a:lnTo>
                <a:lnTo>
                  <a:pt x="380" y="703"/>
                </a:lnTo>
              </a:path>
            </a:pathLst>
          </a:custGeom>
          <a:solidFill>
            <a:srgbClr val="66ffff"/>
          </a:solidFill>
          <a:ln w="6480">
            <a:solidFill>
              <a:srgbClr val="808080"/>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2268" name=""/>
          <p:cNvSpPr/>
          <p:nvPr/>
        </p:nvSpPr>
        <p:spPr>
          <a:xfrm>
            <a:off x="5700600" y="2125800"/>
            <a:ext cx="408240" cy="13968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2269" name=""/>
          <p:cNvSpPr/>
          <p:nvPr/>
        </p:nvSpPr>
        <p:spPr>
          <a:xfrm>
            <a:off x="5646960" y="2082960"/>
            <a:ext cx="47268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MAIN</a:t>
            </a:r>
            <a:endParaRPr b="0" lang="en-US" sz="900" strike="noStrike" u="none">
              <a:solidFill>
                <a:srgbClr val="000000"/>
              </a:solidFill>
              <a:effectLst/>
              <a:uFillTx/>
              <a:latin typeface="Times New Roman"/>
            </a:endParaRPr>
          </a:p>
        </p:txBody>
      </p:sp>
      <p:grpSp>
        <p:nvGrpSpPr>
          <p:cNvPr id="2270" name=""/>
          <p:cNvGrpSpPr/>
          <p:nvPr/>
        </p:nvGrpSpPr>
        <p:grpSpPr>
          <a:xfrm>
            <a:off x="2100240" y="1574640"/>
            <a:ext cx="5711400" cy="3063600"/>
            <a:chOff x="2100240" y="1574640"/>
            <a:chExt cx="5711400" cy="3063600"/>
          </a:xfrm>
        </p:grpSpPr>
        <p:sp>
          <p:nvSpPr>
            <p:cNvPr id="2271" name=""/>
            <p:cNvSpPr/>
            <p:nvPr/>
          </p:nvSpPr>
          <p:spPr>
            <a:xfrm>
              <a:off x="7692120" y="1935000"/>
              <a:ext cx="119520" cy="397080"/>
            </a:xfrm>
            <a:custGeom>
              <a:avLst/>
              <a:gdLst/>
              <a:ahLst/>
              <a:rect l="l" t="t" r="r" b="b"/>
              <a:pathLst>
                <a:path w="67" h="228">
                  <a:moveTo>
                    <a:pt x="0" y="0"/>
                  </a:moveTo>
                  <a:lnTo>
                    <a:pt x="0" y="26"/>
                  </a:lnTo>
                  <a:lnTo>
                    <a:pt x="6" y="69"/>
                  </a:lnTo>
                  <a:lnTo>
                    <a:pt x="6" y="79"/>
                  </a:lnTo>
                  <a:lnTo>
                    <a:pt x="0" y="85"/>
                  </a:lnTo>
                  <a:lnTo>
                    <a:pt x="0" y="95"/>
                  </a:lnTo>
                  <a:lnTo>
                    <a:pt x="0" y="111"/>
                  </a:lnTo>
                  <a:lnTo>
                    <a:pt x="16" y="127"/>
                  </a:lnTo>
                  <a:lnTo>
                    <a:pt x="21" y="138"/>
                  </a:lnTo>
                  <a:lnTo>
                    <a:pt x="42" y="185"/>
                  </a:lnTo>
                  <a:lnTo>
                    <a:pt x="62" y="196"/>
                  </a:lnTo>
                  <a:lnTo>
                    <a:pt x="67" y="201"/>
                  </a:lnTo>
                  <a:lnTo>
                    <a:pt x="62" y="222"/>
                  </a:lnTo>
                  <a:lnTo>
                    <a:pt x="67" y="228"/>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2" name=""/>
            <p:cNvSpPr/>
            <p:nvPr/>
          </p:nvSpPr>
          <p:spPr>
            <a:xfrm>
              <a:off x="2386440" y="2108880"/>
              <a:ext cx="165960" cy="1735560"/>
            </a:xfrm>
            <a:custGeom>
              <a:avLst/>
              <a:gdLst/>
              <a:ahLst/>
              <a:rect l="l" t="t" r="r" b="b"/>
              <a:pathLst>
                <a:path w="93" h="997">
                  <a:moveTo>
                    <a:pt x="0" y="997"/>
                  </a:moveTo>
                  <a:lnTo>
                    <a:pt x="51" y="912"/>
                  </a:lnTo>
                  <a:lnTo>
                    <a:pt x="93" y="483"/>
                  </a:lnTo>
                  <a:lnTo>
                    <a:pt x="82" y="27"/>
                  </a:lnTo>
                  <a:lnTo>
                    <a:pt x="67"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3" name=""/>
            <p:cNvSpPr/>
            <p:nvPr/>
          </p:nvSpPr>
          <p:spPr>
            <a:xfrm>
              <a:off x="2523600" y="3134160"/>
              <a:ext cx="738000" cy="727920"/>
            </a:xfrm>
            <a:custGeom>
              <a:avLst/>
              <a:gdLst/>
              <a:ahLst/>
              <a:rect l="l" t="t" r="r" b="b"/>
              <a:pathLst>
                <a:path w="413" h="418">
                  <a:moveTo>
                    <a:pt x="0" y="418"/>
                  </a:moveTo>
                  <a:lnTo>
                    <a:pt x="0" y="413"/>
                  </a:lnTo>
                  <a:lnTo>
                    <a:pt x="191" y="339"/>
                  </a:lnTo>
                  <a:lnTo>
                    <a:pt x="196" y="323"/>
                  </a:lnTo>
                  <a:lnTo>
                    <a:pt x="196" y="312"/>
                  </a:lnTo>
                  <a:lnTo>
                    <a:pt x="202" y="307"/>
                  </a:lnTo>
                  <a:lnTo>
                    <a:pt x="222" y="265"/>
                  </a:lnTo>
                  <a:lnTo>
                    <a:pt x="233" y="233"/>
                  </a:lnTo>
                  <a:lnTo>
                    <a:pt x="403" y="79"/>
                  </a:lnTo>
                  <a:lnTo>
                    <a:pt x="413"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4" name=""/>
            <p:cNvSpPr/>
            <p:nvPr/>
          </p:nvSpPr>
          <p:spPr>
            <a:xfrm>
              <a:off x="4609800" y="2072520"/>
              <a:ext cx="425520" cy="203040"/>
            </a:xfrm>
            <a:custGeom>
              <a:avLst/>
              <a:gdLst/>
              <a:ahLst/>
              <a:rect l="l" t="t" r="r" b="b"/>
              <a:pathLst>
                <a:path w="238" h="117">
                  <a:moveTo>
                    <a:pt x="0" y="0"/>
                  </a:moveTo>
                  <a:lnTo>
                    <a:pt x="238" y="106"/>
                  </a:lnTo>
                  <a:lnTo>
                    <a:pt x="238" y="117"/>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5" name=""/>
            <p:cNvSpPr/>
            <p:nvPr/>
          </p:nvSpPr>
          <p:spPr>
            <a:xfrm>
              <a:off x="5035680" y="2275920"/>
              <a:ext cx="91080" cy="17640"/>
            </a:xfrm>
            <a:custGeom>
              <a:avLst/>
              <a:gdLst/>
              <a:ahLst/>
              <a:rect l="l" t="t" r="r" b="b"/>
              <a:pathLst>
                <a:path w="51" h="10">
                  <a:moveTo>
                    <a:pt x="0" y="0"/>
                  </a:moveTo>
                  <a:lnTo>
                    <a:pt x="10" y="5"/>
                  </a:lnTo>
                  <a:lnTo>
                    <a:pt x="30" y="5"/>
                  </a:lnTo>
                  <a:lnTo>
                    <a:pt x="51" y="10"/>
                  </a:lnTo>
                </a:path>
              </a:pathLst>
            </a:custGeom>
            <a:solidFill>
              <a:srgbClr val="00ff00"/>
            </a:solidFill>
            <a:ln w="1260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276" name=""/>
            <p:cNvSpPr/>
            <p:nvPr/>
          </p:nvSpPr>
          <p:spPr>
            <a:xfrm>
              <a:off x="5126760" y="2293920"/>
              <a:ext cx="46080" cy="38160"/>
            </a:xfrm>
            <a:custGeom>
              <a:avLst/>
              <a:gdLst/>
              <a:ahLst/>
              <a:rect l="l" t="t" r="r" b="b"/>
              <a:pathLst>
                <a:path w="26" h="22">
                  <a:moveTo>
                    <a:pt x="0" y="0"/>
                  </a:moveTo>
                  <a:lnTo>
                    <a:pt x="5" y="6"/>
                  </a:lnTo>
                  <a:lnTo>
                    <a:pt x="16" y="16"/>
                  </a:lnTo>
                  <a:lnTo>
                    <a:pt x="26" y="22"/>
                  </a:lnTo>
                </a:path>
              </a:pathLst>
            </a:custGeom>
            <a:solidFill>
              <a:srgbClr val="00ff00"/>
            </a:solid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277" name=""/>
            <p:cNvSpPr/>
            <p:nvPr/>
          </p:nvSpPr>
          <p:spPr>
            <a:xfrm>
              <a:off x="5172840" y="2332080"/>
              <a:ext cx="37440" cy="1440"/>
            </a:xfrm>
            <a:prstGeom prst="line">
              <a:avLst/>
            </a:prstGeom>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278" name=""/>
            <p:cNvSpPr/>
            <p:nvPr/>
          </p:nvSpPr>
          <p:spPr>
            <a:xfrm>
              <a:off x="4572720" y="2100240"/>
              <a:ext cx="942120" cy="74880"/>
            </a:xfrm>
            <a:custGeom>
              <a:avLst/>
              <a:gdLst/>
              <a:ahLst/>
              <a:rect l="l" t="t" r="r" b="b"/>
              <a:pathLst>
                <a:path w="527" h="43">
                  <a:moveTo>
                    <a:pt x="0" y="11"/>
                  </a:moveTo>
                  <a:lnTo>
                    <a:pt x="6" y="0"/>
                  </a:lnTo>
                  <a:lnTo>
                    <a:pt x="78" y="5"/>
                  </a:lnTo>
                  <a:lnTo>
                    <a:pt x="155" y="43"/>
                  </a:lnTo>
                  <a:lnTo>
                    <a:pt x="517" y="27"/>
                  </a:lnTo>
                  <a:lnTo>
                    <a:pt x="527" y="16"/>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279" name=""/>
            <p:cNvSpPr/>
            <p:nvPr/>
          </p:nvSpPr>
          <p:spPr>
            <a:xfrm>
              <a:off x="5477040" y="3651480"/>
              <a:ext cx="821880" cy="986760"/>
            </a:xfrm>
            <a:custGeom>
              <a:avLst/>
              <a:gdLst/>
              <a:ahLst/>
              <a:rect l="l" t="t" r="r" b="b"/>
              <a:pathLst>
                <a:path w="460" h="567">
                  <a:moveTo>
                    <a:pt x="0" y="561"/>
                  </a:moveTo>
                  <a:lnTo>
                    <a:pt x="16" y="561"/>
                  </a:lnTo>
                  <a:lnTo>
                    <a:pt x="21" y="556"/>
                  </a:lnTo>
                  <a:lnTo>
                    <a:pt x="52" y="556"/>
                  </a:lnTo>
                  <a:lnTo>
                    <a:pt x="57" y="556"/>
                  </a:lnTo>
                  <a:lnTo>
                    <a:pt x="124" y="556"/>
                  </a:lnTo>
                  <a:lnTo>
                    <a:pt x="181" y="561"/>
                  </a:lnTo>
                  <a:lnTo>
                    <a:pt x="191" y="561"/>
                  </a:lnTo>
                  <a:lnTo>
                    <a:pt x="202" y="567"/>
                  </a:lnTo>
                  <a:lnTo>
                    <a:pt x="217" y="561"/>
                  </a:lnTo>
                  <a:lnTo>
                    <a:pt x="243" y="561"/>
                  </a:lnTo>
                  <a:lnTo>
                    <a:pt x="238" y="514"/>
                  </a:lnTo>
                  <a:lnTo>
                    <a:pt x="238" y="498"/>
                  </a:lnTo>
                  <a:lnTo>
                    <a:pt x="243" y="429"/>
                  </a:lnTo>
                  <a:lnTo>
                    <a:pt x="238" y="408"/>
                  </a:lnTo>
                  <a:lnTo>
                    <a:pt x="243" y="355"/>
                  </a:lnTo>
                  <a:lnTo>
                    <a:pt x="238" y="349"/>
                  </a:lnTo>
                  <a:lnTo>
                    <a:pt x="243" y="328"/>
                  </a:lnTo>
                  <a:lnTo>
                    <a:pt x="248" y="339"/>
                  </a:lnTo>
                  <a:lnTo>
                    <a:pt x="248" y="323"/>
                  </a:lnTo>
                  <a:lnTo>
                    <a:pt x="274" y="286"/>
                  </a:lnTo>
                  <a:lnTo>
                    <a:pt x="279" y="280"/>
                  </a:lnTo>
                  <a:lnTo>
                    <a:pt x="310" y="270"/>
                  </a:lnTo>
                  <a:lnTo>
                    <a:pt x="372" y="217"/>
                  </a:lnTo>
                  <a:lnTo>
                    <a:pt x="460" y="132"/>
                  </a:lnTo>
                  <a:lnTo>
                    <a:pt x="418" y="148"/>
                  </a:lnTo>
                  <a:lnTo>
                    <a:pt x="377" y="159"/>
                  </a:lnTo>
                  <a:lnTo>
                    <a:pt x="362" y="169"/>
                  </a:lnTo>
                  <a:lnTo>
                    <a:pt x="331" y="180"/>
                  </a:lnTo>
                  <a:lnTo>
                    <a:pt x="320" y="164"/>
                  </a:lnTo>
                  <a:lnTo>
                    <a:pt x="264" y="116"/>
                  </a:lnTo>
                  <a:lnTo>
                    <a:pt x="258" y="106"/>
                  </a:lnTo>
                  <a:lnTo>
                    <a:pt x="253" y="100"/>
                  </a:lnTo>
                  <a:lnTo>
                    <a:pt x="248" y="53"/>
                  </a:lnTo>
                  <a:lnTo>
                    <a:pt x="248" y="42"/>
                  </a:lnTo>
                  <a:lnTo>
                    <a:pt x="269"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0" name=""/>
            <p:cNvSpPr/>
            <p:nvPr/>
          </p:nvSpPr>
          <p:spPr>
            <a:xfrm>
              <a:off x="5505840" y="4158000"/>
              <a:ext cx="405720" cy="470160"/>
            </a:xfrm>
            <a:custGeom>
              <a:avLst/>
              <a:gdLst/>
              <a:ahLst/>
              <a:rect l="l" t="t" r="r" b="b"/>
              <a:pathLst>
                <a:path w="227" h="270">
                  <a:moveTo>
                    <a:pt x="82" y="117"/>
                  </a:moveTo>
                  <a:lnTo>
                    <a:pt x="15" y="228"/>
                  </a:lnTo>
                  <a:lnTo>
                    <a:pt x="0" y="270"/>
                  </a:lnTo>
                  <a:lnTo>
                    <a:pt x="5" y="207"/>
                  </a:lnTo>
                  <a:lnTo>
                    <a:pt x="62" y="64"/>
                  </a:lnTo>
                  <a:lnTo>
                    <a:pt x="57" y="53"/>
                  </a:lnTo>
                  <a:lnTo>
                    <a:pt x="72" y="32"/>
                  </a:lnTo>
                  <a:lnTo>
                    <a:pt x="77" y="0"/>
                  </a:lnTo>
                  <a:lnTo>
                    <a:pt x="108" y="53"/>
                  </a:lnTo>
                  <a:lnTo>
                    <a:pt x="150" y="53"/>
                  </a:lnTo>
                  <a:lnTo>
                    <a:pt x="170" y="85"/>
                  </a:lnTo>
                  <a:lnTo>
                    <a:pt x="201" y="90"/>
                  </a:lnTo>
                  <a:lnTo>
                    <a:pt x="227" y="64"/>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1" name=""/>
            <p:cNvSpPr/>
            <p:nvPr/>
          </p:nvSpPr>
          <p:spPr>
            <a:xfrm>
              <a:off x="5856120" y="4314600"/>
              <a:ext cx="37080" cy="74880"/>
            </a:xfrm>
            <a:custGeom>
              <a:avLst/>
              <a:gdLst/>
              <a:ahLst/>
              <a:rect l="l" t="t" r="r" b="b"/>
              <a:pathLst>
                <a:path w="21" h="43">
                  <a:moveTo>
                    <a:pt x="5" y="0"/>
                  </a:moveTo>
                  <a:lnTo>
                    <a:pt x="0" y="21"/>
                  </a:lnTo>
                  <a:lnTo>
                    <a:pt x="21" y="43"/>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282" name=""/>
            <p:cNvSpPr/>
            <p:nvPr/>
          </p:nvSpPr>
          <p:spPr>
            <a:xfrm>
              <a:off x="5893560" y="4389840"/>
              <a:ext cx="128880" cy="109440"/>
            </a:xfrm>
            <a:custGeom>
              <a:avLst/>
              <a:gdLst/>
              <a:ahLst/>
              <a:rect l="l" t="t" r="r" b="b"/>
              <a:pathLst>
                <a:path w="72" h="63">
                  <a:moveTo>
                    <a:pt x="0" y="0"/>
                  </a:moveTo>
                  <a:lnTo>
                    <a:pt x="5" y="0"/>
                  </a:lnTo>
                  <a:lnTo>
                    <a:pt x="15" y="5"/>
                  </a:lnTo>
                  <a:lnTo>
                    <a:pt x="31" y="15"/>
                  </a:lnTo>
                  <a:lnTo>
                    <a:pt x="46" y="26"/>
                  </a:lnTo>
                  <a:lnTo>
                    <a:pt x="62" y="42"/>
                  </a:lnTo>
                  <a:lnTo>
                    <a:pt x="72" y="63"/>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3" name=""/>
            <p:cNvSpPr/>
            <p:nvPr/>
          </p:nvSpPr>
          <p:spPr>
            <a:xfrm>
              <a:off x="5791680" y="4508280"/>
              <a:ext cx="396720" cy="119880"/>
            </a:xfrm>
            <a:custGeom>
              <a:avLst/>
              <a:gdLst/>
              <a:ahLst/>
              <a:rect l="l" t="t" r="r" b="b"/>
              <a:pathLst>
                <a:path w="222" h="69">
                  <a:moveTo>
                    <a:pt x="15" y="69"/>
                  </a:moveTo>
                  <a:lnTo>
                    <a:pt x="0" y="11"/>
                  </a:lnTo>
                  <a:lnTo>
                    <a:pt x="31" y="6"/>
                  </a:lnTo>
                  <a:lnTo>
                    <a:pt x="31" y="11"/>
                  </a:lnTo>
                  <a:lnTo>
                    <a:pt x="62" y="11"/>
                  </a:lnTo>
                  <a:lnTo>
                    <a:pt x="222"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4" name=""/>
            <p:cNvSpPr/>
            <p:nvPr/>
          </p:nvSpPr>
          <p:spPr>
            <a:xfrm>
              <a:off x="5523840" y="3853440"/>
              <a:ext cx="92520" cy="64080"/>
            </a:xfrm>
            <a:custGeom>
              <a:avLst/>
              <a:gdLst/>
              <a:ahLst/>
              <a:rect l="l" t="t" r="r" b="b"/>
              <a:pathLst>
                <a:path w="52" h="37">
                  <a:moveTo>
                    <a:pt x="5" y="0"/>
                  </a:moveTo>
                  <a:lnTo>
                    <a:pt x="0" y="21"/>
                  </a:lnTo>
                  <a:lnTo>
                    <a:pt x="16" y="27"/>
                  </a:lnTo>
                  <a:lnTo>
                    <a:pt x="52" y="37"/>
                  </a:lnTo>
                </a:path>
              </a:pathLst>
            </a:custGeom>
            <a:solidFill>
              <a:srgbClr val="00ff00"/>
            </a:solid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285" name=""/>
            <p:cNvSpPr/>
            <p:nvPr/>
          </p:nvSpPr>
          <p:spPr>
            <a:xfrm>
              <a:off x="5394600" y="3752640"/>
              <a:ext cx="525600" cy="405360"/>
            </a:xfrm>
            <a:custGeom>
              <a:avLst/>
              <a:gdLst/>
              <a:ahLst/>
              <a:rect l="l" t="t" r="r" b="b"/>
              <a:pathLst>
                <a:path w="294" h="233">
                  <a:moveTo>
                    <a:pt x="294" y="0"/>
                  </a:moveTo>
                  <a:lnTo>
                    <a:pt x="191" y="10"/>
                  </a:lnTo>
                  <a:lnTo>
                    <a:pt x="191" y="21"/>
                  </a:lnTo>
                  <a:lnTo>
                    <a:pt x="165" y="116"/>
                  </a:lnTo>
                  <a:lnTo>
                    <a:pt x="134" y="127"/>
                  </a:lnTo>
                  <a:lnTo>
                    <a:pt x="113" y="122"/>
                  </a:lnTo>
                  <a:lnTo>
                    <a:pt x="113" y="132"/>
                  </a:lnTo>
                  <a:lnTo>
                    <a:pt x="103" y="143"/>
                  </a:lnTo>
                  <a:lnTo>
                    <a:pt x="82" y="233"/>
                  </a:lnTo>
                  <a:lnTo>
                    <a:pt x="139" y="233"/>
                  </a:lnTo>
                  <a:lnTo>
                    <a:pt x="134" y="106"/>
                  </a:lnTo>
                  <a:lnTo>
                    <a:pt x="124" y="95"/>
                  </a:lnTo>
                  <a:lnTo>
                    <a:pt x="119" y="90"/>
                  </a:lnTo>
                  <a:lnTo>
                    <a:pt x="129" y="74"/>
                  </a:lnTo>
                  <a:lnTo>
                    <a:pt x="113" y="74"/>
                  </a:lnTo>
                  <a:lnTo>
                    <a:pt x="103" y="48"/>
                  </a:lnTo>
                  <a:lnTo>
                    <a:pt x="88" y="48"/>
                  </a:lnTo>
                  <a:lnTo>
                    <a:pt x="88" y="42"/>
                  </a:lnTo>
                  <a:lnTo>
                    <a:pt x="72" y="42"/>
                  </a:lnTo>
                  <a:lnTo>
                    <a:pt x="72" y="85"/>
                  </a:lnTo>
                  <a:lnTo>
                    <a:pt x="5" y="79"/>
                  </a:lnTo>
                  <a:lnTo>
                    <a:pt x="0" y="69"/>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6" name=""/>
            <p:cNvSpPr/>
            <p:nvPr/>
          </p:nvSpPr>
          <p:spPr>
            <a:xfrm>
              <a:off x="5634360" y="3604320"/>
              <a:ext cx="1061640" cy="332280"/>
            </a:xfrm>
            <a:custGeom>
              <a:avLst/>
              <a:gdLst/>
              <a:ahLst/>
              <a:rect l="l" t="t" r="r" b="b"/>
              <a:pathLst>
                <a:path w="594" h="191">
                  <a:moveTo>
                    <a:pt x="0" y="191"/>
                  </a:moveTo>
                  <a:lnTo>
                    <a:pt x="36" y="186"/>
                  </a:lnTo>
                  <a:lnTo>
                    <a:pt x="41" y="186"/>
                  </a:lnTo>
                  <a:lnTo>
                    <a:pt x="52" y="180"/>
                  </a:lnTo>
                  <a:lnTo>
                    <a:pt x="93" y="175"/>
                  </a:lnTo>
                  <a:lnTo>
                    <a:pt x="98" y="170"/>
                  </a:lnTo>
                  <a:lnTo>
                    <a:pt x="150" y="164"/>
                  </a:lnTo>
                  <a:lnTo>
                    <a:pt x="150" y="170"/>
                  </a:lnTo>
                  <a:lnTo>
                    <a:pt x="165" y="170"/>
                  </a:lnTo>
                  <a:lnTo>
                    <a:pt x="170" y="159"/>
                  </a:lnTo>
                  <a:lnTo>
                    <a:pt x="181" y="138"/>
                  </a:lnTo>
                  <a:lnTo>
                    <a:pt x="227" y="95"/>
                  </a:lnTo>
                  <a:lnTo>
                    <a:pt x="294" y="58"/>
                  </a:lnTo>
                  <a:lnTo>
                    <a:pt x="361" y="48"/>
                  </a:lnTo>
                  <a:lnTo>
                    <a:pt x="377" y="48"/>
                  </a:lnTo>
                  <a:lnTo>
                    <a:pt x="382" y="42"/>
                  </a:lnTo>
                  <a:lnTo>
                    <a:pt x="382" y="42"/>
                  </a:lnTo>
                  <a:lnTo>
                    <a:pt x="392" y="32"/>
                  </a:lnTo>
                  <a:lnTo>
                    <a:pt x="408" y="21"/>
                  </a:lnTo>
                  <a:lnTo>
                    <a:pt x="480" y="21"/>
                  </a:lnTo>
                  <a:lnTo>
                    <a:pt x="506" y="27"/>
                  </a:lnTo>
                  <a:lnTo>
                    <a:pt x="537" y="27"/>
                  </a:lnTo>
                  <a:lnTo>
                    <a:pt x="537" y="21"/>
                  </a:lnTo>
                  <a:lnTo>
                    <a:pt x="547" y="21"/>
                  </a:lnTo>
                  <a:lnTo>
                    <a:pt x="547" y="21"/>
                  </a:lnTo>
                  <a:lnTo>
                    <a:pt x="563" y="0"/>
                  </a:lnTo>
                  <a:lnTo>
                    <a:pt x="594" y="5"/>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7" name=""/>
            <p:cNvSpPr/>
            <p:nvPr/>
          </p:nvSpPr>
          <p:spPr>
            <a:xfrm>
              <a:off x="5938560" y="3595680"/>
              <a:ext cx="387720" cy="240120"/>
            </a:xfrm>
            <a:custGeom>
              <a:avLst/>
              <a:gdLst/>
              <a:ahLst/>
              <a:rect l="l" t="t" r="r" b="b"/>
              <a:pathLst>
                <a:path w="217" h="138">
                  <a:moveTo>
                    <a:pt x="0" y="138"/>
                  </a:moveTo>
                  <a:lnTo>
                    <a:pt x="11" y="138"/>
                  </a:lnTo>
                  <a:lnTo>
                    <a:pt x="62" y="53"/>
                  </a:lnTo>
                  <a:lnTo>
                    <a:pt x="119" y="69"/>
                  </a:lnTo>
                  <a:lnTo>
                    <a:pt x="135" y="32"/>
                  </a:lnTo>
                  <a:lnTo>
                    <a:pt x="191" y="53"/>
                  </a:lnTo>
                  <a:lnTo>
                    <a:pt x="176" y="5"/>
                  </a:lnTo>
                  <a:lnTo>
                    <a:pt x="176" y="0"/>
                  </a:lnTo>
                  <a:lnTo>
                    <a:pt x="207" y="10"/>
                  </a:lnTo>
                  <a:lnTo>
                    <a:pt x="207" y="26"/>
                  </a:lnTo>
                  <a:lnTo>
                    <a:pt x="217" y="37"/>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8" name=""/>
            <p:cNvSpPr/>
            <p:nvPr/>
          </p:nvSpPr>
          <p:spPr>
            <a:xfrm>
              <a:off x="6049080" y="3540240"/>
              <a:ext cx="130320" cy="119880"/>
            </a:xfrm>
            <a:custGeom>
              <a:avLst/>
              <a:gdLst/>
              <a:ahLst/>
              <a:rect l="l" t="t" r="r" b="b"/>
              <a:pathLst>
                <a:path w="73" h="69">
                  <a:moveTo>
                    <a:pt x="0" y="0"/>
                  </a:moveTo>
                  <a:lnTo>
                    <a:pt x="26" y="16"/>
                  </a:lnTo>
                  <a:lnTo>
                    <a:pt x="31" y="32"/>
                  </a:lnTo>
                  <a:lnTo>
                    <a:pt x="42" y="69"/>
                  </a:lnTo>
                  <a:lnTo>
                    <a:pt x="73" y="64"/>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9" name=""/>
            <p:cNvSpPr/>
            <p:nvPr/>
          </p:nvSpPr>
          <p:spPr>
            <a:xfrm>
              <a:off x="6816240" y="3447720"/>
              <a:ext cx="82080" cy="83520"/>
            </a:xfrm>
            <a:custGeom>
              <a:avLst/>
              <a:gdLst/>
              <a:ahLst/>
              <a:rect l="l" t="t" r="r" b="b"/>
              <a:pathLst>
                <a:path w="46" h="48">
                  <a:moveTo>
                    <a:pt x="46" y="0"/>
                  </a:moveTo>
                  <a:lnTo>
                    <a:pt x="46" y="11"/>
                  </a:lnTo>
                  <a:lnTo>
                    <a:pt x="26" y="21"/>
                  </a:lnTo>
                  <a:lnTo>
                    <a:pt x="26" y="37"/>
                  </a:lnTo>
                  <a:lnTo>
                    <a:pt x="5" y="48"/>
                  </a:lnTo>
                  <a:lnTo>
                    <a:pt x="0" y="37"/>
                  </a:lnTo>
                </a:path>
              </a:pathLst>
            </a:custGeom>
            <a:solidFill>
              <a:srgbClr val="00ff00"/>
            </a:solid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290" name=""/>
            <p:cNvSpPr/>
            <p:nvPr/>
          </p:nvSpPr>
          <p:spPr>
            <a:xfrm>
              <a:off x="6640920" y="3484440"/>
              <a:ext cx="128160" cy="46800"/>
            </a:xfrm>
            <a:custGeom>
              <a:avLst/>
              <a:gdLst/>
              <a:ahLst/>
              <a:rect l="l" t="t" r="r" b="b"/>
              <a:pathLst>
                <a:path w="72" h="27">
                  <a:moveTo>
                    <a:pt x="0" y="11"/>
                  </a:moveTo>
                  <a:lnTo>
                    <a:pt x="31" y="11"/>
                  </a:lnTo>
                  <a:lnTo>
                    <a:pt x="41" y="5"/>
                  </a:lnTo>
                  <a:lnTo>
                    <a:pt x="57" y="0"/>
                  </a:lnTo>
                  <a:lnTo>
                    <a:pt x="72" y="27"/>
                  </a:lnTo>
                </a:path>
              </a:pathLst>
            </a:custGeom>
            <a:solidFill>
              <a:srgbClr val="00ff00"/>
            </a:solid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291" name=""/>
            <p:cNvSpPr/>
            <p:nvPr/>
          </p:nvSpPr>
          <p:spPr>
            <a:xfrm>
              <a:off x="6132960" y="3752640"/>
              <a:ext cx="387720" cy="304560"/>
            </a:xfrm>
            <a:custGeom>
              <a:avLst/>
              <a:gdLst/>
              <a:ahLst/>
              <a:rect l="l" t="t" r="r" b="b"/>
              <a:pathLst>
                <a:path w="217" h="175">
                  <a:moveTo>
                    <a:pt x="0" y="164"/>
                  </a:moveTo>
                  <a:lnTo>
                    <a:pt x="5" y="175"/>
                  </a:lnTo>
                  <a:lnTo>
                    <a:pt x="62" y="169"/>
                  </a:lnTo>
                  <a:lnTo>
                    <a:pt x="77" y="164"/>
                  </a:lnTo>
                  <a:lnTo>
                    <a:pt x="93" y="164"/>
                  </a:lnTo>
                  <a:lnTo>
                    <a:pt x="93" y="159"/>
                  </a:lnTo>
                  <a:lnTo>
                    <a:pt x="108" y="159"/>
                  </a:lnTo>
                  <a:lnTo>
                    <a:pt x="113" y="164"/>
                  </a:lnTo>
                  <a:lnTo>
                    <a:pt x="113" y="154"/>
                  </a:lnTo>
                  <a:lnTo>
                    <a:pt x="113" y="138"/>
                  </a:lnTo>
                  <a:lnTo>
                    <a:pt x="150" y="95"/>
                  </a:lnTo>
                  <a:lnTo>
                    <a:pt x="170" y="69"/>
                  </a:lnTo>
                  <a:lnTo>
                    <a:pt x="181" y="32"/>
                  </a:lnTo>
                  <a:lnTo>
                    <a:pt x="186" y="26"/>
                  </a:lnTo>
                  <a:lnTo>
                    <a:pt x="196" y="16"/>
                  </a:lnTo>
                  <a:lnTo>
                    <a:pt x="217" y="5"/>
                  </a:lnTo>
                  <a:lnTo>
                    <a:pt x="217"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2" name=""/>
            <p:cNvSpPr/>
            <p:nvPr/>
          </p:nvSpPr>
          <p:spPr>
            <a:xfrm>
              <a:off x="6521040" y="3651480"/>
              <a:ext cx="73080" cy="100800"/>
            </a:xfrm>
            <a:custGeom>
              <a:avLst/>
              <a:gdLst/>
              <a:ahLst/>
              <a:rect l="l" t="t" r="r" b="b"/>
              <a:pathLst>
                <a:path w="41" h="58">
                  <a:moveTo>
                    <a:pt x="0" y="58"/>
                  </a:moveTo>
                  <a:lnTo>
                    <a:pt x="5" y="53"/>
                  </a:lnTo>
                  <a:lnTo>
                    <a:pt x="15" y="37"/>
                  </a:lnTo>
                  <a:lnTo>
                    <a:pt x="20" y="31"/>
                  </a:lnTo>
                  <a:lnTo>
                    <a:pt x="20" y="26"/>
                  </a:lnTo>
                  <a:lnTo>
                    <a:pt x="36" y="5"/>
                  </a:lnTo>
                  <a:lnTo>
                    <a:pt x="41" y="5"/>
                  </a:lnTo>
                  <a:lnTo>
                    <a:pt x="41"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3" name=""/>
            <p:cNvSpPr/>
            <p:nvPr/>
          </p:nvSpPr>
          <p:spPr>
            <a:xfrm>
              <a:off x="6521040" y="3641040"/>
              <a:ext cx="91080" cy="111240"/>
            </a:xfrm>
            <a:custGeom>
              <a:avLst/>
              <a:gdLst/>
              <a:ahLst/>
              <a:rect l="l" t="t" r="r" b="b"/>
              <a:pathLst>
                <a:path w="51" h="64">
                  <a:moveTo>
                    <a:pt x="51" y="0"/>
                  </a:moveTo>
                  <a:lnTo>
                    <a:pt x="26" y="32"/>
                  </a:lnTo>
                  <a:lnTo>
                    <a:pt x="20" y="43"/>
                  </a:lnTo>
                  <a:lnTo>
                    <a:pt x="5" y="64"/>
                  </a:lnTo>
                  <a:lnTo>
                    <a:pt x="0" y="64"/>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4" name=""/>
            <p:cNvSpPr/>
            <p:nvPr/>
          </p:nvSpPr>
          <p:spPr>
            <a:xfrm>
              <a:off x="6556680" y="3531240"/>
              <a:ext cx="286200" cy="184320"/>
            </a:xfrm>
            <a:custGeom>
              <a:avLst/>
              <a:gdLst/>
              <a:ahLst/>
              <a:rect l="l" t="t" r="r" b="b"/>
              <a:pathLst>
                <a:path w="160" h="106">
                  <a:moveTo>
                    <a:pt x="160" y="0"/>
                  </a:moveTo>
                  <a:lnTo>
                    <a:pt x="155" y="5"/>
                  </a:lnTo>
                  <a:lnTo>
                    <a:pt x="129" y="10"/>
                  </a:lnTo>
                  <a:lnTo>
                    <a:pt x="124" y="16"/>
                  </a:lnTo>
                  <a:lnTo>
                    <a:pt x="119" y="0"/>
                  </a:lnTo>
                  <a:lnTo>
                    <a:pt x="114" y="21"/>
                  </a:lnTo>
                  <a:lnTo>
                    <a:pt x="93" y="31"/>
                  </a:lnTo>
                  <a:lnTo>
                    <a:pt x="78" y="47"/>
                  </a:lnTo>
                  <a:lnTo>
                    <a:pt x="67" y="58"/>
                  </a:lnTo>
                  <a:lnTo>
                    <a:pt x="36" y="69"/>
                  </a:lnTo>
                  <a:lnTo>
                    <a:pt x="42" y="74"/>
                  </a:lnTo>
                  <a:lnTo>
                    <a:pt x="47" y="79"/>
                  </a:lnTo>
                  <a:lnTo>
                    <a:pt x="42" y="84"/>
                  </a:lnTo>
                  <a:lnTo>
                    <a:pt x="26" y="84"/>
                  </a:lnTo>
                  <a:lnTo>
                    <a:pt x="11" y="90"/>
                  </a:lnTo>
                  <a:lnTo>
                    <a:pt x="6" y="106"/>
                  </a:lnTo>
                  <a:lnTo>
                    <a:pt x="0" y="106"/>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5" name=""/>
            <p:cNvSpPr/>
            <p:nvPr/>
          </p:nvSpPr>
          <p:spPr>
            <a:xfrm>
              <a:off x="6279840" y="3688200"/>
              <a:ext cx="212760" cy="192960"/>
            </a:xfrm>
            <a:custGeom>
              <a:avLst/>
              <a:gdLst/>
              <a:ahLst/>
              <a:rect l="l" t="t" r="r" b="b"/>
              <a:pathLst>
                <a:path w="119" h="111">
                  <a:moveTo>
                    <a:pt x="0" y="0"/>
                  </a:moveTo>
                  <a:lnTo>
                    <a:pt x="6" y="16"/>
                  </a:lnTo>
                  <a:lnTo>
                    <a:pt x="6" y="16"/>
                  </a:lnTo>
                  <a:lnTo>
                    <a:pt x="11" y="21"/>
                  </a:lnTo>
                  <a:lnTo>
                    <a:pt x="6" y="21"/>
                  </a:lnTo>
                  <a:lnTo>
                    <a:pt x="6" y="16"/>
                  </a:lnTo>
                  <a:lnTo>
                    <a:pt x="0" y="16"/>
                  </a:lnTo>
                  <a:lnTo>
                    <a:pt x="0" y="26"/>
                  </a:lnTo>
                  <a:lnTo>
                    <a:pt x="37" y="106"/>
                  </a:lnTo>
                  <a:lnTo>
                    <a:pt x="11" y="111"/>
                  </a:lnTo>
                  <a:lnTo>
                    <a:pt x="11" y="106"/>
                  </a:lnTo>
                  <a:lnTo>
                    <a:pt x="99" y="85"/>
                  </a:lnTo>
                  <a:lnTo>
                    <a:pt x="114" y="74"/>
                  </a:lnTo>
                  <a:lnTo>
                    <a:pt x="119" y="69"/>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6" name=""/>
            <p:cNvSpPr/>
            <p:nvPr/>
          </p:nvSpPr>
          <p:spPr>
            <a:xfrm>
              <a:off x="6787440" y="3520800"/>
              <a:ext cx="507960" cy="276840"/>
            </a:xfrm>
            <a:custGeom>
              <a:avLst/>
              <a:gdLst/>
              <a:ahLst/>
              <a:rect l="l" t="t" r="r" b="b"/>
              <a:pathLst>
                <a:path w="284" h="159">
                  <a:moveTo>
                    <a:pt x="0" y="159"/>
                  </a:moveTo>
                  <a:lnTo>
                    <a:pt x="6" y="154"/>
                  </a:lnTo>
                  <a:lnTo>
                    <a:pt x="42" y="159"/>
                  </a:lnTo>
                  <a:lnTo>
                    <a:pt x="68" y="149"/>
                  </a:lnTo>
                  <a:lnTo>
                    <a:pt x="88" y="138"/>
                  </a:lnTo>
                  <a:lnTo>
                    <a:pt x="109" y="122"/>
                  </a:lnTo>
                  <a:lnTo>
                    <a:pt x="124" y="112"/>
                  </a:lnTo>
                  <a:lnTo>
                    <a:pt x="155" y="117"/>
                  </a:lnTo>
                  <a:lnTo>
                    <a:pt x="176" y="112"/>
                  </a:lnTo>
                  <a:lnTo>
                    <a:pt x="191" y="106"/>
                  </a:lnTo>
                  <a:lnTo>
                    <a:pt x="212" y="112"/>
                  </a:lnTo>
                  <a:lnTo>
                    <a:pt x="248" y="101"/>
                  </a:lnTo>
                  <a:lnTo>
                    <a:pt x="274" y="96"/>
                  </a:lnTo>
                  <a:lnTo>
                    <a:pt x="279" y="69"/>
                  </a:lnTo>
                  <a:lnTo>
                    <a:pt x="279" y="48"/>
                  </a:lnTo>
                  <a:lnTo>
                    <a:pt x="284" y="6"/>
                  </a:lnTo>
                  <a:lnTo>
                    <a:pt x="284"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7" name=""/>
            <p:cNvSpPr/>
            <p:nvPr/>
          </p:nvSpPr>
          <p:spPr>
            <a:xfrm>
              <a:off x="7295400" y="3456360"/>
              <a:ext cx="37080" cy="64080"/>
            </a:xfrm>
            <a:custGeom>
              <a:avLst/>
              <a:gdLst/>
              <a:ahLst/>
              <a:rect l="l" t="t" r="r" b="b"/>
              <a:pathLst>
                <a:path w="21" h="37">
                  <a:moveTo>
                    <a:pt x="0" y="37"/>
                  </a:moveTo>
                  <a:lnTo>
                    <a:pt x="6" y="27"/>
                  </a:lnTo>
                  <a:lnTo>
                    <a:pt x="16" y="16"/>
                  </a:lnTo>
                  <a:lnTo>
                    <a:pt x="21" y="0"/>
                  </a:lnTo>
                </a:path>
              </a:pathLst>
            </a:custGeom>
            <a:solidFill>
              <a:srgbClr val="00ff00"/>
            </a:solid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298" name=""/>
            <p:cNvSpPr/>
            <p:nvPr/>
          </p:nvSpPr>
          <p:spPr>
            <a:xfrm>
              <a:off x="7332480" y="3447720"/>
              <a:ext cx="1800" cy="8640"/>
            </a:xfrm>
            <a:prstGeom prst="rect">
              <a:avLst/>
            </a:prstGeom>
            <a:solidFill>
              <a:srgbClr val="00ff00"/>
            </a:solidFill>
            <a:ln w="1260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299" name=""/>
            <p:cNvSpPr/>
            <p:nvPr/>
          </p:nvSpPr>
          <p:spPr>
            <a:xfrm flipV="1">
              <a:off x="7332480" y="3420000"/>
              <a:ext cx="28440" cy="27360"/>
            </a:xfrm>
            <a:prstGeom prst="line">
              <a:avLst/>
            </a:prstGeom>
            <a:ln w="12600">
              <a:solidFill>
                <a:srgbClr val="ffffff"/>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300" name=""/>
            <p:cNvSpPr/>
            <p:nvPr/>
          </p:nvSpPr>
          <p:spPr>
            <a:xfrm>
              <a:off x="7361280" y="3308400"/>
              <a:ext cx="8640" cy="111600"/>
            </a:xfrm>
            <a:custGeom>
              <a:avLst/>
              <a:gdLst/>
              <a:ahLst/>
              <a:rect l="l" t="t" r="r" b="b"/>
              <a:pathLst>
                <a:path w="5" h="64">
                  <a:moveTo>
                    <a:pt x="0" y="64"/>
                  </a:moveTo>
                  <a:lnTo>
                    <a:pt x="0" y="48"/>
                  </a:lnTo>
                  <a:lnTo>
                    <a:pt x="0" y="27"/>
                  </a:lnTo>
                  <a:lnTo>
                    <a:pt x="5"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1" name=""/>
            <p:cNvSpPr/>
            <p:nvPr/>
          </p:nvSpPr>
          <p:spPr>
            <a:xfrm>
              <a:off x="7370280" y="3291120"/>
              <a:ext cx="110520" cy="17280"/>
            </a:xfrm>
            <a:custGeom>
              <a:avLst/>
              <a:gdLst/>
              <a:ahLst/>
              <a:rect l="l" t="t" r="r" b="b"/>
              <a:pathLst>
                <a:path w="62" h="10">
                  <a:moveTo>
                    <a:pt x="0" y="10"/>
                  </a:moveTo>
                  <a:lnTo>
                    <a:pt x="15" y="10"/>
                  </a:lnTo>
                  <a:lnTo>
                    <a:pt x="46" y="0"/>
                  </a:lnTo>
                  <a:lnTo>
                    <a:pt x="62" y="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02" name=""/>
            <p:cNvSpPr/>
            <p:nvPr/>
          </p:nvSpPr>
          <p:spPr>
            <a:xfrm>
              <a:off x="7029000" y="3428640"/>
              <a:ext cx="17640" cy="212040"/>
            </a:xfrm>
            <a:custGeom>
              <a:avLst/>
              <a:gdLst/>
              <a:ahLst/>
              <a:rect l="l" t="t" r="r" b="b"/>
              <a:pathLst>
                <a:path w="10" h="122">
                  <a:moveTo>
                    <a:pt x="5" y="0"/>
                  </a:moveTo>
                  <a:lnTo>
                    <a:pt x="5" y="11"/>
                  </a:lnTo>
                  <a:lnTo>
                    <a:pt x="0" y="16"/>
                  </a:lnTo>
                  <a:lnTo>
                    <a:pt x="0" y="27"/>
                  </a:lnTo>
                  <a:lnTo>
                    <a:pt x="0" y="43"/>
                  </a:lnTo>
                  <a:lnTo>
                    <a:pt x="5" y="48"/>
                  </a:lnTo>
                  <a:lnTo>
                    <a:pt x="0" y="53"/>
                  </a:lnTo>
                  <a:lnTo>
                    <a:pt x="0" y="117"/>
                  </a:lnTo>
                  <a:lnTo>
                    <a:pt x="10" y="117"/>
                  </a:lnTo>
                  <a:lnTo>
                    <a:pt x="10" y="122"/>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3" name=""/>
            <p:cNvSpPr/>
            <p:nvPr/>
          </p:nvSpPr>
          <p:spPr>
            <a:xfrm>
              <a:off x="6798240" y="3531240"/>
              <a:ext cx="405720" cy="257760"/>
            </a:xfrm>
            <a:custGeom>
              <a:avLst/>
              <a:gdLst/>
              <a:ahLst/>
              <a:rect l="l" t="t" r="r" b="b"/>
              <a:pathLst>
                <a:path w="227" h="148">
                  <a:moveTo>
                    <a:pt x="0" y="148"/>
                  </a:moveTo>
                  <a:lnTo>
                    <a:pt x="0" y="132"/>
                  </a:lnTo>
                  <a:lnTo>
                    <a:pt x="25" y="122"/>
                  </a:lnTo>
                  <a:lnTo>
                    <a:pt x="87" y="95"/>
                  </a:lnTo>
                  <a:lnTo>
                    <a:pt x="93" y="79"/>
                  </a:lnTo>
                  <a:lnTo>
                    <a:pt x="108" y="79"/>
                  </a:lnTo>
                  <a:lnTo>
                    <a:pt x="144" y="63"/>
                  </a:lnTo>
                  <a:lnTo>
                    <a:pt x="144" y="58"/>
                  </a:lnTo>
                  <a:lnTo>
                    <a:pt x="149" y="37"/>
                  </a:lnTo>
                  <a:lnTo>
                    <a:pt x="160" y="37"/>
                  </a:lnTo>
                  <a:lnTo>
                    <a:pt x="185" y="10"/>
                  </a:lnTo>
                  <a:lnTo>
                    <a:pt x="185" y="0"/>
                  </a:lnTo>
                  <a:lnTo>
                    <a:pt x="196" y="10"/>
                  </a:lnTo>
                  <a:lnTo>
                    <a:pt x="227" y="5"/>
                  </a:lnTo>
                  <a:lnTo>
                    <a:pt x="227"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4" name=""/>
            <p:cNvSpPr/>
            <p:nvPr/>
          </p:nvSpPr>
          <p:spPr>
            <a:xfrm>
              <a:off x="7250400" y="3503520"/>
              <a:ext cx="36000" cy="27720"/>
            </a:xfrm>
            <a:custGeom>
              <a:avLst/>
              <a:gdLst/>
              <a:ahLst/>
              <a:rect l="l" t="t" r="r" b="b"/>
              <a:pathLst>
                <a:path w="20" h="16">
                  <a:moveTo>
                    <a:pt x="20" y="16"/>
                  </a:moveTo>
                  <a:lnTo>
                    <a:pt x="15" y="10"/>
                  </a:lnTo>
                  <a:lnTo>
                    <a:pt x="5"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305" name=""/>
            <p:cNvSpPr/>
            <p:nvPr/>
          </p:nvSpPr>
          <p:spPr>
            <a:xfrm>
              <a:off x="7195320" y="3447720"/>
              <a:ext cx="55080" cy="64080"/>
            </a:xfrm>
            <a:custGeom>
              <a:avLst/>
              <a:gdLst/>
              <a:ahLst/>
              <a:rect l="l" t="t" r="r" b="b"/>
              <a:pathLst>
                <a:path w="31" h="37">
                  <a:moveTo>
                    <a:pt x="31" y="32"/>
                  </a:moveTo>
                  <a:lnTo>
                    <a:pt x="15" y="37"/>
                  </a:lnTo>
                  <a:lnTo>
                    <a:pt x="25" y="21"/>
                  </a:lnTo>
                  <a:lnTo>
                    <a:pt x="15" y="11"/>
                  </a:lnTo>
                  <a:lnTo>
                    <a:pt x="10" y="0"/>
                  </a:lnTo>
                  <a:lnTo>
                    <a:pt x="0" y="5"/>
                  </a:lnTo>
                </a:path>
              </a:pathLst>
            </a:custGeom>
            <a:solidFill>
              <a:srgbClr val="00ff00"/>
            </a:solid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306" name=""/>
            <p:cNvSpPr/>
            <p:nvPr/>
          </p:nvSpPr>
          <p:spPr>
            <a:xfrm>
              <a:off x="7489800" y="3612960"/>
              <a:ext cx="46440" cy="27720"/>
            </a:xfrm>
            <a:custGeom>
              <a:avLst/>
              <a:gdLst/>
              <a:ahLst/>
              <a:rect l="l" t="t" r="r" b="b"/>
              <a:pathLst>
                <a:path w="26" h="16">
                  <a:moveTo>
                    <a:pt x="26" y="16"/>
                  </a:moveTo>
                  <a:lnTo>
                    <a:pt x="20" y="6"/>
                  </a:lnTo>
                  <a:lnTo>
                    <a:pt x="10" y="6"/>
                  </a:lnTo>
                  <a:lnTo>
                    <a:pt x="0" y="0"/>
                  </a:lnTo>
                </a:path>
              </a:pathLst>
            </a:custGeom>
            <a:solidFill>
              <a:srgbClr val="00ff00"/>
            </a:solid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307" name=""/>
            <p:cNvSpPr/>
            <p:nvPr/>
          </p:nvSpPr>
          <p:spPr>
            <a:xfrm>
              <a:off x="7361280" y="3595680"/>
              <a:ext cx="128160" cy="17280"/>
            </a:xfrm>
            <a:custGeom>
              <a:avLst/>
              <a:gdLst/>
              <a:ahLst/>
              <a:rect l="l" t="t" r="r" b="b"/>
              <a:pathLst>
                <a:path w="72" h="10">
                  <a:moveTo>
                    <a:pt x="72" y="10"/>
                  </a:moveTo>
                  <a:lnTo>
                    <a:pt x="51" y="5"/>
                  </a:lnTo>
                  <a:lnTo>
                    <a:pt x="36" y="5"/>
                  </a:lnTo>
                  <a:lnTo>
                    <a:pt x="2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08" name=""/>
            <p:cNvSpPr/>
            <p:nvPr/>
          </p:nvSpPr>
          <p:spPr>
            <a:xfrm>
              <a:off x="7341480" y="3585600"/>
              <a:ext cx="19800" cy="10080"/>
            </a:xfrm>
            <a:custGeom>
              <a:avLst/>
              <a:gdLst/>
              <a:ahLst/>
              <a:rect l="l" t="t" r="r" b="b"/>
              <a:pathLst>
                <a:path w="11" h="6">
                  <a:moveTo>
                    <a:pt x="11" y="6"/>
                  </a:moveTo>
                  <a:lnTo>
                    <a:pt x="11" y="6"/>
                  </a:lnTo>
                  <a:lnTo>
                    <a:pt x="5" y="6"/>
                  </a:lnTo>
                  <a:lnTo>
                    <a:pt x="0" y="0"/>
                  </a:lnTo>
                </a:path>
              </a:pathLst>
            </a:custGeom>
            <a:solidFill>
              <a:srgbClr val="00ff00"/>
            </a:solid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309" name=""/>
            <p:cNvSpPr/>
            <p:nvPr/>
          </p:nvSpPr>
          <p:spPr>
            <a:xfrm>
              <a:off x="7332480" y="3567960"/>
              <a:ext cx="8640" cy="17280"/>
            </a:xfrm>
            <a:custGeom>
              <a:avLst/>
              <a:gdLst/>
              <a:ahLst/>
              <a:rect l="l" t="t" r="r" b="b"/>
              <a:pathLst>
                <a:path w="5" h="10">
                  <a:moveTo>
                    <a:pt x="5" y="10"/>
                  </a:moveTo>
                  <a:lnTo>
                    <a:pt x="5" y="5"/>
                  </a:lnTo>
                  <a:lnTo>
                    <a:pt x="5"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10" name=""/>
            <p:cNvSpPr/>
            <p:nvPr/>
          </p:nvSpPr>
          <p:spPr>
            <a:xfrm>
              <a:off x="7314840" y="3558960"/>
              <a:ext cx="17640" cy="9000"/>
            </a:xfrm>
            <a:custGeom>
              <a:avLst/>
              <a:gdLst/>
              <a:ahLst/>
              <a:rect l="l" t="t" r="r" b="b"/>
              <a:pathLst>
                <a:path w="10" h="5">
                  <a:moveTo>
                    <a:pt x="10" y="5"/>
                  </a:moveTo>
                  <a:lnTo>
                    <a:pt x="10" y="0"/>
                  </a:lnTo>
                  <a:lnTo>
                    <a:pt x="5"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311" name=""/>
            <p:cNvSpPr/>
            <p:nvPr/>
          </p:nvSpPr>
          <p:spPr>
            <a:xfrm>
              <a:off x="7029000" y="3641040"/>
              <a:ext cx="26640" cy="55440"/>
            </a:xfrm>
            <a:custGeom>
              <a:avLst/>
              <a:gdLst/>
              <a:ahLst/>
              <a:rect l="l" t="t" r="r" b="b"/>
              <a:pathLst>
                <a:path w="15" h="32">
                  <a:moveTo>
                    <a:pt x="15" y="0"/>
                  </a:moveTo>
                  <a:lnTo>
                    <a:pt x="10" y="6"/>
                  </a:lnTo>
                  <a:lnTo>
                    <a:pt x="5" y="21"/>
                  </a:lnTo>
                  <a:lnTo>
                    <a:pt x="0" y="32"/>
                  </a:lnTo>
                </a:path>
              </a:pathLst>
            </a:custGeom>
            <a:solidFill>
              <a:srgbClr val="00ff00"/>
            </a:solid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12" name=""/>
            <p:cNvSpPr/>
            <p:nvPr/>
          </p:nvSpPr>
          <p:spPr>
            <a:xfrm>
              <a:off x="7009200" y="3696840"/>
              <a:ext cx="19800" cy="18720"/>
            </a:xfrm>
            <a:custGeom>
              <a:avLst/>
              <a:gdLst/>
              <a:ahLst/>
              <a:rect l="l" t="t" r="r" b="b"/>
              <a:pathLst>
                <a:path w="11" h="11">
                  <a:moveTo>
                    <a:pt x="11" y="0"/>
                  </a:moveTo>
                  <a:lnTo>
                    <a:pt x="5" y="5"/>
                  </a:lnTo>
                  <a:lnTo>
                    <a:pt x="5" y="5"/>
                  </a:lnTo>
                  <a:lnTo>
                    <a:pt x="0" y="11"/>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313" name=""/>
            <p:cNvSpPr/>
            <p:nvPr/>
          </p:nvSpPr>
          <p:spPr>
            <a:xfrm flipH="1" flipV="1">
              <a:off x="6252840" y="3484080"/>
              <a:ext cx="8640" cy="11124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4" name=""/>
            <p:cNvSpPr/>
            <p:nvPr/>
          </p:nvSpPr>
          <p:spPr>
            <a:xfrm>
              <a:off x="7470360" y="3291120"/>
              <a:ext cx="55440" cy="45360"/>
            </a:xfrm>
            <a:custGeom>
              <a:avLst/>
              <a:gdLst/>
              <a:ahLst/>
              <a:rect l="l" t="t" r="r" b="b"/>
              <a:pathLst>
                <a:path w="31" h="26">
                  <a:moveTo>
                    <a:pt x="31" y="16"/>
                  </a:moveTo>
                  <a:lnTo>
                    <a:pt x="26" y="16"/>
                  </a:lnTo>
                  <a:lnTo>
                    <a:pt x="26" y="26"/>
                  </a:lnTo>
                  <a:lnTo>
                    <a:pt x="16" y="21"/>
                  </a:lnTo>
                  <a:lnTo>
                    <a:pt x="16" y="26"/>
                  </a:lnTo>
                  <a:lnTo>
                    <a:pt x="6" y="16"/>
                  </a:lnTo>
                  <a:lnTo>
                    <a:pt x="0" y="0"/>
                  </a:lnTo>
                </a:path>
              </a:pathLst>
            </a:custGeom>
            <a:solidFill>
              <a:srgbClr val="00ff00"/>
            </a:solidFill>
            <a:ln w="1260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315" name=""/>
            <p:cNvSpPr/>
            <p:nvPr/>
          </p:nvSpPr>
          <p:spPr>
            <a:xfrm>
              <a:off x="7093080" y="3198960"/>
              <a:ext cx="452160" cy="156600"/>
            </a:xfrm>
            <a:custGeom>
              <a:avLst/>
              <a:gdLst/>
              <a:ahLst/>
              <a:rect l="l" t="t" r="r" b="b"/>
              <a:pathLst>
                <a:path w="253" h="90">
                  <a:moveTo>
                    <a:pt x="253" y="74"/>
                  </a:moveTo>
                  <a:lnTo>
                    <a:pt x="253" y="79"/>
                  </a:lnTo>
                  <a:lnTo>
                    <a:pt x="242" y="85"/>
                  </a:lnTo>
                  <a:lnTo>
                    <a:pt x="237" y="79"/>
                  </a:lnTo>
                  <a:lnTo>
                    <a:pt x="232" y="85"/>
                  </a:lnTo>
                  <a:lnTo>
                    <a:pt x="217" y="90"/>
                  </a:lnTo>
                  <a:lnTo>
                    <a:pt x="206" y="63"/>
                  </a:lnTo>
                  <a:lnTo>
                    <a:pt x="211" y="48"/>
                  </a:lnTo>
                  <a:lnTo>
                    <a:pt x="201" y="53"/>
                  </a:lnTo>
                  <a:lnTo>
                    <a:pt x="191" y="48"/>
                  </a:lnTo>
                  <a:lnTo>
                    <a:pt x="186" y="37"/>
                  </a:lnTo>
                  <a:lnTo>
                    <a:pt x="186" y="32"/>
                  </a:lnTo>
                  <a:lnTo>
                    <a:pt x="180" y="32"/>
                  </a:lnTo>
                  <a:lnTo>
                    <a:pt x="175" y="21"/>
                  </a:lnTo>
                  <a:lnTo>
                    <a:pt x="160" y="10"/>
                  </a:lnTo>
                  <a:lnTo>
                    <a:pt x="155" y="10"/>
                  </a:lnTo>
                  <a:lnTo>
                    <a:pt x="139" y="5"/>
                  </a:lnTo>
                  <a:lnTo>
                    <a:pt x="72" y="10"/>
                  </a:lnTo>
                  <a:lnTo>
                    <a:pt x="57" y="5"/>
                  </a:lnTo>
                  <a:lnTo>
                    <a:pt x="51" y="0"/>
                  </a:lnTo>
                  <a:lnTo>
                    <a:pt x="51" y="5"/>
                  </a:lnTo>
                  <a:lnTo>
                    <a:pt x="41" y="5"/>
                  </a:lnTo>
                  <a:lnTo>
                    <a:pt x="26" y="26"/>
                  </a:lnTo>
                  <a:lnTo>
                    <a:pt x="26" y="37"/>
                  </a:lnTo>
                  <a:lnTo>
                    <a:pt x="10" y="53"/>
                  </a:lnTo>
                  <a:lnTo>
                    <a:pt x="5" y="58"/>
                  </a:lnTo>
                  <a:lnTo>
                    <a:pt x="0" y="69"/>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6" name=""/>
            <p:cNvSpPr/>
            <p:nvPr/>
          </p:nvSpPr>
          <p:spPr>
            <a:xfrm>
              <a:off x="7084080" y="3162240"/>
              <a:ext cx="82080" cy="81720"/>
            </a:xfrm>
            <a:custGeom>
              <a:avLst/>
              <a:gdLst/>
              <a:ahLst/>
              <a:rect l="l" t="t" r="r" b="b"/>
              <a:pathLst>
                <a:path w="46" h="47">
                  <a:moveTo>
                    <a:pt x="31" y="47"/>
                  </a:moveTo>
                  <a:lnTo>
                    <a:pt x="0" y="16"/>
                  </a:lnTo>
                  <a:lnTo>
                    <a:pt x="46" y="0"/>
                  </a:lnTo>
                </a:path>
              </a:pathLst>
            </a:custGeom>
            <a:solidFill>
              <a:srgbClr val="00ff00"/>
            </a:solidFill>
            <a:ln w="12600">
              <a:solidFill>
                <a:srgbClr val="ffff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317" name=""/>
            <p:cNvSpPr/>
            <p:nvPr/>
          </p:nvSpPr>
          <p:spPr>
            <a:xfrm>
              <a:off x="6871680" y="3031560"/>
              <a:ext cx="323280" cy="167040"/>
            </a:xfrm>
            <a:custGeom>
              <a:avLst/>
              <a:gdLst/>
              <a:ahLst/>
              <a:rect l="l" t="t" r="r" b="b"/>
              <a:pathLst>
                <a:path w="181" h="96">
                  <a:moveTo>
                    <a:pt x="0" y="27"/>
                  </a:moveTo>
                  <a:lnTo>
                    <a:pt x="52" y="11"/>
                  </a:lnTo>
                  <a:lnTo>
                    <a:pt x="57" y="11"/>
                  </a:lnTo>
                  <a:lnTo>
                    <a:pt x="67" y="6"/>
                  </a:lnTo>
                  <a:lnTo>
                    <a:pt x="77" y="6"/>
                  </a:lnTo>
                  <a:lnTo>
                    <a:pt x="88" y="0"/>
                  </a:lnTo>
                  <a:lnTo>
                    <a:pt x="93" y="6"/>
                  </a:lnTo>
                  <a:lnTo>
                    <a:pt x="113" y="0"/>
                  </a:lnTo>
                  <a:lnTo>
                    <a:pt x="129" y="11"/>
                  </a:lnTo>
                  <a:lnTo>
                    <a:pt x="150" y="38"/>
                  </a:lnTo>
                  <a:lnTo>
                    <a:pt x="170" y="91"/>
                  </a:lnTo>
                  <a:lnTo>
                    <a:pt x="181" y="91"/>
                  </a:lnTo>
                  <a:lnTo>
                    <a:pt x="175" y="96"/>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8" name=""/>
            <p:cNvSpPr/>
            <p:nvPr/>
          </p:nvSpPr>
          <p:spPr>
            <a:xfrm>
              <a:off x="7084080" y="3022920"/>
              <a:ext cx="294840" cy="285120"/>
            </a:xfrm>
            <a:custGeom>
              <a:avLst/>
              <a:gdLst/>
              <a:ahLst/>
              <a:rect l="l" t="t" r="r" b="b"/>
              <a:pathLst>
                <a:path w="165" h="164">
                  <a:moveTo>
                    <a:pt x="0" y="11"/>
                  </a:moveTo>
                  <a:lnTo>
                    <a:pt x="46" y="5"/>
                  </a:lnTo>
                  <a:lnTo>
                    <a:pt x="51" y="0"/>
                  </a:lnTo>
                  <a:lnTo>
                    <a:pt x="62" y="0"/>
                  </a:lnTo>
                  <a:lnTo>
                    <a:pt x="67" y="5"/>
                  </a:lnTo>
                  <a:lnTo>
                    <a:pt x="77" y="5"/>
                  </a:lnTo>
                  <a:lnTo>
                    <a:pt x="77" y="11"/>
                  </a:lnTo>
                  <a:lnTo>
                    <a:pt x="87" y="11"/>
                  </a:lnTo>
                  <a:lnTo>
                    <a:pt x="87" y="16"/>
                  </a:lnTo>
                  <a:lnTo>
                    <a:pt x="87" y="16"/>
                  </a:lnTo>
                  <a:lnTo>
                    <a:pt x="98" y="43"/>
                  </a:lnTo>
                  <a:lnTo>
                    <a:pt x="118" y="53"/>
                  </a:lnTo>
                  <a:lnTo>
                    <a:pt x="124" y="122"/>
                  </a:lnTo>
                  <a:lnTo>
                    <a:pt x="139" y="159"/>
                  </a:lnTo>
                  <a:lnTo>
                    <a:pt x="165" y="164"/>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9" name=""/>
            <p:cNvSpPr/>
            <p:nvPr/>
          </p:nvSpPr>
          <p:spPr>
            <a:xfrm>
              <a:off x="7305840" y="3051000"/>
              <a:ext cx="35640" cy="156600"/>
            </a:xfrm>
            <a:custGeom>
              <a:avLst/>
              <a:gdLst/>
              <a:ahLst/>
              <a:rect l="l" t="t" r="r" b="b"/>
              <a:pathLst>
                <a:path w="20" h="90">
                  <a:moveTo>
                    <a:pt x="20" y="90"/>
                  </a:moveTo>
                  <a:lnTo>
                    <a:pt x="15" y="64"/>
                  </a:lnTo>
                  <a:lnTo>
                    <a:pt x="10" y="53"/>
                  </a:lnTo>
                  <a:lnTo>
                    <a:pt x="10" y="48"/>
                  </a:lnTo>
                  <a:lnTo>
                    <a:pt x="5" y="32"/>
                  </a:lnTo>
                  <a:lnTo>
                    <a:pt x="20" y="11"/>
                  </a:lnTo>
                  <a:lnTo>
                    <a:pt x="15" y="11"/>
                  </a:lnTo>
                  <a:lnTo>
                    <a:pt x="0"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0" name=""/>
            <p:cNvSpPr/>
            <p:nvPr/>
          </p:nvSpPr>
          <p:spPr>
            <a:xfrm>
              <a:off x="7305840" y="3022920"/>
              <a:ext cx="1800" cy="27720"/>
            </a:xfrm>
            <a:custGeom>
              <a:avLst/>
              <a:gdLst/>
              <a:ahLst/>
              <a:rect l="l" t="t" r="r" b="b"/>
              <a:pathLst>
                <a:path w="0" h="16">
                  <a:moveTo>
                    <a:pt x="0" y="16"/>
                  </a:moveTo>
                  <a:lnTo>
                    <a:pt x="0" y="11"/>
                  </a:lnTo>
                  <a:lnTo>
                    <a:pt x="0" y="5"/>
                  </a:lnTo>
                  <a:lnTo>
                    <a:pt x="0" y="0"/>
                  </a:lnTo>
                </a:path>
              </a:pathLst>
            </a:custGeom>
            <a:solidFill>
              <a:srgbClr val="00ff00"/>
            </a:solid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321" name=""/>
            <p:cNvSpPr/>
            <p:nvPr/>
          </p:nvSpPr>
          <p:spPr>
            <a:xfrm>
              <a:off x="7295400" y="3005640"/>
              <a:ext cx="10440" cy="17280"/>
            </a:xfrm>
            <a:custGeom>
              <a:avLst/>
              <a:gdLst/>
              <a:ahLst/>
              <a:rect l="l" t="t" r="r" b="b"/>
              <a:pathLst>
                <a:path w="6" h="10">
                  <a:moveTo>
                    <a:pt x="6" y="10"/>
                  </a:moveTo>
                  <a:lnTo>
                    <a:pt x="6" y="10"/>
                  </a:lnTo>
                  <a:lnTo>
                    <a:pt x="6" y="5"/>
                  </a:lnTo>
                  <a:lnTo>
                    <a:pt x="0" y="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22" name=""/>
            <p:cNvSpPr/>
            <p:nvPr/>
          </p:nvSpPr>
          <p:spPr>
            <a:xfrm>
              <a:off x="7295400" y="2995200"/>
              <a:ext cx="10440" cy="10080"/>
            </a:xfrm>
            <a:custGeom>
              <a:avLst/>
              <a:gdLst/>
              <a:ahLst/>
              <a:rect l="l" t="t" r="r" b="b"/>
              <a:pathLst>
                <a:path w="6" h="6">
                  <a:moveTo>
                    <a:pt x="0" y="6"/>
                  </a:moveTo>
                  <a:lnTo>
                    <a:pt x="0" y="6"/>
                  </a:lnTo>
                  <a:lnTo>
                    <a:pt x="6" y="0"/>
                  </a:lnTo>
                  <a:lnTo>
                    <a:pt x="6" y="0"/>
                  </a:lnTo>
                </a:path>
              </a:pathLst>
            </a:custGeom>
            <a:solidFill>
              <a:srgbClr val="00ff00"/>
            </a:solid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323" name=""/>
            <p:cNvSpPr/>
            <p:nvPr/>
          </p:nvSpPr>
          <p:spPr>
            <a:xfrm>
              <a:off x="7009200" y="2958480"/>
              <a:ext cx="296640" cy="36360"/>
            </a:xfrm>
            <a:custGeom>
              <a:avLst/>
              <a:gdLst/>
              <a:ahLst/>
              <a:rect l="l" t="t" r="r" b="b"/>
              <a:pathLst>
                <a:path w="166" h="21">
                  <a:moveTo>
                    <a:pt x="166" y="21"/>
                  </a:moveTo>
                  <a:lnTo>
                    <a:pt x="155" y="16"/>
                  </a:lnTo>
                  <a:lnTo>
                    <a:pt x="145" y="16"/>
                  </a:lnTo>
                  <a:lnTo>
                    <a:pt x="145" y="11"/>
                  </a:lnTo>
                  <a:lnTo>
                    <a:pt x="140" y="5"/>
                  </a:lnTo>
                  <a:lnTo>
                    <a:pt x="135" y="0"/>
                  </a:lnTo>
                  <a:lnTo>
                    <a:pt x="129" y="5"/>
                  </a:lnTo>
                  <a:lnTo>
                    <a:pt x="124" y="0"/>
                  </a:lnTo>
                  <a:lnTo>
                    <a:pt x="109" y="5"/>
                  </a:lnTo>
                  <a:lnTo>
                    <a:pt x="109" y="11"/>
                  </a:lnTo>
                  <a:lnTo>
                    <a:pt x="98" y="11"/>
                  </a:lnTo>
                  <a:lnTo>
                    <a:pt x="93" y="16"/>
                  </a:lnTo>
                  <a:lnTo>
                    <a:pt x="88" y="16"/>
                  </a:lnTo>
                  <a:lnTo>
                    <a:pt x="83" y="16"/>
                  </a:lnTo>
                  <a:lnTo>
                    <a:pt x="78" y="16"/>
                  </a:lnTo>
                  <a:lnTo>
                    <a:pt x="67" y="21"/>
                  </a:lnTo>
                  <a:lnTo>
                    <a:pt x="57" y="16"/>
                  </a:lnTo>
                  <a:lnTo>
                    <a:pt x="42" y="16"/>
                  </a:lnTo>
                  <a:lnTo>
                    <a:pt x="31" y="11"/>
                  </a:lnTo>
                  <a:lnTo>
                    <a:pt x="0" y="5"/>
                  </a:lnTo>
                </a:path>
              </a:pathLst>
            </a:custGeom>
            <a:solidFill>
              <a:srgbClr val="00ff00"/>
            </a:solidFill>
            <a:ln w="1260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324" name=""/>
            <p:cNvSpPr/>
            <p:nvPr/>
          </p:nvSpPr>
          <p:spPr>
            <a:xfrm>
              <a:off x="7295400" y="3097800"/>
              <a:ext cx="10440" cy="36000"/>
            </a:xfrm>
            <a:custGeom>
              <a:avLst/>
              <a:gdLst/>
              <a:ahLst/>
              <a:rect l="l" t="t" r="r" b="b"/>
              <a:pathLst>
                <a:path w="6" h="21">
                  <a:moveTo>
                    <a:pt x="0" y="21"/>
                  </a:moveTo>
                  <a:lnTo>
                    <a:pt x="6" y="10"/>
                  </a:lnTo>
                  <a:lnTo>
                    <a:pt x="6" y="0"/>
                  </a:lnTo>
                </a:path>
              </a:pathLst>
            </a:custGeom>
            <a:solidFill>
              <a:srgbClr val="00ff00"/>
            </a:solidFill>
            <a:ln w="1260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325" name=""/>
            <p:cNvSpPr/>
            <p:nvPr/>
          </p:nvSpPr>
          <p:spPr>
            <a:xfrm>
              <a:off x="7305840" y="3051000"/>
              <a:ext cx="1800" cy="46800"/>
            </a:xfrm>
            <a:custGeom>
              <a:avLst/>
              <a:gdLst/>
              <a:ahLst/>
              <a:rect l="l" t="t" r="r" b="b"/>
              <a:pathLst>
                <a:path w="0" h="27">
                  <a:moveTo>
                    <a:pt x="0" y="27"/>
                  </a:moveTo>
                  <a:lnTo>
                    <a:pt x="0" y="21"/>
                  </a:lnTo>
                  <a:lnTo>
                    <a:pt x="0" y="11"/>
                  </a:lnTo>
                  <a:lnTo>
                    <a:pt x="0" y="0"/>
                  </a:lnTo>
                </a:path>
              </a:pathLst>
            </a:custGeom>
            <a:solidFill>
              <a:srgbClr val="00ff00"/>
            </a:solid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326" name=""/>
            <p:cNvSpPr/>
            <p:nvPr/>
          </p:nvSpPr>
          <p:spPr>
            <a:xfrm>
              <a:off x="7341480" y="2977920"/>
              <a:ext cx="101880" cy="128520"/>
            </a:xfrm>
            <a:custGeom>
              <a:avLst/>
              <a:gdLst/>
              <a:ahLst/>
              <a:rect l="l" t="t" r="r" b="b"/>
              <a:pathLst>
                <a:path w="57" h="74">
                  <a:moveTo>
                    <a:pt x="0" y="53"/>
                  </a:moveTo>
                  <a:lnTo>
                    <a:pt x="0" y="58"/>
                  </a:lnTo>
                  <a:lnTo>
                    <a:pt x="5" y="58"/>
                  </a:lnTo>
                  <a:lnTo>
                    <a:pt x="0" y="69"/>
                  </a:lnTo>
                  <a:lnTo>
                    <a:pt x="11" y="74"/>
                  </a:lnTo>
                  <a:lnTo>
                    <a:pt x="16" y="58"/>
                  </a:lnTo>
                  <a:lnTo>
                    <a:pt x="16" y="47"/>
                  </a:lnTo>
                  <a:lnTo>
                    <a:pt x="21" y="53"/>
                  </a:lnTo>
                  <a:lnTo>
                    <a:pt x="26" y="53"/>
                  </a:lnTo>
                  <a:lnTo>
                    <a:pt x="31" y="58"/>
                  </a:lnTo>
                  <a:lnTo>
                    <a:pt x="57" y="74"/>
                  </a:lnTo>
                  <a:lnTo>
                    <a:pt x="47" y="63"/>
                  </a:lnTo>
                  <a:lnTo>
                    <a:pt x="36" y="10"/>
                  </a:lnTo>
                  <a:lnTo>
                    <a:pt x="31" y="0"/>
                  </a:lnTo>
                  <a:lnTo>
                    <a:pt x="41" y="58"/>
                  </a:lnTo>
                  <a:lnTo>
                    <a:pt x="57" y="74"/>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7" name=""/>
            <p:cNvSpPr/>
            <p:nvPr/>
          </p:nvSpPr>
          <p:spPr>
            <a:xfrm>
              <a:off x="7073640" y="2913120"/>
              <a:ext cx="314280" cy="118080"/>
            </a:xfrm>
            <a:custGeom>
              <a:avLst/>
              <a:gdLst/>
              <a:ahLst/>
              <a:rect l="l" t="t" r="r" b="b"/>
              <a:pathLst>
                <a:path w="176" h="68">
                  <a:moveTo>
                    <a:pt x="0" y="68"/>
                  </a:moveTo>
                  <a:lnTo>
                    <a:pt x="52" y="63"/>
                  </a:lnTo>
                  <a:lnTo>
                    <a:pt x="57" y="58"/>
                  </a:lnTo>
                  <a:lnTo>
                    <a:pt x="99" y="58"/>
                  </a:lnTo>
                  <a:lnTo>
                    <a:pt x="109" y="47"/>
                  </a:lnTo>
                  <a:lnTo>
                    <a:pt x="130" y="47"/>
                  </a:lnTo>
                  <a:lnTo>
                    <a:pt x="135" y="47"/>
                  </a:lnTo>
                  <a:lnTo>
                    <a:pt x="135" y="37"/>
                  </a:lnTo>
                  <a:lnTo>
                    <a:pt x="145" y="37"/>
                  </a:lnTo>
                  <a:lnTo>
                    <a:pt x="155" y="42"/>
                  </a:lnTo>
                  <a:lnTo>
                    <a:pt x="161" y="42"/>
                  </a:lnTo>
                  <a:lnTo>
                    <a:pt x="161" y="47"/>
                  </a:lnTo>
                  <a:lnTo>
                    <a:pt x="161" y="37"/>
                  </a:lnTo>
                  <a:lnTo>
                    <a:pt x="155" y="37"/>
                  </a:lnTo>
                  <a:lnTo>
                    <a:pt x="150" y="31"/>
                  </a:lnTo>
                  <a:lnTo>
                    <a:pt x="155" y="26"/>
                  </a:lnTo>
                  <a:lnTo>
                    <a:pt x="161" y="26"/>
                  </a:lnTo>
                  <a:lnTo>
                    <a:pt x="161" y="21"/>
                  </a:lnTo>
                  <a:lnTo>
                    <a:pt x="166" y="21"/>
                  </a:lnTo>
                  <a:lnTo>
                    <a:pt x="176"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8" name=""/>
            <p:cNvSpPr/>
            <p:nvPr/>
          </p:nvSpPr>
          <p:spPr>
            <a:xfrm>
              <a:off x="7388280" y="2682000"/>
              <a:ext cx="82080" cy="64080"/>
            </a:xfrm>
            <a:custGeom>
              <a:avLst/>
              <a:gdLst/>
              <a:ahLst/>
              <a:rect l="l" t="t" r="r" b="b"/>
              <a:pathLst>
                <a:path w="46" h="37">
                  <a:moveTo>
                    <a:pt x="0" y="5"/>
                  </a:moveTo>
                  <a:lnTo>
                    <a:pt x="0" y="5"/>
                  </a:lnTo>
                  <a:lnTo>
                    <a:pt x="10" y="5"/>
                  </a:lnTo>
                  <a:lnTo>
                    <a:pt x="26" y="0"/>
                  </a:lnTo>
                  <a:lnTo>
                    <a:pt x="31" y="5"/>
                  </a:lnTo>
                  <a:lnTo>
                    <a:pt x="36" y="11"/>
                  </a:lnTo>
                  <a:lnTo>
                    <a:pt x="41" y="27"/>
                  </a:lnTo>
                  <a:lnTo>
                    <a:pt x="41" y="27"/>
                  </a:lnTo>
                  <a:lnTo>
                    <a:pt x="46" y="37"/>
                  </a:lnTo>
                </a:path>
              </a:pathLst>
            </a:custGeom>
            <a:solidFill>
              <a:srgbClr val="00ff00"/>
            </a:solid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329" name=""/>
            <p:cNvSpPr/>
            <p:nvPr/>
          </p:nvSpPr>
          <p:spPr>
            <a:xfrm>
              <a:off x="7601040" y="2608920"/>
              <a:ext cx="8640" cy="17280"/>
            </a:xfrm>
            <a:custGeom>
              <a:avLst/>
              <a:gdLst/>
              <a:ahLst/>
              <a:rect l="l" t="t" r="r" b="b"/>
              <a:pathLst>
                <a:path w="5" h="10">
                  <a:moveTo>
                    <a:pt x="5" y="0"/>
                  </a:moveTo>
                  <a:lnTo>
                    <a:pt x="0" y="5"/>
                  </a:lnTo>
                  <a:lnTo>
                    <a:pt x="0" y="5"/>
                  </a:lnTo>
                  <a:lnTo>
                    <a:pt x="0" y="1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30" name=""/>
            <p:cNvSpPr/>
            <p:nvPr/>
          </p:nvSpPr>
          <p:spPr>
            <a:xfrm>
              <a:off x="7572240" y="2626200"/>
              <a:ext cx="28440" cy="10080"/>
            </a:xfrm>
            <a:custGeom>
              <a:avLst/>
              <a:gdLst/>
              <a:ahLst/>
              <a:rect l="l" t="t" r="r" b="b"/>
              <a:pathLst>
                <a:path w="16" h="6">
                  <a:moveTo>
                    <a:pt x="16" y="0"/>
                  </a:moveTo>
                  <a:lnTo>
                    <a:pt x="11" y="0"/>
                  </a:lnTo>
                  <a:lnTo>
                    <a:pt x="5" y="6"/>
                  </a:lnTo>
                  <a:lnTo>
                    <a:pt x="0" y="6"/>
                  </a:lnTo>
                </a:path>
              </a:pathLst>
            </a:custGeom>
            <a:solidFill>
              <a:srgbClr val="00ff00"/>
            </a:solid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331" name=""/>
            <p:cNvSpPr/>
            <p:nvPr/>
          </p:nvSpPr>
          <p:spPr>
            <a:xfrm>
              <a:off x="7536600" y="2636280"/>
              <a:ext cx="35640" cy="92160"/>
            </a:xfrm>
            <a:custGeom>
              <a:avLst/>
              <a:gdLst/>
              <a:ahLst/>
              <a:rect l="l" t="t" r="r" b="b"/>
              <a:pathLst>
                <a:path w="20" h="53">
                  <a:moveTo>
                    <a:pt x="20" y="0"/>
                  </a:moveTo>
                  <a:lnTo>
                    <a:pt x="20" y="5"/>
                  </a:lnTo>
                  <a:lnTo>
                    <a:pt x="5" y="5"/>
                  </a:lnTo>
                  <a:lnTo>
                    <a:pt x="0" y="15"/>
                  </a:lnTo>
                  <a:lnTo>
                    <a:pt x="0" y="21"/>
                  </a:lnTo>
                  <a:lnTo>
                    <a:pt x="5" y="26"/>
                  </a:lnTo>
                  <a:lnTo>
                    <a:pt x="0" y="47"/>
                  </a:lnTo>
                  <a:lnTo>
                    <a:pt x="5" y="47"/>
                  </a:lnTo>
                  <a:lnTo>
                    <a:pt x="10" y="47"/>
                  </a:lnTo>
                  <a:lnTo>
                    <a:pt x="10" y="53"/>
                  </a:lnTo>
                  <a:lnTo>
                    <a:pt x="10" y="53"/>
                  </a:lnTo>
                  <a:lnTo>
                    <a:pt x="5" y="53"/>
                  </a:lnTo>
                </a:path>
              </a:pathLst>
            </a:custGeom>
            <a:solidFill>
              <a:srgbClr val="00ff00"/>
            </a:solid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32" name=""/>
            <p:cNvSpPr/>
            <p:nvPr/>
          </p:nvSpPr>
          <p:spPr>
            <a:xfrm>
              <a:off x="7545600" y="2728800"/>
              <a:ext cx="1440" cy="25920"/>
            </a:xfrm>
            <a:custGeom>
              <a:avLst/>
              <a:gdLst/>
              <a:ahLst/>
              <a:rect l="l" t="t" r="r" b="b"/>
              <a:pathLst>
                <a:path w="0" h="15">
                  <a:moveTo>
                    <a:pt x="0" y="0"/>
                  </a:moveTo>
                  <a:lnTo>
                    <a:pt x="0" y="5"/>
                  </a:lnTo>
                  <a:lnTo>
                    <a:pt x="0" y="10"/>
                  </a:lnTo>
                  <a:lnTo>
                    <a:pt x="0" y="15"/>
                  </a:lnTo>
                </a:path>
              </a:pathLst>
            </a:custGeom>
            <a:solidFill>
              <a:srgbClr val="00ff00"/>
            </a:solidFill>
            <a:ln w="1260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333" name=""/>
            <p:cNvSpPr/>
            <p:nvPr/>
          </p:nvSpPr>
          <p:spPr>
            <a:xfrm>
              <a:off x="7507800" y="2754720"/>
              <a:ext cx="37440" cy="19080"/>
            </a:xfrm>
            <a:custGeom>
              <a:avLst/>
              <a:gdLst/>
              <a:ahLst/>
              <a:rect l="l" t="t" r="r" b="b"/>
              <a:pathLst>
                <a:path w="21" h="11">
                  <a:moveTo>
                    <a:pt x="21" y="0"/>
                  </a:moveTo>
                  <a:lnTo>
                    <a:pt x="16" y="0"/>
                  </a:lnTo>
                  <a:lnTo>
                    <a:pt x="5" y="11"/>
                  </a:lnTo>
                  <a:lnTo>
                    <a:pt x="0" y="11"/>
                  </a:lnTo>
                </a:path>
              </a:pathLst>
            </a:custGeom>
            <a:solidFill>
              <a:srgbClr val="00ff00"/>
            </a:solid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334" name=""/>
            <p:cNvSpPr/>
            <p:nvPr/>
          </p:nvSpPr>
          <p:spPr>
            <a:xfrm>
              <a:off x="7480800" y="2765520"/>
              <a:ext cx="26640" cy="8640"/>
            </a:xfrm>
            <a:custGeom>
              <a:avLst/>
              <a:gdLst/>
              <a:ahLst/>
              <a:rect l="l" t="t" r="r" b="b"/>
              <a:pathLst>
                <a:path w="15" h="5">
                  <a:moveTo>
                    <a:pt x="15" y="5"/>
                  </a:moveTo>
                  <a:lnTo>
                    <a:pt x="10" y="5"/>
                  </a:lnTo>
                  <a:lnTo>
                    <a:pt x="5" y="5"/>
                  </a:lnTo>
                  <a:lnTo>
                    <a:pt x="0" y="0"/>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335" name=""/>
            <p:cNvSpPr/>
            <p:nvPr/>
          </p:nvSpPr>
          <p:spPr>
            <a:xfrm>
              <a:off x="7461360" y="2754720"/>
              <a:ext cx="19440" cy="10440"/>
            </a:xfrm>
            <a:custGeom>
              <a:avLst/>
              <a:gdLst/>
              <a:ahLst/>
              <a:rect l="l" t="t" r="r" b="b"/>
              <a:pathLst>
                <a:path w="11" h="6">
                  <a:moveTo>
                    <a:pt x="11" y="6"/>
                  </a:moveTo>
                  <a:lnTo>
                    <a:pt x="11" y="6"/>
                  </a:lnTo>
                  <a:lnTo>
                    <a:pt x="5"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336" name=""/>
            <p:cNvSpPr/>
            <p:nvPr/>
          </p:nvSpPr>
          <p:spPr>
            <a:xfrm>
              <a:off x="7461360" y="2728800"/>
              <a:ext cx="148320" cy="173880"/>
            </a:xfrm>
            <a:custGeom>
              <a:avLst/>
              <a:gdLst/>
              <a:ahLst/>
              <a:rect l="l" t="t" r="r" b="b"/>
              <a:pathLst>
                <a:path w="83" h="100">
                  <a:moveTo>
                    <a:pt x="0" y="15"/>
                  </a:moveTo>
                  <a:lnTo>
                    <a:pt x="5" y="10"/>
                  </a:lnTo>
                  <a:lnTo>
                    <a:pt x="52" y="0"/>
                  </a:lnTo>
                  <a:lnTo>
                    <a:pt x="67" y="5"/>
                  </a:lnTo>
                  <a:lnTo>
                    <a:pt x="62" y="10"/>
                  </a:lnTo>
                  <a:lnTo>
                    <a:pt x="73" y="10"/>
                  </a:lnTo>
                  <a:lnTo>
                    <a:pt x="73" y="10"/>
                  </a:lnTo>
                  <a:lnTo>
                    <a:pt x="83" y="10"/>
                  </a:lnTo>
                  <a:lnTo>
                    <a:pt x="83" y="15"/>
                  </a:lnTo>
                  <a:lnTo>
                    <a:pt x="83" y="21"/>
                  </a:lnTo>
                  <a:lnTo>
                    <a:pt x="67" y="31"/>
                  </a:lnTo>
                  <a:lnTo>
                    <a:pt x="73" y="37"/>
                  </a:lnTo>
                  <a:lnTo>
                    <a:pt x="67" y="53"/>
                  </a:lnTo>
                  <a:lnTo>
                    <a:pt x="67" y="58"/>
                  </a:lnTo>
                  <a:lnTo>
                    <a:pt x="67" y="63"/>
                  </a:lnTo>
                  <a:lnTo>
                    <a:pt x="57" y="68"/>
                  </a:lnTo>
                  <a:lnTo>
                    <a:pt x="57" y="79"/>
                  </a:lnTo>
                  <a:lnTo>
                    <a:pt x="47" y="84"/>
                  </a:lnTo>
                  <a:lnTo>
                    <a:pt x="36" y="10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7" name=""/>
            <p:cNvSpPr/>
            <p:nvPr/>
          </p:nvSpPr>
          <p:spPr>
            <a:xfrm>
              <a:off x="7516800" y="2903040"/>
              <a:ext cx="9000" cy="1440"/>
            </a:xfrm>
            <a:prstGeom prst="rect">
              <a:avLst/>
            </a:prstGeom>
            <a:solidFill>
              <a:srgbClr val="00ff00"/>
            </a:solidFill>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38" name=""/>
            <p:cNvSpPr/>
            <p:nvPr/>
          </p:nvSpPr>
          <p:spPr>
            <a:xfrm>
              <a:off x="7507800" y="2885400"/>
              <a:ext cx="8640" cy="17280"/>
            </a:xfrm>
            <a:custGeom>
              <a:avLst/>
              <a:gdLst/>
              <a:ahLst/>
              <a:rect l="l" t="t" r="r" b="b"/>
              <a:pathLst>
                <a:path w="5" h="10">
                  <a:moveTo>
                    <a:pt x="5" y="10"/>
                  </a:moveTo>
                  <a:lnTo>
                    <a:pt x="0" y="5"/>
                  </a:lnTo>
                  <a:lnTo>
                    <a:pt x="0" y="5"/>
                  </a:lnTo>
                  <a:lnTo>
                    <a:pt x="0" y="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39" name=""/>
            <p:cNvSpPr/>
            <p:nvPr/>
          </p:nvSpPr>
          <p:spPr>
            <a:xfrm>
              <a:off x="7489800" y="2885400"/>
              <a:ext cx="17640" cy="1440"/>
            </a:xfrm>
            <a:custGeom>
              <a:avLst/>
              <a:gdLst/>
              <a:ahLst/>
              <a:rect l="l" t="t" r="r" b="b"/>
              <a:pathLst>
                <a:path w="10" h="0">
                  <a:moveTo>
                    <a:pt x="10" y="0"/>
                  </a:moveTo>
                  <a:lnTo>
                    <a:pt x="5" y="0"/>
                  </a:lnTo>
                  <a:lnTo>
                    <a:pt x="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40" name=""/>
            <p:cNvSpPr/>
            <p:nvPr/>
          </p:nvSpPr>
          <p:spPr>
            <a:xfrm>
              <a:off x="7480800" y="2885400"/>
              <a:ext cx="8640" cy="8640"/>
            </a:xfrm>
            <a:custGeom>
              <a:avLst/>
              <a:gdLst/>
              <a:ahLst/>
              <a:rect l="l" t="t" r="r" b="b"/>
              <a:pathLst>
                <a:path w="5" h="5">
                  <a:moveTo>
                    <a:pt x="5" y="0"/>
                  </a:moveTo>
                  <a:lnTo>
                    <a:pt x="0" y="0"/>
                  </a:lnTo>
                  <a:lnTo>
                    <a:pt x="0" y="0"/>
                  </a:lnTo>
                  <a:lnTo>
                    <a:pt x="0" y="5"/>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341" name=""/>
            <p:cNvSpPr/>
            <p:nvPr/>
          </p:nvSpPr>
          <p:spPr>
            <a:xfrm>
              <a:off x="7443720" y="2894400"/>
              <a:ext cx="37080" cy="1440"/>
            </a:xfrm>
            <a:custGeom>
              <a:avLst/>
              <a:gdLst/>
              <a:ahLst/>
              <a:rect l="l" t="t" r="r" b="b"/>
              <a:pathLst>
                <a:path w="21" h="0">
                  <a:moveTo>
                    <a:pt x="21" y="0"/>
                  </a:moveTo>
                  <a:lnTo>
                    <a:pt x="10" y="0"/>
                  </a:lnTo>
                  <a:lnTo>
                    <a:pt x="5"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42" name=""/>
            <p:cNvSpPr/>
            <p:nvPr/>
          </p:nvSpPr>
          <p:spPr>
            <a:xfrm>
              <a:off x="7425720" y="2885400"/>
              <a:ext cx="17640" cy="8640"/>
            </a:xfrm>
            <a:custGeom>
              <a:avLst/>
              <a:gdLst/>
              <a:ahLst/>
              <a:rect l="l" t="t" r="r" b="b"/>
              <a:pathLst>
                <a:path w="10" h="5">
                  <a:moveTo>
                    <a:pt x="10" y="5"/>
                  </a:moveTo>
                  <a:lnTo>
                    <a:pt x="5" y="0"/>
                  </a:lnTo>
                  <a:lnTo>
                    <a:pt x="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343" name=""/>
            <p:cNvSpPr/>
            <p:nvPr/>
          </p:nvSpPr>
          <p:spPr>
            <a:xfrm>
              <a:off x="7221960" y="2874960"/>
              <a:ext cx="203760" cy="38160"/>
            </a:xfrm>
            <a:custGeom>
              <a:avLst/>
              <a:gdLst/>
              <a:ahLst/>
              <a:rect l="l" t="t" r="r" b="b"/>
              <a:pathLst>
                <a:path w="114" h="22">
                  <a:moveTo>
                    <a:pt x="114" y="6"/>
                  </a:moveTo>
                  <a:lnTo>
                    <a:pt x="108" y="6"/>
                  </a:lnTo>
                  <a:lnTo>
                    <a:pt x="108" y="16"/>
                  </a:lnTo>
                  <a:lnTo>
                    <a:pt x="67" y="22"/>
                  </a:lnTo>
                  <a:lnTo>
                    <a:pt x="62" y="16"/>
                  </a:lnTo>
                  <a:lnTo>
                    <a:pt x="57" y="16"/>
                  </a:lnTo>
                  <a:lnTo>
                    <a:pt x="52" y="11"/>
                  </a:lnTo>
                  <a:lnTo>
                    <a:pt x="52" y="11"/>
                  </a:lnTo>
                  <a:lnTo>
                    <a:pt x="47" y="11"/>
                  </a:lnTo>
                  <a:lnTo>
                    <a:pt x="36" y="6"/>
                  </a:lnTo>
                  <a:lnTo>
                    <a:pt x="0" y="0"/>
                  </a:lnTo>
                </a:path>
              </a:pathLst>
            </a:custGeom>
            <a:solidFill>
              <a:srgbClr val="00ff00"/>
            </a:solid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44" name=""/>
            <p:cNvSpPr/>
            <p:nvPr/>
          </p:nvSpPr>
          <p:spPr>
            <a:xfrm>
              <a:off x="7129080" y="2866320"/>
              <a:ext cx="92520" cy="8640"/>
            </a:xfrm>
            <a:custGeom>
              <a:avLst/>
              <a:gdLst/>
              <a:ahLst/>
              <a:rect l="l" t="t" r="r" b="b"/>
              <a:pathLst>
                <a:path w="52" h="5">
                  <a:moveTo>
                    <a:pt x="52" y="5"/>
                  </a:moveTo>
                  <a:lnTo>
                    <a:pt x="37" y="5"/>
                  </a:lnTo>
                  <a:lnTo>
                    <a:pt x="16"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345" name=""/>
            <p:cNvSpPr/>
            <p:nvPr/>
          </p:nvSpPr>
          <p:spPr>
            <a:xfrm>
              <a:off x="7102080" y="2866320"/>
              <a:ext cx="27000" cy="1800"/>
            </a:xfrm>
            <a:custGeom>
              <a:avLst/>
              <a:gdLst/>
              <a:ahLst/>
              <a:rect l="l" t="t" r="r" b="b"/>
              <a:pathLst>
                <a:path w="15" h="0">
                  <a:moveTo>
                    <a:pt x="15" y="0"/>
                  </a:moveTo>
                  <a:lnTo>
                    <a:pt x="10" y="0"/>
                  </a:lnTo>
                  <a:lnTo>
                    <a:pt x="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46" name=""/>
            <p:cNvSpPr/>
            <p:nvPr/>
          </p:nvSpPr>
          <p:spPr>
            <a:xfrm>
              <a:off x="7084080" y="2810520"/>
              <a:ext cx="221400" cy="55440"/>
            </a:xfrm>
            <a:custGeom>
              <a:avLst/>
              <a:gdLst/>
              <a:ahLst/>
              <a:rect l="l" t="t" r="r" b="b"/>
              <a:pathLst>
                <a:path w="124" h="32">
                  <a:moveTo>
                    <a:pt x="10" y="32"/>
                  </a:moveTo>
                  <a:lnTo>
                    <a:pt x="5" y="32"/>
                  </a:lnTo>
                  <a:lnTo>
                    <a:pt x="0" y="32"/>
                  </a:lnTo>
                  <a:lnTo>
                    <a:pt x="0" y="16"/>
                  </a:lnTo>
                  <a:lnTo>
                    <a:pt x="25" y="11"/>
                  </a:lnTo>
                  <a:lnTo>
                    <a:pt x="41" y="6"/>
                  </a:lnTo>
                  <a:lnTo>
                    <a:pt x="62" y="6"/>
                  </a:lnTo>
                  <a:lnTo>
                    <a:pt x="67" y="0"/>
                  </a:lnTo>
                  <a:lnTo>
                    <a:pt x="67" y="6"/>
                  </a:lnTo>
                  <a:lnTo>
                    <a:pt x="98" y="11"/>
                  </a:lnTo>
                  <a:lnTo>
                    <a:pt x="103" y="11"/>
                  </a:lnTo>
                  <a:lnTo>
                    <a:pt x="103" y="11"/>
                  </a:lnTo>
                  <a:lnTo>
                    <a:pt x="108" y="11"/>
                  </a:lnTo>
                  <a:lnTo>
                    <a:pt x="113" y="11"/>
                  </a:lnTo>
                  <a:lnTo>
                    <a:pt x="124" y="11"/>
                  </a:lnTo>
                  <a:lnTo>
                    <a:pt x="113" y="6"/>
                  </a:lnTo>
                  <a:lnTo>
                    <a:pt x="108" y="11"/>
                  </a:lnTo>
                  <a:lnTo>
                    <a:pt x="108" y="6"/>
                  </a:lnTo>
                  <a:lnTo>
                    <a:pt x="103" y="11"/>
                  </a:lnTo>
                </a:path>
              </a:pathLst>
            </a:custGeom>
            <a:solidFill>
              <a:srgbClr val="00ff00"/>
            </a:solid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47" name=""/>
            <p:cNvSpPr/>
            <p:nvPr/>
          </p:nvSpPr>
          <p:spPr>
            <a:xfrm>
              <a:off x="7268400" y="2821320"/>
              <a:ext cx="1440" cy="8640"/>
            </a:xfrm>
            <a:custGeom>
              <a:avLst/>
              <a:gdLst/>
              <a:ahLst/>
              <a:rect l="l" t="t" r="r" b="b"/>
              <a:pathLst>
                <a:path w="0" h="5">
                  <a:moveTo>
                    <a:pt x="0" y="5"/>
                  </a:moveTo>
                  <a:lnTo>
                    <a:pt x="0" y="0"/>
                  </a:lnTo>
                  <a:lnTo>
                    <a:pt x="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348" name=""/>
            <p:cNvSpPr/>
            <p:nvPr/>
          </p:nvSpPr>
          <p:spPr>
            <a:xfrm>
              <a:off x="7212960" y="2810520"/>
              <a:ext cx="55440" cy="10440"/>
            </a:xfrm>
            <a:custGeom>
              <a:avLst/>
              <a:gdLst/>
              <a:ahLst/>
              <a:rect l="l" t="t" r="r" b="b"/>
              <a:pathLst>
                <a:path w="31" h="6">
                  <a:moveTo>
                    <a:pt x="31" y="6"/>
                  </a:moveTo>
                  <a:lnTo>
                    <a:pt x="15" y="6"/>
                  </a:lnTo>
                  <a:lnTo>
                    <a:pt x="5"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349" name=""/>
            <p:cNvSpPr/>
            <p:nvPr/>
          </p:nvSpPr>
          <p:spPr>
            <a:xfrm flipH="1">
              <a:off x="7203960" y="2810520"/>
              <a:ext cx="8640" cy="1800"/>
            </a:xfrm>
            <a:prstGeom prst="line">
              <a:avLst/>
            </a:prstGeom>
            <a:ln w="1260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50" name=""/>
            <p:cNvSpPr/>
            <p:nvPr/>
          </p:nvSpPr>
          <p:spPr>
            <a:xfrm>
              <a:off x="7195320" y="2810520"/>
              <a:ext cx="8640" cy="1800"/>
            </a:xfrm>
            <a:prstGeom prst="rect">
              <a:avLst/>
            </a:prstGeom>
            <a:solidFill>
              <a:srgbClr val="00ff00"/>
            </a:solidFill>
            <a:ln w="1260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51" name=""/>
            <p:cNvSpPr/>
            <p:nvPr/>
          </p:nvSpPr>
          <p:spPr>
            <a:xfrm>
              <a:off x="7166520" y="2810520"/>
              <a:ext cx="28440" cy="1800"/>
            </a:xfrm>
            <a:custGeom>
              <a:avLst/>
              <a:gdLst/>
              <a:ahLst/>
              <a:rect l="l" t="t" r="r" b="b"/>
              <a:pathLst>
                <a:path w="16" h="0">
                  <a:moveTo>
                    <a:pt x="16" y="0"/>
                  </a:moveTo>
                  <a:lnTo>
                    <a:pt x="5" y="0"/>
                  </a:lnTo>
                  <a:lnTo>
                    <a:pt x="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52" name=""/>
            <p:cNvSpPr/>
            <p:nvPr/>
          </p:nvSpPr>
          <p:spPr>
            <a:xfrm>
              <a:off x="7093080" y="2810520"/>
              <a:ext cx="73080" cy="19080"/>
            </a:xfrm>
            <a:custGeom>
              <a:avLst/>
              <a:gdLst/>
              <a:ahLst/>
              <a:rect l="l" t="t" r="r" b="b"/>
              <a:pathLst>
                <a:path w="41" h="11">
                  <a:moveTo>
                    <a:pt x="41" y="0"/>
                  </a:moveTo>
                  <a:lnTo>
                    <a:pt x="26" y="6"/>
                  </a:lnTo>
                  <a:lnTo>
                    <a:pt x="10" y="6"/>
                  </a:lnTo>
                  <a:lnTo>
                    <a:pt x="0" y="11"/>
                  </a:lnTo>
                </a:path>
              </a:pathLst>
            </a:custGeom>
            <a:solidFill>
              <a:srgbClr val="00ff00"/>
            </a:solid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353" name=""/>
            <p:cNvSpPr/>
            <p:nvPr/>
          </p:nvSpPr>
          <p:spPr>
            <a:xfrm>
              <a:off x="7064640" y="2829960"/>
              <a:ext cx="28080" cy="1440"/>
            </a:xfrm>
            <a:custGeom>
              <a:avLst/>
              <a:gdLst/>
              <a:ahLst/>
              <a:rect l="l" t="t" r="r" b="b"/>
              <a:pathLst>
                <a:path w="16" h="0">
                  <a:moveTo>
                    <a:pt x="16" y="0"/>
                  </a:moveTo>
                  <a:lnTo>
                    <a:pt x="11" y="0"/>
                  </a:lnTo>
                  <a:lnTo>
                    <a:pt x="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54" name=""/>
            <p:cNvSpPr/>
            <p:nvPr/>
          </p:nvSpPr>
          <p:spPr>
            <a:xfrm>
              <a:off x="6917760" y="2810520"/>
              <a:ext cx="146520" cy="240120"/>
            </a:xfrm>
            <a:custGeom>
              <a:avLst/>
              <a:gdLst/>
              <a:ahLst/>
              <a:rect l="l" t="t" r="r" b="b"/>
              <a:pathLst>
                <a:path w="82" h="138">
                  <a:moveTo>
                    <a:pt x="82" y="11"/>
                  </a:moveTo>
                  <a:lnTo>
                    <a:pt x="77" y="11"/>
                  </a:lnTo>
                  <a:lnTo>
                    <a:pt x="77" y="11"/>
                  </a:lnTo>
                  <a:lnTo>
                    <a:pt x="67" y="6"/>
                  </a:lnTo>
                  <a:lnTo>
                    <a:pt x="56" y="6"/>
                  </a:lnTo>
                  <a:lnTo>
                    <a:pt x="51" y="0"/>
                  </a:lnTo>
                  <a:lnTo>
                    <a:pt x="46" y="0"/>
                  </a:lnTo>
                  <a:lnTo>
                    <a:pt x="46" y="6"/>
                  </a:lnTo>
                  <a:lnTo>
                    <a:pt x="31" y="21"/>
                  </a:lnTo>
                  <a:lnTo>
                    <a:pt x="26" y="16"/>
                  </a:lnTo>
                  <a:lnTo>
                    <a:pt x="15" y="21"/>
                  </a:lnTo>
                  <a:lnTo>
                    <a:pt x="15" y="27"/>
                  </a:lnTo>
                  <a:lnTo>
                    <a:pt x="5" y="32"/>
                  </a:lnTo>
                  <a:lnTo>
                    <a:pt x="5" y="43"/>
                  </a:lnTo>
                  <a:lnTo>
                    <a:pt x="0" y="48"/>
                  </a:lnTo>
                  <a:lnTo>
                    <a:pt x="10" y="53"/>
                  </a:lnTo>
                  <a:lnTo>
                    <a:pt x="15" y="69"/>
                  </a:lnTo>
                  <a:lnTo>
                    <a:pt x="20" y="106"/>
                  </a:lnTo>
                  <a:lnTo>
                    <a:pt x="31" y="122"/>
                  </a:lnTo>
                  <a:lnTo>
                    <a:pt x="26" y="133"/>
                  </a:lnTo>
                  <a:lnTo>
                    <a:pt x="31" y="138"/>
                  </a:lnTo>
                  <a:lnTo>
                    <a:pt x="36" y="117"/>
                  </a:lnTo>
                  <a:lnTo>
                    <a:pt x="41" y="106"/>
                  </a:lnTo>
                  <a:lnTo>
                    <a:pt x="31" y="59"/>
                  </a:lnTo>
                  <a:lnTo>
                    <a:pt x="41" y="64"/>
                  </a:lnTo>
                  <a:lnTo>
                    <a:pt x="56" y="64"/>
                  </a:lnTo>
                  <a:lnTo>
                    <a:pt x="56" y="59"/>
                  </a:lnTo>
                  <a:lnTo>
                    <a:pt x="46" y="59"/>
                  </a:lnTo>
                  <a:lnTo>
                    <a:pt x="46" y="59"/>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5" name=""/>
            <p:cNvSpPr/>
            <p:nvPr/>
          </p:nvSpPr>
          <p:spPr>
            <a:xfrm flipH="1">
              <a:off x="7379280" y="2754720"/>
              <a:ext cx="82080" cy="38160"/>
            </a:xfrm>
            <a:prstGeom prst="line">
              <a:avLst/>
            </a:prstGeom>
            <a:ln w="1260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56" name=""/>
            <p:cNvSpPr/>
            <p:nvPr/>
          </p:nvSpPr>
          <p:spPr>
            <a:xfrm>
              <a:off x="7361280" y="2793240"/>
              <a:ext cx="17640" cy="1800"/>
            </a:xfrm>
            <a:custGeom>
              <a:avLst/>
              <a:gdLst/>
              <a:ahLst/>
              <a:rect l="l" t="t" r="r" b="b"/>
              <a:pathLst>
                <a:path w="10" h="0">
                  <a:moveTo>
                    <a:pt x="10" y="0"/>
                  </a:moveTo>
                  <a:lnTo>
                    <a:pt x="5" y="0"/>
                  </a:lnTo>
                  <a:lnTo>
                    <a:pt x="5"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57" name=""/>
            <p:cNvSpPr/>
            <p:nvPr/>
          </p:nvSpPr>
          <p:spPr>
            <a:xfrm>
              <a:off x="7361280" y="2793240"/>
              <a:ext cx="1440" cy="17280"/>
            </a:xfrm>
            <a:custGeom>
              <a:avLst/>
              <a:gdLst/>
              <a:ahLst/>
              <a:rect l="l" t="t" r="r" b="b"/>
              <a:pathLst>
                <a:path w="0" h="10">
                  <a:moveTo>
                    <a:pt x="0" y="0"/>
                  </a:moveTo>
                  <a:lnTo>
                    <a:pt x="0" y="5"/>
                  </a:lnTo>
                  <a:lnTo>
                    <a:pt x="0" y="5"/>
                  </a:lnTo>
                  <a:lnTo>
                    <a:pt x="0" y="1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58" name=""/>
            <p:cNvSpPr/>
            <p:nvPr/>
          </p:nvSpPr>
          <p:spPr>
            <a:xfrm>
              <a:off x="7305840" y="2810520"/>
              <a:ext cx="55440" cy="19080"/>
            </a:xfrm>
            <a:custGeom>
              <a:avLst/>
              <a:gdLst/>
              <a:ahLst/>
              <a:rect l="l" t="t" r="r" b="b"/>
              <a:pathLst>
                <a:path w="31" h="11">
                  <a:moveTo>
                    <a:pt x="31" y="0"/>
                  </a:moveTo>
                  <a:lnTo>
                    <a:pt x="20" y="6"/>
                  </a:lnTo>
                  <a:lnTo>
                    <a:pt x="15" y="11"/>
                  </a:lnTo>
                  <a:lnTo>
                    <a:pt x="0" y="11"/>
                  </a:lnTo>
                </a:path>
              </a:pathLst>
            </a:custGeom>
            <a:solidFill>
              <a:srgbClr val="00ff00"/>
            </a:solid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359" name=""/>
            <p:cNvSpPr/>
            <p:nvPr/>
          </p:nvSpPr>
          <p:spPr>
            <a:xfrm>
              <a:off x="7295400" y="2801880"/>
              <a:ext cx="10440" cy="27720"/>
            </a:xfrm>
            <a:custGeom>
              <a:avLst/>
              <a:gdLst/>
              <a:ahLst/>
              <a:rect l="l" t="t" r="r" b="b"/>
              <a:pathLst>
                <a:path w="6" h="16">
                  <a:moveTo>
                    <a:pt x="6" y="16"/>
                  </a:moveTo>
                  <a:lnTo>
                    <a:pt x="6" y="11"/>
                  </a:lnTo>
                  <a:lnTo>
                    <a:pt x="0" y="5"/>
                  </a:lnTo>
                  <a:lnTo>
                    <a:pt x="6" y="0"/>
                  </a:lnTo>
                </a:path>
              </a:pathLst>
            </a:custGeom>
            <a:solidFill>
              <a:srgbClr val="00ff00"/>
            </a:solid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360" name=""/>
            <p:cNvSpPr/>
            <p:nvPr/>
          </p:nvSpPr>
          <p:spPr>
            <a:xfrm>
              <a:off x="7305840" y="2782800"/>
              <a:ext cx="8640" cy="18720"/>
            </a:xfrm>
            <a:custGeom>
              <a:avLst/>
              <a:gdLst/>
              <a:ahLst/>
              <a:rect l="l" t="t" r="r" b="b"/>
              <a:pathLst>
                <a:path w="5" h="11">
                  <a:moveTo>
                    <a:pt x="0" y="11"/>
                  </a:moveTo>
                  <a:lnTo>
                    <a:pt x="0" y="11"/>
                  </a:lnTo>
                  <a:lnTo>
                    <a:pt x="5" y="6"/>
                  </a:lnTo>
                  <a:lnTo>
                    <a:pt x="5" y="0"/>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361" name=""/>
            <p:cNvSpPr/>
            <p:nvPr/>
          </p:nvSpPr>
          <p:spPr>
            <a:xfrm>
              <a:off x="7314840" y="2765520"/>
              <a:ext cx="1800" cy="17280"/>
            </a:xfrm>
            <a:custGeom>
              <a:avLst/>
              <a:gdLst/>
              <a:ahLst/>
              <a:rect l="l" t="t" r="r" b="b"/>
              <a:pathLst>
                <a:path w="0" h="10">
                  <a:moveTo>
                    <a:pt x="0" y="10"/>
                  </a:moveTo>
                  <a:lnTo>
                    <a:pt x="0" y="5"/>
                  </a:lnTo>
                  <a:lnTo>
                    <a:pt x="0" y="5"/>
                  </a:lnTo>
                  <a:lnTo>
                    <a:pt x="0" y="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62" name=""/>
            <p:cNvSpPr/>
            <p:nvPr/>
          </p:nvSpPr>
          <p:spPr>
            <a:xfrm>
              <a:off x="7314840" y="2754720"/>
              <a:ext cx="1800" cy="10440"/>
            </a:xfrm>
            <a:prstGeom prst="rect">
              <a:avLst/>
            </a:prstGeom>
            <a:solidFill>
              <a:srgbClr val="00ff00"/>
            </a:solidFill>
            <a:ln w="12600">
              <a:solidFill>
                <a:srgbClr val="ffffff"/>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363" name=""/>
            <p:cNvSpPr/>
            <p:nvPr/>
          </p:nvSpPr>
          <p:spPr>
            <a:xfrm>
              <a:off x="7314840" y="2690640"/>
              <a:ext cx="73080" cy="64080"/>
            </a:xfrm>
            <a:custGeom>
              <a:avLst/>
              <a:gdLst/>
              <a:ahLst/>
              <a:rect l="l" t="t" r="r" b="b"/>
              <a:pathLst>
                <a:path w="41" h="37">
                  <a:moveTo>
                    <a:pt x="0" y="37"/>
                  </a:moveTo>
                  <a:lnTo>
                    <a:pt x="5" y="32"/>
                  </a:lnTo>
                  <a:lnTo>
                    <a:pt x="10" y="37"/>
                  </a:lnTo>
                  <a:lnTo>
                    <a:pt x="41" y="6"/>
                  </a:lnTo>
                  <a:lnTo>
                    <a:pt x="41" y="0"/>
                  </a:lnTo>
                </a:path>
              </a:pathLst>
            </a:custGeom>
            <a:solidFill>
              <a:srgbClr val="00ff00"/>
            </a:solid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364" name=""/>
            <p:cNvSpPr/>
            <p:nvPr/>
          </p:nvSpPr>
          <p:spPr>
            <a:xfrm>
              <a:off x="7305840" y="2829960"/>
              <a:ext cx="17640" cy="27360"/>
            </a:xfrm>
            <a:custGeom>
              <a:avLst/>
              <a:gdLst/>
              <a:ahLst/>
              <a:rect l="l" t="t" r="r" b="b"/>
              <a:pathLst>
                <a:path w="10" h="16">
                  <a:moveTo>
                    <a:pt x="0" y="0"/>
                  </a:moveTo>
                  <a:lnTo>
                    <a:pt x="0" y="0"/>
                  </a:lnTo>
                  <a:lnTo>
                    <a:pt x="5" y="10"/>
                  </a:lnTo>
                  <a:lnTo>
                    <a:pt x="10" y="16"/>
                  </a:lnTo>
                </a:path>
              </a:pathLst>
            </a:custGeom>
            <a:solidFill>
              <a:srgbClr val="00ff00"/>
            </a:solidFill>
            <a:ln w="1260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365" name=""/>
            <p:cNvSpPr/>
            <p:nvPr/>
          </p:nvSpPr>
          <p:spPr>
            <a:xfrm>
              <a:off x="7323840" y="2857680"/>
              <a:ext cx="26640" cy="1800"/>
            </a:xfrm>
            <a:custGeom>
              <a:avLst/>
              <a:gdLst/>
              <a:ahLst/>
              <a:rect l="l" t="t" r="r" b="b"/>
              <a:pathLst>
                <a:path w="15" h="0">
                  <a:moveTo>
                    <a:pt x="0" y="0"/>
                  </a:moveTo>
                  <a:lnTo>
                    <a:pt x="0" y="0"/>
                  </a:lnTo>
                  <a:lnTo>
                    <a:pt x="5" y="0"/>
                  </a:lnTo>
                  <a:lnTo>
                    <a:pt x="15" y="0"/>
                  </a:lnTo>
                </a:path>
              </a:pathLst>
            </a:custGeom>
            <a:solidFill>
              <a:srgbClr val="00ff00"/>
            </a:solid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66" name=""/>
            <p:cNvSpPr/>
            <p:nvPr/>
          </p:nvSpPr>
          <p:spPr>
            <a:xfrm>
              <a:off x="7350480" y="2829960"/>
              <a:ext cx="46440" cy="27360"/>
            </a:xfrm>
            <a:custGeom>
              <a:avLst/>
              <a:gdLst/>
              <a:ahLst/>
              <a:rect l="l" t="t" r="r" b="b"/>
              <a:pathLst>
                <a:path w="26" h="16">
                  <a:moveTo>
                    <a:pt x="0" y="16"/>
                  </a:moveTo>
                  <a:lnTo>
                    <a:pt x="6" y="10"/>
                  </a:lnTo>
                  <a:lnTo>
                    <a:pt x="16" y="5"/>
                  </a:lnTo>
                  <a:lnTo>
                    <a:pt x="26" y="0"/>
                  </a:lnTo>
                </a:path>
              </a:pathLst>
            </a:custGeom>
            <a:solidFill>
              <a:srgbClr val="00ff00"/>
            </a:solidFill>
            <a:ln w="1260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367" name=""/>
            <p:cNvSpPr/>
            <p:nvPr/>
          </p:nvSpPr>
          <p:spPr>
            <a:xfrm>
              <a:off x="7396920" y="2810520"/>
              <a:ext cx="46440" cy="19080"/>
            </a:xfrm>
            <a:custGeom>
              <a:avLst/>
              <a:gdLst/>
              <a:ahLst/>
              <a:rect l="l" t="t" r="r" b="b"/>
              <a:pathLst>
                <a:path w="26" h="11">
                  <a:moveTo>
                    <a:pt x="0" y="11"/>
                  </a:moveTo>
                  <a:lnTo>
                    <a:pt x="5" y="11"/>
                  </a:lnTo>
                  <a:lnTo>
                    <a:pt x="16" y="6"/>
                  </a:lnTo>
                  <a:lnTo>
                    <a:pt x="26" y="0"/>
                  </a:lnTo>
                </a:path>
              </a:pathLst>
            </a:custGeom>
            <a:solidFill>
              <a:srgbClr val="00ff00"/>
            </a:solid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368" name=""/>
            <p:cNvSpPr/>
            <p:nvPr/>
          </p:nvSpPr>
          <p:spPr>
            <a:xfrm>
              <a:off x="7350480" y="2857680"/>
              <a:ext cx="75240" cy="27720"/>
            </a:xfrm>
            <a:custGeom>
              <a:avLst/>
              <a:gdLst/>
              <a:ahLst/>
              <a:rect l="l" t="t" r="r" b="b"/>
              <a:pathLst>
                <a:path w="42" h="16">
                  <a:moveTo>
                    <a:pt x="0" y="0"/>
                  </a:moveTo>
                  <a:lnTo>
                    <a:pt x="21" y="10"/>
                  </a:lnTo>
                  <a:lnTo>
                    <a:pt x="31" y="10"/>
                  </a:lnTo>
                  <a:lnTo>
                    <a:pt x="36" y="16"/>
                  </a:lnTo>
                  <a:lnTo>
                    <a:pt x="42" y="16"/>
                  </a:lnTo>
                </a:path>
              </a:pathLst>
            </a:custGeom>
            <a:solidFill>
              <a:srgbClr val="00ff00"/>
            </a:solid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369" name=""/>
            <p:cNvSpPr/>
            <p:nvPr/>
          </p:nvSpPr>
          <p:spPr>
            <a:xfrm>
              <a:off x="7425720" y="2838600"/>
              <a:ext cx="26640" cy="46800"/>
            </a:xfrm>
            <a:custGeom>
              <a:avLst/>
              <a:gdLst/>
              <a:ahLst/>
              <a:rect l="l" t="t" r="r" b="b"/>
              <a:pathLst>
                <a:path w="15" h="27">
                  <a:moveTo>
                    <a:pt x="0" y="27"/>
                  </a:moveTo>
                  <a:lnTo>
                    <a:pt x="5" y="21"/>
                  </a:lnTo>
                  <a:lnTo>
                    <a:pt x="10" y="5"/>
                  </a:lnTo>
                  <a:lnTo>
                    <a:pt x="15" y="0"/>
                  </a:lnTo>
                </a:path>
              </a:pathLst>
            </a:custGeom>
            <a:solidFill>
              <a:srgbClr val="00ff00"/>
            </a:solid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370" name=""/>
            <p:cNvSpPr/>
            <p:nvPr/>
          </p:nvSpPr>
          <p:spPr>
            <a:xfrm>
              <a:off x="7452720" y="2801880"/>
              <a:ext cx="28080" cy="36360"/>
            </a:xfrm>
            <a:custGeom>
              <a:avLst/>
              <a:gdLst/>
              <a:ahLst/>
              <a:rect l="l" t="t" r="r" b="b"/>
              <a:pathLst>
                <a:path w="16" h="21">
                  <a:moveTo>
                    <a:pt x="0" y="21"/>
                  </a:moveTo>
                  <a:lnTo>
                    <a:pt x="5" y="16"/>
                  </a:lnTo>
                  <a:lnTo>
                    <a:pt x="10" y="5"/>
                  </a:lnTo>
                  <a:lnTo>
                    <a:pt x="16" y="0"/>
                  </a:lnTo>
                </a:path>
              </a:pathLst>
            </a:custGeom>
            <a:solidFill>
              <a:srgbClr val="00ff00"/>
            </a:solidFill>
            <a:ln w="1260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371" name=""/>
            <p:cNvSpPr/>
            <p:nvPr/>
          </p:nvSpPr>
          <p:spPr>
            <a:xfrm>
              <a:off x="7480800" y="2793240"/>
              <a:ext cx="35640" cy="8640"/>
            </a:xfrm>
            <a:custGeom>
              <a:avLst/>
              <a:gdLst/>
              <a:ahLst/>
              <a:rect l="l" t="t" r="r" b="b"/>
              <a:pathLst>
                <a:path w="20" h="5">
                  <a:moveTo>
                    <a:pt x="0" y="5"/>
                  </a:moveTo>
                  <a:lnTo>
                    <a:pt x="0" y="5"/>
                  </a:lnTo>
                  <a:lnTo>
                    <a:pt x="10" y="0"/>
                  </a:lnTo>
                  <a:lnTo>
                    <a:pt x="20" y="5"/>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372" name=""/>
            <p:cNvSpPr/>
            <p:nvPr/>
          </p:nvSpPr>
          <p:spPr>
            <a:xfrm>
              <a:off x="7507800" y="2774160"/>
              <a:ext cx="8640" cy="36000"/>
            </a:xfrm>
            <a:prstGeom prst="line">
              <a:avLst/>
            </a:prstGeom>
            <a:ln w="12600">
              <a:solidFill>
                <a:srgbClr val="ffffff"/>
              </a:solidFill>
              <a:miter/>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373" name=""/>
            <p:cNvSpPr/>
            <p:nvPr/>
          </p:nvSpPr>
          <p:spPr>
            <a:xfrm>
              <a:off x="7470360" y="2801880"/>
              <a:ext cx="46080" cy="19080"/>
            </a:xfrm>
            <a:custGeom>
              <a:avLst/>
              <a:gdLst/>
              <a:ahLst/>
              <a:rect l="l" t="t" r="r" b="b"/>
              <a:pathLst>
                <a:path w="26" h="11">
                  <a:moveTo>
                    <a:pt x="26" y="5"/>
                  </a:moveTo>
                  <a:lnTo>
                    <a:pt x="21" y="0"/>
                  </a:lnTo>
                  <a:lnTo>
                    <a:pt x="16" y="0"/>
                  </a:lnTo>
                  <a:lnTo>
                    <a:pt x="0" y="11"/>
                  </a:lnTo>
                </a:path>
              </a:pathLst>
            </a:custGeom>
            <a:solidFill>
              <a:srgbClr val="00ff00"/>
            </a:solid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374" name=""/>
            <p:cNvSpPr/>
            <p:nvPr/>
          </p:nvSpPr>
          <p:spPr>
            <a:xfrm>
              <a:off x="7516800" y="2857680"/>
              <a:ext cx="55440" cy="45360"/>
            </a:xfrm>
            <a:custGeom>
              <a:avLst/>
              <a:gdLst/>
              <a:ahLst/>
              <a:rect l="l" t="t" r="r" b="b"/>
              <a:pathLst>
                <a:path w="31" h="26">
                  <a:moveTo>
                    <a:pt x="0" y="26"/>
                  </a:moveTo>
                  <a:lnTo>
                    <a:pt x="16" y="26"/>
                  </a:lnTo>
                  <a:lnTo>
                    <a:pt x="21" y="10"/>
                  </a:lnTo>
                  <a:lnTo>
                    <a:pt x="31" y="10"/>
                  </a:lnTo>
                  <a:lnTo>
                    <a:pt x="26" y="0"/>
                  </a:lnTo>
                  <a:lnTo>
                    <a:pt x="26" y="5"/>
                  </a:lnTo>
                  <a:lnTo>
                    <a:pt x="16" y="10"/>
                  </a:lnTo>
                  <a:lnTo>
                    <a:pt x="11" y="26"/>
                  </a:lnTo>
                </a:path>
              </a:pathLst>
            </a:custGeom>
            <a:solidFill>
              <a:srgbClr val="00ff00"/>
            </a:solidFill>
            <a:ln w="1260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375" name=""/>
            <p:cNvSpPr/>
            <p:nvPr/>
          </p:nvSpPr>
          <p:spPr>
            <a:xfrm>
              <a:off x="7610040" y="2746080"/>
              <a:ext cx="26640" cy="19080"/>
            </a:xfrm>
            <a:custGeom>
              <a:avLst/>
              <a:gdLst/>
              <a:ahLst/>
              <a:rect l="l" t="t" r="r" b="b"/>
              <a:pathLst>
                <a:path w="15" h="11">
                  <a:moveTo>
                    <a:pt x="0" y="0"/>
                  </a:moveTo>
                  <a:lnTo>
                    <a:pt x="5" y="0"/>
                  </a:lnTo>
                  <a:lnTo>
                    <a:pt x="5" y="5"/>
                  </a:lnTo>
                  <a:lnTo>
                    <a:pt x="15" y="5"/>
                  </a:lnTo>
                  <a:lnTo>
                    <a:pt x="15" y="11"/>
                  </a:lnTo>
                </a:path>
              </a:pathLst>
            </a:custGeom>
            <a:solidFill>
              <a:srgbClr val="00ff00"/>
            </a:solid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376" name=""/>
            <p:cNvSpPr/>
            <p:nvPr/>
          </p:nvSpPr>
          <p:spPr>
            <a:xfrm>
              <a:off x="7009200" y="2838600"/>
              <a:ext cx="74880" cy="192960"/>
            </a:xfrm>
            <a:custGeom>
              <a:avLst/>
              <a:gdLst/>
              <a:ahLst/>
              <a:rect l="l" t="t" r="r" b="b"/>
              <a:pathLst>
                <a:path w="42" h="111">
                  <a:moveTo>
                    <a:pt x="42" y="16"/>
                  </a:moveTo>
                  <a:lnTo>
                    <a:pt x="31" y="0"/>
                  </a:lnTo>
                  <a:lnTo>
                    <a:pt x="26" y="0"/>
                  </a:lnTo>
                  <a:lnTo>
                    <a:pt x="21" y="16"/>
                  </a:lnTo>
                  <a:lnTo>
                    <a:pt x="16" y="21"/>
                  </a:lnTo>
                  <a:lnTo>
                    <a:pt x="11" y="27"/>
                  </a:lnTo>
                  <a:lnTo>
                    <a:pt x="5" y="32"/>
                  </a:lnTo>
                  <a:lnTo>
                    <a:pt x="5" y="48"/>
                  </a:lnTo>
                  <a:lnTo>
                    <a:pt x="0" y="53"/>
                  </a:lnTo>
                  <a:lnTo>
                    <a:pt x="0" y="64"/>
                  </a:lnTo>
                  <a:lnTo>
                    <a:pt x="5" y="69"/>
                  </a:lnTo>
                  <a:lnTo>
                    <a:pt x="0" y="74"/>
                  </a:lnTo>
                  <a:lnTo>
                    <a:pt x="0" y="90"/>
                  </a:lnTo>
                  <a:lnTo>
                    <a:pt x="0" y="96"/>
                  </a:lnTo>
                  <a:lnTo>
                    <a:pt x="5" y="106"/>
                  </a:lnTo>
                  <a:lnTo>
                    <a:pt x="11" y="111"/>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7" name=""/>
            <p:cNvSpPr/>
            <p:nvPr/>
          </p:nvSpPr>
          <p:spPr>
            <a:xfrm>
              <a:off x="7305840" y="3162240"/>
              <a:ext cx="26640" cy="8640"/>
            </a:xfrm>
            <a:custGeom>
              <a:avLst/>
              <a:gdLst/>
              <a:ahLst/>
              <a:rect l="l" t="t" r="r" b="b"/>
              <a:pathLst>
                <a:path w="15" h="5">
                  <a:moveTo>
                    <a:pt x="15" y="0"/>
                  </a:moveTo>
                  <a:lnTo>
                    <a:pt x="0" y="5"/>
                  </a:lnTo>
                  <a:lnTo>
                    <a:pt x="0" y="5"/>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378" name=""/>
            <p:cNvSpPr/>
            <p:nvPr/>
          </p:nvSpPr>
          <p:spPr>
            <a:xfrm>
              <a:off x="6909120" y="2986560"/>
              <a:ext cx="100080" cy="8640"/>
            </a:xfrm>
            <a:custGeom>
              <a:avLst/>
              <a:gdLst/>
              <a:ahLst/>
              <a:rect l="l" t="t" r="r" b="b"/>
              <a:pathLst>
                <a:path w="56" h="5">
                  <a:moveTo>
                    <a:pt x="56" y="5"/>
                  </a:moveTo>
                  <a:lnTo>
                    <a:pt x="2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379" name=""/>
            <p:cNvSpPr/>
            <p:nvPr/>
          </p:nvSpPr>
          <p:spPr>
            <a:xfrm>
              <a:off x="2100240" y="2497320"/>
              <a:ext cx="312840" cy="681840"/>
            </a:xfrm>
            <a:custGeom>
              <a:avLst/>
              <a:gdLst/>
              <a:ahLst/>
              <a:rect l="l" t="t" r="r" b="b"/>
              <a:pathLst>
                <a:path w="175" h="392">
                  <a:moveTo>
                    <a:pt x="175" y="0"/>
                  </a:moveTo>
                  <a:lnTo>
                    <a:pt x="175" y="11"/>
                  </a:lnTo>
                  <a:lnTo>
                    <a:pt x="160" y="27"/>
                  </a:lnTo>
                  <a:lnTo>
                    <a:pt x="119" y="42"/>
                  </a:lnTo>
                  <a:lnTo>
                    <a:pt x="119" y="64"/>
                  </a:lnTo>
                  <a:lnTo>
                    <a:pt x="41" y="143"/>
                  </a:lnTo>
                  <a:lnTo>
                    <a:pt x="31" y="175"/>
                  </a:lnTo>
                  <a:lnTo>
                    <a:pt x="20" y="212"/>
                  </a:lnTo>
                  <a:lnTo>
                    <a:pt x="0" y="307"/>
                  </a:lnTo>
                  <a:lnTo>
                    <a:pt x="26" y="392"/>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0" name=""/>
            <p:cNvSpPr/>
            <p:nvPr/>
          </p:nvSpPr>
          <p:spPr>
            <a:xfrm>
              <a:off x="2155680" y="2451960"/>
              <a:ext cx="285480" cy="830160"/>
            </a:xfrm>
            <a:custGeom>
              <a:avLst/>
              <a:gdLst/>
              <a:ahLst/>
              <a:rect l="l" t="t" r="r" b="b"/>
              <a:pathLst>
                <a:path w="160" h="477">
                  <a:moveTo>
                    <a:pt x="160" y="0"/>
                  </a:moveTo>
                  <a:lnTo>
                    <a:pt x="144" y="47"/>
                  </a:lnTo>
                  <a:lnTo>
                    <a:pt x="113" y="84"/>
                  </a:lnTo>
                  <a:lnTo>
                    <a:pt x="98" y="90"/>
                  </a:lnTo>
                  <a:lnTo>
                    <a:pt x="82" y="132"/>
                  </a:lnTo>
                  <a:lnTo>
                    <a:pt x="51" y="180"/>
                  </a:lnTo>
                  <a:lnTo>
                    <a:pt x="41" y="190"/>
                  </a:lnTo>
                  <a:lnTo>
                    <a:pt x="51" y="222"/>
                  </a:lnTo>
                  <a:lnTo>
                    <a:pt x="41" y="318"/>
                  </a:lnTo>
                  <a:lnTo>
                    <a:pt x="36" y="365"/>
                  </a:lnTo>
                  <a:lnTo>
                    <a:pt x="0" y="413"/>
                  </a:lnTo>
                  <a:lnTo>
                    <a:pt x="15" y="477"/>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1" name=""/>
            <p:cNvSpPr/>
            <p:nvPr/>
          </p:nvSpPr>
          <p:spPr>
            <a:xfrm>
              <a:off x="2108880" y="2506320"/>
              <a:ext cx="312840" cy="894240"/>
            </a:xfrm>
            <a:custGeom>
              <a:avLst/>
              <a:gdLst/>
              <a:ahLst/>
              <a:rect l="l" t="t" r="r" b="b"/>
              <a:pathLst>
                <a:path w="175" h="514">
                  <a:moveTo>
                    <a:pt x="175" y="0"/>
                  </a:moveTo>
                  <a:lnTo>
                    <a:pt x="170" y="16"/>
                  </a:lnTo>
                  <a:lnTo>
                    <a:pt x="139" y="53"/>
                  </a:lnTo>
                  <a:lnTo>
                    <a:pt x="124" y="53"/>
                  </a:lnTo>
                  <a:lnTo>
                    <a:pt x="108" y="96"/>
                  </a:lnTo>
                  <a:lnTo>
                    <a:pt x="72" y="149"/>
                  </a:lnTo>
                  <a:lnTo>
                    <a:pt x="62" y="159"/>
                  </a:lnTo>
                  <a:lnTo>
                    <a:pt x="72" y="191"/>
                  </a:lnTo>
                  <a:lnTo>
                    <a:pt x="62" y="287"/>
                  </a:lnTo>
                  <a:lnTo>
                    <a:pt x="52" y="297"/>
                  </a:lnTo>
                  <a:lnTo>
                    <a:pt x="21" y="355"/>
                  </a:lnTo>
                  <a:lnTo>
                    <a:pt x="21" y="424"/>
                  </a:lnTo>
                  <a:lnTo>
                    <a:pt x="26" y="424"/>
                  </a:lnTo>
                  <a:lnTo>
                    <a:pt x="41" y="451"/>
                  </a:lnTo>
                  <a:lnTo>
                    <a:pt x="15" y="488"/>
                  </a:lnTo>
                  <a:lnTo>
                    <a:pt x="15" y="499"/>
                  </a:lnTo>
                  <a:lnTo>
                    <a:pt x="10" y="509"/>
                  </a:lnTo>
                  <a:lnTo>
                    <a:pt x="0" y="514"/>
                  </a:lnTo>
                  <a:lnTo>
                    <a:pt x="15" y="509"/>
                  </a:lnTo>
                  <a:lnTo>
                    <a:pt x="46" y="504"/>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2" name=""/>
            <p:cNvSpPr/>
            <p:nvPr/>
          </p:nvSpPr>
          <p:spPr>
            <a:xfrm>
              <a:off x="2182320" y="2533680"/>
              <a:ext cx="185400" cy="74880"/>
            </a:xfrm>
            <a:custGeom>
              <a:avLst/>
              <a:gdLst/>
              <a:ahLst/>
              <a:rect l="l" t="t" r="r" b="b"/>
              <a:pathLst>
                <a:path w="104" h="43">
                  <a:moveTo>
                    <a:pt x="73" y="43"/>
                  </a:moveTo>
                  <a:lnTo>
                    <a:pt x="104" y="21"/>
                  </a:lnTo>
                  <a:lnTo>
                    <a:pt x="83" y="43"/>
                  </a:lnTo>
                  <a:lnTo>
                    <a:pt x="62" y="32"/>
                  </a:lnTo>
                  <a:lnTo>
                    <a:pt x="57" y="21"/>
                  </a:lnTo>
                  <a:lnTo>
                    <a:pt x="36" y="16"/>
                  </a:lnTo>
                  <a:lnTo>
                    <a:pt x="0" y="0"/>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383" name=""/>
            <p:cNvSpPr/>
            <p:nvPr/>
          </p:nvSpPr>
          <p:spPr>
            <a:xfrm>
              <a:off x="2182320" y="3282120"/>
              <a:ext cx="156960" cy="386280"/>
            </a:xfrm>
            <a:custGeom>
              <a:avLst/>
              <a:gdLst/>
              <a:ahLst/>
              <a:rect l="l" t="t" r="r" b="b"/>
              <a:pathLst>
                <a:path w="88" h="222">
                  <a:moveTo>
                    <a:pt x="0" y="0"/>
                  </a:moveTo>
                  <a:lnTo>
                    <a:pt x="0" y="53"/>
                  </a:lnTo>
                  <a:lnTo>
                    <a:pt x="52" y="127"/>
                  </a:lnTo>
                  <a:lnTo>
                    <a:pt x="52" y="148"/>
                  </a:lnTo>
                  <a:lnTo>
                    <a:pt x="36" y="148"/>
                  </a:lnTo>
                  <a:lnTo>
                    <a:pt x="16" y="169"/>
                  </a:lnTo>
                  <a:lnTo>
                    <a:pt x="11" y="201"/>
                  </a:lnTo>
                  <a:lnTo>
                    <a:pt x="0" y="212"/>
                  </a:lnTo>
                  <a:lnTo>
                    <a:pt x="73" y="222"/>
                  </a:lnTo>
                  <a:lnTo>
                    <a:pt x="88" y="212"/>
                  </a:lnTo>
                  <a:lnTo>
                    <a:pt x="83" y="206"/>
                  </a:lnTo>
                  <a:lnTo>
                    <a:pt x="62" y="148"/>
                  </a:lnTo>
                  <a:lnTo>
                    <a:pt x="52" y="148"/>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4" name=""/>
            <p:cNvSpPr/>
            <p:nvPr/>
          </p:nvSpPr>
          <p:spPr>
            <a:xfrm>
              <a:off x="2191320" y="3651480"/>
              <a:ext cx="148320" cy="25920"/>
            </a:xfrm>
            <a:custGeom>
              <a:avLst/>
              <a:gdLst/>
              <a:ahLst/>
              <a:rect l="l" t="t" r="r" b="b"/>
              <a:pathLst>
                <a:path w="83" h="15">
                  <a:moveTo>
                    <a:pt x="0" y="0"/>
                  </a:moveTo>
                  <a:lnTo>
                    <a:pt x="68" y="15"/>
                  </a:lnTo>
                  <a:lnTo>
                    <a:pt x="83" y="0"/>
                  </a:lnTo>
                </a:path>
              </a:pathLst>
            </a:custGeom>
            <a:solidFill>
              <a:srgbClr val="00ff00"/>
            </a:solidFill>
            <a:ln w="1260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385" name=""/>
            <p:cNvSpPr/>
            <p:nvPr/>
          </p:nvSpPr>
          <p:spPr>
            <a:xfrm>
              <a:off x="2182320" y="3299760"/>
              <a:ext cx="276840" cy="536400"/>
            </a:xfrm>
            <a:custGeom>
              <a:avLst/>
              <a:gdLst/>
              <a:ahLst/>
              <a:rect l="l" t="t" r="r" b="b"/>
              <a:pathLst>
                <a:path w="155" h="308">
                  <a:moveTo>
                    <a:pt x="0" y="0"/>
                  </a:moveTo>
                  <a:lnTo>
                    <a:pt x="5" y="37"/>
                  </a:lnTo>
                  <a:lnTo>
                    <a:pt x="57" y="117"/>
                  </a:lnTo>
                  <a:lnTo>
                    <a:pt x="83" y="191"/>
                  </a:lnTo>
                  <a:lnTo>
                    <a:pt x="88" y="202"/>
                  </a:lnTo>
                  <a:lnTo>
                    <a:pt x="114" y="265"/>
                  </a:lnTo>
                  <a:lnTo>
                    <a:pt x="140" y="270"/>
                  </a:lnTo>
                  <a:lnTo>
                    <a:pt x="155" y="308"/>
                  </a:lnTo>
                  <a:lnTo>
                    <a:pt x="140" y="276"/>
                  </a:lnTo>
                  <a:lnTo>
                    <a:pt x="109" y="270"/>
                  </a:lnTo>
                  <a:lnTo>
                    <a:pt x="93" y="202"/>
                  </a:lnTo>
                  <a:lnTo>
                    <a:pt x="109" y="233"/>
                  </a:lnTo>
                  <a:lnTo>
                    <a:pt x="155" y="239"/>
                  </a:lnTo>
                  <a:lnTo>
                    <a:pt x="155" y="308"/>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6" name=""/>
            <p:cNvSpPr/>
            <p:nvPr/>
          </p:nvSpPr>
          <p:spPr>
            <a:xfrm flipH="1" flipV="1">
              <a:off x="2146320" y="3170880"/>
              <a:ext cx="17640" cy="64080"/>
            </a:xfrm>
            <a:prstGeom prst="line">
              <a:avLst/>
            </a:prstGeom>
            <a:ln w="12600">
              <a:solidFill>
                <a:srgbClr val="ffffff"/>
              </a:solidFill>
              <a:miter/>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387" name=""/>
            <p:cNvSpPr/>
            <p:nvPr/>
          </p:nvSpPr>
          <p:spPr>
            <a:xfrm>
              <a:off x="2523600" y="3688200"/>
              <a:ext cx="370080" cy="173880"/>
            </a:xfrm>
            <a:custGeom>
              <a:avLst/>
              <a:gdLst/>
              <a:ahLst/>
              <a:rect l="l" t="t" r="r" b="b"/>
              <a:pathLst>
                <a:path w="207" h="100">
                  <a:moveTo>
                    <a:pt x="207" y="0"/>
                  </a:moveTo>
                  <a:lnTo>
                    <a:pt x="196" y="21"/>
                  </a:lnTo>
                  <a:lnTo>
                    <a:pt x="0" y="95"/>
                  </a:lnTo>
                  <a:lnTo>
                    <a:pt x="0" y="10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8" name=""/>
            <p:cNvSpPr/>
            <p:nvPr/>
          </p:nvSpPr>
          <p:spPr>
            <a:xfrm>
              <a:off x="2523600" y="3705480"/>
              <a:ext cx="387720" cy="166680"/>
            </a:xfrm>
            <a:custGeom>
              <a:avLst/>
              <a:gdLst/>
              <a:ahLst/>
              <a:rect l="l" t="t" r="r" b="b"/>
              <a:pathLst>
                <a:path w="217" h="96">
                  <a:moveTo>
                    <a:pt x="11" y="96"/>
                  </a:moveTo>
                  <a:lnTo>
                    <a:pt x="196" y="22"/>
                  </a:lnTo>
                  <a:lnTo>
                    <a:pt x="217" y="32"/>
                  </a:lnTo>
                  <a:lnTo>
                    <a:pt x="217" y="0"/>
                  </a:lnTo>
                  <a:lnTo>
                    <a:pt x="207" y="16"/>
                  </a:lnTo>
                  <a:lnTo>
                    <a:pt x="11" y="90"/>
                  </a:lnTo>
                  <a:lnTo>
                    <a:pt x="0" y="96"/>
                  </a:lnTo>
                  <a:lnTo>
                    <a:pt x="11" y="96"/>
                  </a:lnTo>
                  <a:close/>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9" name=""/>
            <p:cNvSpPr/>
            <p:nvPr/>
          </p:nvSpPr>
          <p:spPr>
            <a:xfrm>
              <a:off x="2523600" y="3705480"/>
              <a:ext cx="387720" cy="166680"/>
            </a:xfrm>
            <a:custGeom>
              <a:avLst/>
              <a:gdLst/>
              <a:ahLst/>
              <a:rect l="l" t="t" r="r" b="b"/>
              <a:pathLst>
                <a:path w="217" h="96">
                  <a:moveTo>
                    <a:pt x="11" y="96"/>
                  </a:moveTo>
                  <a:lnTo>
                    <a:pt x="196" y="22"/>
                  </a:lnTo>
                  <a:lnTo>
                    <a:pt x="217" y="32"/>
                  </a:lnTo>
                  <a:lnTo>
                    <a:pt x="217" y="0"/>
                  </a:lnTo>
                  <a:lnTo>
                    <a:pt x="207" y="16"/>
                  </a:lnTo>
                  <a:lnTo>
                    <a:pt x="11" y="90"/>
                  </a:lnTo>
                  <a:lnTo>
                    <a:pt x="0" y="96"/>
                  </a:lnTo>
                  <a:lnTo>
                    <a:pt x="11" y="96"/>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0" name=""/>
            <p:cNvSpPr/>
            <p:nvPr/>
          </p:nvSpPr>
          <p:spPr>
            <a:xfrm>
              <a:off x="2902680" y="3688200"/>
              <a:ext cx="312840" cy="55440"/>
            </a:xfrm>
            <a:custGeom>
              <a:avLst/>
              <a:gdLst/>
              <a:ahLst/>
              <a:rect l="l" t="t" r="r" b="b"/>
              <a:pathLst>
                <a:path w="175" h="32">
                  <a:moveTo>
                    <a:pt x="0" y="0"/>
                  </a:moveTo>
                  <a:lnTo>
                    <a:pt x="21" y="32"/>
                  </a:lnTo>
                  <a:lnTo>
                    <a:pt x="175" y="21"/>
                  </a:lnTo>
                </a:path>
              </a:pathLst>
            </a:custGeom>
            <a:solidFill>
              <a:srgbClr val="00ff00"/>
            </a:solid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91" name=""/>
            <p:cNvSpPr/>
            <p:nvPr/>
          </p:nvSpPr>
          <p:spPr>
            <a:xfrm>
              <a:off x="2496960" y="3872520"/>
              <a:ext cx="682560" cy="240120"/>
            </a:xfrm>
            <a:custGeom>
              <a:avLst/>
              <a:gdLst/>
              <a:ahLst/>
              <a:rect l="l" t="t" r="r" b="b"/>
              <a:pathLst>
                <a:path w="382" h="138">
                  <a:moveTo>
                    <a:pt x="382" y="138"/>
                  </a:moveTo>
                  <a:lnTo>
                    <a:pt x="361" y="122"/>
                  </a:lnTo>
                  <a:lnTo>
                    <a:pt x="310" y="106"/>
                  </a:lnTo>
                  <a:lnTo>
                    <a:pt x="279" y="122"/>
                  </a:lnTo>
                  <a:lnTo>
                    <a:pt x="191" y="106"/>
                  </a:lnTo>
                  <a:lnTo>
                    <a:pt x="103" y="42"/>
                  </a:lnTo>
                  <a:lnTo>
                    <a:pt x="57" y="53"/>
                  </a:lnTo>
                  <a:lnTo>
                    <a:pt x="0" y="32"/>
                  </a:lnTo>
                  <a:lnTo>
                    <a:pt x="0" y="26"/>
                  </a:lnTo>
                  <a:lnTo>
                    <a:pt x="0" y="26"/>
                  </a:lnTo>
                  <a:lnTo>
                    <a:pt x="5" y="21"/>
                  </a:lnTo>
                  <a:lnTo>
                    <a:pt x="15" y="5"/>
                  </a:lnTo>
                  <a:lnTo>
                    <a:pt x="15" y="0"/>
                  </a:lnTo>
                  <a:lnTo>
                    <a:pt x="10" y="5"/>
                  </a:lnTo>
                  <a:lnTo>
                    <a:pt x="5" y="21"/>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2" name=""/>
            <p:cNvSpPr/>
            <p:nvPr/>
          </p:nvSpPr>
          <p:spPr>
            <a:xfrm>
              <a:off x="2459160" y="3836160"/>
              <a:ext cx="64440" cy="36000"/>
            </a:xfrm>
            <a:custGeom>
              <a:avLst/>
              <a:gdLst/>
              <a:ahLst/>
              <a:rect l="l" t="t" r="r" b="b"/>
              <a:pathLst>
                <a:path w="36" h="21">
                  <a:moveTo>
                    <a:pt x="36" y="21"/>
                  </a:moveTo>
                  <a:lnTo>
                    <a:pt x="31" y="21"/>
                  </a:lnTo>
                  <a:lnTo>
                    <a:pt x="5" y="10"/>
                  </a:lnTo>
                  <a:lnTo>
                    <a:pt x="0" y="5"/>
                  </a:lnTo>
                  <a:lnTo>
                    <a:pt x="0" y="0"/>
                  </a:lnTo>
                </a:path>
              </a:pathLst>
            </a:custGeom>
            <a:solidFill>
              <a:srgbClr val="00ff00"/>
            </a:solidFill>
            <a:ln w="1260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393" name=""/>
            <p:cNvSpPr/>
            <p:nvPr/>
          </p:nvSpPr>
          <p:spPr>
            <a:xfrm>
              <a:off x="2395080" y="3825360"/>
              <a:ext cx="128160" cy="46800"/>
            </a:xfrm>
            <a:custGeom>
              <a:avLst/>
              <a:gdLst/>
              <a:ahLst/>
              <a:rect l="l" t="t" r="r" b="b"/>
              <a:pathLst>
                <a:path w="72" h="27">
                  <a:moveTo>
                    <a:pt x="0" y="11"/>
                  </a:moveTo>
                  <a:lnTo>
                    <a:pt x="5" y="11"/>
                  </a:lnTo>
                  <a:lnTo>
                    <a:pt x="5" y="0"/>
                  </a:lnTo>
                  <a:lnTo>
                    <a:pt x="15" y="0"/>
                  </a:lnTo>
                  <a:lnTo>
                    <a:pt x="46" y="11"/>
                  </a:lnTo>
                  <a:lnTo>
                    <a:pt x="52" y="11"/>
                  </a:lnTo>
                  <a:lnTo>
                    <a:pt x="72" y="21"/>
                  </a:lnTo>
                  <a:lnTo>
                    <a:pt x="72" y="27"/>
                  </a:lnTo>
                  <a:lnTo>
                    <a:pt x="41" y="11"/>
                  </a:lnTo>
                  <a:lnTo>
                    <a:pt x="36" y="11"/>
                  </a:lnTo>
                  <a:lnTo>
                    <a:pt x="36" y="6"/>
                  </a:lnTo>
                </a:path>
              </a:pathLst>
            </a:custGeom>
            <a:solidFill>
              <a:srgbClr val="00ff00"/>
            </a:solid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394" name=""/>
            <p:cNvSpPr/>
            <p:nvPr/>
          </p:nvSpPr>
          <p:spPr>
            <a:xfrm>
              <a:off x="2395080" y="3825360"/>
              <a:ext cx="119520" cy="36360"/>
            </a:xfrm>
            <a:custGeom>
              <a:avLst/>
              <a:gdLst/>
              <a:ahLst/>
              <a:rect l="l" t="t" r="r" b="b"/>
              <a:pathLst>
                <a:path w="67" h="21">
                  <a:moveTo>
                    <a:pt x="0" y="16"/>
                  </a:moveTo>
                  <a:lnTo>
                    <a:pt x="10" y="11"/>
                  </a:lnTo>
                  <a:lnTo>
                    <a:pt x="10" y="6"/>
                  </a:lnTo>
                  <a:lnTo>
                    <a:pt x="15" y="0"/>
                  </a:lnTo>
                  <a:lnTo>
                    <a:pt x="31" y="6"/>
                  </a:lnTo>
                  <a:lnTo>
                    <a:pt x="41" y="11"/>
                  </a:lnTo>
                  <a:lnTo>
                    <a:pt x="67" y="21"/>
                  </a:lnTo>
                </a:path>
              </a:pathLst>
            </a:custGeom>
            <a:solidFill>
              <a:srgbClr val="00ff00"/>
            </a:solidFill>
            <a:ln w="1260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395" name=""/>
            <p:cNvSpPr/>
            <p:nvPr/>
          </p:nvSpPr>
          <p:spPr>
            <a:xfrm>
              <a:off x="2514960" y="3512160"/>
              <a:ext cx="691920" cy="360360"/>
            </a:xfrm>
            <a:custGeom>
              <a:avLst/>
              <a:gdLst/>
              <a:ahLst/>
              <a:rect l="l" t="t" r="r" b="b"/>
              <a:pathLst>
                <a:path w="387" h="207">
                  <a:moveTo>
                    <a:pt x="0" y="207"/>
                  </a:moveTo>
                  <a:lnTo>
                    <a:pt x="5" y="201"/>
                  </a:lnTo>
                  <a:lnTo>
                    <a:pt x="207" y="122"/>
                  </a:lnTo>
                  <a:lnTo>
                    <a:pt x="217" y="106"/>
                  </a:lnTo>
                  <a:lnTo>
                    <a:pt x="212" y="95"/>
                  </a:lnTo>
                  <a:lnTo>
                    <a:pt x="227" y="69"/>
                  </a:lnTo>
                  <a:lnTo>
                    <a:pt x="274" y="21"/>
                  </a:lnTo>
                  <a:lnTo>
                    <a:pt x="284" y="27"/>
                  </a:lnTo>
                  <a:lnTo>
                    <a:pt x="305" y="0"/>
                  </a:lnTo>
                  <a:lnTo>
                    <a:pt x="310" y="0"/>
                  </a:lnTo>
                  <a:lnTo>
                    <a:pt x="315" y="11"/>
                  </a:lnTo>
                  <a:lnTo>
                    <a:pt x="387" y="21"/>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6" name=""/>
            <p:cNvSpPr/>
            <p:nvPr/>
          </p:nvSpPr>
          <p:spPr>
            <a:xfrm>
              <a:off x="2523600" y="3872520"/>
              <a:ext cx="19800" cy="1800"/>
            </a:xfrm>
            <a:prstGeom prst="line">
              <a:avLst/>
            </a:prstGeom>
            <a:ln w="1260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97" name=""/>
            <p:cNvSpPr/>
            <p:nvPr/>
          </p:nvSpPr>
          <p:spPr>
            <a:xfrm>
              <a:off x="2856240" y="2478240"/>
              <a:ext cx="268200" cy="139320"/>
            </a:xfrm>
            <a:custGeom>
              <a:avLst/>
              <a:gdLst/>
              <a:ahLst/>
              <a:rect l="l" t="t" r="r" b="b"/>
              <a:pathLst>
                <a:path w="150" h="80">
                  <a:moveTo>
                    <a:pt x="150" y="80"/>
                  </a:moveTo>
                  <a:lnTo>
                    <a:pt x="114" y="75"/>
                  </a:lnTo>
                  <a:lnTo>
                    <a:pt x="72" y="32"/>
                  </a:lnTo>
                  <a:lnTo>
                    <a:pt x="26" y="32"/>
                  </a:lnTo>
                  <a:lnTo>
                    <a:pt x="1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8" name=""/>
            <p:cNvSpPr/>
            <p:nvPr/>
          </p:nvSpPr>
          <p:spPr>
            <a:xfrm>
              <a:off x="2949480" y="3651480"/>
              <a:ext cx="729000" cy="92160"/>
            </a:xfrm>
            <a:custGeom>
              <a:avLst/>
              <a:gdLst/>
              <a:ahLst/>
              <a:rect l="l" t="t" r="r" b="b"/>
              <a:pathLst>
                <a:path w="408" h="53">
                  <a:moveTo>
                    <a:pt x="408" y="0"/>
                  </a:moveTo>
                  <a:lnTo>
                    <a:pt x="315" y="31"/>
                  </a:lnTo>
                  <a:lnTo>
                    <a:pt x="0" y="53"/>
                  </a:lnTo>
                </a:path>
              </a:pathLst>
            </a:custGeom>
            <a:solidFill>
              <a:srgbClr val="00ff00"/>
            </a:solid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99" name=""/>
            <p:cNvSpPr/>
            <p:nvPr/>
          </p:nvSpPr>
          <p:spPr>
            <a:xfrm>
              <a:off x="2893680" y="3677400"/>
              <a:ext cx="55440" cy="66240"/>
            </a:xfrm>
            <a:custGeom>
              <a:avLst/>
              <a:gdLst/>
              <a:ahLst/>
              <a:rect l="l" t="t" r="r" b="b"/>
              <a:pathLst>
                <a:path w="31" h="38">
                  <a:moveTo>
                    <a:pt x="31" y="38"/>
                  </a:moveTo>
                  <a:lnTo>
                    <a:pt x="26" y="27"/>
                  </a:lnTo>
                  <a:lnTo>
                    <a:pt x="10" y="11"/>
                  </a:lnTo>
                  <a:lnTo>
                    <a:pt x="0" y="0"/>
                  </a:lnTo>
                </a:path>
              </a:pathLst>
            </a:custGeom>
            <a:solidFill>
              <a:srgbClr val="00ff00"/>
            </a:solidFill>
            <a:ln w="1260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400" name=""/>
            <p:cNvSpPr/>
            <p:nvPr/>
          </p:nvSpPr>
          <p:spPr>
            <a:xfrm>
              <a:off x="2893680" y="3548880"/>
              <a:ext cx="110520" cy="128520"/>
            </a:xfrm>
            <a:custGeom>
              <a:avLst/>
              <a:gdLst/>
              <a:ahLst/>
              <a:rect l="l" t="t" r="r" b="b"/>
              <a:pathLst>
                <a:path w="62" h="74">
                  <a:moveTo>
                    <a:pt x="0" y="74"/>
                  </a:moveTo>
                  <a:lnTo>
                    <a:pt x="10" y="59"/>
                  </a:lnTo>
                  <a:lnTo>
                    <a:pt x="26" y="43"/>
                  </a:lnTo>
                  <a:lnTo>
                    <a:pt x="36" y="27"/>
                  </a:lnTo>
                  <a:lnTo>
                    <a:pt x="51" y="11"/>
                  </a:lnTo>
                  <a:lnTo>
                    <a:pt x="57" y="6"/>
                  </a:lnTo>
                  <a:lnTo>
                    <a:pt x="62"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1" name=""/>
            <p:cNvSpPr/>
            <p:nvPr/>
          </p:nvSpPr>
          <p:spPr>
            <a:xfrm>
              <a:off x="3004560" y="3548880"/>
              <a:ext cx="26640" cy="10080"/>
            </a:xfrm>
            <a:prstGeom prst="line">
              <a:avLst/>
            </a:prstGeom>
            <a:ln w="1260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402" name=""/>
            <p:cNvSpPr/>
            <p:nvPr/>
          </p:nvSpPr>
          <p:spPr>
            <a:xfrm>
              <a:off x="3031200" y="3520800"/>
              <a:ext cx="37440" cy="38160"/>
            </a:xfrm>
            <a:custGeom>
              <a:avLst/>
              <a:gdLst/>
              <a:ahLst/>
              <a:rect l="l" t="t" r="r" b="b"/>
              <a:pathLst>
                <a:path w="21" h="22">
                  <a:moveTo>
                    <a:pt x="0" y="22"/>
                  </a:moveTo>
                  <a:lnTo>
                    <a:pt x="5" y="16"/>
                  </a:lnTo>
                  <a:lnTo>
                    <a:pt x="16" y="6"/>
                  </a:lnTo>
                  <a:lnTo>
                    <a:pt x="21" y="0"/>
                  </a:lnTo>
                </a:path>
              </a:pathLst>
            </a:custGeom>
            <a:solidFill>
              <a:srgbClr val="00ff00"/>
            </a:solid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03" name=""/>
            <p:cNvSpPr/>
            <p:nvPr/>
          </p:nvSpPr>
          <p:spPr>
            <a:xfrm>
              <a:off x="3069000" y="3512160"/>
              <a:ext cx="26640" cy="27720"/>
            </a:xfrm>
            <a:custGeom>
              <a:avLst/>
              <a:gdLst/>
              <a:ahLst/>
              <a:rect l="l" t="t" r="r" b="b"/>
              <a:pathLst>
                <a:path w="15" h="16">
                  <a:moveTo>
                    <a:pt x="0" y="5"/>
                  </a:moveTo>
                  <a:lnTo>
                    <a:pt x="5" y="0"/>
                  </a:lnTo>
                  <a:lnTo>
                    <a:pt x="10" y="5"/>
                  </a:lnTo>
                  <a:lnTo>
                    <a:pt x="15" y="16"/>
                  </a:lnTo>
                </a:path>
              </a:pathLst>
            </a:custGeom>
            <a:solidFill>
              <a:srgbClr val="00ff00"/>
            </a:solid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404" name=""/>
            <p:cNvSpPr/>
            <p:nvPr/>
          </p:nvSpPr>
          <p:spPr>
            <a:xfrm>
              <a:off x="3095640" y="3540240"/>
              <a:ext cx="194760" cy="18720"/>
            </a:xfrm>
            <a:custGeom>
              <a:avLst/>
              <a:gdLst/>
              <a:ahLst/>
              <a:rect l="l" t="t" r="r" b="b"/>
              <a:pathLst>
                <a:path w="109" h="11">
                  <a:moveTo>
                    <a:pt x="0" y="0"/>
                  </a:moveTo>
                  <a:lnTo>
                    <a:pt x="6" y="0"/>
                  </a:lnTo>
                  <a:lnTo>
                    <a:pt x="21" y="0"/>
                  </a:lnTo>
                  <a:lnTo>
                    <a:pt x="42" y="5"/>
                  </a:lnTo>
                  <a:lnTo>
                    <a:pt x="67" y="5"/>
                  </a:lnTo>
                  <a:lnTo>
                    <a:pt x="88" y="11"/>
                  </a:lnTo>
                  <a:lnTo>
                    <a:pt x="98" y="11"/>
                  </a:lnTo>
                  <a:lnTo>
                    <a:pt x="109" y="11"/>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405" name=""/>
            <p:cNvSpPr/>
            <p:nvPr/>
          </p:nvSpPr>
          <p:spPr>
            <a:xfrm>
              <a:off x="3290760" y="3548880"/>
              <a:ext cx="17640" cy="10080"/>
            </a:xfrm>
            <a:custGeom>
              <a:avLst/>
              <a:gdLst/>
              <a:ahLst/>
              <a:rect l="l" t="t" r="r" b="b"/>
              <a:pathLst>
                <a:path w="10" h="6">
                  <a:moveTo>
                    <a:pt x="0" y="6"/>
                  </a:moveTo>
                  <a:lnTo>
                    <a:pt x="0" y="6"/>
                  </a:lnTo>
                  <a:lnTo>
                    <a:pt x="5" y="0"/>
                  </a:lnTo>
                  <a:lnTo>
                    <a:pt x="10" y="0"/>
                  </a:lnTo>
                </a:path>
              </a:pathLst>
            </a:custGeom>
            <a:solidFill>
              <a:srgbClr val="00ff00"/>
            </a:solid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406" name=""/>
            <p:cNvSpPr/>
            <p:nvPr/>
          </p:nvSpPr>
          <p:spPr>
            <a:xfrm>
              <a:off x="3308400" y="3548880"/>
              <a:ext cx="101520" cy="27720"/>
            </a:xfrm>
            <a:custGeom>
              <a:avLst/>
              <a:gdLst/>
              <a:ahLst/>
              <a:rect l="l" t="t" r="r" b="b"/>
              <a:pathLst>
                <a:path w="57" h="16">
                  <a:moveTo>
                    <a:pt x="0" y="0"/>
                  </a:moveTo>
                  <a:lnTo>
                    <a:pt x="16" y="0"/>
                  </a:lnTo>
                  <a:lnTo>
                    <a:pt x="31" y="6"/>
                  </a:lnTo>
                  <a:lnTo>
                    <a:pt x="57" y="16"/>
                  </a:lnTo>
                </a:path>
              </a:pathLst>
            </a:custGeom>
            <a:solidFill>
              <a:srgbClr val="00ff00"/>
            </a:solid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407" name=""/>
            <p:cNvSpPr/>
            <p:nvPr/>
          </p:nvSpPr>
          <p:spPr>
            <a:xfrm>
              <a:off x="3410280" y="3576960"/>
              <a:ext cx="8640" cy="18720"/>
            </a:xfrm>
            <a:custGeom>
              <a:avLst/>
              <a:gdLst/>
              <a:ahLst/>
              <a:rect l="l" t="t" r="r" b="b"/>
              <a:pathLst>
                <a:path w="5" h="11">
                  <a:moveTo>
                    <a:pt x="0" y="0"/>
                  </a:moveTo>
                  <a:lnTo>
                    <a:pt x="0" y="5"/>
                  </a:lnTo>
                  <a:lnTo>
                    <a:pt x="5" y="11"/>
                  </a:lnTo>
                  <a:lnTo>
                    <a:pt x="5" y="11"/>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408" name=""/>
            <p:cNvSpPr/>
            <p:nvPr/>
          </p:nvSpPr>
          <p:spPr>
            <a:xfrm>
              <a:off x="2838240" y="3595680"/>
              <a:ext cx="580680" cy="553320"/>
            </a:xfrm>
            <a:custGeom>
              <a:avLst/>
              <a:gdLst/>
              <a:ahLst/>
              <a:rect l="l" t="t" r="r" b="b"/>
              <a:pathLst>
                <a:path w="325" h="318">
                  <a:moveTo>
                    <a:pt x="325" y="0"/>
                  </a:moveTo>
                  <a:lnTo>
                    <a:pt x="304" y="74"/>
                  </a:lnTo>
                  <a:lnTo>
                    <a:pt x="242" y="100"/>
                  </a:lnTo>
                  <a:lnTo>
                    <a:pt x="237" y="180"/>
                  </a:lnTo>
                  <a:lnTo>
                    <a:pt x="119" y="270"/>
                  </a:lnTo>
                  <a:lnTo>
                    <a:pt x="77" y="312"/>
                  </a:lnTo>
                  <a:lnTo>
                    <a:pt x="10" y="318"/>
                  </a:lnTo>
                  <a:lnTo>
                    <a:pt x="0" y="302"/>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9" name=""/>
            <p:cNvSpPr/>
            <p:nvPr/>
          </p:nvSpPr>
          <p:spPr>
            <a:xfrm>
              <a:off x="2792160" y="4121640"/>
              <a:ext cx="46080" cy="8640"/>
            </a:xfrm>
            <a:custGeom>
              <a:avLst/>
              <a:gdLst/>
              <a:ahLst/>
              <a:rect l="l" t="t" r="r" b="b"/>
              <a:pathLst>
                <a:path w="26" h="5">
                  <a:moveTo>
                    <a:pt x="26" y="0"/>
                  </a:moveTo>
                  <a:lnTo>
                    <a:pt x="21" y="0"/>
                  </a:lnTo>
                  <a:lnTo>
                    <a:pt x="10" y="5"/>
                  </a:lnTo>
                  <a:lnTo>
                    <a:pt x="0" y="5"/>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410" name=""/>
            <p:cNvSpPr/>
            <p:nvPr/>
          </p:nvSpPr>
          <p:spPr>
            <a:xfrm>
              <a:off x="2754360" y="4130280"/>
              <a:ext cx="37440" cy="1440"/>
            </a:xfrm>
            <a:custGeom>
              <a:avLst/>
              <a:gdLst/>
              <a:ahLst/>
              <a:rect l="l" t="t" r="r" b="b"/>
              <a:pathLst>
                <a:path w="21" h="0">
                  <a:moveTo>
                    <a:pt x="21" y="0"/>
                  </a:moveTo>
                  <a:lnTo>
                    <a:pt x="11" y="0"/>
                  </a:lnTo>
                  <a:lnTo>
                    <a:pt x="6"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11" name=""/>
            <p:cNvSpPr/>
            <p:nvPr/>
          </p:nvSpPr>
          <p:spPr>
            <a:xfrm>
              <a:off x="2809800" y="4037760"/>
              <a:ext cx="241200" cy="46800"/>
            </a:xfrm>
            <a:custGeom>
              <a:avLst/>
              <a:gdLst/>
              <a:ahLst/>
              <a:rect l="l" t="t" r="r" b="b"/>
              <a:pathLst>
                <a:path w="135" h="27">
                  <a:moveTo>
                    <a:pt x="0" y="0"/>
                  </a:moveTo>
                  <a:lnTo>
                    <a:pt x="16" y="11"/>
                  </a:lnTo>
                  <a:lnTo>
                    <a:pt x="104" y="27"/>
                  </a:lnTo>
                  <a:lnTo>
                    <a:pt x="135" y="16"/>
                  </a:lnTo>
                </a:path>
              </a:pathLst>
            </a:custGeom>
            <a:solidFill>
              <a:srgbClr val="00ff00"/>
            </a:solid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412" name=""/>
            <p:cNvSpPr/>
            <p:nvPr/>
          </p:nvSpPr>
          <p:spPr>
            <a:xfrm>
              <a:off x="3051000" y="4065840"/>
              <a:ext cx="137520" cy="46800"/>
            </a:xfrm>
            <a:custGeom>
              <a:avLst/>
              <a:gdLst/>
              <a:ahLst/>
              <a:rect l="l" t="t" r="r" b="b"/>
              <a:pathLst>
                <a:path w="77" h="27">
                  <a:moveTo>
                    <a:pt x="0" y="0"/>
                  </a:moveTo>
                  <a:lnTo>
                    <a:pt x="5" y="0"/>
                  </a:lnTo>
                  <a:lnTo>
                    <a:pt x="20" y="5"/>
                  </a:lnTo>
                  <a:lnTo>
                    <a:pt x="36" y="11"/>
                  </a:lnTo>
                  <a:lnTo>
                    <a:pt x="56" y="16"/>
                  </a:lnTo>
                  <a:lnTo>
                    <a:pt x="77" y="27"/>
                  </a:lnTo>
                </a:path>
              </a:pathLst>
            </a:custGeom>
            <a:solidFill>
              <a:srgbClr val="00ff00"/>
            </a:solid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413" name=""/>
            <p:cNvSpPr/>
            <p:nvPr/>
          </p:nvSpPr>
          <p:spPr>
            <a:xfrm>
              <a:off x="3188880" y="4113000"/>
              <a:ext cx="81720" cy="17280"/>
            </a:xfrm>
            <a:custGeom>
              <a:avLst/>
              <a:gdLst/>
              <a:ahLst/>
              <a:rect l="l" t="t" r="r" b="b"/>
              <a:pathLst>
                <a:path w="46" h="10">
                  <a:moveTo>
                    <a:pt x="0" y="0"/>
                  </a:moveTo>
                  <a:lnTo>
                    <a:pt x="10" y="5"/>
                  </a:lnTo>
                  <a:lnTo>
                    <a:pt x="31" y="5"/>
                  </a:lnTo>
                  <a:lnTo>
                    <a:pt x="46" y="1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414" name=""/>
            <p:cNvSpPr/>
            <p:nvPr/>
          </p:nvSpPr>
          <p:spPr>
            <a:xfrm>
              <a:off x="3270960" y="4121640"/>
              <a:ext cx="10800" cy="8640"/>
            </a:xfrm>
            <a:custGeom>
              <a:avLst/>
              <a:gdLst/>
              <a:ahLst/>
              <a:rect l="l" t="t" r="r" b="b"/>
              <a:pathLst>
                <a:path w="6" h="5">
                  <a:moveTo>
                    <a:pt x="0" y="5"/>
                  </a:moveTo>
                  <a:lnTo>
                    <a:pt x="0" y="5"/>
                  </a:lnTo>
                  <a:lnTo>
                    <a:pt x="6" y="0"/>
                  </a:lnTo>
                  <a:lnTo>
                    <a:pt x="6" y="0"/>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415" name=""/>
            <p:cNvSpPr/>
            <p:nvPr/>
          </p:nvSpPr>
          <p:spPr>
            <a:xfrm>
              <a:off x="3281760" y="3844800"/>
              <a:ext cx="285480" cy="340920"/>
            </a:xfrm>
            <a:custGeom>
              <a:avLst/>
              <a:gdLst/>
              <a:ahLst/>
              <a:rect l="l" t="t" r="r" b="b"/>
              <a:pathLst>
                <a:path w="160" h="196">
                  <a:moveTo>
                    <a:pt x="0" y="159"/>
                  </a:moveTo>
                  <a:lnTo>
                    <a:pt x="31" y="159"/>
                  </a:lnTo>
                  <a:lnTo>
                    <a:pt x="82" y="196"/>
                  </a:lnTo>
                  <a:lnTo>
                    <a:pt x="113" y="32"/>
                  </a:lnTo>
                  <a:lnTo>
                    <a:pt x="160" y="21"/>
                  </a:lnTo>
                  <a:lnTo>
                    <a:pt x="108" y="0"/>
                  </a:lnTo>
                  <a:lnTo>
                    <a:pt x="72" y="185"/>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6" name=""/>
            <p:cNvSpPr/>
            <p:nvPr/>
          </p:nvSpPr>
          <p:spPr>
            <a:xfrm>
              <a:off x="3346200" y="4166640"/>
              <a:ext cx="63720" cy="38160"/>
            </a:xfrm>
            <a:custGeom>
              <a:avLst/>
              <a:gdLst/>
              <a:ahLst/>
              <a:rect l="l" t="t" r="r" b="b"/>
              <a:pathLst>
                <a:path w="36" h="22">
                  <a:moveTo>
                    <a:pt x="36" y="0"/>
                  </a:moveTo>
                  <a:lnTo>
                    <a:pt x="26" y="6"/>
                  </a:lnTo>
                  <a:lnTo>
                    <a:pt x="10" y="11"/>
                  </a:lnTo>
                  <a:lnTo>
                    <a:pt x="0" y="22"/>
                  </a:lnTo>
                </a:path>
              </a:pathLst>
            </a:custGeom>
            <a:solidFill>
              <a:srgbClr val="00ff00"/>
            </a:solid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17" name=""/>
            <p:cNvSpPr/>
            <p:nvPr/>
          </p:nvSpPr>
          <p:spPr>
            <a:xfrm>
              <a:off x="3317400" y="4204800"/>
              <a:ext cx="28440" cy="9000"/>
            </a:xfrm>
            <a:custGeom>
              <a:avLst/>
              <a:gdLst/>
              <a:ahLst/>
              <a:rect l="l" t="t" r="r" b="b"/>
              <a:pathLst>
                <a:path w="16" h="5">
                  <a:moveTo>
                    <a:pt x="16" y="0"/>
                  </a:moveTo>
                  <a:lnTo>
                    <a:pt x="11" y="0"/>
                  </a:lnTo>
                  <a:lnTo>
                    <a:pt x="0" y="0"/>
                  </a:lnTo>
                  <a:lnTo>
                    <a:pt x="0" y="5"/>
                  </a:lnTo>
                </a:path>
              </a:pathLst>
            </a:custGeom>
            <a:solidFill>
              <a:srgbClr val="00ff00"/>
            </a:solidFill>
            <a:ln w="1260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418" name=""/>
            <p:cNvSpPr/>
            <p:nvPr/>
          </p:nvSpPr>
          <p:spPr>
            <a:xfrm>
              <a:off x="3270960" y="4214160"/>
              <a:ext cx="46440" cy="1440"/>
            </a:xfrm>
            <a:custGeom>
              <a:avLst/>
              <a:gdLst/>
              <a:ahLst/>
              <a:rect l="l" t="t" r="r" b="b"/>
              <a:pathLst>
                <a:path w="26" h="0">
                  <a:moveTo>
                    <a:pt x="26" y="0"/>
                  </a:moveTo>
                  <a:lnTo>
                    <a:pt x="16" y="0"/>
                  </a:lnTo>
                  <a:lnTo>
                    <a:pt x="6"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19" name=""/>
            <p:cNvSpPr/>
            <p:nvPr/>
          </p:nvSpPr>
          <p:spPr>
            <a:xfrm>
              <a:off x="3270960" y="4214160"/>
              <a:ext cx="19800" cy="17280"/>
            </a:xfrm>
            <a:prstGeom prst="line">
              <a:avLst/>
            </a:prstGeom>
            <a:ln w="1260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420" name=""/>
            <p:cNvSpPr/>
            <p:nvPr/>
          </p:nvSpPr>
          <p:spPr>
            <a:xfrm>
              <a:off x="3410280" y="3576960"/>
              <a:ext cx="1800" cy="18720"/>
            </a:xfrm>
            <a:custGeom>
              <a:avLst/>
              <a:gdLst/>
              <a:ahLst/>
              <a:rect l="l" t="t" r="r" b="b"/>
              <a:pathLst>
                <a:path w="0" h="11">
                  <a:moveTo>
                    <a:pt x="0" y="0"/>
                  </a:moveTo>
                  <a:lnTo>
                    <a:pt x="0" y="0"/>
                  </a:lnTo>
                  <a:lnTo>
                    <a:pt x="0" y="5"/>
                  </a:lnTo>
                  <a:lnTo>
                    <a:pt x="0" y="11"/>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421" name=""/>
            <p:cNvSpPr/>
            <p:nvPr/>
          </p:nvSpPr>
          <p:spPr>
            <a:xfrm>
              <a:off x="3373200" y="3595680"/>
              <a:ext cx="37080" cy="119880"/>
            </a:xfrm>
            <a:custGeom>
              <a:avLst/>
              <a:gdLst/>
              <a:ahLst/>
              <a:rect l="l" t="t" r="r" b="b"/>
              <a:pathLst>
                <a:path w="21" h="69">
                  <a:moveTo>
                    <a:pt x="21" y="0"/>
                  </a:moveTo>
                  <a:lnTo>
                    <a:pt x="16" y="10"/>
                  </a:lnTo>
                  <a:lnTo>
                    <a:pt x="11" y="37"/>
                  </a:lnTo>
                  <a:lnTo>
                    <a:pt x="0" y="58"/>
                  </a:lnTo>
                  <a:lnTo>
                    <a:pt x="0" y="69"/>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2" name=""/>
            <p:cNvSpPr/>
            <p:nvPr/>
          </p:nvSpPr>
          <p:spPr>
            <a:xfrm>
              <a:off x="3051000" y="3715920"/>
              <a:ext cx="321840" cy="349920"/>
            </a:xfrm>
            <a:custGeom>
              <a:avLst/>
              <a:gdLst/>
              <a:ahLst/>
              <a:rect l="l" t="t" r="r" b="b"/>
              <a:pathLst>
                <a:path w="180" h="201">
                  <a:moveTo>
                    <a:pt x="180" y="0"/>
                  </a:moveTo>
                  <a:lnTo>
                    <a:pt x="123" y="26"/>
                  </a:lnTo>
                  <a:lnTo>
                    <a:pt x="113" y="106"/>
                  </a:lnTo>
                  <a:lnTo>
                    <a:pt x="0" y="190"/>
                  </a:lnTo>
                  <a:lnTo>
                    <a:pt x="0" y="201"/>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3" name=""/>
            <p:cNvSpPr/>
            <p:nvPr/>
          </p:nvSpPr>
          <p:spPr>
            <a:xfrm>
              <a:off x="2505960" y="1574640"/>
              <a:ext cx="277200" cy="231480"/>
            </a:xfrm>
            <a:custGeom>
              <a:avLst/>
              <a:gdLst/>
              <a:ahLst/>
              <a:rect l="l" t="t" r="r" b="b"/>
              <a:pathLst>
                <a:path w="155" h="133">
                  <a:moveTo>
                    <a:pt x="5" y="0"/>
                  </a:moveTo>
                  <a:lnTo>
                    <a:pt x="5" y="11"/>
                  </a:lnTo>
                  <a:lnTo>
                    <a:pt x="5" y="16"/>
                  </a:lnTo>
                  <a:lnTo>
                    <a:pt x="10" y="27"/>
                  </a:lnTo>
                  <a:lnTo>
                    <a:pt x="5" y="64"/>
                  </a:lnTo>
                  <a:lnTo>
                    <a:pt x="0" y="85"/>
                  </a:lnTo>
                  <a:lnTo>
                    <a:pt x="15" y="85"/>
                  </a:lnTo>
                  <a:lnTo>
                    <a:pt x="98" y="122"/>
                  </a:lnTo>
                  <a:lnTo>
                    <a:pt x="108" y="117"/>
                  </a:lnTo>
                  <a:lnTo>
                    <a:pt x="139" y="133"/>
                  </a:lnTo>
                  <a:lnTo>
                    <a:pt x="155" y="133"/>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4" name=""/>
            <p:cNvSpPr/>
            <p:nvPr/>
          </p:nvSpPr>
          <p:spPr>
            <a:xfrm>
              <a:off x="2783160" y="1806120"/>
              <a:ext cx="1440" cy="17280"/>
            </a:xfrm>
            <a:custGeom>
              <a:avLst/>
              <a:gdLst/>
              <a:ahLst/>
              <a:rect l="l" t="t" r="r" b="b"/>
              <a:pathLst>
                <a:path w="0" h="10">
                  <a:moveTo>
                    <a:pt x="0" y="0"/>
                  </a:moveTo>
                  <a:lnTo>
                    <a:pt x="0" y="0"/>
                  </a:lnTo>
                  <a:lnTo>
                    <a:pt x="0" y="5"/>
                  </a:lnTo>
                  <a:lnTo>
                    <a:pt x="0" y="10"/>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425" name=""/>
            <p:cNvSpPr/>
            <p:nvPr/>
          </p:nvSpPr>
          <p:spPr>
            <a:xfrm>
              <a:off x="2680920" y="1823400"/>
              <a:ext cx="101880" cy="119880"/>
            </a:xfrm>
            <a:custGeom>
              <a:avLst/>
              <a:gdLst/>
              <a:ahLst/>
              <a:rect l="l" t="t" r="r" b="b"/>
              <a:pathLst>
                <a:path w="57" h="69">
                  <a:moveTo>
                    <a:pt x="57" y="0"/>
                  </a:moveTo>
                  <a:lnTo>
                    <a:pt x="41" y="11"/>
                  </a:lnTo>
                  <a:lnTo>
                    <a:pt x="26" y="32"/>
                  </a:lnTo>
                  <a:lnTo>
                    <a:pt x="10" y="48"/>
                  </a:lnTo>
                  <a:lnTo>
                    <a:pt x="0" y="64"/>
                  </a:lnTo>
                  <a:lnTo>
                    <a:pt x="0" y="69"/>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6" name=""/>
            <p:cNvSpPr/>
            <p:nvPr/>
          </p:nvSpPr>
          <p:spPr>
            <a:xfrm>
              <a:off x="2680920" y="1943640"/>
              <a:ext cx="28440" cy="83520"/>
            </a:xfrm>
            <a:custGeom>
              <a:avLst/>
              <a:gdLst/>
              <a:ahLst/>
              <a:rect l="l" t="t" r="r" b="b"/>
              <a:pathLst>
                <a:path w="16" h="48">
                  <a:moveTo>
                    <a:pt x="0" y="0"/>
                  </a:moveTo>
                  <a:lnTo>
                    <a:pt x="5" y="11"/>
                  </a:lnTo>
                  <a:lnTo>
                    <a:pt x="10" y="32"/>
                  </a:lnTo>
                  <a:lnTo>
                    <a:pt x="16" y="48"/>
                  </a:lnTo>
                </a:path>
              </a:pathLst>
            </a:custGeom>
            <a:solidFill>
              <a:srgbClr val="00ff00"/>
            </a:solid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427" name=""/>
            <p:cNvSpPr/>
            <p:nvPr/>
          </p:nvSpPr>
          <p:spPr>
            <a:xfrm>
              <a:off x="2182320" y="2027160"/>
              <a:ext cx="527400" cy="349560"/>
            </a:xfrm>
            <a:custGeom>
              <a:avLst/>
              <a:gdLst/>
              <a:ahLst/>
              <a:rect l="l" t="t" r="r" b="b"/>
              <a:pathLst>
                <a:path w="295" h="201">
                  <a:moveTo>
                    <a:pt x="295" y="0"/>
                  </a:moveTo>
                  <a:lnTo>
                    <a:pt x="238" y="58"/>
                  </a:lnTo>
                  <a:lnTo>
                    <a:pt x="93" y="90"/>
                  </a:lnTo>
                  <a:lnTo>
                    <a:pt x="62" y="79"/>
                  </a:lnTo>
                  <a:lnTo>
                    <a:pt x="26" y="159"/>
                  </a:lnTo>
                  <a:lnTo>
                    <a:pt x="11" y="159"/>
                  </a:lnTo>
                  <a:lnTo>
                    <a:pt x="0" y="191"/>
                  </a:lnTo>
                  <a:lnTo>
                    <a:pt x="0" y="201"/>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8" name=""/>
            <p:cNvSpPr/>
            <p:nvPr/>
          </p:nvSpPr>
          <p:spPr>
            <a:xfrm>
              <a:off x="2598840" y="2128320"/>
              <a:ext cx="44640" cy="36000"/>
            </a:xfrm>
            <a:prstGeom prst="line">
              <a:avLst/>
            </a:prstGeom>
            <a:ln w="12600">
              <a:solidFill>
                <a:srgbClr val="ffffff"/>
              </a:solidFill>
              <a:miter/>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429" name=""/>
            <p:cNvSpPr/>
            <p:nvPr/>
          </p:nvSpPr>
          <p:spPr>
            <a:xfrm>
              <a:off x="2598840" y="1870560"/>
              <a:ext cx="543600" cy="257760"/>
            </a:xfrm>
            <a:custGeom>
              <a:avLst/>
              <a:gdLst/>
              <a:ahLst/>
              <a:rect l="l" t="t" r="r" b="b"/>
              <a:pathLst>
                <a:path w="304" h="148">
                  <a:moveTo>
                    <a:pt x="185" y="0"/>
                  </a:moveTo>
                  <a:lnTo>
                    <a:pt x="242" y="0"/>
                  </a:lnTo>
                  <a:lnTo>
                    <a:pt x="304" y="53"/>
                  </a:lnTo>
                  <a:lnTo>
                    <a:pt x="278" y="53"/>
                  </a:lnTo>
                  <a:lnTo>
                    <a:pt x="237" y="90"/>
                  </a:lnTo>
                  <a:lnTo>
                    <a:pt x="165" y="106"/>
                  </a:lnTo>
                  <a:lnTo>
                    <a:pt x="56" y="84"/>
                  </a:lnTo>
                  <a:lnTo>
                    <a:pt x="0" y="148"/>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0" name=""/>
            <p:cNvSpPr/>
            <p:nvPr/>
          </p:nvSpPr>
          <p:spPr>
            <a:xfrm>
              <a:off x="2680920" y="2082960"/>
              <a:ext cx="46440" cy="25920"/>
            </a:xfrm>
            <a:custGeom>
              <a:avLst/>
              <a:gdLst/>
              <a:ahLst/>
              <a:rect l="l" t="t" r="r" b="b"/>
              <a:pathLst>
                <a:path w="26" h="15">
                  <a:moveTo>
                    <a:pt x="0" y="0"/>
                  </a:moveTo>
                  <a:lnTo>
                    <a:pt x="10" y="5"/>
                  </a:lnTo>
                  <a:lnTo>
                    <a:pt x="21" y="15"/>
                  </a:lnTo>
                  <a:lnTo>
                    <a:pt x="26" y="15"/>
                  </a:lnTo>
                </a:path>
              </a:pathLst>
            </a:custGeom>
            <a:solidFill>
              <a:srgbClr val="00ff00"/>
            </a:solidFill>
            <a:ln w="1260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431" name=""/>
            <p:cNvSpPr/>
            <p:nvPr/>
          </p:nvSpPr>
          <p:spPr>
            <a:xfrm>
              <a:off x="2727720" y="2108880"/>
              <a:ext cx="37080" cy="1800"/>
            </a:xfrm>
            <a:custGeom>
              <a:avLst/>
              <a:gdLst/>
              <a:ahLst/>
              <a:rect l="l" t="t" r="r" b="b"/>
              <a:pathLst>
                <a:path w="21" h="0">
                  <a:moveTo>
                    <a:pt x="0" y="0"/>
                  </a:moveTo>
                  <a:lnTo>
                    <a:pt x="5" y="0"/>
                  </a:lnTo>
                  <a:lnTo>
                    <a:pt x="15" y="0"/>
                  </a:lnTo>
                  <a:lnTo>
                    <a:pt x="21" y="0"/>
                  </a:lnTo>
                </a:path>
              </a:pathLst>
            </a:custGeom>
            <a:solidFill>
              <a:srgbClr val="00ff00"/>
            </a:solid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32" name=""/>
            <p:cNvSpPr/>
            <p:nvPr/>
          </p:nvSpPr>
          <p:spPr>
            <a:xfrm>
              <a:off x="2764800" y="2044800"/>
              <a:ext cx="64440" cy="64080"/>
            </a:xfrm>
            <a:custGeom>
              <a:avLst/>
              <a:gdLst/>
              <a:ahLst/>
              <a:rect l="l" t="t" r="r" b="b"/>
              <a:pathLst>
                <a:path w="36" h="37">
                  <a:moveTo>
                    <a:pt x="0" y="37"/>
                  </a:moveTo>
                  <a:lnTo>
                    <a:pt x="10" y="27"/>
                  </a:lnTo>
                  <a:lnTo>
                    <a:pt x="25" y="11"/>
                  </a:lnTo>
                  <a:lnTo>
                    <a:pt x="36" y="0"/>
                  </a:lnTo>
                </a:path>
              </a:pathLst>
            </a:custGeom>
            <a:solidFill>
              <a:srgbClr val="00ff00"/>
            </a:solid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433" name=""/>
            <p:cNvSpPr/>
            <p:nvPr/>
          </p:nvSpPr>
          <p:spPr>
            <a:xfrm>
              <a:off x="2698920" y="1999080"/>
              <a:ext cx="130320" cy="45360"/>
            </a:xfrm>
            <a:custGeom>
              <a:avLst/>
              <a:gdLst/>
              <a:ahLst/>
              <a:rect l="l" t="t" r="r" b="b"/>
              <a:pathLst>
                <a:path w="73" h="26">
                  <a:moveTo>
                    <a:pt x="73" y="26"/>
                  </a:moveTo>
                  <a:lnTo>
                    <a:pt x="57" y="21"/>
                  </a:lnTo>
                  <a:lnTo>
                    <a:pt x="37" y="10"/>
                  </a:lnTo>
                  <a:lnTo>
                    <a:pt x="11"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434" name=""/>
            <p:cNvSpPr/>
            <p:nvPr/>
          </p:nvSpPr>
          <p:spPr>
            <a:xfrm>
              <a:off x="2663280" y="1999080"/>
              <a:ext cx="35640" cy="8640"/>
            </a:xfrm>
            <a:custGeom>
              <a:avLst/>
              <a:gdLst/>
              <a:ahLst/>
              <a:rect l="l" t="t" r="r" b="b"/>
              <a:pathLst>
                <a:path w="20" h="5">
                  <a:moveTo>
                    <a:pt x="20" y="0"/>
                  </a:moveTo>
                  <a:lnTo>
                    <a:pt x="15" y="0"/>
                  </a:lnTo>
                  <a:lnTo>
                    <a:pt x="5" y="5"/>
                  </a:lnTo>
                  <a:lnTo>
                    <a:pt x="0" y="5"/>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435" name=""/>
            <p:cNvSpPr/>
            <p:nvPr/>
          </p:nvSpPr>
          <p:spPr>
            <a:xfrm>
              <a:off x="2543400" y="2008080"/>
              <a:ext cx="119520" cy="83520"/>
            </a:xfrm>
            <a:custGeom>
              <a:avLst/>
              <a:gdLst/>
              <a:ahLst/>
              <a:rect l="l" t="t" r="r" b="b"/>
              <a:pathLst>
                <a:path w="67" h="48">
                  <a:moveTo>
                    <a:pt x="67" y="0"/>
                  </a:moveTo>
                  <a:lnTo>
                    <a:pt x="56" y="11"/>
                  </a:lnTo>
                  <a:lnTo>
                    <a:pt x="36" y="21"/>
                  </a:lnTo>
                  <a:lnTo>
                    <a:pt x="20" y="37"/>
                  </a:lnTo>
                  <a:lnTo>
                    <a:pt x="5" y="48"/>
                  </a:lnTo>
                  <a:lnTo>
                    <a:pt x="0" y="48"/>
                  </a:lnTo>
                </a:path>
              </a:pathLst>
            </a:custGeom>
            <a:solidFill>
              <a:srgbClr val="00ff00"/>
            </a:solid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436" name=""/>
            <p:cNvSpPr/>
            <p:nvPr/>
          </p:nvSpPr>
          <p:spPr>
            <a:xfrm>
              <a:off x="2413080" y="2091600"/>
              <a:ext cx="130320" cy="405720"/>
            </a:xfrm>
            <a:custGeom>
              <a:avLst/>
              <a:gdLst/>
              <a:ahLst/>
              <a:rect l="l" t="t" r="r" b="b"/>
              <a:pathLst>
                <a:path w="73" h="233">
                  <a:moveTo>
                    <a:pt x="73" y="0"/>
                  </a:moveTo>
                  <a:lnTo>
                    <a:pt x="67" y="58"/>
                  </a:lnTo>
                  <a:lnTo>
                    <a:pt x="31" y="95"/>
                  </a:lnTo>
                  <a:lnTo>
                    <a:pt x="0" y="233"/>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7" name=""/>
            <p:cNvSpPr/>
            <p:nvPr/>
          </p:nvSpPr>
          <p:spPr>
            <a:xfrm>
              <a:off x="2450160" y="1832400"/>
              <a:ext cx="46440" cy="19080"/>
            </a:xfrm>
            <a:custGeom>
              <a:avLst/>
              <a:gdLst/>
              <a:ahLst/>
              <a:rect l="l" t="t" r="r" b="b"/>
              <a:pathLst>
                <a:path w="26" h="11">
                  <a:moveTo>
                    <a:pt x="0" y="11"/>
                  </a:moveTo>
                  <a:lnTo>
                    <a:pt x="5" y="6"/>
                  </a:lnTo>
                  <a:lnTo>
                    <a:pt x="15" y="0"/>
                  </a:lnTo>
                  <a:lnTo>
                    <a:pt x="26" y="0"/>
                  </a:lnTo>
                </a:path>
              </a:pathLst>
            </a:custGeom>
            <a:solidFill>
              <a:srgbClr val="00ff00"/>
            </a:solid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438" name=""/>
            <p:cNvSpPr/>
            <p:nvPr/>
          </p:nvSpPr>
          <p:spPr>
            <a:xfrm>
              <a:off x="2496960" y="1832400"/>
              <a:ext cx="137520" cy="83520"/>
            </a:xfrm>
            <a:custGeom>
              <a:avLst/>
              <a:gdLst/>
              <a:ahLst/>
              <a:rect l="l" t="t" r="r" b="b"/>
              <a:pathLst>
                <a:path w="77" h="48">
                  <a:moveTo>
                    <a:pt x="0" y="0"/>
                  </a:moveTo>
                  <a:lnTo>
                    <a:pt x="5" y="0"/>
                  </a:lnTo>
                  <a:lnTo>
                    <a:pt x="15" y="6"/>
                  </a:lnTo>
                  <a:lnTo>
                    <a:pt x="31" y="16"/>
                  </a:lnTo>
                  <a:lnTo>
                    <a:pt x="51" y="27"/>
                  </a:lnTo>
                  <a:lnTo>
                    <a:pt x="67" y="38"/>
                  </a:lnTo>
                  <a:lnTo>
                    <a:pt x="77" y="48"/>
                  </a:lnTo>
                </a:path>
              </a:pathLst>
            </a:custGeom>
            <a:solidFill>
              <a:srgbClr val="00ff00"/>
            </a:solid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439" name=""/>
            <p:cNvSpPr/>
            <p:nvPr/>
          </p:nvSpPr>
          <p:spPr>
            <a:xfrm>
              <a:off x="2634840" y="1915920"/>
              <a:ext cx="63720" cy="74520"/>
            </a:xfrm>
            <a:custGeom>
              <a:avLst/>
              <a:gdLst/>
              <a:ahLst/>
              <a:rect l="l" t="t" r="r" b="b"/>
              <a:pathLst>
                <a:path w="36" h="43">
                  <a:moveTo>
                    <a:pt x="0" y="0"/>
                  </a:moveTo>
                  <a:lnTo>
                    <a:pt x="11" y="11"/>
                  </a:lnTo>
                  <a:lnTo>
                    <a:pt x="26" y="32"/>
                  </a:lnTo>
                  <a:lnTo>
                    <a:pt x="36" y="43"/>
                  </a:lnTo>
                </a:path>
              </a:pathLst>
            </a:custGeom>
            <a:solidFill>
              <a:srgbClr val="00ff00"/>
            </a:solid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440" name=""/>
            <p:cNvSpPr/>
            <p:nvPr/>
          </p:nvSpPr>
          <p:spPr>
            <a:xfrm flipH="1">
              <a:off x="2339640" y="2063880"/>
              <a:ext cx="28080" cy="45000"/>
            </a:xfrm>
            <a:prstGeom prst="line">
              <a:avLst/>
            </a:prstGeom>
            <a:ln w="1260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441" name=""/>
            <p:cNvSpPr/>
            <p:nvPr/>
          </p:nvSpPr>
          <p:spPr>
            <a:xfrm>
              <a:off x="2339640" y="2072520"/>
              <a:ext cx="119520" cy="36000"/>
            </a:xfrm>
            <a:custGeom>
              <a:avLst/>
              <a:gdLst/>
              <a:ahLst/>
              <a:rect l="l" t="t" r="r" b="b"/>
              <a:pathLst>
                <a:path w="67" h="21">
                  <a:moveTo>
                    <a:pt x="0" y="21"/>
                  </a:moveTo>
                  <a:lnTo>
                    <a:pt x="10" y="21"/>
                  </a:lnTo>
                  <a:lnTo>
                    <a:pt x="36" y="11"/>
                  </a:lnTo>
                  <a:lnTo>
                    <a:pt x="57" y="6"/>
                  </a:lnTo>
                  <a:lnTo>
                    <a:pt x="67" y="0"/>
                  </a:lnTo>
                </a:path>
              </a:pathLst>
            </a:custGeom>
            <a:solidFill>
              <a:srgbClr val="00ff00"/>
            </a:solidFill>
            <a:ln w="1260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442" name=""/>
            <p:cNvSpPr/>
            <p:nvPr/>
          </p:nvSpPr>
          <p:spPr>
            <a:xfrm>
              <a:off x="2459160" y="1999080"/>
              <a:ext cx="175320" cy="73080"/>
            </a:xfrm>
            <a:custGeom>
              <a:avLst/>
              <a:gdLst/>
              <a:ahLst/>
              <a:rect l="l" t="t" r="r" b="b"/>
              <a:pathLst>
                <a:path w="98" h="42">
                  <a:moveTo>
                    <a:pt x="0" y="42"/>
                  </a:moveTo>
                  <a:lnTo>
                    <a:pt x="5" y="37"/>
                  </a:lnTo>
                  <a:lnTo>
                    <a:pt x="26" y="32"/>
                  </a:lnTo>
                  <a:lnTo>
                    <a:pt x="47" y="21"/>
                  </a:lnTo>
                  <a:lnTo>
                    <a:pt x="72" y="10"/>
                  </a:lnTo>
                  <a:lnTo>
                    <a:pt x="93" y="5"/>
                  </a:lnTo>
                  <a:lnTo>
                    <a:pt x="98" y="0"/>
                  </a:lnTo>
                </a:path>
              </a:pathLst>
            </a:custGeom>
            <a:solidFill>
              <a:srgbClr val="00ff00"/>
            </a:solidFill>
            <a:ln w="12600">
              <a:solidFill>
                <a:srgbClr val="ffffff"/>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443" name=""/>
            <p:cNvSpPr/>
            <p:nvPr/>
          </p:nvSpPr>
          <p:spPr>
            <a:xfrm>
              <a:off x="2634840" y="1999080"/>
              <a:ext cx="63720" cy="8640"/>
            </a:xfrm>
            <a:custGeom>
              <a:avLst/>
              <a:gdLst/>
              <a:ahLst/>
              <a:rect l="l" t="t" r="r" b="b"/>
              <a:pathLst>
                <a:path w="36" h="5">
                  <a:moveTo>
                    <a:pt x="0" y="0"/>
                  </a:moveTo>
                  <a:lnTo>
                    <a:pt x="16" y="5"/>
                  </a:lnTo>
                  <a:lnTo>
                    <a:pt x="36" y="0"/>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444" name=""/>
            <p:cNvSpPr/>
            <p:nvPr/>
          </p:nvSpPr>
          <p:spPr>
            <a:xfrm>
              <a:off x="2441520" y="2147400"/>
              <a:ext cx="119880" cy="313200"/>
            </a:xfrm>
            <a:custGeom>
              <a:avLst/>
              <a:gdLst/>
              <a:ahLst/>
              <a:rect l="l" t="t" r="r" b="b"/>
              <a:pathLst>
                <a:path w="67" h="180">
                  <a:moveTo>
                    <a:pt x="67" y="0"/>
                  </a:moveTo>
                  <a:lnTo>
                    <a:pt x="67" y="31"/>
                  </a:lnTo>
                  <a:lnTo>
                    <a:pt x="26" y="74"/>
                  </a:lnTo>
                  <a:lnTo>
                    <a:pt x="0" y="18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5" name=""/>
            <p:cNvSpPr/>
            <p:nvPr/>
          </p:nvSpPr>
          <p:spPr>
            <a:xfrm>
              <a:off x="2301840" y="1898640"/>
              <a:ext cx="110880" cy="25920"/>
            </a:xfrm>
            <a:prstGeom prst="line">
              <a:avLst/>
            </a:prstGeom>
            <a:ln w="12600">
              <a:solidFill>
                <a:srgbClr val="ffffff"/>
              </a:solidFill>
              <a:miter/>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446" name=""/>
            <p:cNvSpPr/>
            <p:nvPr/>
          </p:nvSpPr>
          <p:spPr>
            <a:xfrm>
              <a:off x="2561400" y="2091600"/>
              <a:ext cx="128160" cy="17280"/>
            </a:xfrm>
            <a:custGeom>
              <a:avLst/>
              <a:gdLst/>
              <a:ahLst/>
              <a:rect l="l" t="t" r="r" b="b"/>
              <a:pathLst>
                <a:path w="72" h="10">
                  <a:moveTo>
                    <a:pt x="72" y="0"/>
                  </a:moveTo>
                  <a:lnTo>
                    <a:pt x="62" y="10"/>
                  </a:lnTo>
                  <a:lnTo>
                    <a:pt x="41" y="10"/>
                  </a:lnTo>
                  <a:lnTo>
                    <a:pt x="10" y="10"/>
                  </a:lnTo>
                  <a:lnTo>
                    <a:pt x="5" y="5"/>
                  </a:lnTo>
                  <a:lnTo>
                    <a:pt x="0" y="5"/>
                  </a:lnTo>
                </a:path>
              </a:pathLst>
            </a:custGeom>
            <a:solidFill>
              <a:srgbClr val="00ff00"/>
            </a:solid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447" name=""/>
            <p:cNvSpPr/>
            <p:nvPr/>
          </p:nvSpPr>
          <p:spPr>
            <a:xfrm>
              <a:off x="2505960" y="2100240"/>
              <a:ext cx="55440" cy="1800"/>
            </a:xfrm>
            <a:custGeom>
              <a:avLst/>
              <a:gdLst/>
              <a:ahLst/>
              <a:rect l="l" t="t" r="r" b="b"/>
              <a:pathLst>
                <a:path w="31" h="0">
                  <a:moveTo>
                    <a:pt x="31" y="0"/>
                  </a:moveTo>
                  <a:lnTo>
                    <a:pt x="21" y="0"/>
                  </a:lnTo>
                  <a:lnTo>
                    <a:pt x="1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48" name=""/>
            <p:cNvSpPr/>
            <p:nvPr/>
          </p:nvSpPr>
          <p:spPr>
            <a:xfrm>
              <a:off x="2496960" y="2100240"/>
              <a:ext cx="8640" cy="36360"/>
            </a:xfrm>
            <a:custGeom>
              <a:avLst/>
              <a:gdLst/>
              <a:ahLst/>
              <a:rect l="l" t="t" r="r" b="b"/>
              <a:pathLst>
                <a:path w="5" h="21">
                  <a:moveTo>
                    <a:pt x="5" y="0"/>
                  </a:moveTo>
                  <a:lnTo>
                    <a:pt x="5" y="5"/>
                  </a:lnTo>
                  <a:lnTo>
                    <a:pt x="0" y="16"/>
                  </a:lnTo>
                  <a:lnTo>
                    <a:pt x="0" y="21"/>
                  </a:lnTo>
                </a:path>
              </a:pathLst>
            </a:custGeom>
            <a:solidFill>
              <a:srgbClr val="00ff00"/>
            </a:solidFill>
            <a:ln w="1260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449" name=""/>
            <p:cNvSpPr/>
            <p:nvPr/>
          </p:nvSpPr>
          <p:spPr>
            <a:xfrm>
              <a:off x="2395080" y="2136960"/>
              <a:ext cx="101520" cy="18720"/>
            </a:xfrm>
            <a:custGeom>
              <a:avLst/>
              <a:gdLst/>
              <a:ahLst/>
              <a:rect l="l" t="t" r="r" b="b"/>
              <a:pathLst>
                <a:path w="57" h="11">
                  <a:moveTo>
                    <a:pt x="57" y="0"/>
                  </a:moveTo>
                  <a:lnTo>
                    <a:pt x="41" y="0"/>
                  </a:lnTo>
                  <a:lnTo>
                    <a:pt x="15" y="6"/>
                  </a:lnTo>
                  <a:lnTo>
                    <a:pt x="0" y="11"/>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450" name=""/>
            <p:cNvSpPr/>
            <p:nvPr/>
          </p:nvSpPr>
          <p:spPr>
            <a:xfrm>
              <a:off x="2284200" y="2108880"/>
              <a:ext cx="110880" cy="46800"/>
            </a:xfrm>
            <a:custGeom>
              <a:avLst/>
              <a:gdLst/>
              <a:ahLst/>
              <a:rect l="l" t="t" r="r" b="b"/>
              <a:pathLst>
                <a:path w="62" h="27">
                  <a:moveTo>
                    <a:pt x="62" y="27"/>
                  </a:moveTo>
                  <a:lnTo>
                    <a:pt x="52" y="22"/>
                  </a:lnTo>
                  <a:lnTo>
                    <a:pt x="31" y="11"/>
                  </a:lnTo>
                  <a:lnTo>
                    <a:pt x="10"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451" name=""/>
            <p:cNvSpPr/>
            <p:nvPr/>
          </p:nvSpPr>
          <p:spPr>
            <a:xfrm>
              <a:off x="2284200" y="1814760"/>
              <a:ext cx="221400" cy="293760"/>
            </a:xfrm>
            <a:custGeom>
              <a:avLst/>
              <a:gdLst/>
              <a:ahLst/>
              <a:rect l="l" t="t" r="r" b="b"/>
              <a:pathLst>
                <a:path w="124" h="169">
                  <a:moveTo>
                    <a:pt x="0" y="169"/>
                  </a:moveTo>
                  <a:lnTo>
                    <a:pt x="5" y="122"/>
                  </a:lnTo>
                  <a:lnTo>
                    <a:pt x="5" y="111"/>
                  </a:lnTo>
                  <a:lnTo>
                    <a:pt x="21" y="58"/>
                  </a:lnTo>
                  <a:lnTo>
                    <a:pt x="72" y="63"/>
                  </a:lnTo>
                  <a:lnTo>
                    <a:pt x="103" y="42"/>
                  </a:lnTo>
                  <a:lnTo>
                    <a:pt x="124" y="16"/>
                  </a:lnTo>
                  <a:lnTo>
                    <a:pt x="119"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2" name=""/>
            <p:cNvSpPr/>
            <p:nvPr/>
          </p:nvSpPr>
          <p:spPr>
            <a:xfrm>
              <a:off x="2505960" y="1806120"/>
              <a:ext cx="8640" cy="36000"/>
            </a:xfrm>
            <a:custGeom>
              <a:avLst/>
              <a:gdLst/>
              <a:ahLst/>
              <a:rect l="l" t="t" r="r" b="b"/>
              <a:pathLst>
                <a:path w="5" h="21">
                  <a:moveTo>
                    <a:pt x="0" y="21"/>
                  </a:moveTo>
                  <a:lnTo>
                    <a:pt x="5" y="15"/>
                  </a:lnTo>
                  <a:lnTo>
                    <a:pt x="5" y="5"/>
                  </a:lnTo>
                  <a:lnTo>
                    <a:pt x="5" y="0"/>
                  </a:lnTo>
                </a:path>
              </a:pathLst>
            </a:custGeom>
            <a:solidFill>
              <a:srgbClr val="00ff00"/>
            </a:solidFill>
            <a:ln w="1260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453" name=""/>
            <p:cNvSpPr/>
            <p:nvPr/>
          </p:nvSpPr>
          <p:spPr>
            <a:xfrm>
              <a:off x="2496960" y="1786680"/>
              <a:ext cx="17640" cy="19080"/>
            </a:xfrm>
            <a:custGeom>
              <a:avLst/>
              <a:gdLst/>
              <a:ahLst/>
              <a:rect l="l" t="t" r="r" b="b"/>
              <a:pathLst>
                <a:path w="10" h="11">
                  <a:moveTo>
                    <a:pt x="10" y="11"/>
                  </a:moveTo>
                  <a:lnTo>
                    <a:pt x="10" y="5"/>
                  </a:lnTo>
                  <a:lnTo>
                    <a:pt x="5" y="0"/>
                  </a:lnTo>
                  <a:lnTo>
                    <a:pt x="0" y="0"/>
                  </a:lnTo>
                </a:path>
              </a:pathLst>
            </a:custGeom>
            <a:solidFill>
              <a:srgbClr val="00ff00"/>
            </a:solidFill>
            <a:ln w="1260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454" name=""/>
            <p:cNvSpPr/>
            <p:nvPr/>
          </p:nvSpPr>
          <p:spPr>
            <a:xfrm>
              <a:off x="2496960" y="1767960"/>
              <a:ext cx="17640" cy="18720"/>
            </a:xfrm>
            <a:custGeom>
              <a:avLst/>
              <a:gdLst/>
              <a:ahLst/>
              <a:rect l="l" t="t" r="r" b="b"/>
              <a:pathLst>
                <a:path w="10" h="11">
                  <a:moveTo>
                    <a:pt x="0" y="11"/>
                  </a:moveTo>
                  <a:lnTo>
                    <a:pt x="5" y="6"/>
                  </a:lnTo>
                  <a:lnTo>
                    <a:pt x="10" y="6"/>
                  </a:lnTo>
                  <a:lnTo>
                    <a:pt x="10" y="0"/>
                  </a:lnTo>
                </a:path>
              </a:pathLst>
            </a:custGeom>
            <a:solidFill>
              <a:srgbClr val="00ff00"/>
            </a:solidFill>
            <a:ln w="1260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455" name=""/>
            <p:cNvSpPr/>
            <p:nvPr/>
          </p:nvSpPr>
          <p:spPr>
            <a:xfrm>
              <a:off x="2514960" y="1739880"/>
              <a:ext cx="8640" cy="27720"/>
            </a:xfrm>
            <a:custGeom>
              <a:avLst/>
              <a:gdLst/>
              <a:ahLst/>
              <a:rect l="l" t="t" r="r" b="b"/>
              <a:pathLst>
                <a:path w="5" h="16">
                  <a:moveTo>
                    <a:pt x="0" y="16"/>
                  </a:moveTo>
                  <a:lnTo>
                    <a:pt x="0" y="11"/>
                  </a:lnTo>
                  <a:lnTo>
                    <a:pt x="5" y="0"/>
                  </a:lnTo>
                  <a:lnTo>
                    <a:pt x="5" y="0"/>
                  </a:lnTo>
                </a:path>
              </a:pathLst>
            </a:custGeom>
            <a:solidFill>
              <a:srgbClr val="00ff00"/>
            </a:solid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456" name=""/>
            <p:cNvSpPr/>
            <p:nvPr/>
          </p:nvSpPr>
          <p:spPr>
            <a:xfrm flipH="1" flipV="1">
              <a:off x="2514960" y="1722600"/>
              <a:ext cx="8640" cy="17280"/>
            </a:xfrm>
            <a:prstGeom prst="line">
              <a:avLst/>
            </a:prstGeom>
            <a:ln w="1260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457" name=""/>
            <p:cNvSpPr/>
            <p:nvPr/>
          </p:nvSpPr>
          <p:spPr>
            <a:xfrm>
              <a:off x="2523600" y="1842480"/>
              <a:ext cx="83880" cy="27720"/>
            </a:xfrm>
            <a:custGeom>
              <a:avLst/>
              <a:gdLst/>
              <a:ahLst/>
              <a:rect l="l" t="t" r="r" b="b"/>
              <a:pathLst>
                <a:path w="47" h="16">
                  <a:moveTo>
                    <a:pt x="0" y="0"/>
                  </a:moveTo>
                  <a:lnTo>
                    <a:pt x="16" y="0"/>
                  </a:lnTo>
                  <a:lnTo>
                    <a:pt x="47" y="16"/>
                  </a:lnTo>
                </a:path>
              </a:pathLst>
            </a:custGeom>
            <a:solidFill>
              <a:srgbClr val="00ff00"/>
            </a:solidFill>
            <a:ln w="1260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458" name=""/>
            <p:cNvSpPr/>
            <p:nvPr/>
          </p:nvSpPr>
          <p:spPr>
            <a:xfrm>
              <a:off x="2607480" y="1860120"/>
              <a:ext cx="36000" cy="10080"/>
            </a:xfrm>
            <a:custGeom>
              <a:avLst/>
              <a:gdLst/>
              <a:ahLst/>
              <a:rect l="l" t="t" r="r" b="b"/>
              <a:pathLst>
                <a:path w="20" h="6">
                  <a:moveTo>
                    <a:pt x="0" y="6"/>
                  </a:moveTo>
                  <a:lnTo>
                    <a:pt x="5" y="6"/>
                  </a:lnTo>
                  <a:lnTo>
                    <a:pt x="10" y="0"/>
                  </a:lnTo>
                  <a:lnTo>
                    <a:pt x="20" y="0"/>
                  </a:lnTo>
                </a:path>
              </a:pathLst>
            </a:custGeom>
            <a:solidFill>
              <a:srgbClr val="00ff00"/>
            </a:solidFill>
            <a:ln w="1260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459" name=""/>
            <p:cNvSpPr/>
            <p:nvPr/>
          </p:nvSpPr>
          <p:spPr>
            <a:xfrm>
              <a:off x="2643840" y="1851480"/>
              <a:ext cx="46080" cy="8640"/>
            </a:xfrm>
            <a:custGeom>
              <a:avLst/>
              <a:gdLst/>
              <a:ahLst/>
              <a:rect l="l" t="t" r="r" b="b"/>
              <a:pathLst>
                <a:path w="26" h="5">
                  <a:moveTo>
                    <a:pt x="0" y="5"/>
                  </a:moveTo>
                  <a:lnTo>
                    <a:pt x="6" y="5"/>
                  </a:lnTo>
                  <a:lnTo>
                    <a:pt x="11" y="5"/>
                  </a:lnTo>
                  <a:lnTo>
                    <a:pt x="26" y="0"/>
                  </a:lnTo>
                </a:path>
              </a:pathLst>
            </a:custGeom>
            <a:solidFill>
              <a:srgbClr val="00ff00"/>
            </a:solid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460" name=""/>
            <p:cNvSpPr/>
            <p:nvPr/>
          </p:nvSpPr>
          <p:spPr>
            <a:xfrm>
              <a:off x="2689920" y="1806120"/>
              <a:ext cx="93240" cy="45360"/>
            </a:xfrm>
            <a:custGeom>
              <a:avLst/>
              <a:gdLst/>
              <a:ahLst/>
              <a:rect l="l" t="t" r="r" b="b"/>
              <a:pathLst>
                <a:path w="52" h="26">
                  <a:moveTo>
                    <a:pt x="0" y="26"/>
                  </a:moveTo>
                  <a:lnTo>
                    <a:pt x="21" y="15"/>
                  </a:lnTo>
                  <a:lnTo>
                    <a:pt x="42" y="10"/>
                  </a:lnTo>
                  <a:lnTo>
                    <a:pt x="52" y="0"/>
                  </a:lnTo>
                </a:path>
              </a:pathLst>
            </a:custGeom>
            <a:solidFill>
              <a:srgbClr val="00ff00"/>
            </a:solidFill>
            <a:ln w="1260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461" name=""/>
            <p:cNvSpPr/>
            <p:nvPr/>
          </p:nvSpPr>
          <p:spPr>
            <a:xfrm>
              <a:off x="2514960" y="1832400"/>
              <a:ext cx="101520" cy="38160"/>
            </a:xfrm>
            <a:custGeom>
              <a:avLst/>
              <a:gdLst/>
              <a:ahLst/>
              <a:rect l="l" t="t" r="r" b="b"/>
              <a:pathLst>
                <a:path w="57" h="22">
                  <a:moveTo>
                    <a:pt x="0" y="6"/>
                  </a:moveTo>
                  <a:lnTo>
                    <a:pt x="21" y="0"/>
                  </a:lnTo>
                  <a:lnTo>
                    <a:pt x="57" y="22"/>
                  </a:lnTo>
                </a:path>
              </a:pathLst>
            </a:custGeom>
            <a:solidFill>
              <a:srgbClr val="00ff00"/>
            </a:solid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62" name=""/>
            <p:cNvSpPr/>
            <p:nvPr/>
          </p:nvSpPr>
          <p:spPr>
            <a:xfrm>
              <a:off x="2441520" y="2413800"/>
              <a:ext cx="414720" cy="64080"/>
            </a:xfrm>
            <a:custGeom>
              <a:avLst/>
              <a:gdLst/>
              <a:ahLst/>
              <a:rect l="l" t="t" r="r" b="b"/>
              <a:pathLst>
                <a:path w="232" h="37">
                  <a:moveTo>
                    <a:pt x="0" y="27"/>
                  </a:moveTo>
                  <a:lnTo>
                    <a:pt x="93" y="22"/>
                  </a:lnTo>
                  <a:lnTo>
                    <a:pt x="150" y="0"/>
                  </a:lnTo>
                  <a:lnTo>
                    <a:pt x="227" y="32"/>
                  </a:lnTo>
                  <a:lnTo>
                    <a:pt x="232" y="37"/>
                  </a:lnTo>
                </a:path>
              </a:pathLst>
            </a:custGeom>
            <a:solidFill>
              <a:srgbClr val="00ff00"/>
            </a:solidFill>
            <a:ln w="1260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463" name=""/>
            <p:cNvSpPr/>
            <p:nvPr/>
          </p:nvSpPr>
          <p:spPr>
            <a:xfrm>
              <a:off x="2422080" y="2091600"/>
              <a:ext cx="130320" cy="414360"/>
            </a:xfrm>
            <a:custGeom>
              <a:avLst/>
              <a:gdLst/>
              <a:ahLst/>
              <a:rect l="l" t="t" r="r" b="b"/>
              <a:pathLst>
                <a:path w="73" h="238">
                  <a:moveTo>
                    <a:pt x="0" y="238"/>
                  </a:moveTo>
                  <a:lnTo>
                    <a:pt x="26" y="95"/>
                  </a:lnTo>
                  <a:lnTo>
                    <a:pt x="68" y="58"/>
                  </a:lnTo>
                  <a:lnTo>
                    <a:pt x="73" y="0"/>
                  </a:lnTo>
                </a:path>
              </a:pathLst>
            </a:custGeom>
            <a:solidFill>
              <a:srgbClr val="00ff00"/>
            </a:solid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4" name=""/>
            <p:cNvSpPr/>
            <p:nvPr/>
          </p:nvSpPr>
          <p:spPr>
            <a:xfrm>
              <a:off x="2330640" y="2091600"/>
              <a:ext cx="8640" cy="27720"/>
            </a:xfrm>
            <a:prstGeom prst="line">
              <a:avLst/>
            </a:prstGeom>
            <a:ln w="1260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465" name=""/>
            <p:cNvSpPr/>
            <p:nvPr/>
          </p:nvSpPr>
          <p:spPr>
            <a:xfrm>
              <a:off x="2293200" y="2108880"/>
              <a:ext cx="8640" cy="10440"/>
            </a:xfrm>
            <a:prstGeom prst="line">
              <a:avLst/>
            </a:prstGeom>
            <a:ln w="12600">
              <a:solidFill>
                <a:srgbClr val="ffffff"/>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466" name=""/>
            <p:cNvSpPr/>
            <p:nvPr/>
          </p:nvSpPr>
          <p:spPr>
            <a:xfrm>
              <a:off x="2275200" y="2119680"/>
              <a:ext cx="26640" cy="55440"/>
            </a:xfrm>
            <a:custGeom>
              <a:avLst/>
              <a:gdLst/>
              <a:ahLst/>
              <a:rect l="l" t="t" r="r" b="b"/>
              <a:pathLst>
                <a:path w="15" h="32">
                  <a:moveTo>
                    <a:pt x="15" y="0"/>
                  </a:moveTo>
                  <a:lnTo>
                    <a:pt x="10" y="5"/>
                  </a:lnTo>
                  <a:lnTo>
                    <a:pt x="5" y="21"/>
                  </a:lnTo>
                  <a:lnTo>
                    <a:pt x="0" y="32"/>
                  </a:lnTo>
                </a:path>
              </a:pathLst>
            </a:custGeom>
            <a:solidFill>
              <a:srgbClr val="00ff00"/>
            </a:solidFill>
            <a:ln w="1260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67" name=""/>
            <p:cNvSpPr/>
            <p:nvPr/>
          </p:nvSpPr>
          <p:spPr>
            <a:xfrm>
              <a:off x="2237760" y="2175480"/>
              <a:ext cx="37080" cy="91800"/>
            </a:xfrm>
            <a:custGeom>
              <a:avLst/>
              <a:gdLst/>
              <a:ahLst/>
              <a:rect l="l" t="t" r="r" b="b"/>
              <a:pathLst>
                <a:path w="21" h="53">
                  <a:moveTo>
                    <a:pt x="21" y="0"/>
                  </a:moveTo>
                  <a:lnTo>
                    <a:pt x="16" y="15"/>
                  </a:lnTo>
                  <a:lnTo>
                    <a:pt x="5" y="37"/>
                  </a:lnTo>
                  <a:lnTo>
                    <a:pt x="0" y="53"/>
                  </a:lnTo>
                </a:path>
              </a:pathLst>
            </a:custGeom>
            <a:solidFill>
              <a:srgbClr val="00ff00"/>
            </a:solidFill>
            <a:ln w="1260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68" name=""/>
            <p:cNvSpPr/>
            <p:nvPr/>
          </p:nvSpPr>
          <p:spPr>
            <a:xfrm>
              <a:off x="2210760" y="2267280"/>
              <a:ext cx="27000" cy="17640"/>
            </a:xfrm>
            <a:custGeom>
              <a:avLst/>
              <a:gdLst/>
              <a:ahLst/>
              <a:rect l="l" t="t" r="r" b="b"/>
              <a:pathLst>
                <a:path w="15" h="10">
                  <a:moveTo>
                    <a:pt x="15" y="0"/>
                  </a:moveTo>
                  <a:lnTo>
                    <a:pt x="10" y="5"/>
                  </a:lnTo>
                  <a:lnTo>
                    <a:pt x="5" y="10"/>
                  </a:lnTo>
                  <a:lnTo>
                    <a:pt x="0" y="10"/>
                  </a:lnTo>
                </a:path>
              </a:pathLst>
            </a:custGeom>
            <a:solidFill>
              <a:srgbClr val="00ff00"/>
            </a:solidFill>
            <a:ln w="1260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469" name=""/>
            <p:cNvSpPr/>
            <p:nvPr/>
          </p:nvSpPr>
          <p:spPr>
            <a:xfrm flipV="1">
              <a:off x="2505960" y="2100240"/>
              <a:ext cx="46440" cy="8640"/>
            </a:xfrm>
            <a:prstGeom prst="line">
              <a:avLst/>
            </a:prstGeom>
            <a:ln w="1260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470" name=""/>
            <p:cNvSpPr/>
            <p:nvPr/>
          </p:nvSpPr>
          <p:spPr>
            <a:xfrm>
              <a:off x="2643840" y="1778040"/>
              <a:ext cx="55080" cy="82080"/>
            </a:xfrm>
            <a:custGeom>
              <a:avLst/>
              <a:gdLst/>
              <a:ahLst/>
              <a:rect l="l" t="t" r="r" b="b"/>
              <a:pathLst>
                <a:path w="31" h="47">
                  <a:moveTo>
                    <a:pt x="31" y="0"/>
                  </a:moveTo>
                  <a:lnTo>
                    <a:pt x="21" y="5"/>
                  </a:lnTo>
                  <a:lnTo>
                    <a:pt x="16" y="16"/>
                  </a:lnTo>
                  <a:lnTo>
                    <a:pt x="0" y="37"/>
                  </a:lnTo>
                  <a:lnTo>
                    <a:pt x="0" y="47"/>
                  </a:lnTo>
                </a:path>
              </a:pathLst>
            </a:custGeom>
            <a:solidFill>
              <a:srgbClr val="00ff00"/>
            </a:solidFill>
            <a:ln w="12600">
              <a:solidFill>
                <a:srgbClr val="ffffff"/>
              </a:solidFill>
              <a:round/>
            </a:ln>
          </p:spPr>
          <p:style>
            <a:lnRef idx="0"/>
            <a:fillRef idx="0"/>
            <a:effectRef idx="0"/>
            <a:fontRef idx="minor"/>
          </p:style>
          <p:txBody>
            <a:bodyPr lIns="90000" rIns="90000" tIns="35280" bIns="35280" anchor="t">
              <a:noAutofit/>
            </a:bodyPr>
            <a:p>
              <a:endParaRPr b="0" lang="en-US" sz="2400" strike="noStrike" u="none">
                <a:solidFill>
                  <a:srgbClr val="000000"/>
                </a:solidFill>
                <a:effectLst/>
                <a:uFillTx/>
                <a:latin typeface="Times New Roman"/>
              </a:endParaRPr>
            </a:p>
          </p:txBody>
        </p:sp>
      </p:grpSp>
      <p:grpSp>
        <p:nvGrpSpPr>
          <p:cNvPr id="2471" name=""/>
          <p:cNvGrpSpPr/>
          <p:nvPr/>
        </p:nvGrpSpPr>
        <p:grpSpPr>
          <a:xfrm>
            <a:off x="2292480" y="1582560"/>
            <a:ext cx="5277960" cy="3479760"/>
            <a:chOff x="2292480" y="1582560"/>
            <a:chExt cx="5277960" cy="3479760"/>
          </a:xfrm>
        </p:grpSpPr>
        <p:sp>
          <p:nvSpPr>
            <p:cNvPr id="2472" name=""/>
            <p:cNvSpPr/>
            <p:nvPr/>
          </p:nvSpPr>
          <p:spPr>
            <a:xfrm>
              <a:off x="2522880" y="1582560"/>
              <a:ext cx="1800" cy="19080"/>
            </a:xfrm>
            <a:custGeom>
              <a:avLst/>
              <a:gdLst/>
              <a:ahLst/>
              <a:rect l="l" t="t" r="r" b="b"/>
              <a:pathLst>
                <a:path w="0" h="11">
                  <a:moveTo>
                    <a:pt x="0" y="0"/>
                  </a:moveTo>
                  <a:lnTo>
                    <a:pt x="0" y="6"/>
                  </a:lnTo>
                  <a:lnTo>
                    <a:pt x="0" y="11"/>
                  </a:lnTo>
                </a:path>
              </a:pathLst>
            </a:custGeom>
            <a:solidFill>
              <a:srgbClr val="00ff00"/>
            </a:solidFill>
            <a:ln w="1584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473" name=""/>
            <p:cNvSpPr/>
            <p:nvPr/>
          </p:nvSpPr>
          <p:spPr>
            <a:xfrm>
              <a:off x="2522880" y="1601640"/>
              <a:ext cx="1800" cy="18720"/>
            </a:xfrm>
            <a:custGeom>
              <a:avLst/>
              <a:gdLst/>
              <a:ahLst/>
              <a:rect l="l" t="t" r="r" b="b"/>
              <a:pathLst>
                <a:path w="0" h="11">
                  <a:moveTo>
                    <a:pt x="0" y="0"/>
                  </a:moveTo>
                  <a:lnTo>
                    <a:pt x="0" y="0"/>
                  </a:lnTo>
                  <a:lnTo>
                    <a:pt x="0" y="5"/>
                  </a:lnTo>
                  <a:lnTo>
                    <a:pt x="0" y="11"/>
                  </a:lnTo>
                </a:path>
              </a:pathLst>
            </a:custGeom>
            <a:solidFill>
              <a:srgbClr val="00ff00"/>
            </a:solid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474" name=""/>
            <p:cNvSpPr/>
            <p:nvPr/>
          </p:nvSpPr>
          <p:spPr>
            <a:xfrm>
              <a:off x="2522880" y="1620720"/>
              <a:ext cx="1800" cy="36720"/>
            </a:xfrm>
            <a:custGeom>
              <a:avLst/>
              <a:gdLst/>
              <a:ahLst/>
              <a:rect l="l" t="t" r="r" b="b"/>
              <a:pathLst>
                <a:path w="0" h="21">
                  <a:moveTo>
                    <a:pt x="0" y="0"/>
                  </a:moveTo>
                  <a:lnTo>
                    <a:pt x="0" y="5"/>
                  </a:lnTo>
                  <a:lnTo>
                    <a:pt x="0" y="15"/>
                  </a:lnTo>
                  <a:lnTo>
                    <a:pt x="0" y="21"/>
                  </a:lnTo>
                </a:path>
              </a:pathLst>
            </a:custGeom>
            <a:solidFill>
              <a:srgbClr val="00ff00"/>
            </a:solid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475" name=""/>
            <p:cNvSpPr/>
            <p:nvPr/>
          </p:nvSpPr>
          <p:spPr>
            <a:xfrm>
              <a:off x="2513880" y="1657440"/>
              <a:ext cx="8640" cy="64080"/>
            </a:xfrm>
            <a:custGeom>
              <a:avLst/>
              <a:gdLst/>
              <a:ahLst/>
              <a:rect l="l" t="t" r="r" b="b"/>
              <a:pathLst>
                <a:path w="5" h="37">
                  <a:moveTo>
                    <a:pt x="5" y="0"/>
                  </a:moveTo>
                  <a:lnTo>
                    <a:pt x="5" y="10"/>
                  </a:lnTo>
                  <a:lnTo>
                    <a:pt x="0" y="26"/>
                  </a:lnTo>
                  <a:lnTo>
                    <a:pt x="0" y="37"/>
                  </a:lnTo>
                </a:path>
              </a:pathLst>
            </a:custGeom>
            <a:solidFill>
              <a:srgbClr val="00ff00"/>
            </a:solidFill>
            <a:ln w="1584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476" name=""/>
            <p:cNvSpPr/>
            <p:nvPr/>
          </p:nvSpPr>
          <p:spPr>
            <a:xfrm>
              <a:off x="2292480" y="2127960"/>
              <a:ext cx="314280" cy="64080"/>
            </a:xfrm>
            <a:custGeom>
              <a:avLst/>
              <a:gdLst/>
              <a:ahLst/>
              <a:rect l="l" t="t" r="r" b="b"/>
              <a:pathLst>
                <a:path w="176" h="37">
                  <a:moveTo>
                    <a:pt x="176" y="0"/>
                  </a:moveTo>
                  <a:lnTo>
                    <a:pt x="176" y="5"/>
                  </a:lnTo>
                  <a:lnTo>
                    <a:pt x="31" y="37"/>
                  </a:lnTo>
                  <a:lnTo>
                    <a:pt x="0" y="27"/>
                  </a:lnTo>
                </a:path>
              </a:pathLst>
            </a:custGeom>
            <a:solidFill>
              <a:srgbClr val="00ff00"/>
            </a:solidFill>
            <a:ln w="1584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477" name=""/>
            <p:cNvSpPr/>
            <p:nvPr/>
          </p:nvSpPr>
          <p:spPr>
            <a:xfrm>
              <a:off x="2928600" y="1869840"/>
              <a:ext cx="1090080" cy="423360"/>
            </a:xfrm>
            <a:custGeom>
              <a:avLst/>
              <a:gdLst/>
              <a:ahLst/>
              <a:rect l="l" t="t" r="r" b="b"/>
              <a:pathLst>
                <a:path w="610" h="243">
                  <a:moveTo>
                    <a:pt x="160" y="31"/>
                  </a:moveTo>
                  <a:lnTo>
                    <a:pt x="155" y="53"/>
                  </a:lnTo>
                  <a:lnTo>
                    <a:pt x="124" y="53"/>
                  </a:lnTo>
                  <a:lnTo>
                    <a:pt x="160" y="111"/>
                  </a:lnTo>
                  <a:lnTo>
                    <a:pt x="202" y="127"/>
                  </a:lnTo>
                  <a:lnTo>
                    <a:pt x="228" y="132"/>
                  </a:lnTo>
                  <a:lnTo>
                    <a:pt x="336" y="153"/>
                  </a:lnTo>
                  <a:lnTo>
                    <a:pt x="491" y="217"/>
                  </a:lnTo>
                  <a:lnTo>
                    <a:pt x="604" y="233"/>
                  </a:lnTo>
                  <a:lnTo>
                    <a:pt x="610" y="243"/>
                  </a:lnTo>
                  <a:lnTo>
                    <a:pt x="610" y="228"/>
                  </a:lnTo>
                  <a:lnTo>
                    <a:pt x="486" y="212"/>
                  </a:lnTo>
                  <a:lnTo>
                    <a:pt x="465" y="212"/>
                  </a:lnTo>
                  <a:lnTo>
                    <a:pt x="336" y="159"/>
                  </a:lnTo>
                  <a:lnTo>
                    <a:pt x="207" y="132"/>
                  </a:lnTo>
                  <a:lnTo>
                    <a:pt x="202" y="132"/>
                  </a:lnTo>
                  <a:lnTo>
                    <a:pt x="155" y="116"/>
                  </a:lnTo>
                  <a:lnTo>
                    <a:pt x="124" y="53"/>
                  </a:lnTo>
                  <a:lnTo>
                    <a:pt x="57" y="0"/>
                  </a:lnTo>
                  <a:lnTo>
                    <a:pt x="0" y="0"/>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8" name=""/>
            <p:cNvSpPr/>
            <p:nvPr/>
          </p:nvSpPr>
          <p:spPr>
            <a:xfrm>
              <a:off x="7147080" y="4527720"/>
              <a:ext cx="26640" cy="55440"/>
            </a:xfrm>
            <a:custGeom>
              <a:avLst/>
              <a:gdLst/>
              <a:ahLst/>
              <a:rect l="l" t="t" r="r" b="b"/>
              <a:pathLst>
                <a:path w="15" h="32">
                  <a:moveTo>
                    <a:pt x="0" y="0"/>
                  </a:moveTo>
                  <a:lnTo>
                    <a:pt x="15" y="16"/>
                  </a:lnTo>
                  <a:lnTo>
                    <a:pt x="15" y="32"/>
                  </a:lnTo>
                </a:path>
              </a:pathLst>
            </a:custGeom>
            <a:solidFill>
              <a:srgbClr val="00ff00"/>
            </a:solid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79" name=""/>
            <p:cNvSpPr/>
            <p:nvPr/>
          </p:nvSpPr>
          <p:spPr>
            <a:xfrm>
              <a:off x="7193520" y="4611240"/>
              <a:ext cx="165960" cy="212400"/>
            </a:xfrm>
            <a:custGeom>
              <a:avLst/>
              <a:gdLst/>
              <a:ahLst/>
              <a:rect l="l" t="t" r="r" b="b"/>
              <a:pathLst>
                <a:path w="93" h="122">
                  <a:moveTo>
                    <a:pt x="0" y="0"/>
                  </a:moveTo>
                  <a:lnTo>
                    <a:pt x="15" y="10"/>
                  </a:lnTo>
                  <a:lnTo>
                    <a:pt x="15" y="10"/>
                  </a:lnTo>
                  <a:lnTo>
                    <a:pt x="15" y="26"/>
                  </a:lnTo>
                  <a:lnTo>
                    <a:pt x="20" y="32"/>
                  </a:lnTo>
                  <a:lnTo>
                    <a:pt x="25" y="32"/>
                  </a:lnTo>
                  <a:lnTo>
                    <a:pt x="31" y="42"/>
                  </a:lnTo>
                  <a:lnTo>
                    <a:pt x="31" y="47"/>
                  </a:lnTo>
                  <a:lnTo>
                    <a:pt x="36" y="58"/>
                  </a:lnTo>
                  <a:lnTo>
                    <a:pt x="41" y="58"/>
                  </a:lnTo>
                  <a:lnTo>
                    <a:pt x="41" y="69"/>
                  </a:lnTo>
                  <a:lnTo>
                    <a:pt x="41" y="74"/>
                  </a:lnTo>
                  <a:lnTo>
                    <a:pt x="46" y="74"/>
                  </a:lnTo>
                  <a:lnTo>
                    <a:pt x="51" y="79"/>
                  </a:lnTo>
                  <a:lnTo>
                    <a:pt x="67" y="106"/>
                  </a:lnTo>
                  <a:lnTo>
                    <a:pt x="72" y="116"/>
                  </a:lnTo>
                  <a:lnTo>
                    <a:pt x="82" y="116"/>
                  </a:lnTo>
                  <a:lnTo>
                    <a:pt x="82" y="122"/>
                  </a:lnTo>
                  <a:lnTo>
                    <a:pt x="93" y="122"/>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0" name=""/>
            <p:cNvSpPr/>
            <p:nvPr/>
          </p:nvSpPr>
          <p:spPr>
            <a:xfrm>
              <a:off x="7238160" y="4693320"/>
              <a:ext cx="74880" cy="111240"/>
            </a:xfrm>
            <a:custGeom>
              <a:avLst/>
              <a:gdLst/>
              <a:ahLst/>
              <a:rect l="l" t="t" r="r" b="b"/>
              <a:pathLst>
                <a:path w="42" h="64">
                  <a:moveTo>
                    <a:pt x="0" y="0"/>
                  </a:moveTo>
                  <a:lnTo>
                    <a:pt x="11" y="11"/>
                  </a:lnTo>
                  <a:lnTo>
                    <a:pt x="11" y="11"/>
                  </a:lnTo>
                  <a:lnTo>
                    <a:pt x="16" y="22"/>
                  </a:lnTo>
                  <a:lnTo>
                    <a:pt x="16" y="27"/>
                  </a:lnTo>
                  <a:lnTo>
                    <a:pt x="11" y="27"/>
                  </a:lnTo>
                  <a:lnTo>
                    <a:pt x="16" y="32"/>
                  </a:lnTo>
                  <a:lnTo>
                    <a:pt x="21" y="32"/>
                  </a:lnTo>
                  <a:lnTo>
                    <a:pt x="42" y="64"/>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1" name=""/>
            <p:cNvSpPr/>
            <p:nvPr/>
          </p:nvSpPr>
          <p:spPr>
            <a:xfrm>
              <a:off x="7322040" y="4813200"/>
              <a:ext cx="17640" cy="27720"/>
            </a:xfrm>
            <a:prstGeom prst="line">
              <a:avLst/>
            </a:prstGeom>
            <a:ln w="1584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482" name=""/>
            <p:cNvSpPr/>
            <p:nvPr/>
          </p:nvSpPr>
          <p:spPr>
            <a:xfrm>
              <a:off x="7313040" y="4851720"/>
              <a:ext cx="1800" cy="17640"/>
            </a:xfrm>
            <a:prstGeom prst="line">
              <a:avLst/>
            </a:prstGeom>
            <a:ln w="15840">
              <a:solidFill>
                <a:srgbClr val="ffffff"/>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483" name=""/>
            <p:cNvSpPr/>
            <p:nvPr/>
          </p:nvSpPr>
          <p:spPr>
            <a:xfrm flipH="1">
              <a:off x="7313040" y="4813200"/>
              <a:ext cx="8640" cy="27720"/>
            </a:xfrm>
            <a:prstGeom prst="line">
              <a:avLst/>
            </a:prstGeom>
            <a:ln w="1584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484" name=""/>
            <p:cNvSpPr/>
            <p:nvPr/>
          </p:nvSpPr>
          <p:spPr>
            <a:xfrm>
              <a:off x="7322040" y="4824000"/>
              <a:ext cx="73080" cy="145800"/>
            </a:xfrm>
            <a:custGeom>
              <a:avLst/>
              <a:gdLst/>
              <a:ahLst/>
              <a:rect l="l" t="t" r="r" b="b"/>
              <a:pathLst>
                <a:path w="41" h="84">
                  <a:moveTo>
                    <a:pt x="0" y="0"/>
                  </a:moveTo>
                  <a:lnTo>
                    <a:pt x="5" y="5"/>
                  </a:lnTo>
                  <a:lnTo>
                    <a:pt x="5" y="26"/>
                  </a:lnTo>
                  <a:lnTo>
                    <a:pt x="0" y="26"/>
                  </a:lnTo>
                  <a:lnTo>
                    <a:pt x="5" y="37"/>
                  </a:lnTo>
                  <a:lnTo>
                    <a:pt x="10" y="31"/>
                  </a:lnTo>
                  <a:lnTo>
                    <a:pt x="21" y="53"/>
                  </a:lnTo>
                  <a:lnTo>
                    <a:pt x="26" y="53"/>
                  </a:lnTo>
                  <a:lnTo>
                    <a:pt x="31" y="84"/>
                  </a:lnTo>
                  <a:lnTo>
                    <a:pt x="41" y="84"/>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5" name=""/>
            <p:cNvSpPr/>
            <p:nvPr/>
          </p:nvSpPr>
          <p:spPr>
            <a:xfrm>
              <a:off x="7322040" y="4813200"/>
              <a:ext cx="17640" cy="55800"/>
            </a:xfrm>
            <a:custGeom>
              <a:avLst/>
              <a:gdLst/>
              <a:ahLst/>
              <a:rect l="l" t="t" r="r" b="b"/>
              <a:pathLst>
                <a:path w="10" h="32">
                  <a:moveTo>
                    <a:pt x="0" y="0"/>
                  </a:moveTo>
                  <a:lnTo>
                    <a:pt x="5" y="6"/>
                  </a:lnTo>
                  <a:lnTo>
                    <a:pt x="5" y="6"/>
                  </a:lnTo>
                  <a:lnTo>
                    <a:pt x="5" y="22"/>
                  </a:lnTo>
                  <a:lnTo>
                    <a:pt x="10" y="27"/>
                  </a:lnTo>
                  <a:lnTo>
                    <a:pt x="10" y="32"/>
                  </a:lnTo>
                </a:path>
              </a:pathLst>
            </a:custGeom>
            <a:solidFill>
              <a:srgbClr val="00ff00"/>
            </a:solidFill>
            <a:ln w="1584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486" name=""/>
            <p:cNvSpPr/>
            <p:nvPr/>
          </p:nvSpPr>
          <p:spPr>
            <a:xfrm>
              <a:off x="7313040" y="4878000"/>
              <a:ext cx="8640" cy="1440"/>
            </a:xfrm>
            <a:prstGeom prst="line">
              <a:avLst/>
            </a:prstGeom>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87" name=""/>
            <p:cNvSpPr/>
            <p:nvPr/>
          </p:nvSpPr>
          <p:spPr>
            <a:xfrm>
              <a:off x="7340040" y="4832640"/>
              <a:ext cx="55440" cy="111240"/>
            </a:xfrm>
            <a:custGeom>
              <a:avLst/>
              <a:gdLst/>
              <a:ahLst/>
              <a:rect l="l" t="t" r="r" b="b"/>
              <a:pathLst>
                <a:path w="31" h="64">
                  <a:moveTo>
                    <a:pt x="0" y="0"/>
                  </a:moveTo>
                  <a:lnTo>
                    <a:pt x="0" y="16"/>
                  </a:lnTo>
                  <a:lnTo>
                    <a:pt x="0" y="32"/>
                  </a:lnTo>
                  <a:lnTo>
                    <a:pt x="11" y="37"/>
                  </a:lnTo>
                  <a:lnTo>
                    <a:pt x="21" y="48"/>
                  </a:lnTo>
                  <a:lnTo>
                    <a:pt x="21" y="64"/>
                  </a:lnTo>
                  <a:lnTo>
                    <a:pt x="31" y="64"/>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8" name=""/>
            <p:cNvSpPr/>
            <p:nvPr/>
          </p:nvSpPr>
          <p:spPr>
            <a:xfrm>
              <a:off x="7340040" y="4860720"/>
              <a:ext cx="28440" cy="1440"/>
            </a:xfrm>
            <a:prstGeom prst="line">
              <a:avLst/>
            </a:prstGeom>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89" name=""/>
            <p:cNvSpPr/>
            <p:nvPr/>
          </p:nvSpPr>
          <p:spPr>
            <a:xfrm>
              <a:off x="7322040" y="4878000"/>
              <a:ext cx="46440" cy="46800"/>
            </a:xfrm>
            <a:custGeom>
              <a:avLst/>
              <a:gdLst/>
              <a:ahLst/>
              <a:rect l="l" t="t" r="r" b="b"/>
              <a:pathLst>
                <a:path w="26" h="27">
                  <a:moveTo>
                    <a:pt x="0" y="0"/>
                  </a:moveTo>
                  <a:lnTo>
                    <a:pt x="0" y="6"/>
                  </a:lnTo>
                  <a:lnTo>
                    <a:pt x="5" y="6"/>
                  </a:lnTo>
                  <a:lnTo>
                    <a:pt x="21" y="27"/>
                  </a:lnTo>
                  <a:lnTo>
                    <a:pt x="26" y="27"/>
                  </a:lnTo>
                </a:path>
              </a:pathLst>
            </a:custGeom>
            <a:solidFill>
              <a:srgbClr val="00ff00"/>
            </a:solidFill>
            <a:ln w="1584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490" name=""/>
            <p:cNvSpPr/>
            <p:nvPr/>
          </p:nvSpPr>
          <p:spPr>
            <a:xfrm>
              <a:off x="7377480" y="4943880"/>
              <a:ext cx="17640" cy="36720"/>
            </a:xfrm>
            <a:custGeom>
              <a:avLst/>
              <a:gdLst/>
              <a:ahLst/>
              <a:rect l="l" t="t" r="r" b="b"/>
              <a:pathLst>
                <a:path w="10" h="21">
                  <a:moveTo>
                    <a:pt x="5" y="15"/>
                  </a:moveTo>
                  <a:lnTo>
                    <a:pt x="0" y="5"/>
                  </a:lnTo>
                  <a:lnTo>
                    <a:pt x="10" y="0"/>
                  </a:lnTo>
                  <a:lnTo>
                    <a:pt x="10" y="0"/>
                  </a:lnTo>
                  <a:lnTo>
                    <a:pt x="10" y="0"/>
                  </a:lnTo>
                  <a:lnTo>
                    <a:pt x="10" y="5"/>
                  </a:lnTo>
                  <a:lnTo>
                    <a:pt x="10" y="5"/>
                  </a:lnTo>
                  <a:lnTo>
                    <a:pt x="10" y="21"/>
                  </a:lnTo>
                  <a:lnTo>
                    <a:pt x="0" y="21"/>
                  </a:lnTo>
                </a:path>
              </a:pathLst>
            </a:custGeom>
            <a:solidFill>
              <a:srgbClr val="00ff00"/>
            </a:solid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491" name=""/>
            <p:cNvSpPr/>
            <p:nvPr/>
          </p:nvSpPr>
          <p:spPr>
            <a:xfrm>
              <a:off x="7340040" y="4980600"/>
              <a:ext cx="46440" cy="72720"/>
            </a:xfrm>
            <a:custGeom>
              <a:avLst/>
              <a:gdLst/>
              <a:ahLst/>
              <a:rect l="l" t="t" r="r" b="b"/>
              <a:pathLst>
                <a:path w="26" h="42">
                  <a:moveTo>
                    <a:pt x="0" y="0"/>
                  </a:moveTo>
                  <a:lnTo>
                    <a:pt x="11" y="5"/>
                  </a:lnTo>
                  <a:lnTo>
                    <a:pt x="11" y="21"/>
                  </a:lnTo>
                  <a:lnTo>
                    <a:pt x="26" y="26"/>
                  </a:lnTo>
                  <a:lnTo>
                    <a:pt x="26" y="37"/>
                  </a:lnTo>
                  <a:lnTo>
                    <a:pt x="21" y="42"/>
                  </a:lnTo>
                </a:path>
              </a:pathLst>
            </a:custGeom>
            <a:solidFill>
              <a:srgbClr val="00ff00"/>
            </a:solidFill>
            <a:ln w="1584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492" name=""/>
            <p:cNvSpPr/>
            <p:nvPr/>
          </p:nvSpPr>
          <p:spPr>
            <a:xfrm>
              <a:off x="7340040" y="4980600"/>
              <a:ext cx="8640" cy="36000"/>
            </a:xfrm>
            <a:custGeom>
              <a:avLst/>
              <a:gdLst/>
              <a:ahLst/>
              <a:rect l="l" t="t" r="r" b="b"/>
              <a:pathLst>
                <a:path w="5" h="21">
                  <a:moveTo>
                    <a:pt x="0" y="0"/>
                  </a:moveTo>
                  <a:lnTo>
                    <a:pt x="5" y="10"/>
                  </a:lnTo>
                  <a:lnTo>
                    <a:pt x="5" y="21"/>
                  </a:lnTo>
                </a:path>
              </a:pathLst>
            </a:custGeom>
            <a:solidFill>
              <a:srgbClr val="00ff00"/>
            </a:solidFill>
            <a:ln w="1584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493" name=""/>
            <p:cNvSpPr/>
            <p:nvPr/>
          </p:nvSpPr>
          <p:spPr>
            <a:xfrm>
              <a:off x="7359840" y="5025600"/>
              <a:ext cx="17640" cy="36720"/>
            </a:xfrm>
            <a:custGeom>
              <a:avLst/>
              <a:gdLst/>
              <a:ahLst/>
              <a:rect l="l" t="t" r="r" b="b"/>
              <a:pathLst>
                <a:path w="10" h="21">
                  <a:moveTo>
                    <a:pt x="10" y="0"/>
                  </a:moveTo>
                  <a:lnTo>
                    <a:pt x="0" y="0"/>
                  </a:lnTo>
                  <a:lnTo>
                    <a:pt x="0" y="21"/>
                  </a:lnTo>
                </a:path>
              </a:pathLst>
            </a:custGeom>
            <a:solidFill>
              <a:srgbClr val="00ff00"/>
            </a:solid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494" name=""/>
            <p:cNvSpPr/>
            <p:nvPr/>
          </p:nvSpPr>
          <p:spPr>
            <a:xfrm>
              <a:off x="7082640" y="4897080"/>
              <a:ext cx="1800" cy="19080"/>
            </a:xfrm>
            <a:custGeom>
              <a:avLst/>
              <a:gdLst/>
              <a:ahLst/>
              <a:rect l="l" t="t" r="r" b="b"/>
              <a:pathLst>
                <a:path w="0" h="11">
                  <a:moveTo>
                    <a:pt x="0" y="11"/>
                  </a:moveTo>
                  <a:lnTo>
                    <a:pt x="0" y="5"/>
                  </a:lnTo>
                  <a:lnTo>
                    <a:pt x="0" y="5"/>
                  </a:lnTo>
                  <a:lnTo>
                    <a:pt x="0" y="0"/>
                  </a:lnTo>
                </a:path>
              </a:pathLst>
            </a:custGeom>
            <a:solidFill>
              <a:srgbClr val="00ff00"/>
            </a:solidFill>
            <a:ln w="1584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495" name=""/>
            <p:cNvSpPr/>
            <p:nvPr/>
          </p:nvSpPr>
          <p:spPr>
            <a:xfrm>
              <a:off x="7071840" y="4888440"/>
              <a:ext cx="10440" cy="8640"/>
            </a:xfrm>
            <a:custGeom>
              <a:avLst/>
              <a:gdLst/>
              <a:ahLst/>
              <a:rect l="l" t="t" r="r" b="b"/>
              <a:pathLst>
                <a:path w="6" h="5">
                  <a:moveTo>
                    <a:pt x="6" y="5"/>
                  </a:moveTo>
                  <a:lnTo>
                    <a:pt x="6" y="5"/>
                  </a:lnTo>
                  <a:lnTo>
                    <a:pt x="0" y="0"/>
                  </a:lnTo>
                  <a:lnTo>
                    <a:pt x="0" y="0"/>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496" name=""/>
            <p:cNvSpPr/>
            <p:nvPr/>
          </p:nvSpPr>
          <p:spPr>
            <a:xfrm>
              <a:off x="7063200" y="4888440"/>
              <a:ext cx="8640" cy="1440"/>
            </a:xfrm>
            <a:prstGeom prst="rect">
              <a:avLst/>
            </a:prstGeom>
            <a:solidFill>
              <a:srgbClr val="00ff00"/>
            </a:solid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97" name=""/>
            <p:cNvSpPr/>
            <p:nvPr/>
          </p:nvSpPr>
          <p:spPr>
            <a:xfrm>
              <a:off x="7063200" y="4888440"/>
              <a:ext cx="1440" cy="8640"/>
            </a:xfrm>
            <a:custGeom>
              <a:avLst/>
              <a:gdLst/>
              <a:ahLst/>
              <a:rect l="l" t="t" r="r" b="b"/>
              <a:pathLst>
                <a:path w="0" h="5">
                  <a:moveTo>
                    <a:pt x="0" y="0"/>
                  </a:moveTo>
                  <a:lnTo>
                    <a:pt x="0" y="0"/>
                  </a:lnTo>
                  <a:lnTo>
                    <a:pt x="0" y="0"/>
                  </a:lnTo>
                  <a:lnTo>
                    <a:pt x="0" y="5"/>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498" name=""/>
            <p:cNvSpPr/>
            <p:nvPr/>
          </p:nvSpPr>
          <p:spPr>
            <a:xfrm>
              <a:off x="7063200" y="4897080"/>
              <a:ext cx="8640" cy="19080"/>
            </a:xfrm>
            <a:custGeom>
              <a:avLst/>
              <a:gdLst/>
              <a:ahLst/>
              <a:rect l="l" t="t" r="r" b="b"/>
              <a:pathLst>
                <a:path w="5" h="11">
                  <a:moveTo>
                    <a:pt x="0" y="0"/>
                  </a:moveTo>
                  <a:lnTo>
                    <a:pt x="0" y="0"/>
                  </a:lnTo>
                  <a:lnTo>
                    <a:pt x="5" y="5"/>
                  </a:lnTo>
                  <a:lnTo>
                    <a:pt x="5" y="11"/>
                  </a:lnTo>
                </a:path>
              </a:pathLst>
            </a:custGeom>
            <a:solidFill>
              <a:srgbClr val="00ff00"/>
            </a:solidFill>
            <a:ln w="1584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499" name=""/>
            <p:cNvSpPr/>
            <p:nvPr/>
          </p:nvSpPr>
          <p:spPr>
            <a:xfrm>
              <a:off x="7071840" y="4916160"/>
              <a:ext cx="1440" cy="1440"/>
            </a:xfrm>
            <a:prstGeom prst="rect">
              <a:avLst/>
            </a:prstGeom>
            <a:solidFill>
              <a:srgbClr val="00ff00"/>
            </a:solid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00" name=""/>
            <p:cNvSpPr/>
            <p:nvPr/>
          </p:nvSpPr>
          <p:spPr>
            <a:xfrm>
              <a:off x="7071840" y="4916160"/>
              <a:ext cx="37080" cy="1440"/>
            </a:xfrm>
            <a:custGeom>
              <a:avLst/>
              <a:gdLst/>
              <a:ahLst/>
              <a:rect l="l" t="t" r="r" b="b"/>
              <a:pathLst>
                <a:path w="21" h="0">
                  <a:moveTo>
                    <a:pt x="0" y="0"/>
                  </a:moveTo>
                  <a:lnTo>
                    <a:pt x="11" y="0"/>
                  </a:lnTo>
                  <a:lnTo>
                    <a:pt x="16" y="0"/>
                  </a:lnTo>
                  <a:lnTo>
                    <a:pt x="21" y="0"/>
                  </a:lnTo>
                </a:path>
              </a:pathLst>
            </a:custGeom>
            <a:solidFill>
              <a:srgbClr val="00ff00"/>
            </a:solid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01" name=""/>
            <p:cNvSpPr/>
            <p:nvPr/>
          </p:nvSpPr>
          <p:spPr>
            <a:xfrm>
              <a:off x="7109280" y="4916160"/>
              <a:ext cx="18000" cy="17280"/>
            </a:xfrm>
            <a:custGeom>
              <a:avLst/>
              <a:gdLst/>
              <a:ahLst/>
              <a:rect l="l" t="t" r="r" b="b"/>
              <a:pathLst>
                <a:path w="10" h="10">
                  <a:moveTo>
                    <a:pt x="0" y="0"/>
                  </a:moveTo>
                  <a:lnTo>
                    <a:pt x="5" y="0"/>
                  </a:lnTo>
                  <a:lnTo>
                    <a:pt x="10" y="5"/>
                  </a:lnTo>
                  <a:lnTo>
                    <a:pt x="10" y="10"/>
                  </a:lnTo>
                </a:path>
              </a:pathLst>
            </a:custGeom>
            <a:solidFill>
              <a:srgbClr val="00ff00"/>
            </a:solid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502" name=""/>
            <p:cNvSpPr/>
            <p:nvPr/>
          </p:nvSpPr>
          <p:spPr>
            <a:xfrm>
              <a:off x="7182720" y="4970160"/>
              <a:ext cx="10800" cy="46800"/>
            </a:xfrm>
            <a:custGeom>
              <a:avLst/>
              <a:gdLst/>
              <a:ahLst/>
              <a:rect l="l" t="t" r="r" b="b"/>
              <a:pathLst>
                <a:path w="6" h="27">
                  <a:moveTo>
                    <a:pt x="0" y="0"/>
                  </a:moveTo>
                  <a:lnTo>
                    <a:pt x="6" y="11"/>
                  </a:lnTo>
                  <a:lnTo>
                    <a:pt x="6" y="22"/>
                  </a:lnTo>
                  <a:lnTo>
                    <a:pt x="6" y="27"/>
                  </a:lnTo>
                </a:path>
              </a:pathLst>
            </a:custGeom>
            <a:solidFill>
              <a:srgbClr val="00ff00"/>
            </a:solidFill>
            <a:ln w="1584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503" name=""/>
            <p:cNvSpPr/>
            <p:nvPr/>
          </p:nvSpPr>
          <p:spPr>
            <a:xfrm>
              <a:off x="7193520" y="5016960"/>
              <a:ext cx="1440" cy="8640"/>
            </a:xfrm>
            <a:prstGeom prst="rect">
              <a:avLst/>
            </a:prstGeom>
            <a:solidFill>
              <a:srgbClr val="00ff00"/>
            </a:solid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04" name=""/>
            <p:cNvSpPr/>
            <p:nvPr/>
          </p:nvSpPr>
          <p:spPr>
            <a:xfrm>
              <a:off x="7193520" y="4970160"/>
              <a:ext cx="1440" cy="55440"/>
            </a:xfrm>
            <a:custGeom>
              <a:avLst/>
              <a:gdLst/>
              <a:ahLst/>
              <a:rect l="l" t="t" r="r" b="b"/>
              <a:pathLst>
                <a:path w="0" h="32">
                  <a:moveTo>
                    <a:pt x="0" y="32"/>
                  </a:moveTo>
                  <a:lnTo>
                    <a:pt x="0" y="22"/>
                  </a:lnTo>
                  <a:lnTo>
                    <a:pt x="0" y="11"/>
                  </a:lnTo>
                  <a:lnTo>
                    <a:pt x="0" y="0"/>
                  </a:lnTo>
                </a:path>
              </a:pathLst>
            </a:custGeom>
            <a:solidFill>
              <a:srgbClr val="00ff00"/>
            </a:solid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505" name=""/>
            <p:cNvSpPr/>
            <p:nvPr/>
          </p:nvSpPr>
          <p:spPr>
            <a:xfrm>
              <a:off x="6989760" y="4628880"/>
              <a:ext cx="110520" cy="111240"/>
            </a:xfrm>
            <a:custGeom>
              <a:avLst/>
              <a:gdLst/>
              <a:ahLst/>
              <a:rect l="l" t="t" r="r" b="b"/>
              <a:pathLst>
                <a:path w="62" h="64">
                  <a:moveTo>
                    <a:pt x="0" y="6"/>
                  </a:moveTo>
                  <a:lnTo>
                    <a:pt x="36" y="0"/>
                  </a:lnTo>
                  <a:lnTo>
                    <a:pt x="57" y="16"/>
                  </a:lnTo>
                  <a:lnTo>
                    <a:pt x="57" y="48"/>
                  </a:lnTo>
                  <a:lnTo>
                    <a:pt x="57" y="48"/>
                  </a:lnTo>
                  <a:lnTo>
                    <a:pt x="62" y="64"/>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6" name=""/>
            <p:cNvSpPr/>
            <p:nvPr/>
          </p:nvSpPr>
          <p:spPr>
            <a:xfrm>
              <a:off x="6989760" y="4656960"/>
              <a:ext cx="37440" cy="128520"/>
            </a:xfrm>
            <a:custGeom>
              <a:avLst/>
              <a:gdLst/>
              <a:ahLst/>
              <a:rect l="l" t="t" r="r" b="b"/>
              <a:pathLst>
                <a:path w="21" h="74">
                  <a:moveTo>
                    <a:pt x="0" y="0"/>
                  </a:moveTo>
                  <a:lnTo>
                    <a:pt x="15" y="0"/>
                  </a:lnTo>
                  <a:lnTo>
                    <a:pt x="21" y="27"/>
                  </a:lnTo>
                  <a:lnTo>
                    <a:pt x="15" y="74"/>
                  </a:lnTo>
                  <a:lnTo>
                    <a:pt x="15" y="74"/>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7" name=""/>
            <p:cNvSpPr/>
            <p:nvPr/>
          </p:nvSpPr>
          <p:spPr>
            <a:xfrm>
              <a:off x="7156080" y="4961520"/>
              <a:ext cx="17640" cy="27720"/>
            </a:xfrm>
            <a:custGeom>
              <a:avLst/>
              <a:gdLst/>
              <a:ahLst/>
              <a:rect l="l" t="t" r="r" b="b"/>
              <a:pathLst>
                <a:path w="10" h="16">
                  <a:moveTo>
                    <a:pt x="10" y="0"/>
                  </a:moveTo>
                  <a:lnTo>
                    <a:pt x="5" y="5"/>
                  </a:lnTo>
                  <a:lnTo>
                    <a:pt x="0" y="11"/>
                  </a:lnTo>
                  <a:lnTo>
                    <a:pt x="0" y="16"/>
                  </a:lnTo>
                  <a:lnTo>
                    <a:pt x="0" y="16"/>
                  </a:lnTo>
                  <a:lnTo>
                    <a:pt x="0" y="16"/>
                  </a:lnTo>
                  <a:lnTo>
                    <a:pt x="5" y="16"/>
                  </a:lnTo>
                  <a:lnTo>
                    <a:pt x="5" y="16"/>
                  </a:lnTo>
                  <a:lnTo>
                    <a:pt x="5" y="11"/>
                  </a:lnTo>
                  <a:lnTo>
                    <a:pt x="0" y="5"/>
                  </a:lnTo>
                </a:path>
              </a:pathLst>
            </a:custGeom>
            <a:solidFill>
              <a:srgbClr val="00ff00"/>
            </a:solidFill>
            <a:ln w="1584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508" name=""/>
            <p:cNvSpPr/>
            <p:nvPr/>
          </p:nvSpPr>
          <p:spPr>
            <a:xfrm>
              <a:off x="7071840" y="4527720"/>
              <a:ext cx="232200" cy="313560"/>
            </a:xfrm>
            <a:custGeom>
              <a:avLst/>
              <a:gdLst/>
              <a:ahLst/>
              <a:rect l="l" t="t" r="r" b="b"/>
              <a:pathLst>
                <a:path w="130" h="180">
                  <a:moveTo>
                    <a:pt x="130" y="180"/>
                  </a:moveTo>
                  <a:lnTo>
                    <a:pt x="130" y="164"/>
                  </a:lnTo>
                  <a:lnTo>
                    <a:pt x="119" y="159"/>
                  </a:lnTo>
                  <a:lnTo>
                    <a:pt x="114" y="159"/>
                  </a:lnTo>
                  <a:lnTo>
                    <a:pt x="109" y="159"/>
                  </a:lnTo>
                  <a:lnTo>
                    <a:pt x="109" y="154"/>
                  </a:lnTo>
                  <a:lnTo>
                    <a:pt x="99" y="154"/>
                  </a:lnTo>
                  <a:lnTo>
                    <a:pt x="93" y="106"/>
                  </a:lnTo>
                  <a:lnTo>
                    <a:pt x="37" y="5"/>
                  </a:lnTo>
                  <a:lnTo>
                    <a:pt x="37" y="5"/>
                  </a:lnTo>
                  <a:lnTo>
                    <a:pt x="31" y="0"/>
                  </a:lnTo>
                  <a:lnTo>
                    <a:pt x="31" y="0"/>
                  </a:lnTo>
                  <a:lnTo>
                    <a:pt x="26" y="0"/>
                  </a:lnTo>
                  <a:lnTo>
                    <a:pt x="11" y="5"/>
                  </a:lnTo>
                  <a:lnTo>
                    <a:pt x="6" y="5"/>
                  </a:lnTo>
                  <a:lnTo>
                    <a:pt x="6" y="5"/>
                  </a:lnTo>
                  <a:lnTo>
                    <a:pt x="0" y="0"/>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9" name=""/>
            <p:cNvSpPr/>
            <p:nvPr/>
          </p:nvSpPr>
          <p:spPr>
            <a:xfrm>
              <a:off x="7054200" y="4463280"/>
              <a:ext cx="17640" cy="64080"/>
            </a:xfrm>
            <a:custGeom>
              <a:avLst/>
              <a:gdLst/>
              <a:ahLst/>
              <a:rect l="l" t="t" r="r" b="b"/>
              <a:pathLst>
                <a:path w="10" h="37">
                  <a:moveTo>
                    <a:pt x="10" y="37"/>
                  </a:moveTo>
                  <a:lnTo>
                    <a:pt x="10" y="26"/>
                  </a:lnTo>
                  <a:lnTo>
                    <a:pt x="0" y="11"/>
                  </a:lnTo>
                  <a:lnTo>
                    <a:pt x="0" y="0"/>
                  </a:lnTo>
                </a:path>
              </a:pathLst>
            </a:custGeom>
            <a:solidFill>
              <a:srgbClr val="00ff00"/>
            </a:solidFill>
            <a:ln w="1584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510" name=""/>
            <p:cNvSpPr/>
            <p:nvPr/>
          </p:nvSpPr>
          <p:spPr>
            <a:xfrm>
              <a:off x="7036200" y="4454640"/>
              <a:ext cx="17640" cy="8640"/>
            </a:xfrm>
            <a:custGeom>
              <a:avLst/>
              <a:gdLst/>
              <a:ahLst/>
              <a:rect l="l" t="t" r="r" b="b"/>
              <a:pathLst>
                <a:path w="10" h="5">
                  <a:moveTo>
                    <a:pt x="10" y="5"/>
                  </a:moveTo>
                  <a:lnTo>
                    <a:pt x="5" y="5"/>
                  </a:lnTo>
                  <a:lnTo>
                    <a:pt x="5" y="0"/>
                  </a:lnTo>
                  <a:lnTo>
                    <a:pt x="0" y="0"/>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11" name=""/>
            <p:cNvSpPr/>
            <p:nvPr/>
          </p:nvSpPr>
          <p:spPr>
            <a:xfrm>
              <a:off x="7036200" y="4444200"/>
              <a:ext cx="1440" cy="10080"/>
            </a:xfrm>
            <a:prstGeom prst="rect">
              <a:avLst/>
            </a:prstGeom>
            <a:solidFill>
              <a:srgbClr val="00ff00"/>
            </a:solidFill>
            <a:ln w="1584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512" name=""/>
            <p:cNvSpPr/>
            <p:nvPr/>
          </p:nvSpPr>
          <p:spPr>
            <a:xfrm>
              <a:off x="7036200" y="4435560"/>
              <a:ext cx="1440" cy="8640"/>
            </a:xfrm>
            <a:custGeom>
              <a:avLst/>
              <a:gdLst/>
              <a:ahLst/>
              <a:rect l="l" t="t" r="r" b="b"/>
              <a:pathLst>
                <a:path w="0" h="5">
                  <a:moveTo>
                    <a:pt x="0" y="5"/>
                  </a:moveTo>
                  <a:lnTo>
                    <a:pt x="0" y="0"/>
                  </a:lnTo>
                  <a:lnTo>
                    <a:pt x="0" y="0"/>
                  </a:lnTo>
                  <a:lnTo>
                    <a:pt x="0" y="0"/>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13" name=""/>
            <p:cNvSpPr/>
            <p:nvPr/>
          </p:nvSpPr>
          <p:spPr>
            <a:xfrm>
              <a:off x="7027560" y="4435560"/>
              <a:ext cx="8640" cy="1440"/>
            </a:xfrm>
            <a:prstGeom prst="rect">
              <a:avLst/>
            </a:prstGeom>
            <a:solidFill>
              <a:srgbClr val="00ff00"/>
            </a:solid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14" name=""/>
            <p:cNvSpPr/>
            <p:nvPr/>
          </p:nvSpPr>
          <p:spPr>
            <a:xfrm>
              <a:off x="7016400" y="4343400"/>
              <a:ext cx="10800" cy="92160"/>
            </a:xfrm>
            <a:custGeom>
              <a:avLst/>
              <a:gdLst/>
              <a:ahLst/>
              <a:rect l="l" t="t" r="r" b="b"/>
              <a:pathLst>
                <a:path w="6" h="53">
                  <a:moveTo>
                    <a:pt x="6" y="53"/>
                  </a:moveTo>
                  <a:lnTo>
                    <a:pt x="6" y="37"/>
                  </a:lnTo>
                  <a:lnTo>
                    <a:pt x="0" y="16"/>
                  </a:lnTo>
                  <a:lnTo>
                    <a:pt x="0" y="0"/>
                  </a:lnTo>
                </a:path>
              </a:pathLst>
            </a:custGeom>
            <a:solidFill>
              <a:srgbClr val="00ff00"/>
            </a:solid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15" name=""/>
            <p:cNvSpPr/>
            <p:nvPr/>
          </p:nvSpPr>
          <p:spPr>
            <a:xfrm>
              <a:off x="7007400" y="4334400"/>
              <a:ext cx="8640" cy="8640"/>
            </a:xfrm>
            <a:custGeom>
              <a:avLst/>
              <a:gdLst/>
              <a:ahLst/>
              <a:rect l="l" t="t" r="r" b="b"/>
              <a:pathLst>
                <a:path w="5" h="5">
                  <a:moveTo>
                    <a:pt x="5" y="5"/>
                  </a:moveTo>
                  <a:lnTo>
                    <a:pt x="5" y="0"/>
                  </a:lnTo>
                  <a:lnTo>
                    <a:pt x="0" y="0"/>
                  </a:lnTo>
                  <a:lnTo>
                    <a:pt x="0" y="0"/>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16" name=""/>
            <p:cNvSpPr/>
            <p:nvPr/>
          </p:nvSpPr>
          <p:spPr>
            <a:xfrm>
              <a:off x="6998760" y="4297680"/>
              <a:ext cx="8640" cy="36720"/>
            </a:xfrm>
            <a:custGeom>
              <a:avLst/>
              <a:gdLst/>
              <a:ahLst/>
              <a:rect l="l" t="t" r="r" b="b"/>
              <a:pathLst>
                <a:path w="5" h="21">
                  <a:moveTo>
                    <a:pt x="5" y="21"/>
                  </a:moveTo>
                  <a:lnTo>
                    <a:pt x="0" y="10"/>
                  </a:lnTo>
                  <a:lnTo>
                    <a:pt x="0" y="5"/>
                  </a:lnTo>
                  <a:lnTo>
                    <a:pt x="0" y="0"/>
                  </a:lnTo>
                </a:path>
              </a:pathLst>
            </a:custGeom>
            <a:solidFill>
              <a:srgbClr val="00ff00"/>
            </a:solid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517" name=""/>
            <p:cNvSpPr/>
            <p:nvPr/>
          </p:nvSpPr>
          <p:spPr>
            <a:xfrm>
              <a:off x="6980760" y="4278960"/>
              <a:ext cx="17640" cy="18720"/>
            </a:xfrm>
            <a:custGeom>
              <a:avLst/>
              <a:gdLst/>
              <a:ahLst/>
              <a:rect l="l" t="t" r="r" b="b"/>
              <a:pathLst>
                <a:path w="10" h="11">
                  <a:moveTo>
                    <a:pt x="10" y="11"/>
                  </a:moveTo>
                  <a:lnTo>
                    <a:pt x="10" y="5"/>
                  </a:lnTo>
                  <a:lnTo>
                    <a:pt x="5" y="5"/>
                  </a:lnTo>
                  <a:lnTo>
                    <a:pt x="0" y="0"/>
                  </a:lnTo>
                </a:path>
              </a:pathLst>
            </a:custGeom>
            <a:solidFill>
              <a:srgbClr val="00ff00"/>
            </a:solid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518" name=""/>
            <p:cNvSpPr/>
            <p:nvPr/>
          </p:nvSpPr>
          <p:spPr>
            <a:xfrm>
              <a:off x="6980760" y="4270320"/>
              <a:ext cx="1440" cy="8640"/>
            </a:xfrm>
            <a:custGeom>
              <a:avLst/>
              <a:gdLst/>
              <a:ahLst/>
              <a:rect l="l" t="t" r="r" b="b"/>
              <a:pathLst>
                <a:path w="0" h="5">
                  <a:moveTo>
                    <a:pt x="0" y="5"/>
                  </a:moveTo>
                  <a:lnTo>
                    <a:pt x="0" y="0"/>
                  </a:lnTo>
                  <a:lnTo>
                    <a:pt x="0" y="0"/>
                  </a:lnTo>
                  <a:lnTo>
                    <a:pt x="0" y="0"/>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19" name=""/>
            <p:cNvSpPr/>
            <p:nvPr/>
          </p:nvSpPr>
          <p:spPr>
            <a:xfrm>
              <a:off x="6951960" y="4231800"/>
              <a:ext cx="28440" cy="38160"/>
            </a:xfrm>
            <a:custGeom>
              <a:avLst/>
              <a:gdLst/>
              <a:ahLst/>
              <a:rect l="l" t="t" r="r" b="b"/>
              <a:pathLst>
                <a:path w="16" h="22">
                  <a:moveTo>
                    <a:pt x="16" y="22"/>
                  </a:moveTo>
                  <a:lnTo>
                    <a:pt x="11" y="11"/>
                  </a:lnTo>
                  <a:lnTo>
                    <a:pt x="6" y="6"/>
                  </a:lnTo>
                  <a:lnTo>
                    <a:pt x="0" y="0"/>
                  </a:lnTo>
                </a:path>
              </a:pathLst>
            </a:custGeom>
            <a:solidFill>
              <a:srgbClr val="00ff00"/>
            </a:solid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520" name=""/>
            <p:cNvSpPr/>
            <p:nvPr/>
          </p:nvSpPr>
          <p:spPr>
            <a:xfrm>
              <a:off x="6951960" y="4205520"/>
              <a:ext cx="1800" cy="26280"/>
            </a:xfrm>
            <a:custGeom>
              <a:avLst/>
              <a:gdLst/>
              <a:ahLst/>
              <a:rect l="l" t="t" r="r" b="b"/>
              <a:pathLst>
                <a:path w="0" h="15">
                  <a:moveTo>
                    <a:pt x="0" y="15"/>
                  </a:moveTo>
                  <a:lnTo>
                    <a:pt x="0" y="15"/>
                  </a:lnTo>
                  <a:lnTo>
                    <a:pt x="0" y="5"/>
                  </a:lnTo>
                  <a:lnTo>
                    <a:pt x="0" y="0"/>
                  </a:lnTo>
                </a:path>
              </a:pathLst>
            </a:custGeom>
            <a:solidFill>
              <a:srgbClr val="00ff00"/>
            </a:solidFill>
            <a:ln w="15840">
              <a:solidFill>
                <a:srgbClr val="ffffff"/>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2521" name=""/>
            <p:cNvSpPr/>
            <p:nvPr/>
          </p:nvSpPr>
          <p:spPr>
            <a:xfrm>
              <a:off x="6934320" y="4205520"/>
              <a:ext cx="17640" cy="1800"/>
            </a:xfrm>
            <a:custGeom>
              <a:avLst/>
              <a:gdLst/>
              <a:ahLst/>
              <a:rect l="l" t="t" r="r" b="b"/>
              <a:pathLst>
                <a:path w="10" h="0">
                  <a:moveTo>
                    <a:pt x="10" y="0"/>
                  </a:moveTo>
                  <a:lnTo>
                    <a:pt x="5" y="0"/>
                  </a:lnTo>
                  <a:lnTo>
                    <a:pt x="0" y="0"/>
                  </a:lnTo>
                  <a:lnTo>
                    <a:pt x="0" y="0"/>
                  </a:lnTo>
                </a:path>
              </a:pathLst>
            </a:custGeom>
            <a:solidFill>
              <a:srgbClr val="00ff00"/>
            </a:solid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522" name=""/>
            <p:cNvSpPr/>
            <p:nvPr/>
          </p:nvSpPr>
          <p:spPr>
            <a:xfrm>
              <a:off x="6934320" y="4205520"/>
              <a:ext cx="28440" cy="9000"/>
            </a:xfrm>
            <a:custGeom>
              <a:avLst/>
              <a:gdLst/>
              <a:ahLst/>
              <a:rect l="l" t="t" r="r" b="b"/>
              <a:pathLst>
                <a:path w="16" h="5">
                  <a:moveTo>
                    <a:pt x="0" y="0"/>
                  </a:moveTo>
                  <a:lnTo>
                    <a:pt x="5" y="0"/>
                  </a:lnTo>
                  <a:lnTo>
                    <a:pt x="10" y="0"/>
                  </a:lnTo>
                  <a:lnTo>
                    <a:pt x="16" y="5"/>
                  </a:lnTo>
                </a:path>
              </a:pathLst>
            </a:custGeom>
            <a:solidFill>
              <a:srgbClr val="00ff00"/>
            </a:solidFill>
            <a:ln w="1584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523" name=""/>
            <p:cNvSpPr/>
            <p:nvPr/>
          </p:nvSpPr>
          <p:spPr>
            <a:xfrm>
              <a:off x="6963120" y="4214520"/>
              <a:ext cx="1440" cy="8640"/>
            </a:xfrm>
            <a:prstGeom prst="rect">
              <a:avLst/>
            </a:prstGeom>
            <a:solidFill>
              <a:srgbClr val="00ff00"/>
            </a:solid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24" name=""/>
            <p:cNvSpPr/>
            <p:nvPr/>
          </p:nvSpPr>
          <p:spPr>
            <a:xfrm>
              <a:off x="6963120" y="4223160"/>
              <a:ext cx="17640" cy="18720"/>
            </a:xfrm>
            <a:custGeom>
              <a:avLst/>
              <a:gdLst/>
              <a:ahLst/>
              <a:rect l="l" t="t" r="r" b="b"/>
              <a:pathLst>
                <a:path w="10" h="11">
                  <a:moveTo>
                    <a:pt x="0" y="0"/>
                  </a:moveTo>
                  <a:lnTo>
                    <a:pt x="5" y="0"/>
                  </a:lnTo>
                  <a:lnTo>
                    <a:pt x="10" y="5"/>
                  </a:lnTo>
                  <a:lnTo>
                    <a:pt x="10" y="11"/>
                  </a:lnTo>
                </a:path>
              </a:pathLst>
            </a:custGeom>
            <a:solidFill>
              <a:srgbClr val="00ff00"/>
            </a:solid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525" name=""/>
            <p:cNvSpPr/>
            <p:nvPr/>
          </p:nvSpPr>
          <p:spPr>
            <a:xfrm>
              <a:off x="6980760" y="4242240"/>
              <a:ext cx="8640" cy="1440"/>
            </a:xfrm>
            <a:custGeom>
              <a:avLst/>
              <a:gdLst/>
              <a:ahLst/>
              <a:rect l="l" t="t" r="r" b="b"/>
              <a:pathLst>
                <a:path w="5" h="0">
                  <a:moveTo>
                    <a:pt x="0" y="0"/>
                  </a:moveTo>
                  <a:lnTo>
                    <a:pt x="5" y="0"/>
                  </a:lnTo>
                  <a:lnTo>
                    <a:pt x="5" y="0"/>
                  </a:lnTo>
                  <a:lnTo>
                    <a:pt x="5" y="0"/>
                  </a:lnTo>
                </a:path>
              </a:pathLst>
            </a:custGeom>
            <a:solidFill>
              <a:srgbClr val="00ff00"/>
            </a:solid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26" name=""/>
            <p:cNvSpPr/>
            <p:nvPr/>
          </p:nvSpPr>
          <p:spPr>
            <a:xfrm>
              <a:off x="6989760" y="4242240"/>
              <a:ext cx="8640" cy="1440"/>
            </a:xfrm>
            <a:prstGeom prst="rect">
              <a:avLst/>
            </a:prstGeom>
            <a:solidFill>
              <a:srgbClr val="00ff00"/>
            </a:solid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27" name=""/>
            <p:cNvSpPr/>
            <p:nvPr/>
          </p:nvSpPr>
          <p:spPr>
            <a:xfrm>
              <a:off x="6998760" y="4242240"/>
              <a:ext cx="28440" cy="17280"/>
            </a:xfrm>
            <a:custGeom>
              <a:avLst/>
              <a:gdLst/>
              <a:ahLst/>
              <a:rect l="l" t="t" r="r" b="b"/>
              <a:pathLst>
                <a:path w="16" h="10">
                  <a:moveTo>
                    <a:pt x="0" y="0"/>
                  </a:moveTo>
                  <a:lnTo>
                    <a:pt x="5" y="5"/>
                  </a:lnTo>
                  <a:lnTo>
                    <a:pt x="10" y="5"/>
                  </a:lnTo>
                  <a:lnTo>
                    <a:pt x="16" y="10"/>
                  </a:lnTo>
                </a:path>
              </a:pathLst>
            </a:custGeom>
            <a:solidFill>
              <a:srgbClr val="00ff00"/>
            </a:solid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528" name=""/>
            <p:cNvSpPr/>
            <p:nvPr/>
          </p:nvSpPr>
          <p:spPr>
            <a:xfrm>
              <a:off x="7027560" y="4259520"/>
              <a:ext cx="17640" cy="10440"/>
            </a:xfrm>
            <a:custGeom>
              <a:avLst/>
              <a:gdLst/>
              <a:ahLst/>
              <a:rect l="l" t="t" r="r" b="b"/>
              <a:pathLst>
                <a:path w="10" h="6">
                  <a:moveTo>
                    <a:pt x="0" y="0"/>
                  </a:moveTo>
                  <a:lnTo>
                    <a:pt x="5" y="0"/>
                  </a:lnTo>
                  <a:lnTo>
                    <a:pt x="5" y="6"/>
                  </a:lnTo>
                  <a:lnTo>
                    <a:pt x="10" y="6"/>
                  </a:lnTo>
                </a:path>
              </a:pathLst>
            </a:custGeom>
            <a:solidFill>
              <a:srgbClr val="00ff00"/>
            </a:solid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529" name=""/>
            <p:cNvSpPr/>
            <p:nvPr/>
          </p:nvSpPr>
          <p:spPr>
            <a:xfrm>
              <a:off x="7045200" y="4270320"/>
              <a:ext cx="1440" cy="17280"/>
            </a:xfrm>
            <a:custGeom>
              <a:avLst/>
              <a:gdLst/>
              <a:ahLst/>
              <a:rect l="l" t="t" r="r" b="b"/>
              <a:pathLst>
                <a:path w="0" h="10">
                  <a:moveTo>
                    <a:pt x="0" y="0"/>
                  </a:moveTo>
                  <a:lnTo>
                    <a:pt x="0" y="5"/>
                  </a:lnTo>
                  <a:lnTo>
                    <a:pt x="0" y="5"/>
                  </a:lnTo>
                  <a:lnTo>
                    <a:pt x="0" y="10"/>
                  </a:lnTo>
                </a:path>
              </a:pathLst>
            </a:custGeom>
            <a:solidFill>
              <a:srgbClr val="00ff00"/>
            </a:solid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530" name=""/>
            <p:cNvSpPr/>
            <p:nvPr/>
          </p:nvSpPr>
          <p:spPr>
            <a:xfrm>
              <a:off x="7036200" y="4287600"/>
              <a:ext cx="8640" cy="27360"/>
            </a:xfrm>
            <a:custGeom>
              <a:avLst/>
              <a:gdLst/>
              <a:ahLst/>
              <a:rect l="l" t="t" r="r" b="b"/>
              <a:pathLst>
                <a:path w="5" h="16">
                  <a:moveTo>
                    <a:pt x="5" y="0"/>
                  </a:moveTo>
                  <a:lnTo>
                    <a:pt x="0" y="6"/>
                  </a:lnTo>
                  <a:lnTo>
                    <a:pt x="0" y="11"/>
                  </a:lnTo>
                  <a:lnTo>
                    <a:pt x="0" y="16"/>
                  </a:lnTo>
                </a:path>
              </a:pathLst>
            </a:custGeom>
            <a:solidFill>
              <a:srgbClr val="00ff00"/>
            </a:solidFill>
            <a:ln w="1584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531" name=""/>
            <p:cNvSpPr/>
            <p:nvPr/>
          </p:nvSpPr>
          <p:spPr>
            <a:xfrm>
              <a:off x="7036200" y="4315320"/>
              <a:ext cx="1440" cy="1800"/>
            </a:xfrm>
            <a:prstGeom prst="rect">
              <a:avLst/>
            </a:prstGeom>
            <a:solidFill>
              <a:srgbClr val="00ff00"/>
            </a:solid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532" name=""/>
            <p:cNvSpPr/>
            <p:nvPr/>
          </p:nvSpPr>
          <p:spPr>
            <a:xfrm>
              <a:off x="7027560" y="4315320"/>
              <a:ext cx="8640" cy="27720"/>
            </a:xfrm>
            <a:custGeom>
              <a:avLst/>
              <a:gdLst/>
              <a:ahLst/>
              <a:rect l="l" t="t" r="r" b="b"/>
              <a:pathLst>
                <a:path w="5" h="16">
                  <a:moveTo>
                    <a:pt x="5" y="0"/>
                  </a:moveTo>
                  <a:lnTo>
                    <a:pt x="0" y="5"/>
                  </a:lnTo>
                  <a:lnTo>
                    <a:pt x="0" y="11"/>
                  </a:lnTo>
                  <a:lnTo>
                    <a:pt x="0" y="16"/>
                  </a:lnTo>
                </a:path>
              </a:pathLst>
            </a:custGeom>
            <a:solidFill>
              <a:srgbClr val="00ff00"/>
            </a:solidFill>
            <a:ln w="1584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533" name=""/>
            <p:cNvSpPr/>
            <p:nvPr/>
          </p:nvSpPr>
          <p:spPr>
            <a:xfrm>
              <a:off x="7027560" y="4343400"/>
              <a:ext cx="8640" cy="83160"/>
            </a:xfrm>
            <a:custGeom>
              <a:avLst/>
              <a:gdLst/>
              <a:ahLst/>
              <a:rect l="l" t="t" r="r" b="b"/>
              <a:pathLst>
                <a:path w="5" h="48">
                  <a:moveTo>
                    <a:pt x="0" y="0"/>
                  </a:moveTo>
                  <a:lnTo>
                    <a:pt x="0" y="16"/>
                  </a:lnTo>
                  <a:lnTo>
                    <a:pt x="5" y="32"/>
                  </a:lnTo>
                  <a:lnTo>
                    <a:pt x="5" y="48"/>
                  </a:lnTo>
                </a:path>
              </a:pathLst>
            </a:custGeom>
            <a:solidFill>
              <a:srgbClr val="00ff00"/>
            </a:solid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534" name=""/>
            <p:cNvSpPr/>
            <p:nvPr/>
          </p:nvSpPr>
          <p:spPr>
            <a:xfrm>
              <a:off x="7036200" y="4426560"/>
              <a:ext cx="1440" cy="1800"/>
            </a:xfrm>
            <a:prstGeom prst="rect">
              <a:avLst/>
            </a:prstGeom>
            <a:solidFill>
              <a:srgbClr val="00ff00"/>
            </a:solid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535" name=""/>
            <p:cNvSpPr/>
            <p:nvPr/>
          </p:nvSpPr>
          <p:spPr>
            <a:xfrm>
              <a:off x="7036200" y="4426560"/>
              <a:ext cx="8640" cy="9000"/>
            </a:xfrm>
            <a:custGeom>
              <a:avLst/>
              <a:gdLst/>
              <a:ahLst/>
              <a:rect l="l" t="t" r="r" b="b"/>
              <a:pathLst>
                <a:path w="5" h="5">
                  <a:moveTo>
                    <a:pt x="0" y="0"/>
                  </a:moveTo>
                  <a:lnTo>
                    <a:pt x="5" y="5"/>
                  </a:lnTo>
                  <a:lnTo>
                    <a:pt x="5" y="5"/>
                  </a:lnTo>
                  <a:lnTo>
                    <a:pt x="5" y="5"/>
                  </a:lnTo>
                </a:path>
              </a:pathLst>
            </a:custGeom>
            <a:solidFill>
              <a:srgbClr val="00ff00"/>
            </a:solidFill>
            <a:ln w="1584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536" name=""/>
            <p:cNvSpPr/>
            <p:nvPr/>
          </p:nvSpPr>
          <p:spPr>
            <a:xfrm>
              <a:off x="7045200" y="4435560"/>
              <a:ext cx="1440" cy="8640"/>
            </a:xfrm>
            <a:prstGeom prst="rect">
              <a:avLst/>
            </a:prstGeom>
            <a:solidFill>
              <a:srgbClr val="00ff00"/>
            </a:solid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37" name=""/>
            <p:cNvSpPr/>
            <p:nvPr/>
          </p:nvSpPr>
          <p:spPr>
            <a:xfrm>
              <a:off x="7045200" y="4444200"/>
              <a:ext cx="8640" cy="10080"/>
            </a:xfrm>
            <a:custGeom>
              <a:avLst/>
              <a:gdLst/>
              <a:ahLst/>
              <a:rect l="l" t="t" r="r" b="b"/>
              <a:pathLst>
                <a:path w="5" h="6">
                  <a:moveTo>
                    <a:pt x="0" y="0"/>
                  </a:moveTo>
                  <a:lnTo>
                    <a:pt x="0" y="6"/>
                  </a:lnTo>
                  <a:lnTo>
                    <a:pt x="5" y="6"/>
                  </a:lnTo>
                  <a:lnTo>
                    <a:pt x="5" y="6"/>
                  </a:lnTo>
                </a:path>
              </a:pathLst>
            </a:custGeom>
            <a:solidFill>
              <a:srgbClr val="00ff00"/>
            </a:solid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538" name=""/>
            <p:cNvSpPr/>
            <p:nvPr/>
          </p:nvSpPr>
          <p:spPr>
            <a:xfrm>
              <a:off x="7054200" y="4454640"/>
              <a:ext cx="28080" cy="72720"/>
            </a:xfrm>
            <a:custGeom>
              <a:avLst/>
              <a:gdLst/>
              <a:ahLst/>
              <a:rect l="l" t="t" r="r" b="b"/>
              <a:pathLst>
                <a:path w="16" h="42">
                  <a:moveTo>
                    <a:pt x="0" y="0"/>
                  </a:moveTo>
                  <a:lnTo>
                    <a:pt x="5" y="10"/>
                  </a:lnTo>
                  <a:lnTo>
                    <a:pt x="10" y="31"/>
                  </a:lnTo>
                  <a:lnTo>
                    <a:pt x="16" y="42"/>
                  </a:lnTo>
                </a:path>
              </a:pathLst>
            </a:custGeom>
            <a:solidFill>
              <a:srgbClr val="00ff00"/>
            </a:solidFill>
            <a:ln w="1584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539" name=""/>
            <p:cNvSpPr/>
            <p:nvPr/>
          </p:nvSpPr>
          <p:spPr>
            <a:xfrm>
              <a:off x="7071840" y="4527720"/>
              <a:ext cx="287640" cy="461520"/>
            </a:xfrm>
            <a:custGeom>
              <a:avLst/>
              <a:gdLst/>
              <a:ahLst/>
              <a:rect l="l" t="t" r="r" b="b"/>
              <a:pathLst>
                <a:path w="161" h="265">
                  <a:moveTo>
                    <a:pt x="6" y="0"/>
                  </a:moveTo>
                  <a:lnTo>
                    <a:pt x="6" y="0"/>
                  </a:lnTo>
                  <a:lnTo>
                    <a:pt x="11" y="0"/>
                  </a:lnTo>
                  <a:lnTo>
                    <a:pt x="16" y="0"/>
                  </a:lnTo>
                  <a:lnTo>
                    <a:pt x="31" y="0"/>
                  </a:lnTo>
                  <a:lnTo>
                    <a:pt x="31" y="0"/>
                  </a:lnTo>
                  <a:lnTo>
                    <a:pt x="37" y="0"/>
                  </a:lnTo>
                  <a:lnTo>
                    <a:pt x="37" y="0"/>
                  </a:lnTo>
                  <a:lnTo>
                    <a:pt x="42" y="5"/>
                  </a:lnTo>
                  <a:lnTo>
                    <a:pt x="93" y="101"/>
                  </a:lnTo>
                  <a:lnTo>
                    <a:pt x="104" y="148"/>
                  </a:lnTo>
                  <a:lnTo>
                    <a:pt x="114" y="154"/>
                  </a:lnTo>
                  <a:lnTo>
                    <a:pt x="114" y="159"/>
                  </a:lnTo>
                  <a:lnTo>
                    <a:pt x="119" y="154"/>
                  </a:lnTo>
                  <a:lnTo>
                    <a:pt x="124" y="154"/>
                  </a:lnTo>
                  <a:lnTo>
                    <a:pt x="130" y="164"/>
                  </a:lnTo>
                  <a:lnTo>
                    <a:pt x="135" y="180"/>
                  </a:lnTo>
                  <a:lnTo>
                    <a:pt x="135" y="186"/>
                  </a:lnTo>
                  <a:lnTo>
                    <a:pt x="124" y="186"/>
                  </a:lnTo>
                  <a:lnTo>
                    <a:pt x="124" y="191"/>
                  </a:lnTo>
                  <a:lnTo>
                    <a:pt x="130" y="191"/>
                  </a:lnTo>
                  <a:lnTo>
                    <a:pt x="135" y="196"/>
                  </a:lnTo>
                  <a:lnTo>
                    <a:pt x="135" y="207"/>
                  </a:lnTo>
                  <a:lnTo>
                    <a:pt x="135" y="207"/>
                  </a:lnTo>
                  <a:lnTo>
                    <a:pt x="140" y="212"/>
                  </a:lnTo>
                  <a:lnTo>
                    <a:pt x="145" y="207"/>
                  </a:lnTo>
                  <a:lnTo>
                    <a:pt x="161" y="228"/>
                  </a:lnTo>
                  <a:lnTo>
                    <a:pt x="161" y="244"/>
                  </a:lnTo>
                  <a:lnTo>
                    <a:pt x="150" y="260"/>
                  </a:lnTo>
                  <a:lnTo>
                    <a:pt x="124" y="265"/>
                  </a:lnTo>
                  <a:lnTo>
                    <a:pt x="62" y="254"/>
                  </a:lnTo>
                  <a:lnTo>
                    <a:pt x="57" y="249"/>
                  </a:lnTo>
                  <a:lnTo>
                    <a:pt x="37" y="233"/>
                  </a:lnTo>
                  <a:lnTo>
                    <a:pt x="31" y="223"/>
                  </a:lnTo>
                  <a:lnTo>
                    <a:pt x="0" y="201"/>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0" name=""/>
            <p:cNvSpPr/>
            <p:nvPr/>
          </p:nvSpPr>
          <p:spPr>
            <a:xfrm>
              <a:off x="6333840" y="4038480"/>
              <a:ext cx="600120" cy="332280"/>
            </a:xfrm>
            <a:custGeom>
              <a:avLst/>
              <a:gdLst/>
              <a:ahLst/>
              <a:rect l="l" t="t" r="r" b="b"/>
              <a:pathLst>
                <a:path w="336" h="191">
                  <a:moveTo>
                    <a:pt x="336" y="90"/>
                  </a:moveTo>
                  <a:lnTo>
                    <a:pt x="310" y="122"/>
                  </a:lnTo>
                  <a:lnTo>
                    <a:pt x="300" y="122"/>
                  </a:lnTo>
                  <a:lnTo>
                    <a:pt x="300" y="122"/>
                  </a:lnTo>
                  <a:lnTo>
                    <a:pt x="279" y="133"/>
                  </a:lnTo>
                  <a:lnTo>
                    <a:pt x="259" y="143"/>
                  </a:lnTo>
                  <a:lnTo>
                    <a:pt x="259" y="149"/>
                  </a:lnTo>
                  <a:lnTo>
                    <a:pt x="259" y="154"/>
                  </a:lnTo>
                  <a:lnTo>
                    <a:pt x="253" y="154"/>
                  </a:lnTo>
                  <a:lnTo>
                    <a:pt x="253" y="159"/>
                  </a:lnTo>
                  <a:lnTo>
                    <a:pt x="243" y="159"/>
                  </a:lnTo>
                  <a:lnTo>
                    <a:pt x="238" y="159"/>
                  </a:lnTo>
                  <a:lnTo>
                    <a:pt x="212" y="170"/>
                  </a:lnTo>
                  <a:lnTo>
                    <a:pt x="207" y="170"/>
                  </a:lnTo>
                  <a:lnTo>
                    <a:pt x="197" y="175"/>
                  </a:lnTo>
                  <a:lnTo>
                    <a:pt x="181" y="175"/>
                  </a:lnTo>
                  <a:lnTo>
                    <a:pt x="171" y="186"/>
                  </a:lnTo>
                  <a:lnTo>
                    <a:pt x="150" y="191"/>
                  </a:lnTo>
                  <a:lnTo>
                    <a:pt x="145" y="180"/>
                  </a:lnTo>
                  <a:lnTo>
                    <a:pt x="62" y="122"/>
                  </a:lnTo>
                  <a:lnTo>
                    <a:pt x="62" y="122"/>
                  </a:lnTo>
                  <a:lnTo>
                    <a:pt x="62" y="117"/>
                  </a:lnTo>
                  <a:lnTo>
                    <a:pt x="62" y="117"/>
                  </a:lnTo>
                  <a:lnTo>
                    <a:pt x="57" y="122"/>
                  </a:lnTo>
                  <a:lnTo>
                    <a:pt x="47" y="122"/>
                  </a:lnTo>
                  <a:lnTo>
                    <a:pt x="37" y="111"/>
                  </a:lnTo>
                  <a:lnTo>
                    <a:pt x="0" y="37"/>
                  </a:lnTo>
                  <a:lnTo>
                    <a:pt x="0" y="5"/>
                  </a:lnTo>
                  <a:lnTo>
                    <a:pt x="0" y="0"/>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1" name=""/>
            <p:cNvSpPr/>
            <p:nvPr/>
          </p:nvSpPr>
          <p:spPr>
            <a:xfrm>
              <a:off x="6566040" y="3992760"/>
              <a:ext cx="230400" cy="304560"/>
            </a:xfrm>
            <a:custGeom>
              <a:avLst/>
              <a:gdLst/>
              <a:ahLst/>
              <a:rect l="l" t="t" r="r" b="b"/>
              <a:pathLst>
                <a:path w="129" h="175">
                  <a:moveTo>
                    <a:pt x="129" y="175"/>
                  </a:moveTo>
                  <a:lnTo>
                    <a:pt x="103" y="153"/>
                  </a:lnTo>
                  <a:lnTo>
                    <a:pt x="103" y="153"/>
                  </a:lnTo>
                  <a:lnTo>
                    <a:pt x="82" y="137"/>
                  </a:lnTo>
                  <a:lnTo>
                    <a:pt x="82" y="127"/>
                  </a:lnTo>
                  <a:lnTo>
                    <a:pt x="77" y="127"/>
                  </a:lnTo>
                  <a:lnTo>
                    <a:pt x="51" y="106"/>
                  </a:lnTo>
                  <a:lnTo>
                    <a:pt x="46" y="95"/>
                  </a:lnTo>
                  <a:lnTo>
                    <a:pt x="41" y="95"/>
                  </a:lnTo>
                  <a:lnTo>
                    <a:pt x="36" y="90"/>
                  </a:lnTo>
                  <a:lnTo>
                    <a:pt x="30" y="90"/>
                  </a:lnTo>
                  <a:lnTo>
                    <a:pt x="20" y="90"/>
                  </a:lnTo>
                  <a:lnTo>
                    <a:pt x="20" y="95"/>
                  </a:lnTo>
                  <a:lnTo>
                    <a:pt x="15" y="90"/>
                  </a:lnTo>
                  <a:lnTo>
                    <a:pt x="10" y="74"/>
                  </a:lnTo>
                  <a:lnTo>
                    <a:pt x="10" y="69"/>
                  </a:lnTo>
                  <a:lnTo>
                    <a:pt x="10" y="63"/>
                  </a:lnTo>
                  <a:lnTo>
                    <a:pt x="10" y="53"/>
                  </a:lnTo>
                  <a:lnTo>
                    <a:pt x="5" y="42"/>
                  </a:lnTo>
                  <a:lnTo>
                    <a:pt x="5" y="37"/>
                  </a:lnTo>
                  <a:lnTo>
                    <a:pt x="0" y="26"/>
                  </a:lnTo>
                  <a:lnTo>
                    <a:pt x="5" y="0"/>
                  </a:lnTo>
                  <a:lnTo>
                    <a:pt x="25" y="0"/>
                  </a:lnTo>
                  <a:lnTo>
                    <a:pt x="36" y="10"/>
                  </a:lnTo>
                  <a:lnTo>
                    <a:pt x="46" y="10"/>
                  </a:lnTo>
                  <a:lnTo>
                    <a:pt x="82" y="47"/>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2" name=""/>
            <p:cNvSpPr/>
            <p:nvPr/>
          </p:nvSpPr>
          <p:spPr>
            <a:xfrm>
              <a:off x="6712920" y="4075200"/>
              <a:ext cx="17640" cy="46800"/>
            </a:xfrm>
            <a:custGeom>
              <a:avLst/>
              <a:gdLst/>
              <a:ahLst/>
              <a:rect l="l" t="t" r="r" b="b"/>
              <a:pathLst>
                <a:path w="10" h="27">
                  <a:moveTo>
                    <a:pt x="0" y="0"/>
                  </a:moveTo>
                  <a:lnTo>
                    <a:pt x="5" y="6"/>
                  </a:lnTo>
                  <a:lnTo>
                    <a:pt x="5" y="22"/>
                  </a:lnTo>
                  <a:lnTo>
                    <a:pt x="10" y="27"/>
                  </a:lnTo>
                </a:path>
              </a:pathLst>
            </a:custGeom>
            <a:solidFill>
              <a:srgbClr val="00ff00"/>
            </a:solidFill>
            <a:ln w="1584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543" name=""/>
            <p:cNvSpPr/>
            <p:nvPr/>
          </p:nvSpPr>
          <p:spPr>
            <a:xfrm>
              <a:off x="6730560" y="4122000"/>
              <a:ext cx="10440" cy="8640"/>
            </a:xfrm>
            <a:custGeom>
              <a:avLst/>
              <a:gdLst/>
              <a:ahLst/>
              <a:rect l="l" t="t" r="r" b="b"/>
              <a:pathLst>
                <a:path w="6" h="5">
                  <a:moveTo>
                    <a:pt x="0" y="0"/>
                  </a:moveTo>
                  <a:lnTo>
                    <a:pt x="0" y="0"/>
                  </a:lnTo>
                  <a:lnTo>
                    <a:pt x="0" y="0"/>
                  </a:lnTo>
                  <a:lnTo>
                    <a:pt x="6" y="5"/>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44" name=""/>
            <p:cNvSpPr/>
            <p:nvPr/>
          </p:nvSpPr>
          <p:spPr>
            <a:xfrm>
              <a:off x="6741360" y="4130640"/>
              <a:ext cx="8640" cy="1440"/>
            </a:xfrm>
            <a:prstGeom prst="rect">
              <a:avLst/>
            </a:prstGeom>
            <a:solidFill>
              <a:srgbClr val="00ff00"/>
            </a:solid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45" name=""/>
            <p:cNvSpPr/>
            <p:nvPr/>
          </p:nvSpPr>
          <p:spPr>
            <a:xfrm>
              <a:off x="6750000" y="4130640"/>
              <a:ext cx="8640" cy="1440"/>
            </a:xfrm>
            <a:custGeom>
              <a:avLst/>
              <a:gdLst/>
              <a:ahLst/>
              <a:rect l="l" t="t" r="r" b="b"/>
              <a:pathLst>
                <a:path w="5" h="0">
                  <a:moveTo>
                    <a:pt x="0" y="0"/>
                  </a:moveTo>
                  <a:lnTo>
                    <a:pt x="5" y="0"/>
                  </a:lnTo>
                  <a:lnTo>
                    <a:pt x="5" y="0"/>
                  </a:lnTo>
                  <a:lnTo>
                    <a:pt x="5" y="0"/>
                  </a:lnTo>
                </a:path>
              </a:pathLst>
            </a:custGeom>
            <a:solidFill>
              <a:srgbClr val="00ff00"/>
            </a:solid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46" name=""/>
            <p:cNvSpPr/>
            <p:nvPr/>
          </p:nvSpPr>
          <p:spPr>
            <a:xfrm>
              <a:off x="6759000" y="4130640"/>
              <a:ext cx="8640" cy="1440"/>
            </a:xfrm>
            <a:custGeom>
              <a:avLst/>
              <a:gdLst/>
              <a:ahLst/>
              <a:rect l="l" t="t" r="r" b="b"/>
              <a:pathLst>
                <a:path w="5" h="0">
                  <a:moveTo>
                    <a:pt x="0" y="0"/>
                  </a:moveTo>
                  <a:lnTo>
                    <a:pt x="5" y="0"/>
                  </a:lnTo>
                  <a:lnTo>
                    <a:pt x="5" y="0"/>
                  </a:lnTo>
                  <a:lnTo>
                    <a:pt x="5" y="0"/>
                  </a:lnTo>
                </a:path>
              </a:pathLst>
            </a:custGeom>
            <a:solidFill>
              <a:srgbClr val="00ff00"/>
            </a:solid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47" name=""/>
            <p:cNvSpPr/>
            <p:nvPr/>
          </p:nvSpPr>
          <p:spPr>
            <a:xfrm>
              <a:off x="6768000" y="4130640"/>
              <a:ext cx="17640" cy="8640"/>
            </a:xfrm>
            <a:custGeom>
              <a:avLst/>
              <a:gdLst/>
              <a:ahLst/>
              <a:rect l="l" t="t" r="r" b="b"/>
              <a:pathLst>
                <a:path w="10" h="5">
                  <a:moveTo>
                    <a:pt x="0" y="0"/>
                  </a:moveTo>
                  <a:lnTo>
                    <a:pt x="5" y="0"/>
                  </a:lnTo>
                  <a:lnTo>
                    <a:pt x="5" y="5"/>
                  </a:lnTo>
                  <a:lnTo>
                    <a:pt x="10" y="5"/>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48" name=""/>
            <p:cNvSpPr/>
            <p:nvPr/>
          </p:nvSpPr>
          <p:spPr>
            <a:xfrm>
              <a:off x="6786000" y="4139280"/>
              <a:ext cx="1800" cy="10080"/>
            </a:xfrm>
            <a:custGeom>
              <a:avLst/>
              <a:gdLst/>
              <a:ahLst/>
              <a:rect l="l" t="t" r="r" b="b"/>
              <a:pathLst>
                <a:path w="0" h="6">
                  <a:moveTo>
                    <a:pt x="0" y="0"/>
                  </a:moveTo>
                  <a:lnTo>
                    <a:pt x="0" y="6"/>
                  </a:lnTo>
                  <a:lnTo>
                    <a:pt x="0" y="6"/>
                  </a:lnTo>
                  <a:lnTo>
                    <a:pt x="0" y="6"/>
                  </a:lnTo>
                </a:path>
              </a:pathLst>
            </a:custGeom>
            <a:solidFill>
              <a:srgbClr val="00ff00"/>
            </a:solid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549" name=""/>
            <p:cNvSpPr/>
            <p:nvPr/>
          </p:nvSpPr>
          <p:spPr>
            <a:xfrm>
              <a:off x="6786000" y="4149720"/>
              <a:ext cx="19800" cy="27720"/>
            </a:xfrm>
            <a:custGeom>
              <a:avLst/>
              <a:gdLst/>
              <a:ahLst/>
              <a:rect l="l" t="t" r="r" b="b"/>
              <a:pathLst>
                <a:path w="11" h="16">
                  <a:moveTo>
                    <a:pt x="0" y="0"/>
                  </a:moveTo>
                  <a:lnTo>
                    <a:pt x="6" y="5"/>
                  </a:lnTo>
                  <a:lnTo>
                    <a:pt x="6" y="10"/>
                  </a:lnTo>
                  <a:lnTo>
                    <a:pt x="11" y="16"/>
                  </a:lnTo>
                </a:path>
              </a:pathLst>
            </a:custGeom>
            <a:solidFill>
              <a:srgbClr val="00ff00"/>
            </a:solidFill>
            <a:ln w="1584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550" name=""/>
            <p:cNvSpPr/>
            <p:nvPr/>
          </p:nvSpPr>
          <p:spPr>
            <a:xfrm>
              <a:off x="6805800" y="4177800"/>
              <a:ext cx="35640" cy="1440"/>
            </a:xfrm>
            <a:custGeom>
              <a:avLst/>
              <a:gdLst/>
              <a:ahLst/>
              <a:rect l="l" t="t" r="r" b="b"/>
              <a:pathLst>
                <a:path w="20" h="0">
                  <a:moveTo>
                    <a:pt x="0" y="0"/>
                  </a:moveTo>
                  <a:lnTo>
                    <a:pt x="5" y="0"/>
                  </a:lnTo>
                  <a:lnTo>
                    <a:pt x="10" y="0"/>
                  </a:lnTo>
                  <a:lnTo>
                    <a:pt x="20" y="0"/>
                  </a:lnTo>
                </a:path>
              </a:pathLst>
            </a:custGeom>
            <a:solidFill>
              <a:srgbClr val="00ff00"/>
            </a:solid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51" name=""/>
            <p:cNvSpPr/>
            <p:nvPr/>
          </p:nvSpPr>
          <p:spPr>
            <a:xfrm>
              <a:off x="6841440" y="4177800"/>
              <a:ext cx="28440" cy="1440"/>
            </a:xfrm>
            <a:custGeom>
              <a:avLst/>
              <a:gdLst/>
              <a:ahLst/>
              <a:rect l="l" t="t" r="r" b="b"/>
              <a:pathLst>
                <a:path w="16" h="0">
                  <a:moveTo>
                    <a:pt x="0" y="0"/>
                  </a:moveTo>
                  <a:lnTo>
                    <a:pt x="6" y="0"/>
                  </a:lnTo>
                  <a:lnTo>
                    <a:pt x="11" y="0"/>
                  </a:lnTo>
                  <a:lnTo>
                    <a:pt x="16" y="0"/>
                  </a:lnTo>
                </a:path>
              </a:pathLst>
            </a:custGeom>
            <a:solidFill>
              <a:srgbClr val="00ff00"/>
            </a:solid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52" name=""/>
            <p:cNvSpPr/>
            <p:nvPr/>
          </p:nvSpPr>
          <p:spPr>
            <a:xfrm>
              <a:off x="6870240" y="4177800"/>
              <a:ext cx="17640" cy="17280"/>
            </a:xfrm>
            <a:custGeom>
              <a:avLst/>
              <a:gdLst/>
              <a:ahLst/>
              <a:rect l="l" t="t" r="r" b="b"/>
              <a:pathLst>
                <a:path w="10" h="10">
                  <a:moveTo>
                    <a:pt x="0" y="0"/>
                  </a:moveTo>
                  <a:lnTo>
                    <a:pt x="0" y="5"/>
                  </a:lnTo>
                  <a:lnTo>
                    <a:pt x="5" y="5"/>
                  </a:lnTo>
                  <a:lnTo>
                    <a:pt x="10" y="10"/>
                  </a:lnTo>
                </a:path>
              </a:pathLst>
            </a:custGeom>
            <a:solidFill>
              <a:srgbClr val="00ff00"/>
            </a:solid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553" name=""/>
            <p:cNvSpPr/>
            <p:nvPr/>
          </p:nvSpPr>
          <p:spPr>
            <a:xfrm>
              <a:off x="6887880" y="4195080"/>
              <a:ext cx="1440" cy="1440"/>
            </a:xfrm>
            <a:prstGeom prst="rect">
              <a:avLst/>
            </a:prstGeom>
            <a:solidFill>
              <a:srgbClr val="00ff00"/>
            </a:solid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54" name=""/>
            <p:cNvSpPr/>
            <p:nvPr/>
          </p:nvSpPr>
          <p:spPr>
            <a:xfrm>
              <a:off x="6887880" y="4195080"/>
              <a:ext cx="37080" cy="1440"/>
            </a:xfrm>
            <a:custGeom>
              <a:avLst/>
              <a:gdLst/>
              <a:ahLst/>
              <a:rect l="l" t="t" r="r" b="b"/>
              <a:pathLst>
                <a:path w="21" h="0">
                  <a:moveTo>
                    <a:pt x="0" y="0"/>
                  </a:moveTo>
                  <a:lnTo>
                    <a:pt x="5" y="0"/>
                  </a:lnTo>
                  <a:lnTo>
                    <a:pt x="16" y="0"/>
                  </a:lnTo>
                  <a:lnTo>
                    <a:pt x="21" y="0"/>
                  </a:lnTo>
                </a:path>
              </a:pathLst>
            </a:custGeom>
            <a:solidFill>
              <a:srgbClr val="00ff00"/>
            </a:solid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55" name=""/>
            <p:cNvSpPr/>
            <p:nvPr/>
          </p:nvSpPr>
          <p:spPr>
            <a:xfrm>
              <a:off x="6786000" y="4010760"/>
              <a:ext cx="296640" cy="259200"/>
            </a:xfrm>
            <a:custGeom>
              <a:avLst/>
              <a:gdLst/>
              <a:ahLst/>
              <a:rect l="l" t="t" r="r" b="b"/>
              <a:pathLst>
                <a:path w="166" h="149">
                  <a:moveTo>
                    <a:pt x="145" y="149"/>
                  </a:moveTo>
                  <a:lnTo>
                    <a:pt x="150" y="138"/>
                  </a:lnTo>
                  <a:lnTo>
                    <a:pt x="166" y="90"/>
                  </a:lnTo>
                  <a:lnTo>
                    <a:pt x="155" y="80"/>
                  </a:lnTo>
                  <a:lnTo>
                    <a:pt x="155" y="74"/>
                  </a:lnTo>
                  <a:lnTo>
                    <a:pt x="155" y="69"/>
                  </a:lnTo>
                  <a:lnTo>
                    <a:pt x="160" y="64"/>
                  </a:lnTo>
                  <a:lnTo>
                    <a:pt x="160" y="53"/>
                  </a:lnTo>
                  <a:lnTo>
                    <a:pt x="140" y="37"/>
                  </a:lnTo>
                  <a:lnTo>
                    <a:pt x="129" y="37"/>
                  </a:lnTo>
                  <a:lnTo>
                    <a:pt x="119" y="11"/>
                  </a:lnTo>
                  <a:lnTo>
                    <a:pt x="104" y="6"/>
                  </a:lnTo>
                  <a:lnTo>
                    <a:pt x="104" y="0"/>
                  </a:lnTo>
                  <a:lnTo>
                    <a:pt x="93" y="11"/>
                  </a:lnTo>
                  <a:lnTo>
                    <a:pt x="88" y="16"/>
                  </a:lnTo>
                  <a:lnTo>
                    <a:pt x="88" y="16"/>
                  </a:lnTo>
                  <a:lnTo>
                    <a:pt x="83" y="21"/>
                  </a:lnTo>
                  <a:lnTo>
                    <a:pt x="78" y="16"/>
                  </a:lnTo>
                  <a:lnTo>
                    <a:pt x="73" y="16"/>
                  </a:lnTo>
                  <a:lnTo>
                    <a:pt x="68" y="21"/>
                  </a:lnTo>
                  <a:lnTo>
                    <a:pt x="68" y="27"/>
                  </a:lnTo>
                  <a:lnTo>
                    <a:pt x="62" y="27"/>
                  </a:lnTo>
                  <a:lnTo>
                    <a:pt x="11" y="6"/>
                  </a:lnTo>
                  <a:lnTo>
                    <a:pt x="11" y="0"/>
                  </a:lnTo>
                  <a:lnTo>
                    <a:pt x="6" y="6"/>
                  </a:lnTo>
                  <a:lnTo>
                    <a:pt x="0" y="6"/>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6" name=""/>
            <p:cNvSpPr/>
            <p:nvPr/>
          </p:nvSpPr>
          <p:spPr>
            <a:xfrm>
              <a:off x="6741360" y="4020840"/>
              <a:ext cx="44280" cy="45360"/>
            </a:xfrm>
            <a:custGeom>
              <a:avLst/>
              <a:gdLst/>
              <a:ahLst/>
              <a:rect l="l" t="t" r="r" b="b"/>
              <a:pathLst>
                <a:path w="25" h="26">
                  <a:moveTo>
                    <a:pt x="25" y="0"/>
                  </a:moveTo>
                  <a:lnTo>
                    <a:pt x="15" y="5"/>
                  </a:lnTo>
                  <a:lnTo>
                    <a:pt x="5" y="21"/>
                  </a:lnTo>
                  <a:lnTo>
                    <a:pt x="0" y="26"/>
                  </a:lnTo>
                </a:path>
              </a:pathLst>
            </a:custGeom>
            <a:solidFill>
              <a:srgbClr val="00ff00"/>
            </a:solidFill>
            <a:ln w="1584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557" name=""/>
            <p:cNvSpPr/>
            <p:nvPr/>
          </p:nvSpPr>
          <p:spPr>
            <a:xfrm>
              <a:off x="6741360" y="4066200"/>
              <a:ext cx="1440" cy="1440"/>
            </a:xfrm>
            <a:prstGeom prst="rect">
              <a:avLst/>
            </a:prstGeom>
            <a:solidFill>
              <a:srgbClr val="00ff00"/>
            </a:solid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58" name=""/>
            <p:cNvSpPr/>
            <p:nvPr/>
          </p:nvSpPr>
          <p:spPr>
            <a:xfrm>
              <a:off x="6730560" y="4066200"/>
              <a:ext cx="10440" cy="1440"/>
            </a:xfrm>
            <a:custGeom>
              <a:avLst/>
              <a:gdLst/>
              <a:ahLst/>
              <a:rect l="l" t="t" r="r" b="b"/>
              <a:pathLst>
                <a:path w="6" h="0">
                  <a:moveTo>
                    <a:pt x="6" y="0"/>
                  </a:moveTo>
                  <a:lnTo>
                    <a:pt x="0" y="0"/>
                  </a:lnTo>
                  <a:lnTo>
                    <a:pt x="0" y="0"/>
                  </a:lnTo>
                  <a:lnTo>
                    <a:pt x="0" y="0"/>
                  </a:lnTo>
                </a:path>
              </a:pathLst>
            </a:custGeom>
            <a:solidFill>
              <a:srgbClr val="00ff00"/>
            </a:solid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59" name=""/>
            <p:cNvSpPr/>
            <p:nvPr/>
          </p:nvSpPr>
          <p:spPr>
            <a:xfrm>
              <a:off x="6721920" y="4066200"/>
              <a:ext cx="8640" cy="1440"/>
            </a:xfrm>
            <a:prstGeom prst="rect">
              <a:avLst/>
            </a:prstGeom>
            <a:solidFill>
              <a:srgbClr val="00ff00"/>
            </a:solid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60" name=""/>
            <p:cNvSpPr/>
            <p:nvPr/>
          </p:nvSpPr>
          <p:spPr>
            <a:xfrm>
              <a:off x="6721920" y="4066200"/>
              <a:ext cx="1440" cy="8640"/>
            </a:xfrm>
            <a:prstGeom prst="rect">
              <a:avLst/>
            </a:prstGeom>
            <a:solidFill>
              <a:srgbClr val="00ff00"/>
            </a:solid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61" name=""/>
            <p:cNvSpPr/>
            <p:nvPr/>
          </p:nvSpPr>
          <p:spPr>
            <a:xfrm>
              <a:off x="6721920" y="4075200"/>
              <a:ext cx="1440" cy="1440"/>
            </a:xfrm>
            <a:prstGeom prst="rect">
              <a:avLst/>
            </a:prstGeom>
            <a:solidFill>
              <a:srgbClr val="00ff00"/>
            </a:solid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62" name=""/>
            <p:cNvSpPr/>
            <p:nvPr/>
          </p:nvSpPr>
          <p:spPr>
            <a:xfrm>
              <a:off x="6703560" y="4029480"/>
              <a:ext cx="18000" cy="45360"/>
            </a:xfrm>
            <a:custGeom>
              <a:avLst/>
              <a:gdLst/>
              <a:ahLst/>
              <a:rect l="l" t="t" r="r" b="b"/>
              <a:pathLst>
                <a:path w="10" h="26">
                  <a:moveTo>
                    <a:pt x="10" y="26"/>
                  </a:moveTo>
                  <a:lnTo>
                    <a:pt x="5" y="21"/>
                  </a:lnTo>
                  <a:lnTo>
                    <a:pt x="0" y="5"/>
                  </a:lnTo>
                  <a:lnTo>
                    <a:pt x="0" y="0"/>
                  </a:lnTo>
                </a:path>
              </a:pathLst>
            </a:custGeom>
            <a:solidFill>
              <a:srgbClr val="00ff00"/>
            </a:solidFill>
            <a:ln w="1584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563" name=""/>
            <p:cNvSpPr/>
            <p:nvPr/>
          </p:nvSpPr>
          <p:spPr>
            <a:xfrm>
              <a:off x="6288840" y="3724560"/>
              <a:ext cx="414360" cy="304560"/>
            </a:xfrm>
            <a:custGeom>
              <a:avLst/>
              <a:gdLst/>
              <a:ahLst/>
              <a:rect l="l" t="t" r="r" b="b"/>
              <a:pathLst>
                <a:path w="232" h="175">
                  <a:moveTo>
                    <a:pt x="232" y="175"/>
                  </a:moveTo>
                  <a:lnTo>
                    <a:pt x="211" y="154"/>
                  </a:lnTo>
                  <a:lnTo>
                    <a:pt x="211" y="138"/>
                  </a:lnTo>
                  <a:lnTo>
                    <a:pt x="206" y="127"/>
                  </a:lnTo>
                  <a:lnTo>
                    <a:pt x="196" y="122"/>
                  </a:lnTo>
                  <a:lnTo>
                    <a:pt x="175" y="122"/>
                  </a:lnTo>
                  <a:lnTo>
                    <a:pt x="175" y="127"/>
                  </a:lnTo>
                  <a:lnTo>
                    <a:pt x="165" y="127"/>
                  </a:lnTo>
                  <a:lnTo>
                    <a:pt x="160" y="117"/>
                  </a:lnTo>
                  <a:lnTo>
                    <a:pt x="149" y="122"/>
                  </a:lnTo>
                  <a:lnTo>
                    <a:pt x="149" y="111"/>
                  </a:lnTo>
                  <a:lnTo>
                    <a:pt x="149" y="106"/>
                  </a:lnTo>
                  <a:lnTo>
                    <a:pt x="149" y="90"/>
                  </a:lnTo>
                  <a:lnTo>
                    <a:pt x="139" y="58"/>
                  </a:lnTo>
                  <a:lnTo>
                    <a:pt x="144" y="53"/>
                  </a:lnTo>
                  <a:lnTo>
                    <a:pt x="129" y="21"/>
                  </a:lnTo>
                  <a:lnTo>
                    <a:pt x="93" y="16"/>
                  </a:lnTo>
                  <a:lnTo>
                    <a:pt x="87" y="16"/>
                  </a:lnTo>
                  <a:lnTo>
                    <a:pt x="77" y="16"/>
                  </a:lnTo>
                  <a:lnTo>
                    <a:pt x="51" y="26"/>
                  </a:lnTo>
                  <a:lnTo>
                    <a:pt x="31" y="11"/>
                  </a:lnTo>
                  <a:lnTo>
                    <a:pt x="0" y="5"/>
                  </a:lnTo>
                  <a:lnTo>
                    <a:pt x="0" y="0"/>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4" name=""/>
            <p:cNvSpPr/>
            <p:nvPr/>
          </p:nvSpPr>
          <p:spPr>
            <a:xfrm>
              <a:off x="6584040" y="3937320"/>
              <a:ext cx="17640" cy="1800"/>
            </a:xfrm>
            <a:prstGeom prst="rect">
              <a:avLst/>
            </a:prstGeom>
            <a:solidFill>
              <a:srgbClr val="00ff00"/>
            </a:solid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565" name=""/>
            <p:cNvSpPr/>
            <p:nvPr/>
          </p:nvSpPr>
          <p:spPr>
            <a:xfrm>
              <a:off x="6657480" y="3937320"/>
              <a:ext cx="1440" cy="8640"/>
            </a:xfrm>
            <a:prstGeom prst="rect">
              <a:avLst/>
            </a:prstGeom>
            <a:solidFill>
              <a:srgbClr val="00ff00"/>
            </a:solidFill>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66" name=""/>
            <p:cNvSpPr/>
            <p:nvPr/>
          </p:nvSpPr>
          <p:spPr>
            <a:xfrm>
              <a:off x="6657480" y="3928680"/>
              <a:ext cx="17640" cy="8640"/>
            </a:xfrm>
            <a:custGeom>
              <a:avLst/>
              <a:gdLst/>
              <a:ahLst/>
              <a:rect l="l" t="t" r="r" b="b"/>
              <a:pathLst>
                <a:path w="10" h="5">
                  <a:moveTo>
                    <a:pt x="0" y="5"/>
                  </a:moveTo>
                  <a:lnTo>
                    <a:pt x="0" y="5"/>
                  </a:lnTo>
                  <a:lnTo>
                    <a:pt x="5" y="5"/>
                  </a:lnTo>
                  <a:lnTo>
                    <a:pt x="10" y="0"/>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567" name=""/>
            <p:cNvSpPr/>
            <p:nvPr/>
          </p:nvSpPr>
          <p:spPr>
            <a:xfrm>
              <a:off x="6675120" y="3928680"/>
              <a:ext cx="10440" cy="1800"/>
            </a:xfrm>
            <a:custGeom>
              <a:avLst/>
              <a:gdLst/>
              <a:ahLst/>
              <a:rect l="l" t="t" r="r" b="b"/>
              <a:pathLst>
                <a:path w="6" h="0">
                  <a:moveTo>
                    <a:pt x="0" y="0"/>
                  </a:moveTo>
                  <a:lnTo>
                    <a:pt x="0" y="0"/>
                  </a:lnTo>
                  <a:lnTo>
                    <a:pt x="0" y="0"/>
                  </a:lnTo>
                  <a:lnTo>
                    <a:pt x="6" y="0"/>
                  </a:lnTo>
                </a:path>
              </a:pathLst>
            </a:custGeom>
            <a:solidFill>
              <a:srgbClr val="00ff00"/>
            </a:solid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568" name=""/>
            <p:cNvSpPr/>
            <p:nvPr/>
          </p:nvSpPr>
          <p:spPr>
            <a:xfrm>
              <a:off x="6685560" y="3918240"/>
              <a:ext cx="1800" cy="10080"/>
            </a:xfrm>
            <a:custGeom>
              <a:avLst/>
              <a:gdLst/>
              <a:ahLst/>
              <a:rect l="l" t="t" r="r" b="b"/>
              <a:pathLst>
                <a:path w="0" h="6">
                  <a:moveTo>
                    <a:pt x="0" y="6"/>
                  </a:moveTo>
                  <a:lnTo>
                    <a:pt x="0" y="6"/>
                  </a:lnTo>
                  <a:lnTo>
                    <a:pt x="0" y="6"/>
                  </a:lnTo>
                  <a:lnTo>
                    <a:pt x="0" y="0"/>
                  </a:lnTo>
                </a:path>
              </a:pathLst>
            </a:custGeom>
            <a:solidFill>
              <a:srgbClr val="00ff00"/>
            </a:solid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569" name=""/>
            <p:cNvSpPr/>
            <p:nvPr/>
          </p:nvSpPr>
          <p:spPr>
            <a:xfrm>
              <a:off x="6685560" y="3900960"/>
              <a:ext cx="17640" cy="17280"/>
            </a:xfrm>
            <a:custGeom>
              <a:avLst/>
              <a:gdLst/>
              <a:ahLst/>
              <a:rect l="l" t="t" r="r" b="b"/>
              <a:pathLst>
                <a:path w="10" h="10">
                  <a:moveTo>
                    <a:pt x="0" y="10"/>
                  </a:moveTo>
                  <a:lnTo>
                    <a:pt x="0" y="10"/>
                  </a:lnTo>
                  <a:lnTo>
                    <a:pt x="5" y="5"/>
                  </a:lnTo>
                  <a:lnTo>
                    <a:pt x="10" y="0"/>
                  </a:lnTo>
                </a:path>
              </a:pathLst>
            </a:custGeom>
            <a:solidFill>
              <a:srgbClr val="00ff00"/>
            </a:solid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570" name=""/>
            <p:cNvSpPr/>
            <p:nvPr/>
          </p:nvSpPr>
          <p:spPr>
            <a:xfrm>
              <a:off x="6703560" y="3890160"/>
              <a:ext cx="18000" cy="10440"/>
            </a:xfrm>
            <a:custGeom>
              <a:avLst/>
              <a:gdLst/>
              <a:ahLst/>
              <a:rect l="l" t="t" r="r" b="b"/>
              <a:pathLst>
                <a:path w="10" h="6">
                  <a:moveTo>
                    <a:pt x="0" y="6"/>
                  </a:moveTo>
                  <a:lnTo>
                    <a:pt x="5" y="6"/>
                  </a:lnTo>
                  <a:lnTo>
                    <a:pt x="5" y="6"/>
                  </a:lnTo>
                  <a:lnTo>
                    <a:pt x="10" y="0"/>
                  </a:lnTo>
                </a:path>
              </a:pathLst>
            </a:custGeom>
            <a:solidFill>
              <a:srgbClr val="00ff00"/>
            </a:solid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571" name=""/>
            <p:cNvSpPr/>
            <p:nvPr/>
          </p:nvSpPr>
          <p:spPr>
            <a:xfrm>
              <a:off x="6721920" y="3872880"/>
              <a:ext cx="8640" cy="17280"/>
            </a:xfrm>
            <a:custGeom>
              <a:avLst/>
              <a:gdLst/>
              <a:ahLst/>
              <a:rect l="l" t="t" r="r" b="b"/>
              <a:pathLst>
                <a:path w="5" h="10">
                  <a:moveTo>
                    <a:pt x="0" y="10"/>
                  </a:moveTo>
                  <a:lnTo>
                    <a:pt x="0" y="5"/>
                  </a:lnTo>
                  <a:lnTo>
                    <a:pt x="0" y="0"/>
                  </a:lnTo>
                  <a:lnTo>
                    <a:pt x="5" y="0"/>
                  </a:lnTo>
                </a:path>
              </a:pathLst>
            </a:custGeom>
            <a:solidFill>
              <a:srgbClr val="00ff00"/>
            </a:solid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572" name=""/>
            <p:cNvSpPr/>
            <p:nvPr/>
          </p:nvSpPr>
          <p:spPr>
            <a:xfrm>
              <a:off x="6730560" y="3862440"/>
              <a:ext cx="19440" cy="10080"/>
            </a:xfrm>
            <a:custGeom>
              <a:avLst/>
              <a:gdLst/>
              <a:ahLst/>
              <a:rect l="l" t="t" r="r" b="b"/>
              <a:pathLst>
                <a:path w="11" h="6">
                  <a:moveTo>
                    <a:pt x="0" y="6"/>
                  </a:moveTo>
                  <a:lnTo>
                    <a:pt x="6" y="6"/>
                  </a:lnTo>
                  <a:lnTo>
                    <a:pt x="6" y="0"/>
                  </a:lnTo>
                  <a:lnTo>
                    <a:pt x="11" y="0"/>
                  </a:lnTo>
                </a:path>
              </a:pathLst>
            </a:custGeom>
            <a:solidFill>
              <a:srgbClr val="00ff00"/>
            </a:solid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573" name=""/>
            <p:cNvSpPr/>
            <p:nvPr/>
          </p:nvSpPr>
          <p:spPr>
            <a:xfrm>
              <a:off x="6750000" y="3845160"/>
              <a:ext cx="8640" cy="17280"/>
            </a:xfrm>
            <a:custGeom>
              <a:avLst/>
              <a:gdLst/>
              <a:ahLst/>
              <a:rect l="l" t="t" r="r" b="b"/>
              <a:pathLst>
                <a:path w="5" h="10">
                  <a:moveTo>
                    <a:pt x="0" y="10"/>
                  </a:moveTo>
                  <a:lnTo>
                    <a:pt x="5" y="10"/>
                  </a:lnTo>
                  <a:lnTo>
                    <a:pt x="5" y="5"/>
                  </a:lnTo>
                  <a:lnTo>
                    <a:pt x="5" y="0"/>
                  </a:lnTo>
                </a:path>
              </a:pathLst>
            </a:custGeom>
            <a:solidFill>
              <a:srgbClr val="00ff00"/>
            </a:solid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574" name=""/>
            <p:cNvSpPr/>
            <p:nvPr/>
          </p:nvSpPr>
          <p:spPr>
            <a:xfrm>
              <a:off x="6759000" y="3808440"/>
              <a:ext cx="26640" cy="36720"/>
            </a:xfrm>
            <a:custGeom>
              <a:avLst/>
              <a:gdLst/>
              <a:ahLst/>
              <a:rect l="l" t="t" r="r" b="b"/>
              <a:pathLst>
                <a:path w="15" h="21">
                  <a:moveTo>
                    <a:pt x="0" y="21"/>
                  </a:moveTo>
                  <a:lnTo>
                    <a:pt x="5" y="16"/>
                  </a:lnTo>
                  <a:lnTo>
                    <a:pt x="10" y="5"/>
                  </a:lnTo>
                  <a:lnTo>
                    <a:pt x="15" y="0"/>
                  </a:lnTo>
                </a:path>
              </a:pathLst>
            </a:custGeom>
            <a:solidFill>
              <a:srgbClr val="00ff00"/>
            </a:solid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575" name=""/>
            <p:cNvSpPr/>
            <p:nvPr/>
          </p:nvSpPr>
          <p:spPr>
            <a:xfrm>
              <a:off x="6786000" y="3798000"/>
              <a:ext cx="1800" cy="10080"/>
            </a:xfrm>
            <a:custGeom>
              <a:avLst/>
              <a:gdLst/>
              <a:ahLst/>
              <a:rect l="l" t="t" r="r" b="b"/>
              <a:pathLst>
                <a:path w="0" h="6">
                  <a:moveTo>
                    <a:pt x="0" y="6"/>
                  </a:moveTo>
                  <a:lnTo>
                    <a:pt x="0" y="6"/>
                  </a:lnTo>
                  <a:lnTo>
                    <a:pt x="0" y="6"/>
                  </a:lnTo>
                  <a:lnTo>
                    <a:pt x="0" y="0"/>
                  </a:lnTo>
                </a:path>
              </a:pathLst>
            </a:custGeom>
            <a:solidFill>
              <a:srgbClr val="00ff00"/>
            </a:solid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576" name=""/>
            <p:cNvSpPr/>
            <p:nvPr/>
          </p:nvSpPr>
          <p:spPr>
            <a:xfrm>
              <a:off x="6575040" y="3937320"/>
              <a:ext cx="1440" cy="55440"/>
            </a:xfrm>
            <a:prstGeom prst="line">
              <a:avLst/>
            </a:prstGeom>
            <a:ln w="1584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577" name=""/>
            <p:cNvSpPr/>
            <p:nvPr/>
          </p:nvSpPr>
          <p:spPr>
            <a:xfrm>
              <a:off x="6566040" y="3937320"/>
              <a:ext cx="100080" cy="73440"/>
            </a:xfrm>
            <a:custGeom>
              <a:avLst/>
              <a:gdLst/>
              <a:ahLst/>
              <a:rect l="l" t="t" r="r" b="b"/>
              <a:pathLst>
                <a:path w="56" h="42">
                  <a:moveTo>
                    <a:pt x="0" y="0"/>
                  </a:moveTo>
                  <a:lnTo>
                    <a:pt x="0" y="21"/>
                  </a:lnTo>
                  <a:lnTo>
                    <a:pt x="10" y="26"/>
                  </a:lnTo>
                  <a:lnTo>
                    <a:pt x="25" y="26"/>
                  </a:lnTo>
                  <a:lnTo>
                    <a:pt x="36" y="42"/>
                  </a:lnTo>
                  <a:lnTo>
                    <a:pt x="46" y="42"/>
                  </a:lnTo>
                  <a:lnTo>
                    <a:pt x="56" y="42"/>
                  </a:lnTo>
                  <a:lnTo>
                    <a:pt x="56" y="32"/>
                  </a:lnTo>
                </a:path>
              </a:pathLst>
            </a:custGeom>
            <a:solidFill>
              <a:srgbClr val="00ff00"/>
            </a:solidFill>
            <a:ln w="15840">
              <a:solidFill>
                <a:srgbClr val="ffffff"/>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Times New Roman"/>
              </a:endParaRPr>
            </a:p>
          </p:txBody>
        </p:sp>
        <p:sp>
          <p:nvSpPr>
            <p:cNvPr id="2578" name=""/>
            <p:cNvSpPr/>
            <p:nvPr/>
          </p:nvSpPr>
          <p:spPr>
            <a:xfrm>
              <a:off x="6519600" y="3697200"/>
              <a:ext cx="35640" cy="55440"/>
            </a:xfrm>
            <a:custGeom>
              <a:avLst/>
              <a:gdLst/>
              <a:ahLst/>
              <a:rect l="l" t="t" r="r" b="b"/>
              <a:pathLst>
                <a:path w="20" h="32">
                  <a:moveTo>
                    <a:pt x="0" y="32"/>
                  </a:moveTo>
                  <a:lnTo>
                    <a:pt x="5" y="32"/>
                  </a:lnTo>
                  <a:lnTo>
                    <a:pt x="10" y="11"/>
                  </a:lnTo>
                  <a:lnTo>
                    <a:pt x="20" y="0"/>
                  </a:lnTo>
                </a:path>
              </a:pathLst>
            </a:custGeom>
            <a:solidFill>
              <a:srgbClr val="00ff00"/>
            </a:solid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579" name=""/>
            <p:cNvSpPr/>
            <p:nvPr/>
          </p:nvSpPr>
          <p:spPr>
            <a:xfrm>
              <a:off x="6288840" y="3862440"/>
              <a:ext cx="73080" cy="27360"/>
            </a:xfrm>
            <a:custGeom>
              <a:avLst/>
              <a:gdLst/>
              <a:ahLst/>
              <a:rect l="l" t="t" r="r" b="b"/>
              <a:pathLst>
                <a:path w="41" h="16">
                  <a:moveTo>
                    <a:pt x="0" y="16"/>
                  </a:moveTo>
                  <a:lnTo>
                    <a:pt x="36" y="6"/>
                  </a:lnTo>
                  <a:lnTo>
                    <a:pt x="31" y="6"/>
                  </a:lnTo>
                  <a:lnTo>
                    <a:pt x="41" y="0"/>
                  </a:lnTo>
                  <a:lnTo>
                    <a:pt x="36" y="0"/>
                  </a:lnTo>
                </a:path>
              </a:pathLst>
            </a:custGeom>
            <a:solidFill>
              <a:srgbClr val="00ff00"/>
            </a:solidFill>
            <a:ln w="1584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580" name=""/>
            <p:cNvSpPr/>
            <p:nvPr/>
          </p:nvSpPr>
          <p:spPr>
            <a:xfrm>
              <a:off x="5143320" y="1814400"/>
              <a:ext cx="287640" cy="249120"/>
            </a:xfrm>
            <a:custGeom>
              <a:avLst/>
              <a:gdLst/>
              <a:ahLst/>
              <a:rect l="l" t="t" r="r" b="b"/>
              <a:pathLst>
                <a:path w="161" h="143">
                  <a:moveTo>
                    <a:pt x="0" y="0"/>
                  </a:moveTo>
                  <a:lnTo>
                    <a:pt x="11" y="10"/>
                  </a:lnTo>
                  <a:lnTo>
                    <a:pt x="11" y="21"/>
                  </a:lnTo>
                  <a:lnTo>
                    <a:pt x="11" y="26"/>
                  </a:lnTo>
                  <a:lnTo>
                    <a:pt x="42" y="21"/>
                  </a:lnTo>
                  <a:lnTo>
                    <a:pt x="73" y="63"/>
                  </a:lnTo>
                  <a:lnTo>
                    <a:pt x="78" y="69"/>
                  </a:lnTo>
                  <a:lnTo>
                    <a:pt x="93" y="69"/>
                  </a:lnTo>
                  <a:lnTo>
                    <a:pt x="114" y="79"/>
                  </a:lnTo>
                  <a:lnTo>
                    <a:pt x="124" y="95"/>
                  </a:lnTo>
                  <a:lnTo>
                    <a:pt x="145" y="95"/>
                  </a:lnTo>
                  <a:lnTo>
                    <a:pt x="155" y="106"/>
                  </a:lnTo>
                  <a:lnTo>
                    <a:pt x="155" y="116"/>
                  </a:lnTo>
                  <a:lnTo>
                    <a:pt x="150" y="116"/>
                  </a:lnTo>
                  <a:lnTo>
                    <a:pt x="150" y="138"/>
                  </a:lnTo>
                  <a:lnTo>
                    <a:pt x="161" y="143"/>
                  </a:lnTo>
                  <a:lnTo>
                    <a:pt x="161" y="143"/>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1" name=""/>
            <p:cNvSpPr/>
            <p:nvPr/>
          </p:nvSpPr>
          <p:spPr>
            <a:xfrm>
              <a:off x="5431320" y="2054520"/>
              <a:ext cx="17640" cy="9000"/>
            </a:xfrm>
            <a:custGeom>
              <a:avLst/>
              <a:gdLst/>
              <a:ahLst/>
              <a:rect l="l" t="t" r="r" b="b"/>
              <a:pathLst>
                <a:path w="10" h="5">
                  <a:moveTo>
                    <a:pt x="0" y="5"/>
                  </a:moveTo>
                  <a:lnTo>
                    <a:pt x="5" y="0"/>
                  </a:lnTo>
                  <a:lnTo>
                    <a:pt x="5" y="0"/>
                  </a:lnTo>
                  <a:lnTo>
                    <a:pt x="10" y="0"/>
                  </a:lnTo>
                </a:path>
              </a:pathLst>
            </a:custGeom>
            <a:solidFill>
              <a:srgbClr val="00ff00"/>
            </a:solid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582" name=""/>
            <p:cNvSpPr/>
            <p:nvPr/>
          </p:nvSpPr>
          <p:spPr>
            <a:xfrm>
              <a:off x="5448960" y="2054520"/>
              <a:ext cx="8640" cy="27720"/>
            </a:xfrm>
            <a:custGeom>
              <a:avLst/>
              <a:gdLst/>
              <a:ahLst/>
              <a:rect l="l" t="t" r="r" b="b"/>
              <a:pathLst>
                <a:path w="5" h="16">
                  <a:moveTo>
                    <a:pt x="0" y="0"/>
                  </a:moveTo>
                  <a:lnTo>
                    <a:pt x="0" y="5"/>
                  </a:lnTo>
                  <a:lnTo>
                    <a:pt x="5" y="10"/>
                  </a:lnTo>
                  <a:lnTo>
                    <a:pt x="5" y="16"/>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583" name=""/>
            <p:cNvSpPr/>
            <p:nvPr/>
          </p:nvSpPr>
          <p:spPr>
            <a:xfrm>
              <a:off x="5457960" y="2082240"/>
              <a:ext cx="8640" cy="1440"/>
            </a:xfrm>
            <a:prstGeom prst="rect">
              <a:avLst/>
            </a:prstGeom>
            <a:solidFill>
              <a:srgbClr val="00ff00"/>
            </a:solid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84" name=""/>
            <p:cNvSpPr/>
            <p:nvPr/>
          </p:nvSpPr>
          <p:spPr>
            <a:xfrm>
              <a:off x="5457960" y="2082240"/>
              <a:ext cx="8640" cy="45360"/>
            </a:xfrm>
            <a:custGeom>
              <a:avLst/>
              <a:gdLst/>
              <a:ahLst/>
              <a:rect l="l" t="t" r="r" b="b"/>
              <a:pathLst>
                <a:path w="5" h="26">
                  <a:moveTo>
                    <a:pt x="5" y="0"/>
                  </a:moveTo>
                  <a:lnTo>
                    <a:pt x="5" y="10"/>
                  </a:lnTo>
                  <a:lnTo>
                    <a:pt x="0" y="26"/>
                  </a:lnTo>
                </a:path>
              </a:pathLst>
            </a:custGeom>
            <a:solidFill>
              <a:srgbClr val="00ff00"/>
            </a:solid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585" name=""/>
            <p:cNvSpPr/>
            <p:nvPr/>
          </p:nvSpPr>
          <p:spPr>
            <a:xfrm>
              <a:off x="5457960" y="2127960"/>
              <a:ext cx="1440" cy="119880"/>
            </a:xfrm>
            <a:custGeom>
              <a:avLst/>
              <a:gdLst/>
              <a:ahLst/>
              <a:rect l="l" t="t" r="r" b="b"/>
              <a:pathLst>
                <a:path w="0" h="69">
                  <a:moveTo>
                    <a:pt x="0" y="0"/>
                  </a:moveTo>
                  <a:lnTo>
                    <a:pt x="0" y="5"/>
                  </a:lnTo>
                  <a:lnTo>
                    <a:pt x="0" y="27"/>
                  </a:lnTo>
                  <a:lnTo>
                    <a:pt x="0" y="48"/>
                  </a:lnTo>
                  <a:lnTo>
                    <a:pt x="0" y="69"/>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6" name=""/>
            <p:cNvSpPr/>
            <p:nvPr/>
          </p:nvSpPr>
          <p:spPr>
            <a:xfrm>
              <a:off x="5457960" y="2247840"/>
              <a:ext cx="8640" cy="18720"/>
            </a:xfrm>
            <a:custGeom>
              <a:avLst/>
              <a:gdLst/>
              <a:ahLst/>
              <a:rect l="l" t="t" r="r" b="b"/>
              <a:pathLst>
                <a:path w="5" h="11">
                  <a:moveTo>
                    <a:pt x="0" y="0"/>
                  </a:moveTo>
                  <a:lnTo>
                    <a:pt x="0" y="5"/>
                  </a:lnTo>
                  <a:lnTo>
                    <a:pt x="5" y="5"/>
                  </a:lnTo>
                  <a:lnTo>
                    <a:pt x="5" y="11"/>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587" name=""/>
            <p:cNvSpPr/>
            <p:nvPr/>
          </p:nvSpPr>
          <p:spPr>
            <a:xfrm>
              <a:off x="5466960" y="2266920"/>
              <a:ext cx="1440" cy="64440"/>
            </a:xfrm>
            <a:custGeom>
              <a:avLst/>
              <a:gdLst/>
              <a:ahLst/>
              <a:rect l="l" t="t" r="r" b="b"/>
              <a:pathLst>
                <a:path w="0" h="37">
                  <a:moveTo>
                    <a:pt x="0" y="0"/>
                  </a:moveTo>
                  <a:lnTo>
                    <a:pt x="0" y="21"/>
                  </a:lnTo>
                  <a:lnTo>
                    <a:pt x="0" y="26"/>
                  </a:lnTo>
                  <a:lnTo>
                    <a:pt x="0" y="37"/>
                  </a:lnTo>
                </a:path>
              </a:pathLst>
            </a:custGeom>
            <a:solidFill>
              <a:srgbClr val="00ff00"/>
            </a:solidFill>
            <a:ln w="7920">
              <a:solidFill>
                <a:srgbClr val="ffffff"/>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2588" name=""/>
            <p:cNvSpPr/>
            <p:nvPr/>
          </p:nvSpPr>
          <p:spPr>
            <a:xfrm>
              <a:off x="5983200" y="2792880"/>
              <a:ext cx="259200" cy="119880"/>
            </a:xfrm>
            <a:custGeom>
              <a:avLst/>
              <a:gdLst/>
              <a:ahLst/>
              <a:rect l="l" t="t" r="r" b="b"/>
              <a:pathLst>
                <a:path w="145" h="69">
                  <a:moveTo>
                    <a:pt x="0" y="69"/>
                  </a:moveTo>
                  <a:lnTo>
                    <a:pt x="31" y="69"/>
                  </a:lnTo>
                  <a:lnTo>
                    <a:pt x="31" y="58"/>
                  </a:lnTo>
                  <a:lnTo>
                    <a:pt x="47" y="58"/>
                  </a:lnTo>
                  <a:lnTo>
                    <a:pt x="47" y="63"/>
                  </a:lnTo>
                  <a:lnTo>
                    <a:pt x="134" y="53"/>
                  </a:lnTo>
                  <a:lnTo>
                    <a:pt x="145" y="31"/>
                  </a:lnTo>
                  <a:lnTo>
                    <a:pt x="134" y="37"/>
                  </a:lnTo>
                  <a:lnTo>
                    <a:pt x="124" y="0"/>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9" name=""/>
            <p:cNvSpPr/>
            <p:nvPr/>
          </p:nvSpPr>
          <p:spPr>
            <a:xfrm>
              <a:off x="6242760" y="2847240"/>
              <a:ext cx="654120" cy="435240"/>
            </a:xfrm>
            <a:custGeom>
              <a:avLst/>
              <a:gdLst/>
              <a:ahLst/>
              <a:rect l="l" t="t" r="r" b="b"/>
              <a:pathLst>
                <a:path w="366" h="250">
                  <a:moveTo>
                    <a:pt x="335" y="212"/>
                  </a:moveTo>
                  <a:lnTo>
                    <a:pt x="325" y="212"/>
                  </a:lnTo>
                  <a:lnTo>
                    <a:pt x="310" y="207"/>
                  </a:lnTo>
                  <a:lnTo>
                    <a:pt x="299" y="218"/>
                  </a:lnTo>
                  <a:lnTo>
                    <a:pt x="279" y="212"/>
                  </a:lnTo>
                  <a:lnTo>
                    <a:pt x="268" y="218"/>
                  </a:lnTo>
                  <a:lnTo>
                    <a:pt x="263" y="212"/>
                  </a:lnTo>
                  <a:lnTo>
                    <a:pt x="237" y="218"/>
                  </a:lnTo>
                  <a:lnTo>
                    <a:pt x="232" y="223"/>
                  </a:lnTo>
                  <a:lnTo>
                    <a:pt x="103" y="250"/>
                  </a:lnTo>
                  <a:lnTo>
                    <a:pt x="88" y="244"/>
                  </a:lnTo>
                  <a:lnTo>
                    <a:pt x="88" y="228"/>
                  </a:lnTo>
                  <a:lnTo>
                    <a:pt x="82" y="202"/>
                  </a:lnTo>
                  <a:lnTo>
                    <a:pt x="72" y="149"/>
                  </a:lnTo>
                  <a:lnTo>
                    <a:pt x="41" y="128"/>
                  </a:lnTo>
                  <a:lnTo>
                    <a:pt x="31" y="91"/>
                  </a:lnTo>
                  <a:lnTo>
                    <a:pt x="31" y="85"/>
                  </a:lnTo>
                  <a:lnTo>
                    <a:pt x="26" y="59"/>
                  </a:lnTo>
                  <a:lnTo>
                    <a:pt x="0" y="11"/>
                  </a:lnTo>
                  <a:lnTo>
                    <a:pt x="0" y="0"/>
                  </a:lnTo>
                  <a:lnTo>
                    <a:pt x="31" y="27"/>
                  </a:lnTo>
                  <a:lnTo>
                    <a:pt x="108" y="59"/>
                  </a:lnTo>
                  <a:lnTo>
                    <a:pt x="196" y="75"/>
                  </a:lnTo>
                  <a:lnTo>
                    <a:pt x="217" y="80"/>
                  </a:lnTo>
                  <a:lnTo>
                    <a:pt x="366" y="80"/>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0" name=""/>
            <p:cNvSpPr/>
            <p:nvPr/>
          </p:nvSpPr>
          <p:spPr>
            <a:xfrm>
              <a:off x="6712920" y="2874600"/>
              <a:ext cx="203400" cy="407520"/>
            </a:xfrm>
            <a:custGeom>
              <a:avLst/>
              <a:gdLst/>
              <a:ahLst/>
              <a:rect l="l" t="t" r="r" b="b"/>
              <a:pathLst>
                <a:path w="114" h="234">
                  <a:moveTo>
                    <a:pt x="0" y="196"/>
                  </a:moveTo>
                  <a:lnTo>
                    <a:pt x="0" y="207"/>
                  </a:lnTo>
                  <a:lnTo>
                    <a:pt x="0" y="218"/>
                  </a:lnTo>
                  <a:lnTo>
                    <a:pt x="10" y="228"/>
                  </a:lnTo>
                  <a:lnTo>
                    <a:pt x="21" y="234"/>
                  </a:lnTo>
                  <a:lnTo>
                    <a:pt x="52" y="223"/>
                  </a:lnTo>
                  <a:lnTo>
                    <a:pt x="52" y="218"/>
                  </a:lnTo>
                  <a:lnTo>
                    <a:pt x="67" y="218"/>
                  </a:lnTo>
                  <a:lnTo>
                    <a:pt x="72" y="196"/>
                  </a:lnTo>
                  <a:lnTo>
                    <a:pt x="72" y="133"/>
                  </a:lnTo>
                  <a:lnTo>
                    <a:pt x="93" y="112"/>
                  </a:lnTo>
                  <a:lnTo>
                    <a:pt x="114" y="80"/>
                  </a:lnTo>
                  <a:lnTo>
                    <a:pt x="114" y="64"/>
                  </a:lnTo>
                  <a:lnTo>
                    <a:pt x="98" y="48"/>
                  </a:lnTo>
                  <a:lnTo>
                    <a:pt x="88" y="27"/>
                  </a:lnTo>
                  <a:lnTo>
                    <a:pt x="52" y="0"/>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1" name=""/>
            <p:cNvSpPr/>
            <p:nvPr/>
          </p:nvSpPr>
          <p:spPr>
            <a:xfrm>
              <a:off x="6593040" y="2977920"/>
              <a:ext cx="268200" cy="313200"/>
            </a:xfrm>
            <a:custGeom>
              <a:avLst/>
              <a:gdLst/>
              <a:ahLst/>
              <a:rect l="l" t="t" r="r" b="b"/>
              <a:pathLst>
                <a:path w="150" h="180">
                  <a:moveTo>
                    <a:pt x="0" y="0"/>
                  </a:moveTo>
                  <a:lnTo>
                    <a:pt x="5" y="21"/>
                  </a:lnTo>
                  <a:lnTo>
                    <a:pt x="21" y="47"/>
                  </a:lnTo>
                  <a:lnTo>
                    <a:pt x="93" y="90"/>
                  </a:lnTo>
                  <a:lnTo>
                    <a:pt x="114" y="106"/>
                  </a:lnTo>
                  <a:lnTo>
                    <a:pt x="119" y="132"/>
                  </a:lnTo>
                  <a:lnTo>
                    <a:pt x="134" y="159"/>
                  </a:lnTo>
                  <a:lnTo>
                    <a:pt x="150" y="180"/>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2" name=""/>
            <p:cNvSpPr/>
            <p:nvPr/>
          </p:nvSpPr>
          <p:spPr>
            <a:xfrm>
              <a:off x="6741360" y="3282480"/>
              <a:ext cx="452160" cy="173880"/>
            </a:xfrm>
            <a:custGeom>
              <a:avLst/>
              <a:gdLst/>
              <a:ahLst/>
              <a:rect l="l" t="t" r="r" b="b"/>
              <a:pathLst>
                <a:path w="253" h="100">
                  <a:moveTo>
                    <a:pt x="5" y="0"/>
                  </a:moveTo>
                  <a:lnTo>
                    <a:pt x="0" y="5"/>
                  </a:lnTo>
                  <a:lnTo>
                    <a:pt x="0" y="42"/>
                  </a:lnTo>
                  <a:lnTo>
                    <a:pt x="46" y="90"/>
                  </a:lnTo>
                  <a:lnTo>
                    <a:pt x="87" y="100"/>
                  </a:lnTo>
                  <a:lnTo>
                    <a:pt x="108" y="100"/>
                  </a:lnTo>
                  <a:lnTo>
                    <a:pt x="113" y="95"/>
                  </a:lnTo>
                  <a:lnTo>
                    <a:pt x="124" y="100"/>
                  </a:lnTo>
                  <a:lnTo>
                    <a:pt x="170" y="84"/>
                  </a:lnTo>
                  <a:lnTo>
                    <a:pt x="185" y="58"/>
                  </a:lnTo>
                  <a:lnTo>
                    <a:pt x="185" y="47"/>
                  </a:lnTo>
                  <a:lnTo>
                    <a:pt x="191" y="37"/>
                  </a:lnTo>
                  <a:lnTo>
                    <a:pt x="191" y="31"/>
                  </a:lnTo>
                  <a:lnTo>
                    <a:pt x="196" y="21"/>
                  </a:lnTo>
                  <a:lnTo>
                    <a:pt x="216" y="21"/>
                  </a:lnTo>
                  <a:lnTo>
                    <a:pt x="227" y="31"/>
                  </a:lnTo>
                  <a:lnTo>
                    <a:pt x="242" y="31"/>
                  </a:lnTo>
                  <a:lnTo>
                    <a:pt x="253" y="15"/>
                  </a:lnTo>
                  <a:lnTo>
                    <a:pt x="247" y="10"/>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3" name=""/>
            <p:cNvSpPr/>
            <p:nvPr/>
          </p:nvSpPr>
          <p:spPr>
            <a:xfrm>
              <a:off x="6149520" y="3216240"/>
              <a:ext cx="250200" cy="184320"/>
            </a:xfrm>
            <a:custGeom>
              <a:avLst/>
              <a:gdLst/>
              <a:ahLst/>
              <a:rect l="l" t="t" r="r" b="b"/>
              <a:pathLst>
                <a:path w="140" h="106">
                  <a:moveTo>
                    <a:pt x="0" y="0"/>
                  </a:moveTo>
                  <a:lnTo>
                    <a:pt x="11" y="22"/>
                  </a:lnTo>
                  <a:lnTo>
                    <a:pt x="26" y="53"/>
                  </a:lnTo>
                  <a:lnTo>
                    <a:pt x="41" y="106"/>
                  </a:lnTo>
                  <a:lnTo>
                    <a:pt x="57" y="91"/>
                  </a:lnTo>
                  <a:lnTo>
                    <a:pt x="83" y="75"/>
                  </a:lnTo>
                  <a:lnTo>
                    <a:pt x="114" y="64"/>
                  </a:lnTo>
                  <a:lnTo>
                    <a:pt x="129" y="22"/>
                  </a:lnTo>
                  <a:lnTo>
                    <a:pt x="140" y="11"/>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4" name=""/>
            <p:cNvSpPr/>
            <p:nvPr/>
          </p:nvSpPr>
          <p:spPr>
            <a:xfrm>
              <a:off x="7340040" y="2063520"/>
              <a:ext cx="55440" cy="164880"/>
            </a:xfrm>
            <a:custGeom>
              <a:avLst/>
              <a:gdLst/>
              <a:ahLst/>
              <a:rect l="l" t="t" r="r" b="b"/>
              <a:pathLst>
                <a:path w="31" h="95">
                  <a:moveTo>
                    <a:pt x="31" y="0"/>
                  </a:moveTo>
                  <a:lnTo>
                    <a:pt x="31" y="5"/>
                  </a:lnTo>
                  <a:lnTo>
                    <a:pt x="16" y="11"/>
                  </a:lnTo>
                  <a:lnTo>
                    <a:pt x="5" y="16"/>
                  </a:lnTo>
                  <a:lnTo>
                    <a:pt x="0" y="37"/>
                  </a:lnTo>
                  <a:lnTo>
                    <a:pt x="5" y="69"/>
                  </a:lnTo>
                  <a:lnTo>
                    <a:pt x="11" y="74"/>
                  </a:lnTo>
                  <a:lnTo>
                    <a:pt x="11" y="79"/>
                  </a:lnTo>
                  <a:lnTo>
                    <a:pt x="11" y="85"/>
                  </a:lnTo>
                  <a:lnTo>
                    <a:pt x="16" y="95"/>
                  </a:lnTo>
                </a:path>
              </a:pathLst>
            </a:custGeom>
            <a:solidFill>
              <a:srgbClr val="00ff00"/>
            </a:solid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5" name=""/>
            <p:cNvSpPr/>
            <p:nvPr/>
          </p:nvSpPr>
          <p:spPr>
            <a:xfrm>
              <a:off x="7359840" y="2228400"/>
              <a:ext cx="8640" cy="10440"/>
            </a:xfrm>
            <a:custGeom>
              <a:avLst/>
              <a:gdLst/>
              <a:ahLst/>
              <a:rect l="l" t="t" r="r" b="b"/>
              <a:pathLst>
                <a:path w="5" h="6">
                  <a:moveTo>
                    <a:pt x="5" y="0"/>
                  </a:moveTo>
                  <a:lnTo>
                    <a:pt x="5" y="0"/>
                  </a:lnTo>
                  <a:lnTo>
                    <a:pt x="0" y="0"/>
                  </a:lnTo>
                  <a:lnTo>
                    <a:pt x="5" y="6"/>
                  </a:lnTo>
                </a:path>
              </a:pathLst>
            </a:custGeom>
            <a:solidFill>
              <a:srgbClr val="00ff00"/>
            </a:solidFill>
            <a:ln w="1584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596" name=""/>
            <p:cNvSpPr/>
            <p:nvPr/>
          </p:nvSpPr>
          <p:spPr>
            <a:xfrm>
              <a:off x="7368840" y="2239200"/>
              <a:ext cx="1440" cy="17280"/>
            </a:xfrm>
            <a:custGeom>
              <a:avLst/>
              <a:gdLst/>
              <a:ahLst/>
              <a:rect l="l" t="t" r="r" b="b"/>
              <a:pathLst>
                <a:path w="0" h="10">
                  <a:moveTo>
                    <a:pt x="0" y="0"/>
                  </a:moveTo>
                  <a:lnTo>
                    <a:pt x="0" y="5"/>
                  </a:lnTo>
                  <a:lnTo>
                    <a:pt x="0" y="5"/>
                  </a:lnTo>
                  <a:lnTo>
                    <a:pt x="0" y="10"/>
                  </a:lnTo>
                </a:path>
              </a:pathLst>
            </a:custGeom>
            <a:solidFill>
              <a:srgbClr val="00ff00"/>
            </a:solid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597" name=""/>
            <p:cNvSpPr/>
            <p:nvPr/>
          </p:nvSpPr>
          <p:spPr>
            <a:xfrm>
              <a:off x="7368840" y="2256480"/>
              <a:ext cx="8640" cy="27720"/>
            </a:xfrm>
            <a:prstGeom prst="line">
              <a:avLst/>
            </a:prstGeom>
            <a:ln w="1584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598" name=""/>
            <p:cNvSpPr/>
            <p:nvPr/>
          </p:nvSpPr>
          <p:spPr>
            <a:xfrm>
              <a:off x="7377480" y="2284560"/>
              <a:ext cx="17640" cy="55440"/>
            </a:xfrm>
            <a:custGeom>
              <a:avLst/>
              <a:gdLst/>
              <a:ahLst/>
              <a:rect l="l" t="t" r="r" b="b"/>
              <a:pathLst>
                <a:path w="10" h="32">
                  <a:moveTo>
                    <a:pt x="0" y="0"/>
                  </a:moveTo>
                  <a:lnTo>
                    <a:pt x="0" y="5"/>
                  </a:lnTo>
                  <a:lnTo>
                    <a:pt x="5" y="16"/>
                  </a:lnTo>
                  <a:lnTo>
                    <a:pt x="10" y="32"/>
                  </a:lnTo>
                </a:path>
              </a:pathLst>
            </a:custGeom>
            <a:solidFill>
              <a:srgbClr val="00ff00"/>
            </a:solid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599" name=""/>
            <p:cNvSpPr/>
            <p:nvPr/>
          </p:nvSpPr>
          <p:spPr>
            <a:xfrm>
              <a:off x="7386480" y="2340360"/>
              <a:ext cx="8640" cy="8640"/>
            </a:xfrm>
            <a:custGeom>
              <a:avLst/>
              <a:gdLst/>
              <a:ahLst/>
              <a:rect l="l" t="t" r="r" b="b"/>
              <a:pathLst>
                <a:path w="5" h="5">
                  <a:moveTo>
                    <a:pt x="5" y="0"/>
                  </a:moveTo>
                  <a:lnTo>
                    <a:pt x="0" y="0"/>
                  </a:lnTo>
                  <a:lnTo>
                    <a:pt x="0" y="5"/>
                  </a:lnTo>
                  <a:lnTo>
                    <a:pt x="0" y="5"/>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00" name=""/>
            <p:cNvSpPr/>
            <p:nvPr/>
          </p:nvSpPr>
          <p:spPr>
            <a:xfrm>
              <a:off x="7266960" y="2331720"/>
              <a:ext cx="119520" cy="17280"/>
            </a:xfrm>
            <a:custGeom>
              <a:avLst/>
              <a:gdLst/>
              <a:ahLst/>
              <a:rect l="l" t="t" r="r" b="b"/>
              <a:pathLst>
                <a:path w="67" h="10">
                  <a:moveTo>
                    <a:pt x="67" y="10"/>
                  </a:moveTo>
                  <a:lnTo>
                    <a:pt x="67" y="10"/>
                  </a:lnTo>
                  <a:lnTo>
                    <a:pt x="57" y="0"/>
                  </a:lnTo>
                  <a:lnTo>
                    <a:pt x="46" y="0"/>
                  </a:lnTo>
                  <a:lnTo>
                    <a:pt x="36" y="0"/>
                  </a:lnTo>
                  <a:lnTo>
                    <a:pt x="26" y="5"/>
                  </a:lnTo>
                  <a:lnTo>
                    <a:pt x="15" y="0"/>
                  </a:lnTo>
                  <a:lnTo>
                    <a:pt x="0" y="5"/>
                  </a:lnTo>
                </a:path>
              </a:pathLst>
            </a:custGeom>
            <a:solidFill>
              <a:srgbClr val="00ff00"/>
            </a:solid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601" name=""/>
            <p:cNvSpPr/>
            <p:nvPr/>
          </p:nvSpPr>
          <p:spPr>
            <a:xfrm>
              <a:off x="7395480" y="2340360"/>
              <a:ext cx="17640" cy="8640"/>
            </a:xfrm>
            <a:prstGeom prst="line">
              <a:avLst/>
            </a:prstGeom>
            <a:ln w="1584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02" name=""/>
            <p:cNvSpPr/>
            <p:nvPr/>
          </p:nvSpPr>
          <p:spPr>
            <a:xfrm>
              <a:off x="7413480" y="2340360"/>
              <a:ext cx="28440" cy="8640"/>
            </a:xfrm>
            <a:custGeom>
              <a:avLst/>
              <a:gdLst/>
              <a:ahLst/>
              <a:rect l="l" t="t" r="r" b="b"/>
              <a:pathLst>
                <a:path w="16" h="5">
                  <a:moveTo>
                    <a:pt x="0" y="5"/>
                  </a:moveTo>
                  <a:lnTo>
                    <a:pt x="0" y="5"/>
                  </a:lnTo>
                  <a:lnTo>
                    <a:pt x="6" y="5"/>
                  </a:lnTo>
                  <a:lnTo>
                    <a:pt x="16" y="0"/>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03" name=""/>
            <p:cNvSpPr/>
            <p:nvPr/>
          </p:nvSpPr>
          <p:spPr>
            <a:xfrm>
              <a:off x="7441920" y="2340360"/>
              <a:ext cx="26640" cy="8640"/>
            </a:xfrm>
            <a:custGeom>
              <a:avLst/>
              <a:gdLst/>
              <a:ahLst/>
              <a:rect l="l" t="t" r="r" b="b"/>
              <a:pathLst>
                <a:path w="15" h="5">
                  <a:moveTo>
                    <a:pt x="0" y="0"/>
                  </a:moveTo>
                  <a:lnTo>
                    <a:pt x="0" y="0"/>
                  </a:lnTo>
                  <a:lnTo>
                    <a:pt x="5" y="5"/>
                  </a:lnTo>
                  <a:lnTo>
                    <a:pt x="15" y="5"/>
                  </a:lnTo>
                </a:path>
              </a:pathLst>
            </a:custGeom>
            <a:solidFill>
              <a:srgbClr val="00ff00"/>
            </a:solidFill>
            <a:ln w="1584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04" name=""/>
            <p:cNvSpPr/>
            <p:nvPr/>
          </p:nvSpPr>
          <p:spPr>
            <a:xfrm>
              <a:off x="7468920" y="2349000"/>
              <a:ext cx="10440" cy="10080"/>
            </a:xfrm>
            <a:custGeom>
              <a:avLst/>
              <a:gdLst/>
              <a:ahLst/>
              <a:rect l="l" t="t" r="r" b="b"/>
              <a:pathLst>
                <a:path w="6" h="6">
                  <a:moveTo>
                    <a:pt x="0" y="0"/>
                  </a:moveTo>
                  <a:lnTo>
                    <a:pt x="0" y="0"/>
                  </a:lnTo>
                  <a:lnTo>
                    <a:pt x="6" y="0"/>
                  </a:lnTo>
                  <a:lnTo>
                    <a:pt x="6" y="6"/>
                  </a:lnTo>
                </a:path>
              </a:pathLst>
            </a:custGeom>
            <a:solidFill>
              <a:srgbClr val="00ff00"/>
            </a:solidFill>
            <a:ln w="1584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605" name=""/>
            <p:cNvSpPr/>
            <p:nvPr/>
          </p:nvSpPr>
          <p:spPr>
            <a:xfrm>
              <a:off x="7479360" y="2359440"/>
              <a:ext cx="91080" cy="45360"/>
            </a:xfrm>
            <a:custGeom>
              <a:avLst/>
              <a:gdLst/>
              <a:ahLst/>
              <a:rect l="l" t="t" r="r" b="b"/>
              <a:pathLst>
                <a:path w="51" h="26">
                  <a:moveTo>
                    <a:pt x="0" y="0"/>
                  </a:moveTo>
                  <a:lnTo>
                    <a:pt x="5" y="5"/>
                  </a:lnTo>
                  <a:lnTo>
                    <a:pt x="25" y="5"/>
                  </a:lnTo>
                  <a:lnTo>
                    <a:pt x="41" y="10"/>
                  </a:lnTo>
                  <a:lnTo>
                    <a:pt x="41" y="21"/>
                  </a:lnTo>
                  <a:lnTo>
                    <a:pt x="51" y="26"/>
                  </a:lnTo>
                </a:path>
              </a:pathLst>
            </a:custGeom>
            <a:solidFill>
              <a:srgbClr val="00ff00"/>
            </a:solidFill>
            <a:ln w="1584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606" name=""/>
            <p:cNvSpPr/>
            <p:nvPr/>
          </p:nvSpPr>
          <p:spPr>
            <a:xfrm>
              <a:off x="7045200" y="3420000"/>
              <a:ext cx="92520" cy="18720"/>
            </a:xfrm>
            <a:custGeom>
              <a:avLst/>
              <a:gdLst/>
              <a:ahLst/>
              <a:rect l="l" t="t" r="r" b="b"/>
              <a:pathLst>
                <a:path w="52" h="11">
                  <a:moveTo>
                    <a:pt x="0" y="5"/>
                  </a:moveTo>
                  <a:lnTo>
                    <a:pt x="36" y="0"/>
                  </a:lnTo>
                  <a:lnTo>
                    <a:pt x="52" y="5"/>
                  </a:lnTo>
                  <a:lnTo>
                    <a:pt x="52" y="11"/>
                  </a:lnTo>
                </a:path>
              </a:pathLst>
            </a:custGeom>
            <a:solidFill>
              <a:srgbClr val="00ff00"/>
            </a:solidFill>
            <a:ln w="1584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607" name=""/>
            <p:cNvSpPr/>
            <p:nvPr/>
          </p:nvSpPr>
          <p:spPr>
            <a:xfrm flipH="1">
              <a:off x="2320920" y="2026800"/>
              <a:ext cx="26640" cy="17280"/>
            </a:xfrm>
            <a:prstGeom prst="line">
              <a:avLst/>
            </a:prstGeom>
            <a:ln w="1584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608" name=""/>
            <p:cNvSpPr/>
            <p:nvPr/>
          </p:nvSpPr>
          <p:spPr>
            <a:xfrm>
              <a:off x="4433760" y="1823040"/>
              <a:ext cx="571680" cy="332280"/>
            </a:xfrm>
            <a:custGeom>
              <a:avLst/>
              <a:gdLst/>
              <a:ahLst/>
              <a:rect l="l" t="t" r="r" b="b"/>
              <a:pathLst>
                <a:path w="320" h="191">
                  <a:moveTo>
                    <a:pt x="0" y="0"/>
                  </a:moveTo>
                  <a:lnTo>
                    <a:pt x="5" y="27"/>
                  </a:lnTo>
                  <a:lnTo>
                    <a:pt x="15" y="32"/>
                  </a:lnTo>
                  <a:lnTo>
                    <a:pt x="15" y="53"/>
                  </a:lnTo>
                  <a:lnTo>
                    <a:pt x="10" y="64"/>
                  </a:lnTo>
                  <a:lnTo>
                    <a:pt x="21" y="58"/>
                  </a:lnTo>
                  <a:lnTo>
                    <a:pt x="52" y="74"/>
                  </a:lnTo>
                  <a:lnTo>
                    <a:pt x="62" y="90"/>
                  </a:lnTo>
                  <a:lnTo>
                    <a:pt x="93" y="90"/>
                  </a:lnTo>
                  <a:lnTo>
                    <a:pt x="83" y="111"/>
                  </a:lnTo>
                  <a:lnTo>
                    <a:pt x="83" y="175"/>
                  </a:lnTo>
                  <a:lnTo>
                    <a:pt x="98" y="138"/>
                  </a:lnTo>
                  <a:lnTo>
                    <a:pt x="103" y="117"/>
                  </a:lnTo>
                  <a:lnTo>
                    <a:pt x="114" y="111"/>
                  </a:lnTo>
                  <a:lnTo>
                    <a:pt x="114" y="96"/>
                  </a:lnTo>
                  <a:lnTo>
                    <a:pt x="124" y="96"/>
                  </a:lnTo>
                  <a:lnTo>
                    <a:pt x="124" y="90"/>
                  </a:lnTo>
                  <a:lnTo>
                    <a:pt x="139" y="90"/>
                  </a:lnTo>
                  <a:lnTo>
                    <a:pt x="155" y="80"/>
                  </a:lnTo>
                  <a:lnTo>
                    <a:pt x="232" y="80"/>
                  </a:lnTo>
                  <a:lnTo>
                    <a:pt x="243" y="90"/>
                  </a:lnTo>
                  <a:lnTo>
                    <a:pt x="320" y="90"/>
                  </a:lnTo>
                  <a:lnTo>
                    <a:pt x="315" y="101"/>
                  </a:lnTo>
                  <a:lnTo>
                    <a:pt x="310" y="111"/>
                  </a:lnTo>
                  <a:lnTo>
                    <a:pt x="258" y="175"/>
                  </a:lnTo>
                  <a:lnTo>
                    <a:pt x="222" y="170"/>
                  </a:lnTo>
                  <a:lnTo>
                    <a:pt x="191" y="170"/>
                  </a:lnTo>
                  <a:lnTo>
                    <a:pt x="67" y="127"/>
                  </a:lnTo>
                  <a:lnTo>
                    <a:pt x="114" y="159"/>
                  </a:lnTo>
                  <a:lnTo>
                    <a:pt x="124" y="191"/>
                  </a:lnTo>
                  <a:lnTo>
                    <a:pt x="93" y="154"/>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9" name=""/>
            <p:cNvSpPr/>
            <p:nvPr/>
          </p:nvSpPr>
          <p:spPr>
            <a:xfrm>
              <a:off x="4194000" y="2044080"/>
              <a:ext cx="387720" cy="92160"/>
            </a:xfrm>
            <a:custGeom>
              <a:avLst/>
              <a:gdLst/>
              <a:ahLst/>
              <a:rect l="l" t="t" r="r" b="b"/>
              <a:pathLst>
                <a:path w="217" h="53">
                  <a:moveTo>
                    <a:pt x="217" y="0"/>
                  </a:moveTo>
                  <a:lnTo>
                    <a:pt x="113" y="0"/>
                  </a:lnTo>
                  <a:lnTo>
                    <a:pt x="113" y="53"/>
                  </a:lnTo>
                  <a:lnTo>
                    <a:pt x="98" y="53"/>
                  </a:lnTo>
                  <a:lnTo>
                    <a:pt x="46" y="6"/>
                  </a:lnTo>
                  <a:lnTo>
                    <a:pt x="15" y="6"/>
                  </a:lnTo>
                  <a:lnTo>
                    <a:pt x="10" y="11"/>
                  </a:lnTo>
                  <a:lnTo>
                    <a:pt x="0" y="22"/>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10" name=""/>
            <p:cNvSpPr/>
            <p:nvPr/>
          </p:nvSpPr>
          <p:spPr>
            <a:xfrm>
              <a:off x="4535280" y="2044080"/>
              <a:ext cx="377280" cy="471960"/>
            </a:xfrm>
            <a:custGeom>
              <a:avLst/>
              <a:gdLst/>
              <a:ahLst/>
              <a:rect l="l" t="t" r="r" b="b"/>
              <a:pathLst>
                <a:path w="211" h="271">
                  <a:moveTo>
                    <a:pt x="0" y="0"/>
                  </a:moveTo>
                  <a:lnTo>
                    <a:pt x="0" y="27"/>
                  </a:lnTo>
                  <a:lnTo>
                    <a:pt x="5" y="37"/>
                  </a:lnTo>
                  <a:lnTo>
                    <a:pt x="20" y="48"/>
                  </a:lnTo>
                  <a:lnTo>
                    <a:pt x="57" y="90"/>
                  </a:lnTo>
                  <a:lnTo>
                    <a:pt x="77" y="90"/>
                  </a:lnTo>
                  <a:lnTo>
                    <a:pt x="82" y="106"/>
                  </a:lnTo>
                  <a:lnTo>
                    <a:pt x="82" y="117"/>
                  </a:lnTo>
                  <a:lnTo>
                    <a:pt x="82" y="133"/>
                  </a:lnTo>
                  <a:lnTo>
                    <a:pt x="113" y="159"/>
                  </a:lnTo>
                  <a:lnTo>
                    <a:pt x="129" y="196"/>
                  </a:lnTo>
                  <a:lnTo>
                    <a:pt x="175" y="228"/>
                  </a:lnTo>
                  <a:lnTo>
                    <a:pt x="175" y="249"/>
                  </a:lnTo>
                  <a:lnTo>
                    <a:pt x="211" y="27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1" name=""/>
            <p:cNvSpPr/>
            <p:nvPr/>
          </p:nvSpPr>
          <p:spPr>
            <a:xfrm>
              <a:off x="4405320" y="2099880"/>
              <a:ext cx="296640" cy="470160"/>
            </a:xfrm>
            <a:custGeom>
              <a:avLst/>
              <a:gdLst/>
              <a:ahLst/>
              <a:rect l="l" t="t" r="r" b="b"/>
              <a:pathLst>
                <a:path w="166" h="270">
                  <a:moveTo>
                    <a:pt x="0" y="270"/>
                  </a:moveTo>
                  <a:lnTo>
                    <a:pt x="16" y="265"/>
                  </a:lnTo>
                  <a:lnTo>
                    <a:pt x="114" y="244"/>
                  </a:lnTo>
                  <a:lnTo>
                    <a:pt x="155" y="239"/>
                  </a:lnTo>
                  <a:lnTo>
                    <a:pt x="166" y="164"/>
                  </a:lnTo>
                  <a:lnTo>
                    <a:pt x="166" y="154"/>
                  </a:lnTo>
                  <a:lnTo>
                    <a:pt x="160" y="154"/>
                  </a:lnTo>
                  <a:lnTo>
                    <a:pt x="160" y="101"/>
                  </a:lnTo>
                  <a:lnTo>
                    <a:pt x="124" y="21"/>
                  </a:lnTo>
                  <a:lnTo>
                    <a:pt x="109"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2" name=""/>
            <p:cNvSpPr/>
            <p:nvPr/>
          </p:nvSpPr>
          <p:spPr>
            <a:xfrm>
              <a:off x="4535280" y="2544120"/>
              <a:ext cx="1800" cy="25920"/>
            </a:xfrm>
            <a:prstGeom prst="line">
              <a:avLst/>
            </a:prstGeom>
            <a:ln w="7920">
              <a:solidFill>
                <a:srgbClr val="ffffff"/>
              </a:solidFill>
              <a:miter/>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613" name=""/>
            <p:cNvSpPr/>
            <p:nvPr/>
          </p:nvSpPr>
          <p:spPr>
            <a:xfrm>
              <a:off x="4682160" y="2441160"/>
              <a:ext cx="748800" cy="128880"/>
            </a:xfrm>
            <a:custGeom>
              <a:avLst/>
              <a:gdLst/>
              <a:ahLst/>
              <a:rect l="l" t="t" r="r" b="b"/>
              <a:pathLst>
                <a:path w="419" h="74">
                  <a:moveTo>
                    <a:pt x="0" y="43"/>
                  </a:moveTo>
                  <a:lnTo>
                    <a:pt x="57" y="74"/>
                  </a:lnTo>
                  <a:lnTo>
                    <a:pt x="62" y="69"/>
                  </a:lnTo>
                  <a:lnTo>
                    <a:pt x="135" y="43"/>
                  </a:lnTo>
                  <a:lnTo>
                    <a:pt x="160" y="16"/>
                  </a:lnTo>
                  <a:lnTo>
                    <a:pt x="171" y="16"/>
                  </a:lnTo>
                  <a:lnTo>
                    <a:pt x="191" y="0"/>
                  </a:lnTo>
                  <a:lnTo>
                    <a:pt x="197" y="6"/>
                  </a:lnTo>
                  <a:lnTo>
                    <a:pt x="274" y="0"/>
                  </a:lnTo>
                  <a:lnTo>
                    <a:pt x="419" y="1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4" name=""/>
            <p:cNvSpPr/>
            <p:nvPr/>
          </p:nvSpPr>
          <p:spPr>
            <a:xfrm>
              <a:off x="4996800" y="1979640"/>
              <a:ext cx="239400" cy="55440"/>
            </a:xfrm>
            <a:custGeom>
              <a:avLst/>
              <a:gdLst/>
              <a:ahLst/>
              <a:rect l="l" t="t" r="r" b="b"/>
              <a:pathLst>
                <a:path w="134" h="32">
                  <a:moveTo>
                    <a:pt x="134" y="32"/>
                  </a:moveTo>
                  <a:lnTo>
                    <a:pt x="72" y="27"/>
                  </a:lnTo>
                  <a:lnTo>
                    <a:pt x="5" y="6"/>
                  </a:lnTo>
                  <a:lnTo>
                    <a:pt x="0" y="0"/>
                  </a:lnTo>
                </a:path>
              </a:pathLst>
            </a:custGeom>
            <a:solidFill>
              <a:srgbClr val="00ff00"/>
            </a:solid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615" name=""/>
            <p:cNvSpPr/>
            <p:nvPr/>
          </p:nvSpPr>
          <p:spPr>
            <a:xfrm>
              <a:off x="5043240" y="1823040"/>
              <a:ext cx="461160" cy="405360"/>
            </a:xfrm>
            <a:custGeom>
              <a:avLst/>
              <a:gdLst/>
              <a:ahLst/>
              <a:rect l="l" t="t" r="r" b="b"/>
              <a:pathLst>
                <a:path w="258" h="233">
                  <a:moveTo>
                    <a:pt x="46" y="117"/>
                  </a:moveTo>
                  <a:lnTo>
                    <a:pt x="0" y="180"/>
                  </a:lnTo>
                  <a:lnTo>
                    <a:pt x="46" y="180"/>
                  </a:lnTo>
                  <a:lnTo>
                    <a:pt x="51" y="186"/>
                  </a:lnTo>
                  <a:lnTo>
                    <a:pt x="103" y="180"/>
                  </a:lnTo>
                  <a:lnTo>
                    <a:pt x="108" y="180"/>
                  </a:lnTo>
                  <a:lnTo>
                    <a:pt x="108" y="180"/>
                  </a:lnTo>
                  <a:lnTo>
                    <a:pt x="118" y="175"/>
                  </a:lnTo>
                  <a:lnTo>
                    <a:pt x="155" y="212"/>
                  </a:lnTo>
                  <a:lnTo>
                    <a:pt x="165" y="217"/>
                  </a:lnTo>
                  <a:lnTo>
                    <a:pt x="170" y="223"/>
                  </a:lnTo>
                  <a:lnTo>
                    <a:pt x="170" y="228"/>
                  </a:lnTo>
                  <a:lnTo>
                    <a:pt x="175" y="233"/>
                  </a:lnTo>
                  <a:lnTo>
                    <a:pt x="196" y="159"/>
                  </a:lnTo>
                  <a:lnTo>
                    <a:pt x="237" y="164"/>
                  </a:lnTo>
                  <a:lnTo>
                    <a:pt x="242" y="175"/>
                  </a:lnTo>
                  <a:lnTo>
                    <a:pt x="247" y="175"/>
                  </a:lnTo>
                  <a:lnTo>
                    <a:pt x="258" y="170"/>
                  </a:lnTo>
                  <a:lnTo>
                    <a:pt x="237" y="149"/>
                  </a:lnTo>
                  <a:lnTo>
                    <a:pt x="237" y="143"/>
                  </a:lnTo>
                  <a:lnTo>
                    <a:pt x="232" y="133"/>
                  </a:lnTo>
                  <a:lnTo>
                    <a:pt x="227" y="127"/>
                  </a:lnTo>
                  <a:lnTo>
                    <a:pt x="217" y="127"/>
                  </a:lnTo>
                  <a:lnTo>
                    <a:pt x="217" y="133"/>
                  </a:lnTo>
                  <a:lnTo>
                    <a:pt x="211" y="127"/>
                  </a:lnTo>
                  <a:lnTo>
                    <a:pt x="211" y="117"/>
                  </a:lnTo>
                  <a:lnTo>
                    <a:pt x="217" y="111"/>
                  </a:lnTo>
                  <a:lnTo>
                    <a:pt x="217" y="101"/>
                  </a:lnTo>
                  <a:lnTo>
                    <a:pt x="206" y="90"/>
                  </a:lnTo>
                  <a:lnTo>
                    <a:pt x="186" y="85"/>
                  </a:lnTo>
                  <a:lnTo>
                    <a:pt x="191" y="37"/>
                  </a:lnTo>
                  <a:lnTo>
                    <a:pt x="170" y="37"/>
                  </a:lnTo>
                  <a:lnTo>
                    <a:pt x="160" y="37"/>
                  </a:lnTo>
                  <a:lnTo>
                    <a:pt x="160" y="27"/>
                  </a:lnTo>
                  <a:lnTo>
                    <a:pt x="149" y="21"/>
                  </a:lnTo>
                  <a:lnTo>
                    <a:pt x="118" y="21"/>
                  </a:lnTo>
                  <a:lnTo>
                    <a:pt x="87" y="11"/>
                  </a:lnTo>
                  <a:lnTo>
                    <a:pt x="62"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6" name=""/>
            <p:cNvSpPr/>
            <p:nvPr/>
          </p:nvSpPr>
          <p:spPr>
            <a:xfrm>
              <a:off x="3482640" y="1831680"/>
              <a:ext cx="536040" cy="914040"/>
            </a:xfrm>
            <a:custGeom>
              <a:avLst/>
              <a:gdLst/>
              <a:ahLst/>
              <a:rect l="l" t="t" r="r" b="b"/>
              <a:pathLst>
                <a:path w="300" h="525">
                  <a:moveTo>
                    <a:pt x="5" y="0"/>
                  </a:moveTo>
                  <a:lnTo>
                    <a:pt x="0" y="53"/>
                  </a:lnTo>
                  <a:lnTo>
                    <a:pt x="26" y="75"/>
                  </a:lnTo>
                  <a:lnTo>
                    <a:pt x="41" y="91"/>
                  </a:lnTo>
                  <a:lnTo>
                    <a:pt x="72" y="96"/>
                  </a:lnTo>
                  <a:lnTo>
                    <a:pt x="160" y="197"/>
                  </a:lnTo>
                  <a:lnTo>
                    <a:pt x="176" y="260"/>
                  </a:lnTo>
                  <a:lnTo>
                    <a:pt x="243" y="340"/>
                  </a:lnTo>
                  <a:lnTo>
                    <a:pt x="274" y="345"/>
                  </a:lnTo>
                  <a:lnTo>
                    <a:pt x="289" y="393"/>
                  </a:lnTo>
                  <a:lnTo>
                    <a:pt x="300" y="509"/>
                  </a:lnTo>
                  <a:lnTo>
                    <a:pt x="300" y="52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7" name=""/>
            <p:cNvSpPr/>
            <p:nvPr/>
          </p:nvSpPr>
          <p:spPr>
            <a:xfrm>
              <a:off x="3094920" y="1841760"/>
              <a:ext cx="895320" cy="451440"/>
            </a:xfrm>
            <a:custGeom>
              <a:avLst/>
              <a:gdLst/>
              <a:ahLst/>
              <a:rect l="l" t="t" r="r" b="b"/>
              <a:pathLst>
                <a:path w="501" h="259">
                  <a:moveTo>
                    <a:pt x="501" y="259"/>
                  </a:moveTo>
                  <a:lnTo>
                    <a:pt x="419" y="249"/>
                  </a:lnTo>
                  <a:lnTo>
                    <a:pt x="393" y="254"/>
                  </a:lnTo>
                  <a:lnTo>
                    <a:pt x="341" y="233"/>
                  </a:lnTo>
                  <a:lnTo>
                    <a:pt x="222" y="222"/>
                  </a:lnTo>
                  <a:lnTo>
                    <a:pt x="207" y="233"/>
                  </a:lnTo>
                  <a:lnTo>
                    <a:pt x="191" y="233"/>
                  </a:lnTo>
                  <a:lnTo>
                    <a:pt x="150" y="201"/>
                  </a:lnTo>
                  <a:lnTo>
                    <a:pt x="109" y="143"/>
                  </a:lnTo>
                  <a:lnTo>
                    <a:pt x="88" y="111"/>
                  </a:lnTo>
                  <a:lnTo>
                    <a:pt x="67" y="37"/>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8" name=""/>
            <p:cNvSpPr/>
            <p:nvPr/>
          </p:nvSpPr>
          <p:spPr>
            <a:xfrm>
              <a:off x="3225240" y="1915200"/>
              <a:ext cx="377280" cy="147960"/>
            </a:xfrm>
            <a:custGeom>
              <a:avLst/>
              <a:gdLst/>
              <a:ahLst/>
              <a:rect l="l" t="t" r="r" b="b"/>
              <a:pathLst>
                <a:path w="211" h="85">
                  <a:moveTo>
                    <a:pt x="0" y="0"/>
                  </a:moveTo>
                  <a:lnTo>
                    <a:pt x="46" y="48"/>
                  </a:lnTo>
                  <a:lnTo>
                    <a:pt x="93" y="64"/>
                  </a:lnTo>
                  <a:lnTo>
                    <a:pt x="98" y="80"/>
                  </a:lnTo>
                  <a:lnTo>
                    <a:pt x="113" y="85"/>
                  </a:lnTo>
                  <a:lnTo>
                    <a:pt x="170" y="43"/>
                  </a:lnTo>
                  <a:lnTo>
                    <a:pt x="211" y="48"/>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9" name=""/>
            <p:cNvSpPr/>
            <p:nvPr/>
          </p:nvSpPr>
          <p:spPr>
            <a:xfrm>
              <a:off x="3981240" y="1962360"/>
              <a:ext cx="461160" cy="645840"/>
            </a:xfrm>
            <a:custGeom>
              <a:avLst/>
              <a:gdLst/>
              <a:ahLst/>
              <a:rect l="l" t="t" r="r" b="b"/>
              <a:pathLst>
                <a:path w="258" h="371">
                  <a:moveTo>
                    <a:pt x="0" y="0"/>
                  </a:moveTo>
                  <a:lnTo>
                    <a:pt x="62" y="26"/>
                  </a:lnTo>
                  <a:lnTo>
                    <a:pt x="119" y="69"/>
                  </a:lnTo>
                  <a:lnTo>
                    <a:pt x="52" y="148"/>
                  </a:lnTo>
                  <a:lnTo>
                    <a:pt x="93" y="148"/>
                  </a:lnTo>
                  <a:lnTo>
                    <a:pt x="145" y="148"/>
                  </a:lnTo>
                  <a:lnTo>
                    <a:pt x="165" y="164"/>
                  </a:lnTo>
                  <a:lnTo>
                    <a:pt x="222" y="175"/>
                  </a:lnTo>
                  <a:lnTo>
                    <a:pt x="253" y="169"/>
                  </a:lnTo>
                  <a:lnTo>
                    <a:pt x="258" y="217"/>
                  </a:lnTo>
                  <a:lnTo>
                    <a:pt x="253" y="254"/>
                  </a:lnTo>
                  <a:lnTo>
                    <a:pt x="258" y="265"/>
                  </a:lnTo>
                  <a:lnTo>
                    <a:pt x="248" y="270"/>
                  </a:lnTo>
                  <a:lnTo>
                    <a:pt x="237" y="371"/>
                  </a:lnTo>
                  <a:lnTo>
                    <a:pt x="227" y="37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0" name=""/>
            <p:cNvSpPr/>
            <p:nvPr/>
          </p:nvSpPr>
          <p:spPr>
            <a:xfrm>
              <a:off x="2513880" y="1831680"/>
              <a:ext cx="434160" cy="656280"/>
            </a:xfrm>
            <a:custGeom>
              <a:avLst/>
              <a:gdLst/>
              <a:ahLst/>
              <a:rect l="l" t="t" r="r" b="b"/>
              <a:pathLst>
                <a:path w="243" h="377">
                  <a:moveTo>
                    <a:pt x="222" y="265"/>
                  </a:moveTo>
                  <a:lnTo>
                    <a:pt x="217" y="303"/>
                  </a:lnTo>
                  <a:lnTo>
                    <a:pt x="243" y="377"/>
                  </a:lnTo>
                  <a:lnTo>
                    <a:pt x="222" y="260"/>
                  </a:lnTo>
                  <a:lnTo>
                    <a:pt x="238" y="255"/>
                  </a:lnTo>
                  <a:lnTo>
                    <a:pt x="243" y="223"/>
                  </a:lnTo>
                  <a:lnTo>
                    <a:pt x="201" y="212"/>
                  </a:lnTo>
                  <a:lnTo>
                    <a:pt x="155" y="149"/>
                  </a:lnTo>
                  <a:lnTo>
                    <a:pt x="150" y="122"/>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1" name=""/>
            <p:cNvSpPr/>
            <p:nvPr/>
          </p:nvSpPr>
          <p:spPr>
            <a:xfrm>
              <a:off x="2513880" y="2469240"/>
              <a:ext cx="1274040" cy="628560"/>
            </a:xfrm>
            <a:custGeom>
              <a:avLst/>
              <a:gdLst/>
              <a:ahLst/>
              <a:rect l="l" t="t" r="r" b="b"/>
              <a:pathLst>
                <a:path w="713" h="361">
                  <a:moveTo>
                    <a:pt x="222" y="0"/>
                  </a:moveTo>
                  <a:lnTo>
                    <a:pt x="248" y="11"/>
                  </a:lnTo>
                  <a:lnTo>
                    <a:pt x="320" y="85"/>
                  </a:lnTo>
                  <a:lnTo>
                    <a:pt x="439" y="111"/>
                  </a:lnTo>
                  <a:lnTo>
                    <a:pt x="485" y="80"/>
                  </a:lnTo>
                  <a:lnTo>
                    <a:pt x="511" y="111"/>
                  </a:lnTo>
                  <a:lnTo>
                    <a:pt x="516" y="175"/>
                  </a:lnTo>
                  <a:lnTo>
                    <a:pt x="542" y="180"/>
                  </a:lnTo>
                  <a:lnTo>
                    <a:pt x="563" y="217"/>
                  </a:lnTo>
                  <a:lnTo>
                    <a:pt x="713" y="217"/>
                  </a:lnTo>
                  <a:lnTo>
                    <a:pt x="707" y="228"/>
                  </a:lnTo>
                  <a:lnTo>
                    <a:pt x="563" y="223"/>
                  </a:lnTo>
                  <a:lnTo>
                    <a:pt x="537" y="191"/>
                  </a:lnTo>
                  <a:lnTo>
                    <a:pt x="516" y="186"/>
                  </a:lnTo>
                  <a:lnTo>
                    <a:pt x="454" y="101"/>
                  </a:lnTo>
                  <a:lnTo>
                    <a:pt x="439" y="85"/>
                  </a:lnTo>
                  <a:lnTo>
                    <a:pt x="377" y="74"/>
                  </a:lnTo>
                  <a:lnTo>
                    <a:pt x="351" y="96"/>
                  </a:lnTo>
                  <a:lnTo>
                    <a:pt x="346" y="143"/>
                  </a:lnTo>
                  <a:lnTo>
                    <a:pt x="325" y="138"/>
                  </a:lnTo>
                  <a:lnTo>
                    <a:pt x="300" y="149"/>
                  </a:lnTo>
                  <a:lnTo>
                    <a:pt x="289" y="202"/>
                  </a:lnTo>
                  <a:lnTo>
                    <a:pt x="201" y="191"/>
                  </a:lnTo>
                  <a:lnTo>
                    <a:pt x="165" y="212"/>
                  </a:lnTo>
                  <a:lnTo>
                    <a:pt x="150" y="207"/>
                  </a:lnTo>
                  <a:lnTo>
                    <a:pt x="93" y="292"/>
                  </a:lnTo>
                  <a:lnTo>
                    <a:pt x="36" y="313"/>
                  </a:lnTo>
                  <a:lnTo>
                    <a:pt x="26" y="350"/>
                  </a:lnTo>
                  <a:lnTo>
                    <a:pt x="0" y="36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2" name=""/>
            <p:cNvSpPr/>
            <p:nvPr/>
          </p:nvSpPr>
          <p:spPr>
            <a:xfrm>
              <a:off x="2476440" y="3069720"/>
              <a:ext cx="1467360" cy="654840"/>
            </a:xfrm>
            <a:custGeom>
              <a:avLst/>
              <a:gdLst/>
              <a:ahLst/>
              <a:rect l="l" t="t" r="r" b="b"/>
              <a:pathLst>
                <a:path w="821" h="376">
                  <a:moveTo>
                    <a:pt x="0" y="37"/>
                  </a:moveTo>
                  <a:lnTo>
                    <a:pt x="11" y="31"/>
                  </a:lnTo>
                  <a:lnTo>
                    <a:pt x="93" y="42"/>
                  </a:lnTo>
                  <a:lnTo>
                    <a:pt x="109" y="31"/>
                  </a:lnTo>
                  <a:lnTo>
                    <a:pt x="155" y="21"/>
                  </a:lnTo>
                  <a:lnTo>
                    <a:pt x="186" y="26"/>
                  </a:lnTo>
                  <a:lnTo>
                    <a:pt x="207" y="21"/>
                  </a:lnTo>
                  <a:lnTo>
                    <a:pt x="233" y="31"/>
                  </a:lnTo>
                  <a:lnTo>
                    <a:pt x="238" y="47"/>
                  </a:lnTo>
                  <a:lnTo>
                    <a:pt x="264" y="47"/>
                  </a:lnTo>
                  <a:lnTo>
                    <a:pt x="300" y="58"/>
                  </a:lnTo>
                  <a:lnTo>
                    <a:pt x="377" y="53"/>
                  </a:lnTo>
                  <a:lnTo>
                    <a:pt x="465" y="26"/>
                  </a:lnTo>
                  <a:lnTo>
                    <a:pt x="517" y="31"/>
                  </a:lnTo>
                  <a:lnTo>
                    <a:pt x="579" y="0"/>
                  </a:lnTo>
                  <a:lnTo>
                    <a:pt x="651" y="31"/>
                  </a:lnTo>
                  <a:lnTo>
                    <a:pt x="703" y="16"/>
                  </a:lnTo>
                  <a:lnTo>
                    <a:pt x="785" y="10"/>
                  </a:lnTo>
                  <a:lnTo>
                    <a:pt x="770" y="31"/>
                  </a:lnTo>
                  <a:lnTo>
                    <a:pt x="754" y="90"/>
                  </a:lnTo>
                  <a:lnTo>
                    <a:pt x="718" y="122"/>
                  </a:lnTo>
                  <a:lnTo>
                    <a:pt x="713" y="143"/>
                  </a:lnTo>
                  <a:lnTo>
                    <a:pt x="692" y="148"/>
                  </a:lnTo>
                  <a:lnTo>
                    <a:pt x="713" y="212"/>
                  </a:lnTo>
                  <a:lnTo>
                    <a:pt x="713" y="259"/>
                  </a:lnTo>
                  <a:lnTo>
                    <a:pt x="697" y="275"/>
                  </a:lnTo>
                  <a:lnTo>
                    <a:pt x="697" y="328"/>
                  </a:lnTo>
                  <a:lnTo>
                    <a:pt x="801" y="349"/>
                  </a:lnTo>
                  <a:lnTo>
                    <a:pt x="821" y="376"/>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3" name=""/>
            <p:cNvSpPr/>
            <p:nvPr/>
          </p:nvSpPr>
          <p:spPr>
            <a:xfrm>
              <a:off x="3677760" y="3143160"/>
              <a:ext cx="562680" cy="203400"/>
            </a:xfrm>
            <a:custGeom>
              <a:avLst/>
              <a:gdLst/>
              <a:ahLst/>
              <a:rect l="l" t="t" r="r" b="b"/>
              <a:pathLst>
                <a:path w="315" h="117">
                  <a:moveTo>
                    <a:pt x="0" y="95"/>
                  </a:moveTo>
                  <a:lnTo>
                    <a:pt x="25" y="80"/>
                  </a:lnTo>
                  <a:lnTo>
                    <a:pt x="77" y="69"/>
                  </a:lnTo>
                  <a:lnTo>
                    <a:pt x="139" y="58"/>
                  </a:lnTo>
                  <a:lnTo>
                    <a:pt x="160" y="106"/>
                  </a:lnTo>
                  <a:lnTo>
                    <a:pt x="180" y="117"/>
                  </a:lnTo>
                  <a:lnTo>
                    <a:pt x="242" y="64"/>
                  </a:lnTo>
                  <a:lnTo>
                    <a:pt x="304" y="58"/>
                  </a:lnTo>
                  <a:lnTo>
                    <a:pt x="315"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4" name=""/>
            <p:cNvSpPr/>
            <p:nvPr/>
          </p:nvSpPr>
          <p:spPr>
            <a:xfrm>
              <a:off x="3316680" y="3115440"/>
              <a:ext cx="378720" cy="905400"/>
            </a:xfrm>
            <a:custGeom>
              <a:avLst/>
              <a:gdLst/>
              <a:ahLst/>
              <a:rect l="l" t="t" r="r" b="b"/>
              <a:pathLst>
                <a:path w="212" h="520">
                  <a:moveTo>
                    <a:pt x="0" y="0"/>
                  </a:moveTo>
                  <a:lnTo>
                    <a:pt x="129" y="101"/>
                  </a:lnTo>
                  <a:lnTo>
                    <a:pt x="171" y="164"/>
                  </a:lnTo>
                  <a:lnTo>
                    <a:pt x="160" y="228"/>
                  </a:lnTo>
                  <a:lnTo>
                    <a:pt x="212" y="292"/>
                  </a:lnTo>
                  <a:lnTo>
                    <a:pt x="196" y="313"/>
                  </a:lnTo>
                  <a:lnTo>
                    <a:pt x="5" y="520"/>
                  </a:lnTo>
                  <a:lnTo>
                    <a:pt x="16" y="408"/>
                  </a:lnTo>
                  <a:lnTo>
                    <a:pt x="26" y="276"/>
                  </a:lnTo>
                  <a:lnTo>
                    <a:pt x="42" y="26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5" name=""/>
            <p:cNvSpPr/>
            <p:nvPr/>
          </p:nvSpPr>
          <p:spPr>
            <a:xfrm>
              <a:off x="3260880" y="2505960"/>
              <a:ext cx="1108080" cy="766080"/>
            </a:xfrm>
            <a:custGeom>
              <a:avLst/>
              <a:gdLst/>
              <a:ahLst/>
              <a:rect l="l" t="t" r="r" b="b"/>
              <a:pathLst>
                <a:path w="620" h="440">
                  <a:moveTo>
                    <a:pt x="486" y="6"/>
                  </a:moveTo>
                  <a:lnTo>
                    <a:pt x="620" y="0"/>
                  </a:lnTo>
                  <a:lnTo>
                    <a:pt x="615" y="75"/>
                  </a:lnTo>
                  <a:lnTo>
                    <a:pt x="604" y="96"/>
                  </a:lnTo>
                  <a:lnTo>
                    <a:pt x="553" y="80"/>
                  </a:lnTo>
                  <a:lnTo>
                    <a:pt x="542" y="43"/>
                  </a:lnTo>
                  <a:lnTo>
                    <a:pt x="491" y="32"/>
                  </a:lnTo>
                  <a:lnTo>
                    <a:pt x="486" y="6"/>
                  </a:lnTo>
                  <a:lnTo>
                    <a:pt x="460" y="122"/>
                  </a:lnTo>
                  <a:lnTo>
                    <a:pt x="372" y="212"/>
                  </a:lnTo>
                  <a:lnTo>
                    <a:pt x="295" y="223"/>
                  </a:lnTo>
                  <a:lnTo>
                    <a:pt x="295" y="202"/>
                  </a:lnTo>
                  <a:lnTo>
                    <a:pt x="279" y="223"/>
                  </a:lnTo>
                  <a:lnTo>
                    <a:pt x="207" y="228"/>
                  </a:lnTo>
                  <a:lnTo>
                    <a:pt x="145" y="207"/>
                  </a:lnTo>
                  <a:lnTo>
                    <a:pt x="5" y="223"/>
                  </a:lnTo>
                  <a:lnTo>
                    <a:pt x="26" y="297"/>
                  </a:lnTo>
                  <a:lnTo>
                    <a:pt x="0" y="440"/>
                  </a:lnTo>
                  <a:lnTo>
                    <a:pt x="16" y="430"/>
                  </a:lnTo>
                  <a:lnTo>
                    <a:pt x="36" y="43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6" name=""/>
            <p:cNvSpPr/>
            <p:nvPr/>
          </p:nvSpPr>
          <p:spPr>
            <a:xfrm>
              <a:off x="3325320" y="3263400"/>
              <a:ext cx="74880" cy="8640"/>
            </a:xfrm>
            <a:custGeom>
              <a:avLst/>
              <a:gdLst/>
              <a:ahLst/>
              <a:rect l="l" t="t" r="r" b="b"/>
              <a:pathLst>
                <a:path w="42" h="5">
                  <a:moveTo>
                    <a:pt x="0" y="0"/>
                  </a:moveTo>
                  <a:lnTo>
                    <a:pt x="11" y="0"/>
                  </a:lnTo>
                  <a:lnTo>
                    <a:pt x="31" y="5"/>
                  </a:lnTo>
                  <a:lnTo>
                    <a:pt x="42" y="5"/>
                  </a:lnTo>
                </a:path>
              </a:pathLst>
            </a:custGeom>
            <a:solidFill>
              <a:srgbClr val="00ff00"/>
            </a:solid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27" name=""/>
            <p:cNvSpPr/>
            <p:nvPr/>
          </p:nvSpPr>
          <p:spPr>
            <a:xfrm>
              <a:off x="3400560" y="3254760"/>
              <a:ext cx="55440" cy="17280"/>
            </a:xfrm>
            <a:custGeom>
              <a:avLst/>
              <a:gdLst/>
              <a:ahLst/>
              <a:rect l="l" t="t" r="r" b="b"/>
              <a:pathLst>
                <a:path w="31" h="10">
                  <a:moveTo>
                    <a:pt x="0" y="10"/>
                  </a:moveTo>
                  <a:lnTo>
                    <a:pt x="10" y="5"/>
                  </a:lnTo>
                  <a:lnTo>
                    <a:pt x="20" y="0"/>
                  </a:lnTo>
                  <a:lnTo>
                    <a:pt x="31" y="0"/>
                  </a:lnTo>
                </a:path>
              </a:pathLst>
            </a:custGeom>
            <a:solidFill>
              <a:srgbClr val="00ff00"/>
            </a:solid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628" name=""/>
            <p:cNvSpPr/>
            <p:nvPr/>
          </p:nvSpPr>
          <p:spPr>
            <a:xfrm>
              <a:off x="3225240" y="2653560"/>
              <a:ext cx="248400" cy="600840"/>
            </a:xfrm>
            <a:custGeom>
              <a:avLst/>
              <a:gdLst/>
              <a:ahLst/>
              <a:rect l="l" t="t" r="r" b="b"/>
              <a:pathLst>
                <a:path w="139" h="345">
                  <a:moveTo>
                    <a:pt x="129" y="345"/>
                  </a:moveTo>
                  <a:lnTo>
                    <a:pt x="139" y="292"/>
                  </a:lnTo>
                  <a:lnTo>
                    <a:pt x="41" y="207"/>
                  </a:lnTo>
                  <a:lnTo>
                    <a:pt x="56" y="196"/>
                  </a:lnTo>
                  <a:lnTo>
                    <a:pt x="62" y="138"/>
                  </a:lnTo>
                  <a:lnTo>
                    <a:pt x="51" y="133"/>
                  </a:lnTo>
                  <a:lnTo>
                    <a:pt x="62" y="127"/>
                  </a:lnTo>
                  <a:lnTo>
                    <a:pt x="77" y="74"/>
                  </a:lnTo>
                  <a:lnTo>
                    <a:pt x="46" y="32"/>
                  </a:lnTo>
                  <a:lnTo>
                    <a:pt x="0" y="11"/>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9" name=""/>
            <p:cNvSpPr/>
            <p:nvPr/>
          </p:nvSpPr>
          <p:spPr>
            <a:xfrm>
              <a:off x="4258440" y="2673000"/>
              <a:ext cx="73080" cy="221040"/>
            </a:xfrm>
            <a:custGeom>
              <a:avLst/>
              <a:gdLst/>
              <a:ahLst/>
              <a:rect l="l" t="t" r="r" b="b"/>
              <a:pathLst>
                <a:path w="41" h="127">
                  <a:moveTo>
                    <a:pt x="41" y="0"/>
                  </a:moveTo>
                  <a:lnTo>
                    <a:pt x="31" y="32"/>
                  </a:lnTo>
                  <a:lnTo>
                    <a:pt x="31" y="69"/>
                  </a:lnTo>
                  <a:lnTo>
                    <a:pt x="15" y="85"/>
                  </a:lnTo>
                  <a:lnTo>
                    <a:pt x="0" y="12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0" name=""/>
            <p:cNvSpPr/>
            <p:nvPr/>
          </p:nvSpPr>
          <p:spPr>
            <a:xfrm>
              <a:off x="4083480" y="2728440"/>
              <a:ext cx="266040" cy="249120"/>
            </a:xfrm>
            <a:custGeom>
              <a:avLst/>
              <a:gdLst/>
              <a:ahLst/>
              <a:rect l="l" t="t" r="r" b="b"/>
              <a:pathLst>
                <a:path w="149" h="143">
                  <a:moveTo>
                    <a:pt x="0" y="0"/>
                  </a:moveTo>
                  <a:lnTo>
                    <a:pt x="0" y="47"/>
                  </a:lnTo>
                  <a:lnTo>
                    <a:pt x="51" y="84"/>
                  </a:lnTo>
                  <a:lnTo>
                    <a:pt x="149" y="143"/>
                  </a:lnTo>
                  <a:lnTo>
                    <a:pt x="113" y="111"/>
                  </a:lnTo>
                  <a:lnTo>
                    <a:pt x="113" y="9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1" name=""/>
            <p:cNvSpPr/>
            <p:nvPr/>
          </p:nvSpPr>
          <p:spPr>
            <a:xfrm>
              <a:off x="4147920" y="2865960"/>
              <a:ext cx="303480" cy="324000"/>
            </a:xfrm>
            <a:custGeom>
              <a:avLst/>
              <a:gdLst/>
              <a:ahLst/>
              <a:rect l="l" t="t" r="r" b="b"/>
              <a:pathLst>
                <a:path w="170" h="186">
                  <a:moveTo>
                    <a:pt x="0" y="0"/>
                  </a:moveTo>
                  <a:lnTo>
                    <a:pt x="67" y="164"/>
                  </a:lnTo>
                  <a:lnTo>
                    <a:pt x="150" y="186"/>
                  </a:lnTo>
                  <a:lnTo>
                    <a:pt x="170" y="17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2" name=""/>
            <p:cNvSpPr/>
            <p:nvPr/>
          </p:nvSpPr>
          <p:spPr>
            <a:xfrm>
              <a:off x="4129560" y="3078360"/>
              <a:ext cx="137520" cy="73440"/>
            </a:xfrm>
            <a:custGeom>
              <a:avLst/>
              <a:gdLst/>
              <a:ahLst/>
              <a:rect l="l" t="t" r="r" b="b"/>
              <a:pathLst>
                <a:path w="77" h="42">
                  <a:moveTo>
                    <a:pt x="77" y="42"/>
                  </a:moveTo>
                  <a:lnTo>
                    <a:pt x="56" y="42"/>
                  </a:lnTo>
                  <a:lnTo>
                    <a:pt x="31" y="37"/>
                  </a:lnTo>
                  <a:lnTo>
                    <a:pt x="5" y="26"/>
                  </a:lnTo>
                  <a:lnTo>
                    <a:pt x="5" y="11"/>
                  </a:lnTo>
                  <a:lnTo>
                    <a:pt x="0" y="0"/>
                  </a:lnTo>
                </a:path>
              </a:pathLst>
            </a:custGeom>
            <a:solidFill>
              <a:srgbClr val="00ff00"/>
            </a:solidFill>
            <a:ln w="7920">
              <a:solidFill>
                <a:srgbClr val="ffffff"/>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Times New Roman"/>
              </a:endParaRPr>
            </a:p>
          </p:txBody>
        </p:sp>
        <p:sp>
          <p:nvSpPr>
            <p:cNvPr id="2633" name=""/>
            <p:cNvSpPr/>
            <p:nvPr/>
          </p:nvSpPr>
          <p:spPr>
            <a:xfrm>
              <a:off x="4138920" y="2986560"/>
              <a:ext cx="63720" cy="221040"/>
            </a:xfrm>
            <a:custGeom>
              <a:avLst/>
              <a:gdLst/>
              <a:ahLst/>
              <a:rect l="l" t="t" r="r" b="b"/>
              <a:pathLst>
                <a:path w="36" h="127">
                  <a:moveTo>
                    <a:pt x="36" y="0"/>
                  </a:moveTo>
                  <a:lnTo>
                    <a:pt x="20" y="32"/>
                  </a:lnTo>
                  <a:lnTo>
                    <a:pt x="5" y="53"/>
                  </a:lnTo>
                  <a:lnTo>
                    <a:pt x="0" y="12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4" name=""/>
            <p:cNvSpPr/>
            <p:nvPr/>
          </p:nvSpPr>
          <p:spPr>
            <a:xfrm>
              <a:off x="4074480" y="3124080"/>
              <a:ext cx="119520" cy="343080"/>
            </a:xfrm>
            <a:custGeom>
              <a:avLst/>
              <a:gdLst/>
              <a:ahLst/>
              <a:rect l="l" t="t" r="r" b="b"/>
              <a:pathLst>
                <a:path w="67" h="197">
                  <a:moveTo>
                    <a:pt x="41" y="0"/>
                  </a:moveTo>
                  <a:lnTo>
                    <a:pt x="5" y="22"/>
                  </a:lnTo>
                  <a:lnTo>
                    <a:pt x="0" y="38"/>
                  </a:lnTo>
                  <a:lnTo>
                    <a:pt x="0" y="53"/>
                  </a:lnTo>
                  <a:lnTo>
                    <a:pt x="10" y="69"/>
                  </a:lnTo>
                  <a:lnTo>
                    <a:pt x="20" y="75"/>
                  </a:lnTo>
                  <a:lnTo>
                    <a:pt x="36" y="91"/>
                  </a:lnTo>
                  <a:lnTo>
                    <a:pt x="67" y="133"/>
                  </a:lnTo>
                  <a:lnTo>
                    <a:pt x="56" y="165"/>
                  </a:lnTo>
                  <a:lnTo>
                    <a:pt x="67" y="19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5" name=""/>
            <p:cNvSpPr/>
            <p:nvPr/>
          </p:nvSpPr>
          <p:spPr>
            <a:xfrm>
              <a:off x="4174560" y="3291120"/>
              <a:ext cx="276840" cy="120240"/>
            </a:xfrm>
            <a:custGeom>
              <a:avLst/>
              <a:gdLst/>
              <a:ahLst/>
              <a:rect l="l" t="t" r="r" b="b"/>
              <a:pathLst>
                <a:path w="155" h="69">
                  <a:moveTo>
                    <a:pt x="0" y="69"/>
                  </a:moveTo>
                  <a:lnTo>
                    <a:pt x="88" y="0"/>
                  </a:lnTo>
                  <a:lnTo>
                    <a:pt x="155"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6" name=""/>
            <p:cNvSpPr/>
            <p:nvPr/>
          </p:nvSpPr>
          <p:spPr>
            <a:xfrm>
              <a:off x="3823920" y="2995200"/>
              <a:ext cx="609480" cy="497880"/>
            </a:xfrm>
            <a:custGeom>
              <a:avLst/>
              <a:gdLst/>
              <a:ahLst/>
              <a:rect l="l" t="t" r="r" b="b"/>
              <a:pathLst>
                <a:path w="341" h="286">
                  <a:moveTo>
                    <a:pt x="341" y="286"/>
                  </a:moveTo>
                  <a:lnTo>
                    <a:pt x="331" y="276"/>
                  </a:lnTo>
                  <a:lnTo>
                    <a:pt x="243" y="276"/>
                  </a:lnTo>
                  <a:lnTo>
                    <a:pt x="207" y="260"/>
                  </a:lnTo>
                  <a:lnTo>
                    <a:pt x="212" y="239"/>
                  </a:lnTo>
                  <a:lnTo>
                    <a:pt x="0" y="228"/>
                  </a:lnTo>
                  <a:lnTo>
                    <a:pt x="0" y="80"/>
                  </a:lnTo>
                  <a:lnTo>
                    <a:pt x="31" y="53"/>
                  </a:lnTo>
                  <a:lnTo>
                    <a:pt x="47" y="69"/>
                  </a:lnTo>
                  <a:lnTo>
                    <a:pt x="145" y="27"/>
                  </a:lnTo>
                  <a:lnTo>
                    <a:pt x="212"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7" name=""/>
            <p:cNvSpPr/>
            <p:nvPr/>
          </p:nvSpPr>
          <p:spPr>
            <a:xfrm>
              <a:off x="3888360" y="3031560"/>
              <a:ext cx="277200" cy="120240"/>
            </a:xfrm>
            <a:custGeom>
              <a:avLst/>
              <a:gdLst/>
              <a:ahLst/>
              <a:rect l="l" t="t" r="r" b="b"/>
              <a:pathLst>
                <a:path w="155" h="69">
                  <a:moveTo>
                    <a:pt x="155" y="0"/>
                  </a:moveTo>
                  <a:lnTo>
                    <a:pt x="119" y="11"/>
                  </a:lnTo>
                  <a:lnTo>
                    <a:pt x="6" y="69"/>
                  </a:lnTo>
                  <a:lnTo>
                    <a:pt x="0" y="38"/>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8" name=""/>
            <p:cNvSpPr/>
            <p:nvPr/>
          </p:nvSpPr>
          <p:spPr>
            <a:xfrm>
              <a:off x="3409560" y="3383280"/>
              <a:ext cx="423360" cy="240480"/>
            </a:xfrm>
            <a:custGeom>
              <a:avLst/>
              <a:gdLst/>
              <a:ahLst/>
              <a:rect l="l" t="t" r="r" b="b"/>
              <a:pathLst>
                <a:path w="237" h="138">
                  <a:moveTo>
                    <a:pt x="0" y="127"/>
                  </a:moveTo>
                  <a:lnTo>
                    <a:pt x="150" y="138"/>
                  </a:lnTo>
                  <a:lnTo>
                    <a:pt x="191" y="53"/>
                  </a:lnTo>
                  <a:lnTo>
                    <a:pt x="227" y="26"/>
                  </a:lnTo>
                  <a:lnTo>
                    <a:pt x="237"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9" name=""/>
            <p:cNvSpPr/>
            <p:nvPr/>
          </p:nvSpPr>
          <p:spPr>
            <a:xfrm>
              <a:off x="3657960" y="3624120"/>
              <a:ext cx="591480" cy="755280"/>
            </a:xfrm>
            <a:custGeom>
              <a:avLst/>
              <a:gdLst/>
              <a:ahLst/>
              <a:rect l="l" t="t" r="r" b="b"/>
              <a:pathLst>
                <a:path w="331" h="434">
                  <a:moveTo>
                    <a:pt x="269" y="376"/>
                  </a:moveTo>
                  <a:lnTo>
                    <a:pt x="258" y="376"/>
                  </a:lnTo>
                  <a:lnTo>
                    <a:pt x="248" y="392"/>
                  </a:lnTo>
                  <a:lnTo>
                    <a:pt x="160" y="387"/>
                  </a:lnTo>
                  <a:lnTo>
                    <a:pt x="171" y="397"/>
                  </a:lnTo>
                  <a:lnTo>
                    <a:pt x="160" y="413"/>
                  </a:lnTo>
                  <a:lnTo>
                    <a:pt x="181" y="434"/>
                  </a:lnTo>
                  <a:lnTo>
                    <a:pt x="145" y="429"/>
                  </a:lnTo>
                  <a:lnTo>
                    <a:pt x="129" y="397"/>
                  </a:lnTo>
                  <a:lnTo>
                    <a:pt x="129" y="185"/>
                  </a:lnTo>
                  <a:lnTo>
                    <a:pt x="52" y="148"/>
                  </a:lnTo>
                  <a:lnTo>
                    <a:pt x="5" y="10"/>
                  </a:lnTo>
                  <a:lnTo>
                    <a:pt x="0" y="0"/>
                  </a:lnTo>
                  <a:lnTo>
                    <a:pt x="21" y="0"/>
                  </a:lnTo>
                  <a:lnTo>
                    <a:pt x="145" y="143"/>
                  </a:lnTo>
                  <a:lnTo>
                    <a:pt x="165" y="137"/>
                  </a:lnTo>
                  <a:lnTo>
                    <a:pt x="207" y="137"/>
                  </a:lnTo>
                  <a:lnTo>
                    <a:pt x="253" y="164"/>
                  </a:lnTo>
                  <a:lnTo>
                    <a:pt x="295" y="169"/>
                  </a:lnTo>
                  <a:lnTo>
                    <a:pt x="305" y="222"/>
                  </a:lnTo>
                  <a:lnTo>
                    <a:pt x="331" y="222"/>
                  </a:lnTo>
                  <a:lnTo>
                    <a:pt x="331" y="243"/>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0" name=""/>
            <p:cNvSpPr/>
            <p:nvPr/>
          </p:nvSpPr>
          <p:spPr>
            <a:xfrm>
              <a:off x="4174560" y="4057560"/>
              <a:ext cx="267840" cy="212400"/>
            </a:xfrm>
            <a:custGeom>
              <a:avLst/>
              <a:gdLst/>
              <a:ahLst/>
              <a:rect l="l" t="t" r="r" b="b"/>
              <a:pathLst>
                <a:path w="150" h="122">
                  <a:moveTo>
                    <a:pt x="0" y="122"/>
                  </a:moveTo>
                  <a:lnTo>
                    <a:pt x="21" y="106"/>
                  </a:lnTo>
                  <a:lnTo>
                    <a:pt x="47" y="100"/>
                  </a:lnTo>
                  <a:lnTo>
                    <a:pt x="52" y="63"/>
                  </a:lnTo>
                  <a:lnTo>
                    <a:pt x="47" y="47"/>
                  </a:lnTo>
                  <a:lnTo>
                    <a:pt x="62" y="37"/>
                  </a:lnTo>
                  <a:lnTo>
                    <a:pt x="68" y="26"/>
                  </a:lnTo>
                  <a:lnTo>
                    <a:pt x="104" y="10"/>
                  </a:lnTo>
                  <a:lnTo>
                    <a:pt x="114" y="21"/>
                  </a:lnTo>
                  <a:lnTo>
                    <a:pt x="140" y="0"/>
                  </a:lnTo>
                  <a:lnTo>
                    <a:pt x="150" y="10"/>
                  </a:lnTo>
                  <a:lnTo>
                    <a:pt x="150" y="9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1" name=""/>
            <p:cNvSpPr/>
            <p:nvPr/>
          </p:nvSpPr>
          <p:spPr>
            <a:xfrm>
              <a:off x="4138920" y="4057560"/>
              <a:ext cx="110520" cy="221040"/>
            </a:xfrm>
            <a:custGeom>
              <a:avLst/>
              <a:gdLst/>
              <a:ahLst/>
              <a:rect l="l" t="t" r="r" b="b"/>
              <a:pathLst>
                <a:path w="62" h="127">
                  <a:moveTo>
                    <a:pt x="62" y="0"/>
                  </a:moveTo>
                  <a:lnTo>
                    <a:pt x="62" y="16"/>
                  </a:lnTo>
                  <a:lnTo>
                    <a:pt x="15" y="47"/>
                  </a:lnTo>
                  <a:lnTo>
                    <a:pt x="0" y="69"/>
                  </a:lnTo>
                  <a:lnTo>
                    <a:pt x="10" y="74"/>
                  </a:lnTo>
                  <a:lnTo>
                    <a:pt x="15" y="106"/>
                  </a:lnTo>
                  <a:lnTo>
                    <a:pt x="10" y="12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2" name=""/>
            <p:cNvSpPr/>
            <p:nvPr/>
          </p:nvSpPr>
          <p:spPr>
            <a:xfrm>
              <a:off x="3538440" y="3982680"/>
              <a:ext cx="305280" cy="323640"/>
            </a:xfrm>
            <a:custGeom>
              <a:avLst/>
              <a:gdLst/>
              <a:ahLst/>
              <a:rect l="l" t="t" r="r" b="b"/>
              <a:pathLst>
                <a:path w="171" h="186">
                  <a:moveTo>
                    <a:pt x="114" y="186"/>
                  </a:moveTo>
                  <a:lnTo>
                    <a:pt x="165" y="122"/>
                  </a:lnTo>
                  <a:lnTo>
                    <a:pt x="171" y="85"/>
                  </a:lnTo>
                  <a:lnTo>
                    <a:pt x="26" y="0"/>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3" name=""/>
            <p:cNvSpPr/>
            <p:nvPr/>
          </p:nvSpPr>
          <p:spPr>
            <a:xfrm>
              <a:off x="3354120" y="4297680"/>
              <a:ext cx="6372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644" name=""/>
            <p:cNvSpPr/>
            <p:nvPr/>
          </p:nvSpPr>
          <p:spPr>
            <a:xfrm>
              <a:off x="4378320" y="2054520"/>
              <a:ext cx="554040" cy="987480"/>
            </a:xfrm>
            <a:custGeom>
              <a:avLst/>
              <a:gdLst/>
              <a:ahLst/>
              <a:rect l="l" t="t" r="r" b="b"/>
              <a:pathLst>
                <a:path w="310" h="567">
                  <a:moveTo>
                    <a:pt x="0" y="551"/>
                  </a:moveTo>
                  <a:lnTo>
                    <a:pt x="36" y="556"/>
                  </a:lnTo>
                  <a:lnTo>
                    <a:pt x="88" y="556"/>
                  </a:lnTo>
                  <a:lnTo>
                    <a:pt x="93" y="567"/>
                  </a:lnTo>
                  <a:lnTo>
                    <a:pt x="114" y="567"/>
                  </a:lnTo>
                  <a:lnTo>
                    <a:pt x="119" y="556"/>
                  </a:lnTo>
                  <a:lnTo>
                    <a:pt x="150" y="561"/>
                  </a:lnTo>
                  <a:lnTo>
                    <a:pt x="191" y="561"/>
                  </a:lnTo>
                  <a:lnTo>
                    <a:pt x="222" y="561"/>
                  </a:lnTo>
                  <a:lnTo>
                    <a:pt x="248" y="561"/>
                  </a:lnTo>
                  <a:lnTo>
                    <a:pt x="305" y="561"/>
                  </a:lnTo>
                  <a:lnTo>
                    <a:pt x="305" y="567"/>
                  </a:lnTo>
                  <a:lnTo>
                    <a:pt x="310" y="556"/>
                  </a:lnTo>
                  <a:lnTo>
                    <a:pt x="289" y="381"/>
                  </a:lnTo>
                  <a:lnTo>
                    <a:pt x="237" y="302"/>
                  </a:lnTo>
                  <a:lnTo>
                    <a:pt x="227" y="296"/>
                  </a:lnTo>
                  <a:lnTo>
                    <a:pt x="191" y="206"/>
                  </a:lnTo>
                  <a:lnTo>
                    <a:pt x="175" y="180"/>
                  </a:lnTo>
                  <a:lnTo>
                    <a:pt x="170" y="137"/>
                  </a:lnTo>
                  <a:lnTo>
                    <a:pt x="155" y="90"/>
                  </a:lnTo>
                  <a:lnTo>
                    <a:pt x="150" y="90"/>
                  </a:lnTo>
                  <a:lnTo>
                    <a:pt x="103"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5" name=""/>
            <p:cNvSpPr/>
            <p:nvPr/>
          </p:nvSpPr>
          <p:spPr>
            <a:xfrm>
              <a:off x="4369320" y="2986560"/>
              <a:ext cx="554040" cy="156600"/>
            </a:xfrm>
            <a:custGeom>
              <a:avLst/>
              <a:gdLst/>
              <a:ahLst/>
              <a:rect l="l" t="t" r="r" b="b"/>
              <a:pathLst>
                <a:path w="310" h="90">
                  <a:moveTo>
                    <a:pt x="0" y="0"/>
                  </a:moveTo>
                  <a:lnTo>
                    <a:pt x="88" y="5"/>
                  </a:lnTo>
                  <a:lnTo>
                    <a:pt x="93" y="11"/>
                  </a:lnTo>
                  <a:lnTo>
                    <a:pt x="217" y="11"/>
                  </a:lnTo>
                  <a:lnTo>
                    <a:pt x="237" y="21"/>
                  </a:lnTo>
                  <a:lnTo>
                    <a:pt x="242" y="64"/>
                  </a:lnTo>
                  <a:lnTo>
                    <a:pt x="289" y="69"/>
                  </a:lnTo>
                  <a:lnTo>
                    <a:pt x="294" y="79"/>
                  </a:lnTo>
                  <a:lnTo>
                    <a:pt x="304" y="85"/>
                  </a:lnTo>
                  <a:lnTo>
                    <a:pt x="310" y="9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6" name=""/>
            <p:cNvSpPr/>
            <p:nvPr/>
          </p:nvSpPr>
          <p:spPr>
            <a:xfrm>
              <a:off x="4544640" y="3022920"/>
              <a:ext cx="1292040" cy="536040"/>
            </a:xfrm>
            <a:custGeom>
              <a:avLst/>
              <a:gdLst/>
              <a:ahLst/>
              <a:rect l="l" t="t" r="r" b="b"/>
              <a:pathLst>
                <a:path w="723" h="308">
                  <a:moveTo>
                    <a:pt x="418" y="164"/>
                  </a:moveTo>
                  <a:lnTo>
                    <a:pt x="408" y="175"/>
                  </a:lnTo>
                  <a:lnTo>
                    <a:pt x="377" y="175"/>
                  </a:lnTo>
                  <a:lnTo>
                    <a:pt x="330" y="196"/>
                  </a:lnTo>
                  <a:lnTo>
                    <a:pt x="253" y="196"/>
                  </a:lnTo>
                  <a:lnTo>
                    <a:pt x="253" y="233"/>
                  </a:lnTo>
                  <a:lnTo>
                    <a:pt x="222" y="249"/>
                  </a:lnTo>
                  <a:lnTo>
                    <a:pt x="165" y="223"/>
                  </a:lnTo>
                  <a:lnTo>
                    <a:pt x="98" y="270"/>
                  </a:lnTo>
                  <a:lnTo>
                    <a:pt x="15" y="270"/>
                  </a:lnTo>
                  <a:lnTo>
                    <a:pt x="10" y="217"/>
                  </a:lnTo>
                  <a:lnTo>
                    <a:pt x="15" y="159"/>
                  </a:lnTo>
                  <a:lnTo>
                    <a:pt x="21" y="69"/>
                  </a:lnTo>
                  <a:lnTo>
                    <a:pt x="21" y="16"/>
                  </a:lnTo>
                  <a:lnTo>
                    <a:pt x="0" y="16"/>
                  </a:lnTo>
                  <a:lnTo>
                    <a:pt x="0" y="5"/>
                  </a:lnTo>
                  <a:lnTo>
                    <a:pt x="21" y="0"/>
                  </a:lnTo>
                  <a:lnTo>
                    <a:pt x="46" y="0"/>
                  </a:lnTo>
                  <a:lnTo>
                    <a:pt x="82" y="27"/>
                  </a:lnTo>
                  <a:lnTo>
                    <a:pt x="206" y="27"/>
                  </a:lnTo>
                  <a:lnTo>
                    <a:pt x="212" y="16"/>
                  </a:lnTo>
                  <a:lnTo>
                    <a:pt x="227" y="32"/>
                  </a:lnTo>
                  <a:lnTo>
                    <a:pt x="325" y="48"/>
                  </a:lnTo>
                  <a:lnTo>
                    <a:pt x="335" y="53"/>
                  </a:lnTo>
                  <a:lnTo>
                    <a:pt x="356" y="58"/>
                  </a:lnTo>
                  <a:lnTo>
                    <a:pt x="366" y="74"/>
                  </a:lnTo>
                  <a:lnTo>
                    <a:pt x="382" y="64"/>
                  </a:lnTo>
                  <a:lnTo>
                    <a:pt x="485" y="74"/>
                  </a:lnTo>
                  <a:lnTo>
                    <a:pt x="439" y="106"/>
                  </a:lnTo>
                  <a:lnTo>
                    <a:pt x="459" y="106"/>
                  </a:lnTo>
                  <a:lnTo>
                    <a:pt x="470" y="149"/>
                  </a:lnTo>
                  <a:lnTo>
                    <a:pt x="501" y="122"/>
                  </a:lnTo>
                  <a:lnTo>
                    <a:pt x="578" y="180"/>
                  </a:lnTo>
                  <a:lnTo>
                    <a:pt x="609" y="164"/>
                  </a:lnTo>
                  <a:lnTo>
                    <a:pt x="650" y="164"/>
                  </a:lnTo>
                  <a:lnTo>
                    <a:pt x="723" y="159"/>
                  </a:lnTo>
                  <a:lnTo>
                    <a:pt x="723" y="180"/>
                  </a:lnTo>
                  <a:lnTo>
                    <a:pt x="707" y="180"/>
                  </a:lnTo>
                  <a:lnTo>
                    <a:pt x="692" y="186"/>
                  </a:lnTo>
                  <a:lnTo>
                    <a:pt x="687" y="191"/>
                  </a:lnTo>
                  <a:lnTo>
                    <a:pt x="645" y="207"/>
                  </a:lnTo>
                  <a:lnTo>
                    <a:pt x="635" y="249"/>
                  </a:lnTo>
                  <a:lnTo>
                    <a:pt x="588" y="286"/>
                  </a:lnTo>
                  <a:lnTo>
                    <a:pt x="532" y="297"/>
                  </a:lnTo>
                  <a:lnTo>
                    <a:pt x="532" y="308"/>
                  </a:lnTo>
                  <a:lnTo>
                    <a:pt x="521" y="297"/>
                  </a:lnTo>
                  <a:lnTo>
                    <a:pt x="449" y="302"/>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7" name=""/>
            <p:cNvSpPr/>
            <p:nvPr/>
          </p:nvSpPr>
          <p:spPr>
            <a:xfrm>
              <a:off x="5070240" y="3243960"/>
              <a:ext cx="212760" cy="46800"/>
            </a:xfrm>
            <a:custGeom>
              <a:avLst/>
              <a:gdLst/>
              <a:ahLst/>
              <a:rect l="l" t="t" r="r" b="b"/>
              <a:pathLst>
                <a:path w="119" h="27">
                  <a:moveTo>
                    <a:pt x="119" y="27"/>
                  </a:moveTo>
                  <a:lnTo>
                    <a:pt x="109" y="16"/>
                  </a:lnTo>
                  <a:lnTo>
                    <a:pt x="62" y="0"/>
                  </a:lnTo>
                  <a:lnTo>
                    <a:pt x="31" y="11"/>
                  </a:lnTo>
                  <a:lnTo>
                    <a:pt x="26" y="27"/>
                  </a:lnTo>
                  <a:lnTo>
                    <a:pt x="21" y="16"/>
                  </a:lnTo>
                  <a:lnTo>
                    <a:pt x="0" y="6"/>
                  </a:lnTo>
                </a:path>
              </a:pathLst>
            </a:custGeom>
            <a:solidFill>
              <a:srgbClr val="00ff00"/>
            </a:solid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648" name=""/>
            <p:cNvSpPr/>
            <p:nvPr/>
          </p:nvSpPr>
          <p:spPr>
            <a:xfrm>
              <a:off x="4996800" y="3263400"/>
              <a:ext cx="192600" cy="137160"/>
            </a:xfrm>
            <a:custGeom>
              <a:avLst/>
              <a:gdLst/>
              <a:ahLst/>
              <a:rect l="l" t="t" r="r" b="b"/>
              <a:pathLst>
                <a:path w="108" h="79">
                  <a:moveTo>
                    <a:pt x="0" y="58"/>
                  </a:moveTo>
                  <a:lnTo>
                    <a:pt x="72" y="42"/>
                  </a:lnTo>
                  <a:lnTo>
                    <a:pt x="72" y="0"/>
                  </a:lnTo>
                  <a:lnTo>
                    <a:pt x="82" y="53"/>
                  </a:lnTo>
                  <a:lnTo>
                    <a:pt x="72" y="48"/>
                  </a:lnTo>
                  <a:lnTo>
                    <a:pt x="77" y="64"/>
                  </a:lnTo>
                  <a:lnTo>
                    <a:pt x="108" y="79"/>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9" name=""/>
            <p:cNvSpPr/>
            <p:nvPr/>
          </p:nvSpPr>
          <p:spPr>
            <a:xfrm>
              <a:off x="5061240" y="3429000"/>
              <a:ext cx="165960" cy="147960"/>
            </a:xfrm>
            <a:custGeom>
              <a:avLst/>
              <a:gdLst/>
              <a:ahLst/>
              <a:rect l="l" t="t" r="r" b="b"/>
              <a:pathLst>
                <a:path w="93" h="85">
                  <a:moveTo>
                    <a:pt x="93" y="0"/>
                  </a:moveTo>
                  <a:lnTo>
                    <a:pt x="62" y="37"/>
                  </a:lnTo>
                  <a:lnTo>
                    <a:pt x="41" y="37"/>
                  </a:lnTo>
                  <a:lnTo>
                    <a:pt x="0" y="69"/>
                  </a:lnTo>
                  <a:lnTo>
                    <a:pt x="0" y="85"/>
                  </a:lnTo>
                  <a:lnTo>
                    <a:pt x="46" y="75"/>
                  </a:lnTo>
                  <a:lnTo>
                    <a:pt x="93" y="0"/>
                  </a:lnTo>
                  <a:close/>
                </a:path>
              </a:pathLst>
            </a:custGeom>
            <a:solidFill>
              <a:srgbClr val="00ff00"/>
            </a:solidFill>
            <a:ln w="936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0" name=""/>
            <p:cNvSpPr/>
            <p:nvPr/>
          </p:nvSpPr>
          <p:spPr>
            <a:xfrm>
              <a:off x="5061240" y="3429000"/>
              <a:ext cx="165960" cy="147960"/>
            </a:xfrm>
            <a:custGeom>
              <a:avLst/>
              <a:gdLst/>
              <a:ahLst/>
              <a:rect l="l" t="t" r="r" b="b"/>
              <a:pathLst>
                <a:path w="93" h="85">
                  <a:moveTo>
                    <a:pt x="93" y="0"/>
                  </a:moveTo>
                  <a:lnTo>
                    <a:pt x="62" y="37"/>
                  </a:lnTo>
                  <a:lnTo>
                    <a:pt x="41" y="37"/>
                  </a:lnTo>
                  <a:lnTo>
                    <a:pt x="0" y="69"/>
                  </a:lnTo>
                  <a:lnTo>
                    <a:pt x="0" y="85"/>
                  </a:lnTo>
                  <a:lnTo>
                    <a:pt x="46" y="75"/>
                  </a:lnTo>
                  <a:lnTo>
                    <a:pt x="93"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1" name=""/>
            <p:cNvSpPr/>
            <p:nvPr/>
          </p:nvSpPr>
          <p:spPr>
            <a:xfrm>
              <a:off x="5061240" y="3429000"/>
              <a:ext cx="267840" cy="167040"/>
            </a:xfrm>
            <a:custGeom>
              <a:avLst/>
              <a:gdLst/>
              <a:ahLst/>
              <a:rect l="l" t="t" r="r" b="b"/>
              <a:pathLst>
                <a:path w="150" h="96">
                  <a:moveTo>
                    <a:pt x="93" y="0"/>
                  </a:moveTo>
                  <a:lnTo>
                    <a:pt x="150" y="0"/>
                  </a:lnTo>
                  <a:lnTo>
                    <a:pt x="124" y="85"/>
                  </a:lnTo>
                  <a:lnTo>
                    <a:pt x="129" y="90"/>
                  </a:lnTo>
                  <a:lnTo>
                    <a:pt x="114" y="90"/>
                  </a:lnTo>
                  <a:lnTo>
                    <a:pt x="88" y="96"/>
                  </a:lnTo>
                  <a:lnTo>
                    <a:pt x="0" y="8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2" name=""/>
            <p:cNvSpPr/>
            <p:nvPr/>
          </p:nvSpPr>
          <p:spPr>
            <a:xfrm>
              <a:off x="4987800" y="3540240"/>
              <a:ext cx="91080" cy="285480"/>
            </a:xfrm>
            <a:custGeom>
              <a:avLst/>
              <a:gdLst/>
              <a:ahLst/>
              <a:rect l="l" t="t" r="r" b="b"/>
              <a:pathLst>
                <a:path w="51" h="164">
                  <a:moveTo>
                    <a:pt x="41" y="5"/>
                  </a:moveTo>
                  <a:lnTo>
                    <a:pt x="26" y="0"/>
                  </a:lnTo>
                  <a:lnTo>
                    <a:pt x="0" y="0"/>
                  </a:lnTo>
                  <a:lnTo>
                    <a:pt x="0" y="58"/>
                  </a:lnTo>
                  <a:lnTo>
                    <a:pt x="0" y="127"/>
                  </a:lnTo>
                  <a:lnTo>
                    <a:pt x="5" y="127"/>
                  </a:lnTo>
                  <a:lnTo>
                    <a:pt x="41" y="117"/>
                  </a:lnTo>
                  <a:lnTo>
                    <a:pt x="51" y="127"/>
                  </a:lnTo>
                  <a:lnTo>
                    <a:pt x="26" y="154"/>
                  </a:lnTo>
                  <a:lnTo>
                    <a:pt x="26" y="164"/>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3" name=""/>
            <p:cNvSpPr/>
            <p:nvPr/>
          </p:nvSpPr>
          <p:spPr>
            <a:xfrm>
              <a:off x="4987800" y="3761280"/>
              <a:ext cx="461160" cy="443880"/>
            </a:xfrm>
            <a:custGeom>
              <a:avLst/>
              <a:gdLst/>
              <a:ahLst/>
              <a:rect l="l" t="t" r="r" b="b"/>
              <a:pathLst>
                <a:path w="258" h="255">
                  <a:moveTo>
                    <a:pt x="0" y="0"/>
                  </a:moveTo>
                  <a:lnTo>
                    <a:pt x="5" y="53"/>
                  </a:lnTo>
                  <a:lnTo>
                    <a:pt x="82" y="96"/>
                  </a:lnTo>
                  <a:lnTo>
                    <a:pt x="103" y="101"/>
                  </a:lnTo>
                  <a:lnTo>
                    <a:pt x="196" y="164"/>
                  </a:lnTo>
                  <a:lnTo>
                    <a:pt x="211" y="228"/>
                  </a:lnTo>
                  <a:lnTo>
                    <a:pt x="258" y="228"/>
                  </a:lnTo>
                  <a:lnTo>
                    <a:pt x="232" y="25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4" name=""/>
            <p:cNvSpPr/>
            <p:nvPr/>
          </p:nvSpPr>
          <p:spPr>
            <a:xfrm>
              <a:off x="4433760" y="3808440"/>
              <a:ext cx="73080" cy="249120"/>
            </a:xfrm>
            <a:custGeom>
              <a:avLst/>
              <a:gdLst/>
              <a:ahLst/>
              <a:rect l="l" t="t" r="r" b="b"/>
              <a:pathLst>
                <a:path w="41" h="143">
                  <a:moveTo>
                    <a:pt x="36" y="0"/>
                  </a:moveTo>
                  <a:lnTo>
                    <a:pt x="41" y="10"/>
                  </a:lnTo>
                  <a:lnTo>
                    <a:pt x="41" y="37"/>
                  </a:lnTo>
                  <a:lnTo>
                    <a:pt x="31" y="47"/>
                  </a:lnTo>
                  <a:lnTo>
                    <a:pt x="31" y="63"/>
                  </a:lnTo>
                  <a:lnTo>
                    <a:pt x="21" y="63"/>
                  </a:lnTo>
                  <a:lnTo>
                    <a:pt x="21" y="116"/>
                  </a:lnTo>
                  <a:lnTo>
                    <a:pt x="15" y="116"/>
                  </a:lnTo>
                  <a:lnTo>
                    <a:pt x="15" y="127"/>
                  </a:lnTo>
                  <a:lnTo>
                    <a:pt x="5" y="127"/>
                  </a:lnTo>
                  <a:lnTo>
                    <a:pt x="5" y="143"/>
                  </a:lnTo>
                  <a:lnTo>
                    <a:pt x="0" y="13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5" name=""/>
            <p:cNvSpPr/>
            <p:nvPr/>
          </p:nvSpPr>
          <p:spPr>
            <a:xfrm>
              <a:off x="4498200" y="3825720"/>
              <a:ext cx="64440" cy="397080"/>
            </a:xfrm>
            <a:custGeom>
              <a:avLst/>
              <a:gdLst/>
              <a:ahLst/>
              <a:rect l="l" t="t" r="r" b="b"/>
              <a:pathLst>
                <a:path w="36" h="228">
                  <a:moveTo>
                    <a:pt x="36" y="0"/>
                  </a:moveTo>
                  <a:lnTo>
                    <a:pt x="31" y="0"/>
                  </a:lnTo>
                  <a:lnTo>
                    <a:pt x="31" y="21"/>
                  </a:lnTo>
                  <a:lnTo>
                    <a:pt x="21" y="27"/>
                  </a:lnTo>
                  <a:lnTo>
                    <a:pt x="16" y="53"/>
                  </a:lnTo>
                  <a:lnTo>
                    <a:pt x="21" y="59"/>
                  </a:lnTo>
                  <a:lnTo>
                    <a:pt x="21" y="85"/>
                  </a:lnTo>
                  <a:lnTo>
                    <a:pt x="16" y="85"/>
                  </a:lnTo>
                  <a:lnTo>
                    <a:pt x="10" y="196"/>
                  </a:lnTo>
                  <a:lnTo>
                    <a:pt x="0" y="196"/>
                  </a:lnTo>
                  <a:lnTo>
                    <a:pt x="0" y="202"/>
                  </a:lnTo>
                  <a:lnTo>
                    <a:pt x="16" y="212"/>
                  </a:lnTo>
                  <a:lnTo>
                    <a:pt x="16" y="228"/>
                  </a:lnTo>
                  <a:lnTo>
                    <a:pt x="5" y="228"/>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6" name=""/>
            <p:cNvSpPr/>
            <p:nvPr/>
          </p:nvSpPr>
          <p:spPr>
            <a:xfrm>
              <a:off x="4480200" y="4177800"/>
              <a:ext cx="17640" cy="27360"/>
            </a:xfrm>
            <a:custGeom>
              <a:avLst/>
              <a:gdLst/>
              <a:ahLst/>
              <a:rect l="l" t="t" r="r" b="b"/>
              <a:pathLst>
                <a:path w="10" h="16">
                  <a:moveTo>
                    <a:pt x="10" y="0"/>
                  </a:moveTo>
                  <a:lnTo>
                    <a:pt x="0" y="0"/>
                  </a:lnTo>
                  <a:lnTo>
                    <a:pt x="0" y="16"/>
                  </a:lnTo>
                </a:path>
              </a:pathLst>
            </a:custGeom>
            <a:solidFill>
              <a:srgbClr val="00ff00"/>
            </a:solid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657" name=""/>
            <p:cNvSpPr/>
            <p:nvPr/>
          </p:nvSpPr>
          <p:spPr>
            <a:xfrm>
              <a:off x="4165920" y="4223160"/>
              <a:ext cx="360720" cy="83160"/>
            </a:xfrm>
            <a:custGeom>
              <a:avLst/>
              <a:gdLst/>
              <a:ahLst/>
              <a:rect l="l" t="t" r="r" b="b"/>
              <a:pathLst>
                <a:path w="202" h="48">
                  <a:moveTo>
                    <a:pt x="202" y="0"/>
                  </a:moveTo>
                  <a:lnTo>
                    <a:pt x="196" y="11"/>
                  </a:lnTo>
                  <a:lnTo>
                    <a:pt x="155" y="0"/>
                  </a:lnTo>
                  <a:lnTo>
                    <a:pt x="150" y="5"/>
                  </a:lnTo>
                  <a:lnTo>
                    <a:pt x="88" y="32"/>
                  </a:lnTo>
                  <a:lnTo>
                    <a:pt x="78" y="48"/>
                  </a:lnTo>
                  <a:lnTo>
                    <a:pt x="73" y="37"/>
                  </a:lnTo>
                  <a:lnTo>
                    <a:pt x="0" y="37"/>
                  </a:lnTo>
                  <a:lnTo>
                    <a:pt x="5" y="27"/>
                  </a:lnTo>
                  <a:lnTo>
                    <a:pt x="0" y="27"/>
                  </a:lnTo>
                </a:path>
              </a:pathLst>
            </a:custGeom>
            <a:solidFill>
              <a:srgbClr val="00ff00"/>
            </a:solid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658" name=""/>
            <p:cNvSpPr/>
            <p:nvPr/>
          </p:nvSpPr>
          <p:spPr>
            <a:xfrm>
              <a:off x="4322880" y="4047120"/>
              <a:ext cx="101520" cy="222840"/>
            </a:xfrm>
            <a:custGeom>
              <a:avLst/>
              <a:gdLst/>
              <a:ahLst/>
              <a:rect l="l" t="t" r="r" b="b"/>
              <a:pathLst>
                <a:path w="57" h="128">
                  <a:moveTo>
                    <a:pt x="0" y="11"/>
                  </a:moveTo>
                  <a:lnTo>
                    <a:pt x="57" y="0"/>
                  </a:lnTo>
                  <a:lnTo>
                    <a:pt x="57" y="27"/>
                  </a:lnTo>
                  <a:lnTo>
                    <a:pt x="46" y="27"/>
                  </a:lnTo>
                  <a:lnTo>
                    <a:pt x="46" y="48"/>
                  </a:lnTo>
                  <a:lnTo>
                    <a:pt x="41" y="48"/>
                  </a:lnTo>
                  <a:lnTo>
                    <a:pt x="41" y="69"/>
                  </a:lnTo>
                  <a:lnTo>
                    <a:pt x="36" y="69"/>
                  </a:lnTo>
                  <a:lnTo>
                    <a:pt x="36" y="106"/>
                  </a:lnTo>
                  <a:lnTo>
                    <a:pt x="31" y="106"/>
                  </a:lnTo>
                  <a:lnTo>
                    <a:pt x="31" y="117"/>
                  </a:lnTo>
                  <a:lnTo>
                    <a:pt x="36" y="117"/>
                  </a:lnTo>
                  <a:lnTo>
                    <a:pt x="36" y="128"/>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9" name=""/>
            <p:cNvSpPr/>
            <p:nvPr/>
          </p:nvSpPr>
          <p:spPr>
            <a:xfrm>
              <a:off x="4442760" y="4057560"/>
              <a:ext cx="64440" cy="109080"/>
            </a:xfrm>
            <a:custGeom>
              <a:avLst/>
              <a:gdLst/>
              <a:ahLst/>
              <a:rect l="l" t="t" r="r" b="b"/>
              <a:pathLst>
                <a:path w="36" h="63">
                  <a:moveTo>
                    <a:pt x="36" y="63"/>
                  </a:moveTo>
                  <a:lnTo>
                    <a:pt x="26" y="58"/>
                  </a:lnTo>
                  <a:lnTo>
                    <a:pt x="26" y="53"/>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0" name=""/>
            <p:cNvSpPr/>
            <p:nvPr/>
          </p:nvSpPr>
          <p:spPr>
            <a:xfrm>
              <a:off x="4507200" y="3853800"/>
              <a:ext cx="489600" cy="323640"/>
            </a:xfrm>
            <a:custGeom>
              <a:avLst/>
              <a:gdLst/>
              <a:ahLst/>
              <a:rect l="l" t="t" r="r" b="b"/>
              <a:pathLst>
                <a:path w="274" h="186">
                  <a:moveTo>
                    <a:pt x="0" y="186"/>
                  </a:moveTo>
                  <a:lnTo>
                    <a:pt x="5" y="180"/>
                  </a:lnTo>
                  <a:lnTo>
                    <a:pt x="140" y="164"/>
                  </a:lnTo>
                  <a:lnTo>
                    <a:pt x="227" y="96"/>
                  </a:lnTo>
                  <a:lnTo>
                    <a:pt x="222" y="64"/>
                  </a:lnTo>
                  <a:lnTo>
                    <a:pt x="227" y="11"/>
                  </a:lnTo>
                  <a:lnTo>
                    <a:pt x="274"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1" name=""/>
            <p:cNvSpPr/>
            <p:nvPr/>
          </p:nvSpPr>
          <p:spPr>
            <a:xfrm>
              <a:off x="4903920" y="3808440"/>
              <a:ext cx="489600" cy="266400"/>
            </a:xfrm>
            <a:custGeom>
              <a:avLst/>
              <a:gdLst/>
              <a:ahLst/>
              <a:rect l="l" t="t" r="r" b="b"/>
              <a:pathLst>
                <a:path w="274" h="153">
                  <a:moveTo>
                    <a:pt x="0" y="100"/>
                  </a:moveTo>
                  <a:lnTo>
                    <a:pt x="98" y="143"/>
                  </a:lnTo>
                  <a:lnTo>
                    <a:pt x="98" y="153"/>
                  </a:lnTo>
                  <a:lnTo>
                    <a:pt x="103" y="143"/>
                  </a:lnTo>
                  <a:lnTo>
                    <a:pt x="202" y="100"/>
                  </a:lnTo>
                  <a:lnTo>
                    <a:pt x="196" y="10"/>
                  </a:lnTo>
                  <a:lnTo>
                    <a:pt x="207" y="0"/>
                  </a:lnTo>
                  <a:lnTo>
                    <a:pt x="248" y="37"/>
                  </a:lnTo>
                  <a:lnTo>
                    <a:pt x="274" y="3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2" name=""/>
            <p:cNvSpPr/>
            <p:nvPr/>
          </p:nvSpPr>
          <p:spPr>
            <a:xfrm>
              <a:off x="5005440" y="3770280"/>
              <a:ext cx="285840" cy="83520"/>
            </a:xfrm>
            <a:custGeom>
              <a:avLst/>
              <a:gdLst/>
              <a:ahLst/>
              <a:rect l="l" t="t" r="r" b="b"/>
              <a:pathLst>
                <a:path w="160" h="48">
                  <a:moveTo>
                    <a:pt x="0" y="48"/>
                  </a:moveTo>
                  <a:lnTo>
                    <a:pt x="5" y="38"/>
                  </a:lnTo>
                  <a:lnTo>
                    <a:pt x="46" y="27"/>
                  </a:lnTo>
                  <a:lnTo>
                    <a:pt x="67" y="16"/>
                  </a:lnTo>
                  <a:lnTo>
                    <a:pt x="114" y="6"/>
                  </a:lnTo>
                  <a:lnTo>
                    <a:pt x="124" y="0"/>
                  </a:lnTo>
                  <a:lnTo>
                    <a:pt x="139" y="11"/>
                  </a:lnTo>
                  <a:lnTo>
                    <a:pt x="150" y="11"/>
                  </a:lnTo>
                  <a:lnTo>
                    <a:pt x="160" y="11"/>
                  </a:lnTo>
                  <a:lnTo>
                    <a:pt x="155" y="16"/>
                  </a:lnTo>
                  <a:lnTo>
                    <a:pt x="134" y="22"/>
                  </a:lnTo>
                  <a:lnTo>
                    <a:pt x="129" y="16"/>
                  </a:lnTo>
                </a:path>
              </a:pathLst>
            </a:custGeom>
            <a:solidFill>
              <a:srgbClr val="00ff00"/>
            </a:solid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663" name=""/>
            <p:cNvSpPr/>
            <p:nvPr/>
          </p:nvSpPr>
          <p:spPr>
            <a:xfrm>
              <a:off x="5198400" y="3596040"/>
              <a:ext cx="101880" cy="173880"/>
            </a:xfrm>
            <a:custGeom>
              <a:avLst/>
              <a:gdLst/>
              <a:ahLst/>
              <a:rect l="l" t="t" r="r" b="b"/>
              <a:pathLst>
                <a:path w="57" h="100">
                  <a:moveTo>
                    <a:pt x="57" y="0"/>
                  </a:moveTo>
                  <a:lnTo>
                    <a:pt x="42" y="5"/>
                  </a:lnTo>
                  <a:lnTo>
                    <a:pt x="31" y="10"/>
                  </a:lnTo>
                  <a:lnTo>
                    <a:pt x="0" y="63"/>
                  </a:lnTo>
                  <a:lnTo>
                    <a:pt x="21" y="74"/>
                  </a:lnTo>
                  <a:lnTo>
                    <a:pt x="21" y="10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4" name=""/>
            <p:cNvSpPr/>
            <p:nvPr/>
          </p:nvSpPr>
          <p:spPr>
            <a:xfrm>
              <a:off x="5125680" y="3705840"/>
              <a:ext cx="72720" cy="18720"/>
            </a:xfrm>
            <a:custGeom>
              <a:avLst/>
              <a:gdLst/>
              <a:ahLst/>
              <a:rect l="l" t="t" r="r" b="b"/>
              <a:pathLst>
                <a:path w="41" h="11">
                  <a:moveTo>
                    <a:pt x="0" y="11"/>
                  </a:moveTo>
                  <a:lnTo>
                    <a:pt x="26" y="11"/>
                  </a:lnTo>
                  <a:lnTo>
                    <a:pt x="41" y="0"/>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665" name=""/>
            <p:cNvSpPr/>
            <p:nvPr/>
          </p:nvSpPr>
          <p:spPr>
            <a:xfrm>
              <a:off x="5143320" y="3660480"/>
              <a:ext cx="267840" cy="92160"/>
            </a:xfrm>
            <a:custGeom>
              <a:avLst/>
              <a:gdLst/>
              <a:ahLst/>
              <a:rect l="l" t="t" r="r" b="b"/>
              <a:pathLst>
                <a:path w="150" h="53">
                  <a:moveTo>
                    <a:pt x="0" y="53"/>
                  </a:moveTo>
                  <a:lnTo>
                    <a:pt x="0" y="42"/>
                  </a:lnTo>
                  <a:lnTo>
                    <a:pt x="16" y="42"/>
                  </a:lnTo>
                  <a:lnTo>
                    <a:pt x="62" y="53"/>
                  </a:lnTo>
                  <a:lnTo>
                    <a:pt x="78" y="42"/>
                  </a:lnTo>
                  <a:lnTo>
                    <a:pt x="83" y="37"/>
                  </a:lnTo>
                  <a:lnTo>
                    <a:pt x="130" y="37"/>
                  </a:lnTo>
                  <a:lnTo>
                    <a:pt x="150" y="0"/>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66" name=""/>
            <p:cNvSpPr/>
            <p:nvPr/>
          </p:nvSpPr>
          <p:spPr>
            <a:xfrm flipH="1">
              <a:off x="4757040" y="3881520"/>
              <a:ext cx="864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67" name=""/>
            <p:cNvSpPr/>
            <p:nvPr/>
          </p:nvSpPr>
          <p:spPr>
            <a:xfrm>
              <a:off x="4637520" y="3890160"/>
              <a:ext cx="119520" cy="10440"/>
            </a:xfrm>
            <a:custGeom>
              <a:avLst/>
              <a:gdLst/>
              <a:ahLst/>
              <a:rect l="l" t="t" r="r" b="b"/>
              <a:pathLst>
                <a:path w="67" h="6">
                  <a:moveTo>
                    <a:pt x="67" y="0"/>
                  </a:moveTo>
                  <a:lnTo>
                    <a:pt x="51" y="0"/>
                  </a:lnTo>
                  <a:lnTo>
                    <a:pt x="25" y="6"/>
                  </a:lnTo>
                  <a:lnTo>
                    <a:pt x="0" y="6"/>
                  </a:lnTo>
                </a:path>
              </a:pathLst>
            </a:custGeom>
            <a:solidFill>
              <a:srgbClr val="00ff00"/>
            </a:solid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668" name=""/>
            <p:cNvSpPr/>
            <p:nvPr/>
          </p:nvSpPr>
          <p:spPr>
            <a:xfrm>
              <a:off x="4544640" y="3900960"/>
              <a:ext cx="92520" cy="8640"/>
            </a:xfrm>
            <a:custGeom>
              <a:avLst/>
              <a:gdLst/>
              <a:ahLst/>
              <a:rect l="l" t="t" r="r" b="b"/>
              <a:pathLst>
                <a:path w="52" h="5">
                  <a:moveTo>
                    <a:pt x="52" y="0"/>
                  </a:moveTo>
                  <a:lnTo>
                    <a:pt x="41" y="5"/>
                  </a:lnTo>
                  <a:lnTo>
                    <a:pt x="15" y="5"/>
                  </a:lnTo>
                  <a:lnTo>
                    <a:pt x="0" y="5"/>
                  </a:lnTo>
                </a:path>
              </a:pathLst>
            </a:custGeom>
            <a:solidFill>
              <a:srgbClr val="00ff00"/>
            </a:solid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69" name=""/>
            <p:cNvSpPr/>
            <p:nvPr/>
          </p:nvSpPr>
          <p:spPr>
            <a:xfrm flipH="1">
              <a:off x="4534920" y="3909600"/>
              <a:ext cx="900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70" name=""/>
            <p:cNvSpPr/>
            <p:nvPr/>
          </p:nvSpPr>
          <p:spPr>
            <a:xfrm>
              <a:off x="4812840" y="4093920"/>
              <a:ext cx="91080" cy="36720"/>
            </a:xfrm>
            <a:custGeom>
              <a:avLst/>
              <a:gdLst/>
              <a:ahLst/>
              <a:rect l="l" t="t" r="r" b="b"/>
              <a:pathLst>
                <a:path w="51" h="21">
                  <a:moveTo>
                    <a:pt x="0" y="0"/>
                  </a:moveTo>
                  <a:lnTo>
                    <a:pt x="46" y="5"/>
                  </a:lnTo>
                  <a:lnTo>
                    <a:pt x="51" y="21"/>
                  </a:lnTo>
                </a:path>
              </a:pathLst>
            </a:custGeom>
            <a:solidFill>
              <a:srgbClr val="00ff00"/>
            </a:solidFill>
            <a:ln w="792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671" name=""/>
            <p:cNvSpPr/>
            <p:nvPr/>
          </p:nvSpPr>
          <p:spPr>
            <a:xfrm>
              <a:off x="4877280" y="4130640"/>
              <a:ext cx="26640" cy="8640"/>
            </a:xfrm>
            <a:custGeom>
              <a:avLst/>
              <a:gdLst/>
              <a:ahLst/>
              <a:rect l="l" t="t" r="r" b="b"/>
              <a:pathLst>
                <a:path w="15" h="5">
                  <a:moveTo>
                    <a:pt x="15" y="0"/>
                  </a:moveTo>
                  <a:lnTo>
                    <a:pt x="10" y="0"/>
                  </a:lnTo>
                  <a:lnTo>
                    <a:pt x="5" y="5"/>
                  </a:lnTo>
                  <a:lnTo>
                    <a:pt x="0" y="5"/>
                  </a:lnTo>
                </a:path>
              </a:pathLst>
            </a:custGeom>
            <a:solidFill>
              <a:srgbClr val="00ff00"/>
            </a:solid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grpSp>
      <p:grpSp>
        <p:nvGrpSpPr>
          <p:cNvPr id="2672" name=""/>
          <p:cNvGrpSpPr/>
          <p:nvPr/>
        </p:nvGrpSpPr>
        <p:grpSpPr>
          <a:xfrm>
            <a:off x="4405320" y="2313000"/>
            <a:ext cx="3250800" cy="2971440"/>
            <a:chOff x="4405320" y="2313000"/>
            <a:chExt cx="3250800" cy="2971440"/>
          </a:xfrm>
        </p:grpSpPr>
        <p:sp>
          <p:nvSpPr>
            <p:cNvPr id="2673" name=""/>
            <p:cNvSpPr/>
            <p:nvPr/>
          </p:nvSpPr>
          <p:spPr>
            <a:xfrm>
              <a:off x="4868280" y="4139280"/>
              <a:ext cx="8640" cy="102600"/>
            </a:xfrm>
            <a:custGeom>
              <a:avLst/>
              <a:gdLst/>
              <a:ahLst/>
              <a:rect l="l" t="t" r="r" b="b"/>
              <a:pathLst>
                <a:path w="5" h="59">
                  <a:moveTo>
                    <a:pt x="5" y="0"/>
                  </a:moveTo>
                  <a:lnTo>
                    <a:pt x="5" y="16"/>
                  </a:lnTo>
                  <a:lnTo>
                    <a:pt x="0" y="43"/>
                  </a:lnTo>
                  <a:lnTo>
                    <a:pt x="0" y="59"/>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4" name=""/>
            <p:cNvSpPr/>
            <p:nvPr/>
          </p:nvSpPr>
          <p:spPr>
            <a:xfrm>
              <a:off x="4868280" y="4241880"/>
              <a:ext cx="128520" cy="45360"/>
            </a:xfrm>
            <a:custGeom>
              <a:avLst/>
              <a:gdLst/>
              <a:ahLst/>
              <a:rect l="l" t="t" r="r" b="b"/>
              <a:pathLst>
                <a:path w="72" h="26">
                  <a:moveTo>
                    <a:pt x="0" y="0"/>
                  </a:moveTo>
                  <a:lnTo>
                    <a:pt x="5" y="5"/>
                  </a:lnTo>
                  <a:lnTo>
                    <a:pt x="25" y="10"/>
                  </a:lnTo>
                  <a:lnTo>
                    <a:pt x="51" y="21"/>
                  </a:lnTo>
                  <a:lnTo>
                    <a:pt x="72" y="26"/>
                  </a:lnTo>
                </a:path>
              </a:pathLst>
            </a:custGeom>
            <a:solidFill>
              <a:srgbClr val="00ff00"/>
            </a:solid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675" name=""/>
            <p:cNvSpPr/>
            <p:nvPr/>
          </p:nvSpPr>
          <p:spPr>
            <a:xfrm>
              <a:off x="4877280" y="4139280"/>
              <a:ext cx="119520" cy="147960"/>
            </a:xfrm>
            <a:custGeom>
              <a:avLst/>
              <a:gdLst/>
              <a:ahLst/>
              <a:rect l="l" t="t" r="r" b="b"/>
              <a:pathLst>
                <a:path w="67" h="85">
                  <a:moveTo>
                    <a:pt x="67" y="85"/>
                  </a:moveTo>
                  <a:lnTo>
                    <a:pt x="62" y="75"/>
                  </a:lnTo>
                  <a:lnTo>
                    <a:pt x="51" y="64"/>
                  </a:lnTo>
                  <a:lnTo>
                    <a:pt x="36" y="43"/>
                  </a:lnTo>
                  <a:lnTo>
                    <a:pt x="20" y="22"/>
                  </a:lnTo>
                  <a:lnTo>
                    <a:pt x="5" y="6"/>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6" name=""/>
            <p:cNvSpPr/>
            <p:nvPr/>
          </p:nvSpPr>
          <p:spPr>
            <a:xfrm>
              <a:off x="4766040" y="4093920"/>
              <a:ext cx="55440" cy="128880"/>
            </a:xfrm>
            <a:custGeom>
              <a:avLst/>
              <a:gdLst/>
              <a:ahLst/>
              <a:rect l="l" t="t" r="r" b="b"/>
              <a:pathLst>
                <a:path w="31" h="74">
                  <a:moveTo>
                    <a:pt x="31" y="0"/>
                  </a:moveTo>
                  <a:lnTo>
                    <a:pt x="26" y="5"/>
                  </a:lnTo>
                  <a:lnTo>
                    <a:pt x="20" y="11"/>
                  </a:lnTo>
                  <a:lnTo>
                    <a:pt x="10" y="26"/>
                  </a:lnTo>
                  <a:lnTo>
                    <a:pt x="5" y="48"/>
                  </a:lnTo>
                  <a:lnTo>
                    <a:pt x="0" y="74"/>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7" name=""/>
            <p:cNvSpPr/>
            <p:nvPr/>
          </p:nvSpPr>
          <p:spPr>
            <a:xfrm>
              <a:off x="4766040" y="4222800"/>
              <a:ext cx="1800" cy="18720"/>
            </a:xfrm>
            <a:custGeom>
              <a:avLst/>
              <a:gdLst/>
              <a:ahLst/>
              <a:rect l="l" t="t" r="r" b="b"/>
              <a:pathLst>
                <a:path w="0" h="11">
                  <a:moveTo>
                    <a:pt x="0" y="0"/>
                  </a:moveTo>
                  <a:lnTo>
                    <a:pt x="0" y="5"/>
                  </a:lnTo>
                  <a:lnTo>
                    <a:pt x="0" y="11"/>
                  </a:lnTo>
                  <a:lnTo>
                    <a:pt x="0" y="11"/>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678" name=""/>
            <p:cNvSpPr/>
            <p:nvPr/>
          </p:nvSpPr>
          <p:spPr>
            <a:xfrm>
              <a:off x="4433400" y="4241880"/>
              <a:ext cx="332280" cy="165240"/>
            </a:xfrm>
            <a:custGeom>
              <a:avLst/>
              <a:gdLst/>
              <a:ahLst/>
              <a:rect l="l" t="t" r="r" b="b"/>
              <a:pathLst>
                <a:path w="186" h="95">
                  <a:moveTo>
                    <a:pt x="186" y="0"/>
                  </a:moveTo>
                  <a:lnTo>
                    <a:pt x="175" y="10"/>
                  </a:lnTo>
                  <a:lnTo>
                    <a:pt x="170" y="16"/>
                  </a:lnTo>
                  <a:lnTo>
                    <a:pt x="160" y="26"/>
                  </a:lnTo>
                  <a:lnTo>
                    <a:pt x="114" y="53"/>
                  </a:lnTo>
                  <a:lnTo>
                    <a:pt x="98" y="53"/>
                  </a:lnTo>
                  <a:lnTo>
                    <a:pt x="88" y="69"/>
                  </a:lnTo>
                  <a:lnTo>
                    <a:pt x="46" y="85"/>
                  </a:lnTo>
                  <a:lnTo>
                    <a:pt x="41" y="90"/>
                  </a:lnTo>
                  <a:lnTo>
                    <a:pt x="31" y="90"/>
                  </a:lnTo>
                  <a:lnTo>
                    <a:pt x="10" y="95"/>
                  </a:lnTo>
                  <a:lnTo>
                    <a:pt x="5" y="95"/>
                  </a:lnTo>
                  <a:lnTo>
                    <a:pt x="5" y="90"/>
                  </a:lnTo>
                  <a:lnTo>
                    <a:pt x="0" y="95"/>
                  </a:lnTo>
                  <a:lnTo>
                    <a:pt x="0" y="9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9" name=""/>
            <p:cNvSpPr/>
            <p:nvPr/>
          </p:nvSpPr>
          <p:spPr>
            <a:xfrm>
              <a:off x="4405320" y="4407480"/>
              <a:ext cx="28080" cy="18720"/>
            </a:xfrm>
            <a:custGeom>
              <a:avLst/>
              <a:gdLst/>
              <a:ahLst/>
              <a:rect l="l" t="t" r="r" b="b"/>
              <a:pathLst>
                <a:path w="16" h="11">
                  <a:moveTo>
                    <a:pt x="16" y="0"/>
                  </a:moveTo>
                  <a:lnTo>
                    <a:pt x="11" y="0"/>
                  </a:lnTo>
                  <a:lnTo>
                    <a:pt x="6" y="5"/>
                  </a:lnTo>
                  <a:lnTo>
                    <a:pt x="0" y="11"/>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680" name=""/>
            <p:cNvSpPr/>
            <p:nvPr/>
          </p:nvSpPr>
          <p:spPr>
            <a:xfrm>
              <a:off x="4405320" y="4426200"/>
              <a:ext cx="1440" cy="9000"/>
            </a:xfrm>
            <a:custGeom>
              <a:avLst/>
              <a:gdLst/>
              <a:ahLst/>
              <a:rect l="l" t="t" r="r" b="b"/>
              <a:pathLst>
                <a:path w="0" h="5">
                  <a:moveTo>
                    <a:pt x="0" y="0"/>
                  </a:moveTo>
                  <a:lnTo>
                    <a:pt x="0" y="5"/>
                  </a:lnTo>
                  <a:lnTo>
                    <a:pt x="0" y="5"/>
                  </a:lnTo>
                  <a:lnTo>
                    <a:pt x="0" y="5"/>
                  </a:lnTo>
                </a:path>
              </a:pathLst>
            </a:custGeom>
            <a:solidFill>
              <a:srgbClr val="00ff00"/>
            </a:solidFill>
            <a:ln w="7920">
              <a:solidFill>
                <a:srgbClr val="ffffff"/>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681" name=""/>
            <p:cNvSpPr/>
            <p:nvPr/>
          </p:nvSpPr>
          <p:spPr>
            <a:xfrm>
              <a:off x="4405320" y="4435200"/>
              <a:ext cx="28080" cy="8640"/>
            </a:xfrm>
            <a:custGeom>
              <a:avLst/>
              <a:gdLst/>
              <a:ahLst/>
              <a:rect l="l" t="t" r="r" b="b"/>
              <a:pathLst>
                <a:path w="16" h="5">
                  <a:moveTo>
                    <a:pt x="0" y="0"/>
                  </a:moveTo>
                  <a:lnTo>
                    <a:pt x="6" y="5"/>
                  </a:lnTo>
                  <a:lnTo>
                    <a:pt x="11" y="5"/>
                  </a:lnTo>
                  <a:lnTo>
                    <a:pt x="16" y="5"/>
                  </a:lnTo>
                </a:path>
              </a:pathLst>
            </a:custGeom>
            <a:solidFill>
              <a:srgbClr val="00ff00"/>
            </a:solid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82" name=""/>
            <p:cNvSpPr/>
            <p:nvPr/>
          </p:nvSpPr>
          <p:spPr>
            <a:xfrm>
              <a:off x="4433400" y="4435200"/>
              <a:ext cx="1800" cy="8640"/>
            </a:xfrm>
            <a:prstGeom prst="rect">
              <a:avLst/>
            </a:prstGeom>
            <a:solidFill>
              <a:srgbClr val="00ff00"/>
            </a:solidFill>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683" name=""/>
            <p:cNvSpPr/>
            <p:nvPr/>
          </p:nvSpPr>
          <p:spPr>
            <a:xfrm>
              <a:off x="4433400" y="4250520"/>
              <a:ext cx="423720" cy="184680"/>
            </a:xfrm>
            <a:custGeom>
              <a:avLst/>
              <a:gdLst/>
              <a:ahLst/>
              <a:rect l="l" t="t" r="r" b="b"/>
              <a:pathLst>
                <a:path w="237" h="106">
                  <a:moveTo>
                    <a:pt x="0" y="106"/>
                  </a:moveTo>
                  <a:lnTo>
                    <a:pt x="93" y="69"/>
                  </a:lnTo>
                  <a:lnTo>
                    <a:pt x="160" y="53"/>
                  </a:lnTo>
                  <a:lnTo>
                    <a:pt x="237" y="0"/>
                  </a:lnTo>
                  <a:lnTo>
                    <a:pt x="186" y="0"/>
                  </a:lnTo>
                  <a:lnTo>
                    <a:pt x="170" y="11"/>
                  </a:lnTo>
                  <a:lnTo>
                    <a:pt x="150" y="48"/>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4" name=""/>
            <p:cNvSpPr/>
            <p:nvPr/>
          </p:nvSpPr>
          <p:spPr>
            <a:xfrm>
              <a:off x="4701960" y="4334400"/>
              <a:ext cx="1440" cy="17280"/>
            </a:xfrm>
            <a:custGeom>
              <a:avLst/>
              <a:gdLst/>
              <a:ahLst/>
              <a:rect l="l" t="t" r="r" b="b"/>
              <a:pathLst>
                <a:path w="0" h="10">
                  <a:moveTo>
                    <a:pt x="0" y="0"/>
                  </a:moveTo>
                  <a:lnTo>
                    <a:pt x="0" y="5"/>
                  </a:lnTo>
                  <a:lnTo>
                    <a:pt x="0" y="5"/>
                  </a:lnTo>
                  <a:lnTo>
                    <a:pt x="0" y="10"/>
                  </a:lnTo>
                </a:path>
              </a:pathLst>
            </a:custGeom>
            <a:solidFill>
              <a:srgbClr val="00ff00"/>
            </a:solid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685" name=""/>
            <p:cNvSpPr/>
            <p:nvPr/>
          </p:nvSpPr>
          <p:spPr>
            <a:xfrm>
              <a:off x="4682160" y="4351680"/>
              <a:ext cx="19800" cy="38160"/>
            </a:xfrm>
            <a:custGeom>
              <a:avLst/>
              <a:gdLst/>
              <a:ahLst/>
              <a:rect l="l" t="t" r="r" b="b"/>
              <a:pathLst>
                <a:path w="11" h="22">
                  <a:moveTo>
                    <a:pt x="11" y="0"/>
                  </a:moveTo>
                  <a:lnTo>
                    <a:pt x="5" y="6"/>
                  </a:lnTo>
                  <a:lnTo>
                    <a:pt x="5" y="16"/>
                  </a:lnTo>
                  <a:lnTo>
                    <a:pt x="0" y="22"/>
                  </a:lnTo>
                </a:path>
              </a:pathLst>
            </a:custGeom>
            <a:solidFill>
              <a:srgbClr val="00ff00"/>
            </a:solid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686" name=""/>
            <p:cNvSpPr/>
            <p:nvPr/>
          </p:nvSpPr>
          <p:spPr>
            <a:xfrm>
              <a:off x="4637520" y="4389840"/>
              <a:ext cx="44280" cy="92160"/>
            </a:xfrm>
            <a:custGeom>
              <a:avLst/>
              <a:gdLst/>
              <a:ahLst/>
              <a:rect l="l" t="t" r="r" b="b"/>
              <a:pathLst>
                <a:path w="25" h="53">
                  <a:moveTo>
                    <a:pt x="25" y="0"/>
                  </a:moveTo>
                  <a:lnTo>
                    <a:pt x="15" y="5"/>
                  </a:lnTo>
                  <a:lnTo>
                    <a:pt x="0" y="53"/>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87" name=""/>
            <p:cNvSpPr/>
            <p:nvPr/>
          </p:nvSpPr>
          <p:spPr>
            <a:xfrm>
              <a:off x="4857480" y="4370760"/>
              <a:ext cx="93240" cy="64440"/>
            </a:xfrm>
            <a:custGeom>
              <a:avLst/>
              <a:gdLst/>
              <a:ahLst/>
              <a:rect l="l" t="t" r="r" b="b"/>
              <a:pathLst>
                <a:path w="52" h="37">
                  <a:moveTo>
                    <a:pt x="0" y="37"/>
                  </a:moveTo>
                  <a:lnTo>
                    <a:pt x="11" y="32"/>
                  </a:lnTo>
                  <a:lnTo>
                    <a:pt x="21" y="21"/>
                  </a:lnTo>
                  <a:lnTo>
                    <a:pt x="31" y="5"/>
                  </a:lnTo>
                  <a:lnTo>
                    <a:pt x="52" y="0"/>
                  </a:lnTo>
                </a:path>
              </a:pathLst>
            </a:custGeom>
            <a:solidFill>
              <a:srgbClr val="00ff00"/>
            </a:solidFill>
            <a:ln w="7920">
              <a:solidFill>
                <a:srgbClr val="ffffff"/>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2688" name=""/>
            <p:cNvSpPr/>
            <p:nvPr/>
          </p:nvSpPr>
          <p:spPr>
            <a:xfrm>
              <a:off x="4950720" y="4323600"/>
              <a:ext cx="1440" cy="46800"/>
            </a:xfrm>
            <a:custGeom>
              <a:avLst/>
              <a:gdLst/>
              <a:ahLst/>
              <a:rect l="l" t="t" r="r" b="b"/>
              <a:pathLst>
                <a:path w="0" h="27">
                  <a:moveTo>
                    <a:pt x="0" y="27"/>
                  </a:moveTo>
                  <a:lnTo>
                    <a:pt x="0" y="22"/>
                  </a:lnTo>
                  <a:lnTo>
                    <a:pt x="0" y="11"/>
                  </a:lnTo>
                  <a:lnTo>
                    <a:pt x="0" y="0"/>
                  </a:lnTo>
                </a:path>
              </a:pathLst>
            </a:custGeom>
            <a:solidFill>
              <a:srgbClr val="00ff00"/>
            </a:solid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689" name=""/>
            <p:cNvSpPr/>
            <p:nvPr/>
          </p:nvSpPr>
          <p:spPr>
            <a:xfrm>
              <a:off x="4950720" y="4323600"/>
              <a:ext cx="8640" cy="1800"/>
            </a:xfrm>
            <a:prstGeom prst="rect">
              <a:avLst/>
            </a:prstGeom>
            <a:solidFill>
              <a:srgbClr val="00ff00"/>
            </a:solidFill>
            <a:ln w="792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690" name=""/>
            <p:cNvSpPr/>
            <p:nvPr/>
          </p:nvSpPr>
          <p:spPr>
            <a:xfrm>
              <a:off x="4959720" y="4278600"/>
              <a:ext cx="28080" cy="45000"/>
            </a:xfrm>
            <a:custGeom>
              <a:avLst/>
              <a:gdLst/>
              <a:ahLst/>
              <a:rect l="l" t="t" r="r" b="b"/>
              <a:pathLst>
                <a:path w="16" h="26">
                  <a:moveTo>
                    <a:pt x="0" y="26"/>
                  </a:moveTo>
                  <a:lnTo>
                    <a:pt x="5" y="21"/>
                  </a:lnTo>
                  <a:lnTo>
                    <a:pt x="11" y="5"/>
                  </a:lnTo>
                  <a:lnTo>
                    <a:pt x="16" y="0"/>
                  </a:lnTo>
                </a:path>
              </a:pathLst>
            </a:custGeom>
            <a:solidFill>
              <a:srgbClr val="00ff00"/>
            </a:solidFill>
            <a:ln w="7920">
              <a:solidFill>
                <a:srgbClr val="ffff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691" name=""/>
            <p:cNvSpPr/>
            <p:nvPr/>
          </p:nvSpPr>
          <p:spPr>
            <a:xfrm>
              <a:off x="4987800" y="4214160"/>
              <a:ext cx="82080" cy="64080"/>
            </a:xfrm>
            <a:custGeom>
              <a:avLst/>
              <a:gdLst/>
              <a:ahLst/>
              <a:rect l="l" t="t" r="r" b="b"/>
              <a:pathLst>
                <a:path w="46" h="37">
                  <a:moveTo>
                    <a:pt x="0" y="37"/>
                  </a:moveTo>
                  <a:lnTo>
                    <a:pt x="15" y="32"/>
                  </a:lnTo>
                  <a:lnTo>
                    <a:pt x="15" y="32"/>
                  </a:lnTo>
                  <a:lnTo>
                    <a:pt x="10" y="32"/>
                  </a:lnTo>
                  <a:lnTo>
                    <a:pt x="10" y="26"/>
                  </a:lnTo>
                  <a:lnTo>
                    <a:pt x="20" y="26"/>
                  </a:lnTo>
                  <a:lnTo>
                    <a:pt x="36" y="0"/>
                  </a:lnTo>
                  <a:lnTo>
                    <a:pt x="46" y="0"/>
                  </a:lnTo>
                </a:path>
              </a:pathLst>
            </a:custGeom>
            <a:solidFill>
              <a:srgbClr val="00ff00"/>
            </a:solidFill>
            <a:ln w="792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692" name=""/>
            <p:cNvSpPr/>
            <p:nvPr/>
          </p:nvSpPr>
          <p:spPr>
            <a:xfrm>
              <a:off x="5070240" y="4214160"/>
              <a:ext cx="17640" cy="17280"/>
            </a:xfrm>
            <a:custGeom>
              <a:avLst/>
              <a:gdLst/>
              <a:ahLst/>
              <a:rect l="l" t="t" r="r" b="b"/>
              <a:pathLst>
                <a:path w="10" h="10">
                  <a:moveTo>
                    <a:pt x="0" y="0"/>
                  </a:moveTo>
                  <a:lnTo>
                    <a:pt x="5" y="0"/>
                  </a:lnTo>
                  <a:lnTo>
                    <a:pt x="10" y="5"/>
                  </a:lnTo>
                  <a:lnTo>
                    <a:pt x="10" y="10"/>
                  </a:lnTo>
                </a:path>
              </a:pathLst>
            </a:custGeom>
            <a:solidFill>
              <a:srgbClr val="00ff00"/>
            </a:solid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693" name=""/>
            <p:cNvSpPr/>
            <p:nvPr/>
          </p:nvSpPr>
          <p:spPr>
            <a:xfrm>
              <a:off x="5088240" y="4205160"/>
              <a:ext cx="19800" cy="26280"/>
            </a:xfrm>
            <a:custGeom>
              <a:avLst/>
              <a:gdLst/>
              <a:ahLst/>
              <a:rect l="l" t="t" r="r" b="b"/>
              <a:pathLst>
                <a:path w="11" h="15">
                  <a:moveTo>
                    <a:pt x="0" y="15"/>
                  </a:moveTo>
                  <a:lnTo>
                    <a:pt x="6" y="10"/>
                  </a:lnTo>
                  <a:lnTo>
                    <a:pt x="11" y="5"/>
                  </a:lnTo>
                  <a:lnTo>
                    <a:pt x="11" y="0"/>
                  </a:lnTo>
                </a:path>
              </a:pathLst>
            </a:custGeom>
            <a:solidFill>
              <a:srgbClr val="00ff00"/>
            </a:solidFill>
            <a:ln w="7920">
              <a:solidFill>
                <a:srgbClr val="ffffff"/>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2694" name=""/>
            <p:cNvSpPr/>
            <p:nvPr/>
          </p:nvSpPr>
          <p:spPr>
            <a:xfrm>
              <a:off x="5108040" y="4139280"/>
              <a:ext cx="55080" cy="65880"/>
            </a:xfrm>
            <a:custGeom>
              <a:avLst/>
              <a:gdLst/>
              <a:ahLst/>
              <a:rect l="l" t="t" r="r" b="b"/>
              <a:pathLst>
                <a:path w="31" h="38">
                  <a:moveTo>
                    <a:pt x="0" y="38"/>
                  </a:moveTo>
                  <a:lnTo>
                    <a:pt x="10" y="38"/>
                  </a:lnTo>
                  <a:lnTo>
                    <a:pt x="31" y="0"/>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695" name=""/>
            <p:cNvSpPr/>
            <p:nvPr/>
          </p:nvSpPr>
          <p:spPr>
            <a:xfrm>
              <a:off x="5163120" y="4139280"/>
              <a:ext cx="110880" cy="1440"/>
            </a:xfrm>
            <a:custGeom>
              <a:avLst/>
              <a:gdLst/>
              <a:ahLst/>
              <a:rect l="l" t="t" r="r" b="b"/>
              <a:pathLst>
                <a:path w="62" h="0">
                  <a:moveTo>
                    <a:pt x="0" y="0"/>
                  </a:moveTo>
                  <a:lnTo>
                    <a:pt x="15" y="0"/>
                  </a:lnTo>
                  <a:lnTo>
                    <a:pt x="41" y="0"/>
                  </a:lnTo>
                  <a:lnTo>
                    <a:pt x="62" y="0"/>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96" name=""/>
            <p:cNvSpPr/>
            <p:nvPr/>
          </p:nvSpPr>
          <p:spPr>
            <a:xfrm>
              <a:off x="5274360" y="4139280"/>
              <a:ext cx="35640" cy="27360"/>
            </a:xfrm>
            <a:custGeom>
              <a:avLst/>
              <a:gdLst/>
              <a:ahLst/>
              <a:rect l="l" t="t" r="r" b="b"/>
              <a:pathLst>
                <a:path w="20" h="16">
                  <a:moveTo>
                    <a:pt x="0" y="0"/>
                  </a:moveTo>
                  <a:lnTo>
                    <a:pt x="0" y="6"/>
                  </a:lnTo>
                  <a:lnTo>
                    <a:pt x="5" y="11"/>
                  </a:lnTo>
                  <a:lnTo>
                    <a:pt x="20" y="16"/>
                  </a:lnTo>
                </a:path>
              </a:pathLst>
            </a:custGeom>
            <a:solidFill>
              <a:srgbClr val="00ff00"/>
            </a:solid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697" name=""/>
            <p:cNvSpPr/>
            <p:nvPr/>
          </p:nvSpPr>
          <p:spPr>
            <a:xfrm>
              <a:off x="5310000" y="4167000"/>
              <a:ext cx="19440" cy="55800"/>
            </a:xfrm>
            <a:custGeom>
              <a:avLst/>
              <a:gdLst/>
              <a:ahLst/>
              <a:rect l="l" t="t" r="r" b="b"/>
              <a:pathLst>
                <a:path w="11" h="32">
                  <a:moveTo>
                    <a:pt x="0" y="0"/>
                  </a:moveTo>
                  <a:lnTo>
                    <a:pt x="6" y="11"/>
                  </a:lnTo>
                  <a:lnTo>
                    <a:pt x="11" y="27"/>
                  </a:lnTo>
                  <a:lnTo>
                    <a:pt x="11" y="32"/>
                  </a:lnTo>
                </a:path>
              </a:pathLst>
            </a:custGeom>
            <a:solidFill>
              <a:srgbClr val="00ff00"/>
            </a:solidFill>
            <a:ln w="792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698" name=""/>
            <p:cNvSpPr/>
            <p:nvPr/>
          </p:nvSpPr>
          <p:spPr>
            <a:xfrm>
              <a:off x="4996800" y="4205160"/>
              <a:ext cx="332280" cy="92160"/>
            </a:xfrm>
            <a:custGeom>
              <a:avLst/>
              <a:gdLst/>
              <a:ahLst/>
              <a:rect l="l" t="t" r="r" b="b"/>
              <a:pathLst>
                <a:path w="186" h="53">
                  <a:moveTo>
                    <a:pt x="186" y="10"/>
                  </a:moveTo>
                  <a:lnTo>
                    <a:pt x="113" y="5"/>
                  </a:lnTo>
                  <a:lnTo>
                    <a:pt x="103" y="5"/>
                  </a:lnTo>
                  <a:lnTo>
                    <a:pt x="98" y="5"/>
                  </a:lnTo>
                  <a:lnTo>
                    <a:pt x="98" y="15"/>
                  </a:lnTo>
                  <a:lnTo>
                    <a:pt x="88" y="10"/>
                  </a:lnTo>
                  <a:lnTo>
                    <a:pt x="82" y="10"/>
                  </a:lnTo>
                  <a:lnTo>
                    <a:pt x="77" y="0"/>
                  </a:lnTo>
                  <a:lnTo>
                    <a:pt x="62" y="5"/>
                  </a:lnTo>
                  <a:lnTo>
                    <a:pt x="57" y="15"/>
                  </a:lnTo>
                  <a:lnTo>
                    <a:pt x="51" y="21"/>
                  </a:lnTo>
                  <a:lnTo>
                    <a:pt x="51" y="47"/>
                  </a:lnTo>
                  <a:lnTo>
                    <a:pt x="36" y="47"/>
                  </a:lnTo>
                  <a:lnTo>
                    <a:pt x="31" y="53"/>
                  </a:lnTo>
                  <a:lnTo>
                    <a:pt x="21" y="53"/>
                  </a:lnTo>
                  <a:lnTo>
                    <a:pt x="0" y="42"/>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99" name=""/>
            <p:cNvSpPr/>
            <p:nvPr/>
          </p:nvSpPr>
          <p:spPr>
            <a:xfrm>
              <a:off x="5070240" y="4287240"/>
              <a:ext cx="8640" cy="36000"/>
            </a:xfrm>
            <a:custGeom>
              <a:avLst/>
              <a:gdLst/>
              <a:ahLst/>
              <a:rect l="l" t="t" r="r" b="b"/>
              <a:pathLst>
                <a:path w="5" h="21">
                  <a:moveTo>
                    <a:pt x="5" y="0"/>
                  </a:moveTo>
                  <a:lnTo>
                    <a:pt x="0" y="0"/>
                  </a:lnTo>
                  <a:lnTo>
                    <a:pt x="0" y="11"/>
                  </a:lnTo>
                  <a:lnTo>
                    <a:pt x="0" y="21"/>
                  </a:lnTo>
                </a:path>
              </a:pathLst>
            </a:custGeom>
            <a:solidFill>
              <a:srgbClr val="00ff00"/>
            </a:solid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700" name=""/>
            <p:cNvSpPr/>
            <p:nvPr/>
          </p:nvSpPr>
          <p:spPr>
            <a:xfrm>
              <a:off x="5070240" y="4323600"/>
              <a:ext cx="1440" cy="10440"/>
            </a:xfrm>
            <a:custGeom>
              <a:avLst/>
              <a:gdLst/>
              <a:ahLst/>
              <a:rect l="l" t="t" r="r" b="b"/>
              <a:pathLst>
                <a:path w="0" h="6">
                  <a:moveTo>
                    <a:pt x="0" y="0"/>
                  </a:moveTo>
                  <a:lnTo>
                    <a:pt x="0" y="0"/>
                  </a:lnTo>
                  <a:lnTo>
                    <a:pt x="0" y="0"/>
                  </a:lnTo>
                  <a:lnTo>
                    <a:pt x="0" y="6"/>
                  </a:lnTo>
                </a:path>
              </a:pathLst>
            </a:custGeom>
            <a:solidFill>
              <a:srgbClr val="00ff00"/>
            </a:solid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701" name=""/>
            <p:cNvSpPr/>
            <p:nvPr/>
          </p:nvSpPr>
          <p:spPr>
            <a:xfrm>
              <a:off x="5034600" y="4334400"/>
              <a:ext cx="35640" cy="221040"/>
            </a:xfrm>
            <a:custGeom>
              <a:avLst/>
              <a:gdLst/>
              <a:ahLst/>
              <a:rect l="l" t="t" r="r" b="b"/>
              <a:pathLst>
                <a:path w="20" h="127">
                  <a:moveTo>
                    <a:pt x="20" y="0"/>
                  </a:moveTo>
                  <a:lnTo>
                    <a:pt x="15" y="42"/>
                  </a:lnTo>
                  <a:lnTo>
                    <a:pt x="20" y="85"/>
                  </a:lnTo>
                  <a:lnTo>
                    <a:pt x="0" y="12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2" name=""/>
            <p:cNvSpPr/>
            <p:nvPr/>
          </p:nvSpPr>
          <p:spPr>
            <a:xfrm>
              <a:off x="4959720" y="4555440"/>
              <a:ext cx="74880" cy="18720"/>
            </a:xfrm>
            <a:custGeom>
              <a:avLst/>
              <a:gdLst/>
              <a:ahLst/>
              <a:rect l="l" t="t" r="r" b="b"/>
              <a:pathLst>
                <a:path w="42" h="11">
                  <a:moveTo>
                    <a:pt x="42" y="0"/>
                  </a:moveTo>
                  <a:lnTo>
                    <a:pt x="31" y="5"/>
                  </a:lnTo>
                  <a:lnTo>
                    <a:pt x="16" y="11"/>
                  </a:lnTo>
                  <a:lnTo>
                    <a:pt x="0" y="11"/>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703" name=""/>
            <p:cNvSpPr/>
            <p:nvPr/>
          </p:nvSpPr>
          <p:spPr>
            <a:xfrm>
              <a:off x="4830480" y="4564080"/>
              <a:ext cx="203760" cy="203400"/>
            </a:xfrm>
            <a:custGeom>
              <a:avLst/>
              <a:gdLst/>
              <a:ahLst/>
              <a:rect l="l" t="t" r="r" b="b"/>
              <a:pathLst>
                <a:path w="114" h="117">
                  <a:moveTo>
                    <a:pt x="108" y="0"/>
                  </a:moveTo>
                  <a:lnTo>
                    <a:pt x="114" y="37"/>
                  </a:lnTo>
                  <a:lnTo>
                    <a:pt x="114" y="69"/>
                  </a:lnTo>
                  <a:lnTo>
                    <a:pt x="88" y="74"/>
                  </a:lnTo>
                  <a:lnTo>
                    <a:pt x="88" y="80"/>
                  </a:lnTo>
                  <a:lnTo>
                    <a:pt x="52" y="117"/>
                  </a:lnTo>
                  <a:lnTo>
                    <a:pt x="41" y="117"/>
                  </a:lnTo>
                  <a:lnTo>
                    <a:pt x="5" y="106"/>
                  </a:lnTo>
                  <a:lnTo>
                    <a:pt x="0" y="10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4" name=""/>
            <p:cNvSpPr/>
            <p:nvPr/>
          </p:nvSpPr>
          <p:spPr>
            <a:xfrm>
              <a:off x="4877280" y="4712040"/>
              <a:ext cx="303480" cy="156600"/>
            </a:xfrm>
            <a:custGeom>
              <a:avLst/>
              <a:gdLst/>
              <a:ahLst/>
              <a:rect l="l" t="t" r="r" b="b"/>
              <a:pathLst>
                <a:path w="170" h="90">
                  <a:moveTo>
                    <a:pt x="57" y="0"/>
                  </a:moveTo>
                  <a:lnTo>
                    <a:pt x="72" y="0"/>
                  </a:lnTo>
                  <a:lnTo>
                    <a:pt x="139" y="0"/>
                  </a:lnTo>
                  <a:lnTo>
                    <a:pt x="165" y="27"/>
                  </a:lnTo>
                  <a:lnTo>
                    <a:pt x="160" y="42"/>
                  </a:lnTo>
                  <a:lnTo>
                    <a:pt x="170" y="42"/>
                  </a:lnTo>
                  <a:lnTo>
                    <a:pt x="160" y="90"/>
                  </a:lnTo>
                  <a:lnTo>
                    <a:pt x="103" y="90"/>
                  </a:lnTo>
                  <a:lnTo>
                    <a:pt x="41" y="58"/>
                  </a:lnTo>
                  <a:lnTo>
                    <a:pt x="20" y="48"/>
                  </a:lnTo>
                  <a:lnTo>
                    <a:pt x="0" y="53"/>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5" name=""/>
            <p:cNvSpPr/>
            <p:nvPr/>
          </p:nvSpPr>
          <p:spPr>
            <a:xfrm>
              <a:off x="5172120" y="4149360"/>
              <a:ext cx="8640" cy="55440"/>
            </a:xfrm>
            <a:custGeom>
              <a:avLst/>
              <a:gdLst/>
              <a:ahLst/>
              <a:rect l="l" t="t" r="r" b="b"/>
              <a:pathLst>
                <a:path w="5" h="32">
                  <a:moveTo>
                    <a:pt x="0" y="0"/>
                  </a:moveTo>
                  <a:lnTo>
                    <a:pt x="0" y="10"/>
                  </a:lnTo>
                  <a:lnTo>
                    <a:pt x="0" y="26"/>
                  </a:lnTo>
                  <a:lnTo>
                    <a:pt x="5" y="32"/>
                  </a:lnTo>
                </a:path>
              </a:pathLst>
            </a:custGeom>
            <a:solidFill>
              <a:srgbClr val="00ff00"/>
            </a:solid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706" name=""/>
            <p:cNvSpPr/>
            <p:nvPr/>
          </p:nvSpPr>
          <p:spPr>
            <a:xfrm>
              <a:off x="5172120" y="4205160"/>
              <a:ext cx="17640" cy="54000"/>
            </a:xfrm>
            <a:custGeom>
              <a:avLst/>
              <a:gdLst/>
              <a:ahLst/>
              <a:rect l="l" t="t" r="r" b="b"/>
              <a:pathLst>
                <a:path w="10" h="31">
                  <a:moveTo>
                    <a:pt x="5" y="0"/>
                  </a:moveTo>
                  <a:lnTo>
                    <a:pt x="0" y="21"/>
                  </a:lnTo>
                  <a:lnTo>
                    <a:pt x="10" y="31"/>
                  </a:lnTo>
                </a:path>
              </a:pathLst>
            </a:custGeom>
            <a:solidFill>
              <a:srgbClr val="00ff00"/>
            </a:solid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707" name=""/>
            <p:cNvSpPr/>
            <p:nvPr/>
          </p:nvSpPr>
          <p:spPr>
            <a:xfrm>
              <a:off x="5189760" y="4259160"/>
              <a:ext cx="75240" cy="27720"/>
            </a:xfrm>
            <a:custGeom>
              <a:avLst/>
              <a:gdLst/>
              <a:ahLst/>
              <a:rect l="l" t="t" r="r" b="b"/>
              <a:pathLst>
                <a:path w="42" h="16">
                  <a:moveTo>
                    <a:pt x="0" y="0"/>
                  </a:moveTo>
                  <a:lnTo>
                    <a:pt x="11" y="6"/>
                  </a:lnTo>
                  <a:lnTo>
                    <a:pt x="31" y="11"/>
                  </a:lnTo>
                  <a:lnTo>
                    <a:pt x="42" y="16"/>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708" name=""/>
            <p:cNvSpPr/>
            <p:nvPr/>
          </p:nvSpPr>
          <p:spPr>
            <a:xfrm>
              <a:off x="5265360" y="4287240"/>
              <a:ext cx="44280" cy="18720"/>
            </a:xfrm>
            <a:custGeom>
              <a:avLst/>
              <a:gdLst/>
              <a:ahLst/>
              <a:rect l="l" t="t" r="r" b="b"/>
              <a:pathLst>
                <a:path w="25" h="11">
                  <a:moveTo>
                    <a:pt x="0" y="0"/>
                  </a:moveTo>
                  <a:lnTo>
                    <a:pt x="10" y="0"/>
                  </a:lnTo>
                  <a:lnTo>
                    <a:pt x="20" y="11"/>
                  </a:lnTo>
                  <a:lnTo>
                    <a:pt x="25" y="11"/>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709" name=""/>
            <p:cNvSpPr/>
            <p:nvPr/>
          </p:nvSpPr>
          <p:spPr>
            <a:xfrm>
              <a:off x="5310000" y="4306320"/>
              <a:ext cx="74880" cy="27720"/>
            </a:xfrm>
            <a:prstGeom prst="line">
              <a:avLst/>
            </a:prstGeom>
            <a:ln w="792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710" name=""/>
            <p:cNvSpPr/>
            <p:nvPr/>
          </p:nvSpPr>
          <p:spPr>
            <a:xfrm>
              <a:off x="5245560" y="4205160"/>
              <a:ext cx="186120" cy="433440"/>
            </a:xfrm>
            <a:custGeom>
              <a:avLst/>
              <a:gdLst/>
              <a:ahLst/>
              <a:rect l="l" t="t" r="r" b="b"/>
              <a:pathLst>
                <a:path w="104" h="249">
                  <a:moveTo>
                    <a:pt x="5" y="249"/>
                  </a:moveTo>
                  <a:lnTo>
                    <a:pt x="0" y="238"/>
                  </a:lnTo>
                  <a:lnTo>
                    <a:pt x="21" y="217"/>
                  </a:lnTo>
                  <a:lnTo>
                    <a:pt x="104" y="63"/>
                  </a:lnTo>
                  <a:lnTo>
                    <a:pt x="78" y="42"/>
                  </a:lnTo>
                  <a:lnTo>
                    <a:pt x="78" y="5"/>
                  </a:lnTo>
                  <a:lnTo>
                    <a:pt x="88"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1" name=""/>
            <p:cNvSpPr/>
            <p:nvPr/>
          </p:nvSpPr>
          <p:spPr>
            <a:xfrm>
              <a:off x="5384880" y="4167000"/>
              <a:ext cx="257400" cy="120240"/>
            </a:xfrm>
            <a:custGeom>
              <a:avLst/>
              <a:gdLst/>
              <a:ahLst/>
              <a:rect l="l" t="t" r="r" b="b"/>
              <a:pathLst>
                <a:path w="144" h="69">
                  <a:moveTo>
                    <a:pt x="0" y="32"/>
                  </a:moveTo>
                  <a:lnTo>
                    <a:pt x="20" y="22"/>
                  </a:lnTo>
                  <a:lnTo>
                    <a:pt x="20" y="43"/>
                  </a:lnTo>
                  <a:lnTo>
                    <a:pt x="36" y="43"/>
                  </a:lnTo>
                  <a:lnTo>
                    <a:pt x="51" y="69"/>
                  </a:lnTo>
                  <a:lnTo>
                    <a:pt x="108" y="6"/>
                  </a:lnTo>
                  <a:lnTo>
                    <a:pt x="144"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2" name=""/>
            <p:cNvSpPr/>
            <p:nvPr/>
          </p:nvSpPr>
          <p:spPr>
            <a:xfrm>
              <a:off x="5476320" y="4287240"/>
              <a:ext cx="74880" cy="138960"/>
            </a:xfrm>
            <a:custGeom>
              <a:avLst/>
              <a:gdLst/>
              <a:ahLst/>
              <a:rect l="l" t="t" r="r" b="b"/>
              <a:pathLst>
                <a:path w="42" h="80">
                  <a:moveTo>
                    <a:pt x="0" y="0"/>
                  </a:moveTo>
                  <a:lnTo>
                    <a:pt x="0" y="16"/>
                  </a:lnTo>
                  <a:lnTo>
                    <a:pt x="5" y="21"/>
                  </a:lnTo>
                  <a:lnTo>
                    <a:pt x="5" y="37"/>
                  </a:lnTo>
                  <a:lnTo>
                    <a:pt x="42" y="43"/>
                  </a:lnTo>
                  <a:lnTo>
                    <a:pt x="36" y="8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3" name=""/>
            <p:cNvSpPr/>
            <p:nvPr/>
          </p:nvSpPr>
          <p:spPr>
            <a:xfrm>
              <a:off x="5384880" y="4269960"/>
              <a:ext cx="91080" cy="45000"/>
            </a:xfrm>
            <a:custGeom>
              <a:avLst/>
              <a:gdLst/>
              <a:ahLst/>
              <a:rect l="l" t="t" r="r" b="b"/>
              <a:pathLst>
                <a:path w="51" h="26">
                  <a:moveTo>
                    <a:pt x="51" y="26"/>
                  </a:moveTo>
                  <a:lnTo>
                    <a:pt x="36" y="21"/>
                  </a:lnTo>
                  <a:lnTo>
                    <a:pt x="31" y="0"/>
                  </a:lnTo>
                  <a:lnTo>
                    <a:pt x="0" y="0"/>
                  </a:lnTo>
                </a:path>
              </a:pathLst>
            </a:custGeom>
            <a:solidFill>
              <a:srgbClr val="00ff00"/>
            </a:solidFill>
            <a:ln w="7920">
              <a:solidFill>
                <a:srgbClr val="ffff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714" name=""/>
            <p:cNvSpPr/>
            <p:nvPr/>
          </p:nvSpPr>
          <p:spPr>
            <a:xfrm>
              <a:off x="5143680" y="4241880"/>
              <a:ext cx="176760" cy="506520"/>
            </a:xfrm>
            <a:custGeom>
              <a:avLst/>
              <a:gdLst/>
              <a:ahLst/>
              <a:rect l="l" t="t" r="r" b="b"/>
              <a:pathLst>
                <a:path w="99" h="291">
                  <a:moveTo>
                    <a:pt x="16" y="0"/>
                  </a:moveTo>
                  <a:lnTo>
                    <a:pt x="0" y="47"/>
                  </a:lnTo>
                  <a:lnTo>
                    <a:pt x="26" y="90"/>
                  </a:lnTo>
                  <a:lnTo>
                    <a:pt x="21" y="111"/>
                  </a:lnTo>
                  <a:lnTo>
                    <a:pt x="21" y="132"/>
                  </a:lnTo>
                  <a:lnTo>
                    <a:pt x="21" y="143"/>
                  </a:lnTo>
                  <a:lnTo>
                    <a:pt x="88" y="291"/>
                  </a:lnTo>
                  <a:lnTo>
                    <a:pt x="88" y="270"/>
                  </a:lnTo>
                  <a:lnTo>
                    <a:pt x="99" y="27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5" name=""/>
            <p:cNvSpPr/>
            <p:nvPr/>
          </p:nvSpPr>
          <p:spPr>
            <a:xfrm flipV="1">
              <a:off x="5189760" y="4389840"/>
              <a:ext cx="10188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716" name=""/>
            <p:cNvSpPr/>
            <p:nvPr/>
          </p:nvSpPr>
          <p:spPr>
            <a:xfrm>
              <a:off x="5292000" y="4389840"/>
              <a:ext cx="55080" cy="8640"/>
            </a:xfrm>
            <a:custGeom>
              <a:avLst/>
              <a:gdLst/>
              <a:ahLst/>
              <a:rect l="l" t="t" r="r" b="b"/>
              <a:pathLst>
                <a:path w="31" h="5">
                  <a:moveTo>
                    <a:pt x="0" y="0"/>
                  </a:moveTo>
                  <a:lnTo>
                    <a:pt x="5" y="5"/>
                  </a:lnTo>
                  <a:lnTo>
                    <a:pt x="16" y="5"/>
                  </a:lnTo>
                  <a:lnTo>
                    <a:pt x="31" y="5"/>
                  </a:lnTo>
                </a:path>
              </a:pathLst>
            </a:custGeom>
            <a:solidFill>
              <a:srgbClr val="00ff00"/>
            </a:solid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717" name=""/>
            <p:cNvSpPr/>
            <p:nvPr/>
          </p:nvSpPr>
          <p:spPr>
            <a:xfrm>
              <a:off x="5347440" y="4343040"/>
              <a:ext cx="37440" cy="55440"/>
            </a:xfrm>
            <a:custGeom>
              <a:avLst/>
              <a:gdLst/>
              <a:ahLst/>
              <a:rect l="l" t="t" r="r" b="b"/>
              <a:pathLst>
                <a:path w="21" h="32">
                  <a:moveTo>
                    <a:pt x="0" y="32"/>
                  </a:moveTo>
                  <a:lnTo>
                    <a:pt x="10" y="27"/>
                  </a:lnTo>
                  <a:lnTo>
                    <a:pt x="16" y="16"/>
                  </a:lnTo>
                  <a:lnTo>
                    <a:pt x="21" y="5"/>
                  </a:lnTo>
                  <a:lnTo>
                    <a:pt x="21" y="0"/>
                  </a:lnTo>
                  <a:lnTo>
                    <a:pt x="21" y="0"/>
                  </a:lnTo>
                </a:path>
              </a:pathLst>
            </a:custGeom>
            <a:solidFill>
              <a:srgbClr val="00ff00"/>
            </a:solid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718" name=""/>
            <p:cNvSpPr/>
            <p:nvPr/>
          </p:nvSpPr>
          <p:spPr>
            <a:xfrm>
              <a:off x="5292000" y="4314960"/>
              <a:ext cx="92520" cy="27720"/>
            </a:xfrm>
            <a:custGeom>
              <a:avLst/>
              <a:gdLst/>
              <a:ahLst/>
              <a:rect l="l" t="t" r="r" b="b"/>
              <a:pathLst>
                <a:path w="52" h="16">
                  <a:moveTo>
                    <a:pt x="52" y="16"/>
                  </a:moveTo>
                  <a:lnTo>
                    <a:pt x="41" y="16"/>
                  </a:lnTo>
                  <a:lnTo>
                    <a:pt x="16" y="5"/>
                  </a:lnTo>
                  <a:lnTo>
                    <a:pt x="0" y="0"/>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719" name=""/>
            <p:cNvSpPr/>
            <p:nvPr/>
          </p:nvSpPr>
          <p:spPr>
            <a:xfrm>
              <a:off x="5143680" y="4306320"/>
              <a:ext cx="148320" cy="17280"/>
            </a:xfrm>
            <a:custGeom>
              <a:avLst/>
              <a:gdLst/>
              <a:ahLst/>
              <a:rect l="l" t="t" r="r" b="b"/>
              <a:pathLst>
                <a:path w="83" h="10">
                  <a:moveTo>
                    <a:pt x="83" y="5"/>
                  </a:moveTo>
                  <a:lnTo>
                    <a:pt x="57" y="10"/>
                  </a:lnTo>
                  <a:lnTo>
                    <a:pt x="52" y="0"/>
                  </a:lnTo>
                  <a:lnTo>
                    <a:pt x="0" y="5"/>
                  </a:lnTo>
                </a:path>
              </a:pathLst>
            </a:custGeom>
            <a:solidFill>
              <a:srgbClr val="00ff00"/>
            </a:solid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720" name=""/>
            <p:cNvSpPr/>
            <p:nvPr/>
          </p:nvSpPr>
          <p:spPr>
            <a:xfrm>
              <a:off x="5070240" y="4351680"/>
              <a:ext cx="101520" cy="74520"/>
            </a:xfrm>
            <a:custGeom>
              <a:avLst/>
              <a:gdLst/>
              <a:ahLst/>
              <a:rect l="l" t="t" r="r" b="b"/>
              <a:pathLst>
                <a:path w="57" h="43">
                  <a:moveTo>
                    <a:pt x="57" y="43"/>
                  </a:moveTo>
                  <a:lnTo>
                    <a:pt x="47" y="43"/>
                  </a:lnTo>
                  <a:lnTo>
                    <a:pt x="0" y="0"/>
                  </a:lnTo>
                </a:path>
              </a:pathLst>
            </a:custGeom>
            <a:solidFill>
              <a:srgbClr val="00ff00"/>
            </a:solid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721" name=""/>
            <p:cNvSpPr/>
            <p:nvPr/>
          </p:nvSpPr>
          <p:spPr>
            <a:xfrm>
              <a:off x="4950720" y="4351680"/>
              <a:ext cx="119520" cy="10080"/>
            </a:xfrm>
            <a:custGeom>
              <a:avLst/>
              <a:gdLst/>
              <a:ahLst/>
              <a:rect l="l" t="t" r="r" b="b"/>
              <a:pathLst>
                <a:path w="67" h="6">
                  <a:moveTo>
                    <a:pt x="67" y="0"/>
                  </a:moveTo>
                  <a:lnTo>
                    <a:pt x="52" y="0"/>
                  </a:lnTo>
                  <a:lnTo>
                    <a:pt x="26" y="0"/>
                  </a:lnTo>
                  <a:lnTo>
                    <a:pt x="0" y="6"/>
                  </a:lnTo>
                </a:path>
              </a:pathLst>
            </a:custGeom>
            <a:solidFill>
              <a:srgbClr val="00ff00"/>
            </a:solid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722" name=""/>
            <p:cNvSpPr/>
            <p:nvPr/>
          </p:nvSpPr>
          <p:spPr>
            <a:xfrm>
              <a:off x="5070240" y="4491000"/>
              <a:ext cx="110520" cy="72720"/>
            </a:xfrm>
            <a:custGeom>
              <a:avLst/>
              <a:gdLst/>
              <a:ahLst/>
              <a:rect l="l" t="t" r="r" b="b"/>
              <a:pathLst>
                <a:path w="62" h="42">
                  <a:moveTo>
                    <a:pt x="0" y="0"/>
                  </a:moveTo>
                  <a:lnTo>
                    <a:pt x="62" y="0"/>
                  </a:lnTo>
                  <a:lnTo>
                    <a:pt x="47" y="26"/>
                  </a:lnTo>
                  <a:lnTo>
                    <a:pt x="41" y="16"/>
                  </a:lnTo>
                  <a:lnTo>
                    <a:pt x="26" y="42"/>
                  </a:lnTo>
                </a:path>
              </a:pathLst>
            </a:custGeom>
            <a:solidFill>
              <a:srgbClr val="00ff00"/>
            </a:solid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723" name=""/>
            <p:cNvSpPr/>
            <p:nvPr/>
          </p:nvSpPr>
          <p:spPr>
            <a:xfrm>
              <a:off x="5154120" y="4536000"/>
              <a:ext cx="202320" cy="156600"/>
            </a:xfrm>
            <a:custGeom>
              <a:avLst/>
              <a:gdLst/>
              <a:ahLst/>
              <a:rect l="l" t="t" r="r" b="b"/>
              <a:pathLst>
                <a:path w="113" h="90">
                  <a:moveTo>
                    <a:pt x="0" y="0"/>
                  </a:moveTo>
                  <a:lnTo>
                    <a:pt x="25" y="37"/>
                  </a:lnTo>
                  <a:lnTo>
                    <a:pt x="46" y="27"/>
                  </a:lnTo>
                  <a:lnTo>
                    <a:pt x="98" y="69"/>
                  </a:lnTo>
                  <a:lnTo>
                    <a:pt x="113" y="75"/>
                  </a:lnTo>
                  <a:lnTo>
                    <a:pt x="113" y="9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4" name=""/>
            <p:cNvSpPr/>
            <p:nvPr/>
          </p:nvSpPr>
          <p:spPr>
            <a:xfrm>
              <a:off x="5265360" y="4683960"/>
              <a:ext cx="137160" cy="27720"/>
            </a:xfrm>
            <a:custGeom>
              <a:avLst/>
              <a:gdLst/>
              <a:ahLst/>
              <a:rect l="l" t="t" r="r" b="b"/>
              <a:pathLst>
                <a:path w="77" h="16">
                  <a:moveTo>
                    <a:pt x="77" y="16"/>
                  </a:moveTo>
                  <a:lnTo>
                    <a:pt x="62" y="0"/>
                  </a:lnTo>
                  <a:lnTo>
                    <a:pt x="46" y="0"/>
                  </a:lnTo>
                  <a:lnTo>
                    <a:pt x="46" y="0"/>
                  </a:lnTo>
                  <a:lnTo>
                    <a:pt x="0" y="0"/>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725" name=""/>
            <p:cNvSpPr/>
            <p:nvPr/>
          </p:nvSpPr>
          <p:spPr>
            <a:xfrm>
              <a:off x="5329440" y="4720680"/>
              <a:ext cx="1800" cy="10080"/>
            </a:xfrm>
            <a:prstGeom prst="line">
              <a:avLst/>
            </a:prstGeom>
            <a:ln w="792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726" name=""/>
            <p:cNvSpPr/>
            <p:nvPr/>
          </p:nvSpPr>
          <p:spPr>
            <a:xfrm>
              <a:off x="5310000" y="4731120"/>
              <a:ext cx="19440" cy="17280"/>
            </a:xfrm>
            <a:custGeom>
              <a:avLst/>
              <a:gdLst/>
              <a:ahLst/>
              <a:rect l="l" t="t" r="r" b="b"/>
              <a:pathLst>
                <a:path w="11" h="10">
                  <a:moveTo>
                    <a:pt x="11" y="0"/>
                  </a:moveTo>
                  <a:lnTo>
                    <a:pt x="11" y="0"/>
                  </a:lnTo>
                  <a:lnTo>
                    <a:pt x="6" y="0"/>
                  </a:lnTo>
                  <a:lnTo>
                    <a:pt x="0" y="10"/>
                  </a:lnTo>
                </a:path>
              </a:pathLst>
            </a:custGeom>
            <a:solidFill>
              <a:srgbClr val="00ff00"/>
            </a:solid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727" name=""/>
            <p:cNvSpPr/>
            <p:nvPr/>
          </p:nvSpPr>
          <p:spPr>
            <a:xfrm>
              <a:off x="5384880" y="4591800"/>
              <a:ext cx="100080" cy="55800"/>
            </a:xfrm>
            <a:custGeom>
              <a:avLst/>
              <a:gdLst/>
              <a:ahLst/>
              <a:rect l="l" t="t" r="r" b="b"/>
              <a:pathLst>
                <a:path w="56" h="32">
                  <a:moveTo>
                    <a:pt x="0" y="0"/>
                  </a:moveTo>
                  <a:lnTo>
                    <a:pt x="20" y="11"/>
                  </a:lnTo>
                  <a:lnTo>
                    <a:pt x="56" y="32"/>
                  </a:lnTo>
                </a:path>
              </a:pathLst>
            </a:custGeom>
            <a:solidFill>
              <a:srgbClr val="00ff00"/>
            </a:solidFill>
            <a:ln w="792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728" name=""/>
            <p:cNvSpPr/>
            <p:nvPr/>
          </p:nvSpPr>
          <p:spPr>
            <a:xfrm>
              <a:off x="5485320" y="4647600"/>
              <a:ext cx="19800" cy="55440"/>
            </a:xfrm>
            <a:custGeom>
              <a:avLst/>
              <a:gdLst/>
              <a:ahLst/>
              <a:rect l="l" t="t" r="r" b="b"/>
              <a:pathLst>
                <a:path w="11" h="32">
                  <a:moveTo>
                    <a:pt x="0" y="0"/>
                  </a:moveTo>
                  <a:lnTo>
                    <a:pt x="0" y="11"/>
                  </a:lnTo>
                  <a:lnTo>
                    <a:pt x="0" y="21"/>
                  </a:lnTo>
                  <a:lnTo>
                    <a:pt x="11" y="32"/>
                  </a:lnTo>
                </a:path>
              </a:pathLst>
            </a:custGeom>
            <a:solidFill>
              <a:srgbClr val="00ff00"/>
            </a:solid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729" name=""/>
            <p:cNvSpPr/>
            <p:nvPr/>
          </p:nvSpPr>
          <p:spPr>
            <a:xfrm>
              <a:off x="5505120" y="4675320"/>
              <a:ext cx="26640" cy="27720"/>
            </a:xfrm>
            <a:custGeom>
              <a:avLst/>
              <a:gdLst/>
              <a:ahLst/>
              <a:rect l="l" t="t" r="r" b="b"/>
              <a:pathLst>
                <a:path w="15" h="16">
                  <a:moveTo>
                    <a:pt x="0" y="16"/>
                  </a:moveTo>
                  <a:lnTo>
                    <a:pt x="0" y="10"/>
                  </a:lnTo>
                  <a:lnTo>
                    <a:pt x="10" y="0"/>
                  </a:lnTo>
                  <a:lnTo>
                    <a:pt x="15" y="0"/>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730" name=""/>
            <p:cNvSpPr/>
            <p:nvPr/>
          </p:nvSpPr>
          <p:spPr>
            <a:xfrm>
              <a:off x="5531760" y="4628520"/>
              <a:ext cx="74880" cy="55440"/>
            </a:xfrm>
            <a:custGeom>
              <a:avLst/>
              <a:gdLst/>
              <a:ahLst/>
              <a:rect l="l" t="t" r="r" b="b"/>
              <a:pathLst>
                <a:path w="42" h="32">
                  <a:moveTo>
                    <a:pt x="0" y="27"/>
                  </a:moveTo>
                  <a:lnTo>
                    <a:pt x="16" y="32"/>
                  </a:lnTo>
                  <a:lnTo>
                    <a:pt x="42" y="32"/>
                  </a:lnTo>
                  <a:lnTo>
                    <a:pt x="42" y="0"/>
                  </a:lnTo>
                  <a:lnTo>
                    <a:pt x="21" y="0"/>
                  </a:lnTo>
                </a:path>
              </a:pathLst>
            </a:custGeom>
            <a:solidFill>
              <a:srgbClr val="00ff00"/>
            </a:solid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731" name=""/>
            <p:cNvSpPr/>
            <p:nvPr/>
          </p:nvSpPr>
          <p:spPr>
            <a:xfrm>
              <a:off x="4812840" y="4795560"/>
              <a:ext cx="100080" cy="82080"/>
            </a:xfrm>
            <a:custGeom>
              <a:avLst/>
              <a:gdLst/>
              <a:ahLst/>
              <a:rect l="l" t="t" r="r" b="b"/>
              <a:pathLst>
                <a:path w="56" h="47">
                  <a:moveTo>
                    <a:pt x="51" y="0"/>
                  </a:moveTo>
                  <a:lnTo>
                    <a:pt x="56" y="10"/>
                  </a:lnTo>
                  <a:lnTo>
                    <a:pt x="0" y="47"/>
                  </a:lnTo>
                </a:path>
              </a:pathLst>
            </a:custGeom>
            <a:solidFill>
              <a:srgbClr val="00ff00"/>
            </a:solidFill>
            <a:ln w="7920">
              <a:solidFill>
                <a:srgbClr val="ffffff"/>
              </a:solidFill>
              <a:round/>
            </a:ln>
          </p:spPr>
          <p:style>
            <a:lnRef idx="0"/>
            <a:fillRef idx="0"/>
            <a:effectRef idx="0"/>
            <a:fontRef idx="minor"/>
          </p:style>
          <p:txBody>
            <a:bodyPr lIns="90000" rIns="90000" tIns="35280" bIns="35280" anchor="t">
              <a:noAutofit/>
            </a:bodyPr>
            <a:p>
              <a:endParaRPr b="0" lang="en-US" sz="2400" strike="noStrike" u="none">
                <a:solidFill>
                  <a:srgbClr val="000000"/>
                </a:solidFill>
                <a:effectLst/>
                <a:uFillTx/>
                <a:latin typeface="Times New Roman"/>
              </a:endParaRPr>
            </a:p>
          </p:txBody>
        </p:sp>
        <p:sp>
          <p:nvSpPr>
            <p:cNvPr id="2732" name=""/>
            <p:cNvSpPr/>
            <p:nvPr/>
          </p:nvSpPr>
          <p:spPr>
            <a:xfrm>
              <a:off x="4877280" y="4840920"/>
              <a:ext cx="174960" cy="443520"/>
            </a:xfrm>
            <a:custGeom>
              <a:avLst/>
              <a:gdLst/>
              <a:ahLst/>
              <a:rect l="l" t="t" r="r" b="b"/>
              <a:pathLst>
                <a:path w="98" h="255">
                  <a:moveTo>
                    <a:pt x="0" y="0"/>
                  </a:moveTo>
                  <a:lnTo>
                    <a:pt x="46" y="64"/>
                  </a:lnTo>
                  <a:lnTo>
                    <a:pt x="51" y="85"/>
                  </a:lnTo>
                  <a:lnTo>
                    <a:pt x="72" y="117"/>
                  </a:lnTo>
                  <a:lnTo>
                    <a:pt x="72" y="127"/>
                  </a:lnTo>
                  <a:lnTo>
                    <a:pt x="67" y="143"/>
                  </a:lnTo>
                  <a:lnTo>
                    <a:pt x="82" y="218"/>
                  </a:lnTo>
                  <a:lnTo>
                    <a:pt x="93" y="218"/>
                  </a:lnTo>
                  <a:lnTo>
                    <a:pt x="98" y="25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3" name=""/>
            <p:cNvSpPr/>
            <p:nvPr/>
          </p:nvSpPr>
          <p:spPr>
            <a:xfrm>
              <a:off x="4950720" y="4924440"/>
              <a:ext cx="128520" cy="312840"/>
            </a:xfrm>
            <a:custGeom>
              <a:avLst/>
              <a:gdLst/>
              <a:ahLst/>
              <a:rect l="l" t="t" r="r" b="b"/>
              <a:pathLst>
                <a:path w="72" h="180">
                  <a:moveTo>
                    <a:pt x="5" y="180"/>
                  </a:moveTo>
                  <a:lnTo>
                    <a:pt x="0" y="117"/>
                  </a:lnTo>
                  <a:lnTo>
                    <a:pt x="0" y="101"/>
                  </a:lnTo>
                  <a:lnTo>
                    <a:pt x="10" y="85"/>
                  </a:lnTo>
                  <a:lnTo>
                    <a:pt x="10" y="64"/>
                  </a:lnTo>
                  <a:lnTo>
                    <a:pt x="31" y="69"/>
                  </a:lnTo>
                  <a:lnTo>
                    <a:pt x="41" y="32"/>
                  </a:lnTo>
                  <a:lnTo>
                    <a:pt x="47" y="26"/>
                  </a:lnTo>
                  <a:lnTo>
                    <a:pt x="72"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4" name=""/>
            <p:cNvSpPr/>
            <p:nvPr/>
          </p:nvSpPr>
          <p:spPr>
            <a:xfrm>
              <a:off x="5079240" y="4887720"/>
              <a:ext cx="46440" cy="36360"/>
            </a:xfrm>
            <a:custGeom>
              <a:avLst/>
              <a:gdLst/>
              <a:ahLst/>
              <a:rect l="l" t="t" r="r" b="b"/>
              <a:pathLst>
                <a:path w="26" h="21">
                  <a:moveTo>
                    <a:pt x="0" y="21"/>
                  </a:moveTo>
                  <a:lnTo>
                    <a:pt x="0" y="16"/>
                  </a:lnTo>
                  <a:lnTo>
                    <a:pt x="5" y="10"/>
                  </a:lnTo>
                  <a:lnTo>
                    <a:pt x="26" y="0"/>
                  </a:lnTo>
                </a:path>
              </a:pathLst>
            </a:custGeom>
            <a:solidFill>
              <a:srgbClr val="00ff00"/>
            </a:solid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735" name=""/>
            <p:cNvSpPr/>
            <p:nvPr/>
          </p:nvSpPr>
          <p:spPr>
            <a:xfrm>
              <a:off x="5125680" y="4869000"/>
              <a:ext cx="46080" cy="18720"/>
            </a:xfrm>
            <a:custGeom>
              <a:avLst/>
              <a:gdLst/>
              <a:ahLst/>
              <a:rect l="l" t="t" r="r" b="b"/>
              <a:pathLst>
                <a:path w="26" h="11">
                  <a:moveTo>
                    <a:pt x="0" y="11"/>
                  </a:moveTo>
                  <a:lnTo>
                    <a:pt x="5" y="11"/>
                  </a:lnTo>
                  <a:lnTo>
                    <a:pt x="16" y="0"/>
                  </a:lnTo>
                  <a:lnTo>
                    <a:pt x="26" y="0"/>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736" name=""/>
            <p:cNvSpPr/>
            <p:nvPr/>
          </p:nvSpPr>
          <p:spPr>
            <a:xfrm>
              <a:off x="5172120" y="4748400"/>
              <a:ext cx="165960" cy="139320"/>
            </a:xfrm>
            <a:custGeom>
              <a:avLst/>
              <a:gdLst/>
              <a:ahLst/>
              <a:rect l="l" t="t" r="r" b="b"/>
              <a:pathLst>
                <a:path w="93" h="80">
                  <a:moveTo>
                    <a:pt x="0" y="69"/>
                  </a:moveTo>
                  <a:lnTo>
                    <a:pt x="10" y="69"/>
                  </a:lnTo>
                  <a:lnTo>
                    <a:pt x="21" y="80"/>
                  </a:lnTo>
                  <a:lnTo>
                    <a:pt x="31" y="80"/>
                  </a:lnTo>
                  <a:lnTo>
                    <a:pt x="67" y="37"/>
                  </a:lnTo>
                  <a:lnTo>
                    <a:pt x="83" y="32"/>
                  </a:lnTo>
                  <a:lnTo>
                    <a:pt x="83" y="37"/>
                  </a:lnTo>
                  <a:lnTo>
                    <a:pt x="93" y="37"/>
                  </a:lnTo>
                  <a:lnTo>
                    <a:pt x="93" y="27"/>
                  </a:lnTo>
                  <a:lnTo>
                    <a:pt x="88" y="6"/>
                  </a:lnTo>
                  <a:lnTo>
                    <a:pt x="72"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7" name=""/>
            <p:cNvSpPr/>
            <p:nvPr/>
          </p:nvSpPr>
          <p:spPr>
            <a:xfrm flipV="1">
              <a:off x="4996800" y="4943520"/>
              <a:ext cx="8640" cy="9216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38" name=""/>
            <p:cNvSpPr/>
            <p:nvPr/>
          </p:nvSpPr>
          <p:spPr>
            <a:xfrm>
              <a:off x="5005800" y="4915800"/>
              <a:ext cx="17640" cy="27360"/>
            </a:xfrm>
            <a:custGeom>
              <a:avLst/>
              <a:gdLst/>
              <a:ahLst/>
              <a:rect l="l" t="t" r="r" b="b"/>
              <a:pathLst>
                <a:path w="10" h="16">
                  <a:moveTo>
                    <a:pt x="0" y="16"/>
                  </a:moveTo>
                  <a:lnTo>
                    <a:pt x="0" y="10"/>
                  </a:lnTo>
                  <a:lnTo>
                    <a:pt x="0" y="10"/>
                  </a:lnTo>
                  <a:lnTo>
                    <a:pt x="10" y="0"/>
                  </a:lnTo>
                </a:path>
              </a:pathLst>
            </a:custGeom>
            <a:solidFill>
              <a:srgbClr val="00ff00"/>
            </a:solid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739" name=""/>
            <p:cNvSpPr/>
            <p:nvPr/>
          </p:nvSpPr>
          <p:spPr>
            <a:xfrm>
              <a:off x="4903920" y="2755080"/>
              <a:ext cx="341280" cy="231480"/>
            </a:xfrm>
            <a:custGeom>
              <a:avLst/>
              <a:gdLst/>
              <a:ahLst/>
              <a:rect l="l" t="t" r="r" b="b"/>
              <a:pathLst>
                <a:path w="191" h="133">
                  <a:moveTo>
                    <a:pt x="0" y="0"/>
                  </a:moveTo>
                  <a:lnTo>
                    <a:pt x="73" y="128"/>
                  </a:lnTo>
                  <a:lnTo>
                    <a:pt x="83" y="133"/>
                  </a:lnTo>
                  <a:lnTo>
                    <a:pt x="83" y="64"/>
                  </a:lnTo>
                  <a:lnTo>
                    <a:pt x="114" y="27"/>
                  </a:lnTo>
                  <a:lnTo>
                    <a:pt x="134" y="11"/>
                  </a:lnTo>
                  <a:lnTo>
                    <a:pt x="191" y="59"/>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0" name=""/>
            <p:cNvSpPr/>
            <p:nvPr/>
          </p:nvSpPr>
          <p:spPr>
            <a:xfrm>
              <a:off x="5052600" y="2810520"/>
              <a:ext cx="1042560" cy="92160"/>
            </a:xfrm>
            <a:custGeom>
              <a:avLst/>
              <a:gdLst/>
              <a:ahLst/>
              <a:rect l="l" t="t" r="r" b="b"/>
              <a:pathLst>
                <a:path w="583" h="53">
                  <a:moveTo>
                    <a:pt x="0" y="32"/>
                  </a:moveTo>
                  <a:lnTo>
                    <a:pt x="26" y="27"/>
                  </a:lnTo>
                  <a:lnTo>
                    <a:pt x="46" y="0"/>
                  </a:lnTo>
                  <a:lnTo>
                    <a:pt x="175" y="11"/>
                  </a:lnTo>
                  <a:lnTo>
                    <a:pt x="175" y="32"/>
                  </a:lnTo>
                  <a:lnTo>
                    <a:pt x="191" y="37"/>
                  </a:lnTo>
                  <a:lnTo>
                    <a:pt x="191" y="53"/>
                  </a:lnTo>
                  <a:lnTo>
                    <a:pt x="330" y="43"/>
                  </a:lnTo>
                  <a:lnTo>
                    <a:pt x="423" y="43"/>
                  </a:lnTo>
                  <a:lnTo>
                    <a:pt x="480" y="32"/>
                  </a:lnTo>
                  <a:lnTo>
                    <a:pt x="485" y="21"/>
                  </a:lnTo>
                  <a:lnTo>
                    <a:pt x="537" y="16"/>
                  </a:lnTo>
                  <a:lnTo>
                    <a:pt x="583" y="6"/>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41" name=""/>
            <p:cNvSpPr/>
            <p:nvPr/>
          </p:nvSpPr>
          <p:spPr>
            <a:xfrm>
              <a:off x="6778080" y="3115440"/>
              <a:ext cx="46440" cy="18720"/>
            </a:xfrm>
            <a:custGeom>
              <a:avLst/>
              <a:gdLst/>
              <a:ahLst/>
              <a:rect l="l" t="t" r="r" b="b"/>
              <a:pathLst>
                <a:path w="26" h="11">
                  <a:moveTo>
                    <a:pt x="26" y="0"/>
                  </a:moveTo>
                  <a:lnTo>
                    <a:pt x="21" y="11"/>
                  </a:lnTo>
                  <a:lnTo>
                    <a:pt x="11" y="11"/>
                  </a:lnTo>
                  <a:lnTo>
                    <a:pt x="0" y="11"/>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742" name=""/>
            <p:cNvSpPr/>
            <p:nvPr/>
          </p:nvSpPr>
          <p:spPr>
            <a:xfrm>
              <a:off x="6188040" y="3115440"/>
              <a:ext cx="46440" cy="139320"/>
            </a:xfrm>
            <a:custGeom>
              <a:avLst/>
              <a:gdLst/>
              <a:ahLst/>
              <a:rect l="l" t="t" r="r" b="b"/>
              <a:pathLst>
                <a:path w="26" h="80">
                  <a:moveTo>
                    <a:pt x="0" y="43"/>
                  </a:moveTo>
                  <a:lnTo>
                    <a:pt x="5" y="48"/>
                  </a:lnTo>
                  <a:lnTo>
                    <a:pt x="20" y="80"/>
                  </a:lnTo>
                  <a:lnTo>
                    <a:pt x="15" y="43"/>
                  </a:lnTo>
                  <a:lnTo>
                    <a:pt x="26"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3" name=""/>
            <p:cNvSpPr/>
            <p:nvPr/>
          </p:nvSpPr>
          <p:spPr>
            <a:xfrm>
              <a:off x="6372360" y="3106800"/>
              <a:ext cx="84240" cy="109440"/>
            </a:xfrm>
            <a:custGeom>
              <a:avLst/>
              <a:gdLst/>
              <a:ahLst/>
              <a:rect l="l" t="t" r="r" b="b"/>
              <a:pathLst>
                <a:path w="47" h="63">
                  <a:moveTo>
                    <a:pt x="47" y="26"/>
                  </a:moveTo>
                  <a:lnTo>
                    <a:pt x="47" y="37"/>
                  </a:lnTo>
                  <a:lnTo>
                    <a:pt x="21" y="53"/>
                  </a:lnTo>
                  <a:lnTo>
                    <a:pt x="10" y="63"/>
                  </a:lnTo>
                  <a:lnTo>
                    <a:pt x="5" y="48"/>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4" name=""/>
            <p:cNvSpPr/>
            <p:nvPr/>
          </p:nvSpPr>
          <p:spPr>
            <a:xfrm>
              <a:off x="6409800" y="3124080"/>
              <a:ext cx="221760" cy="111240"/>
            </a:xfrm>
            <a:custGeom>
              <a:avLst/>
              <a:gdLst/>
              <a:ahLst/>
              <a:rect l="l" t="t" r="r" b="b"/>
              <a:pathLst>
                <a:path w="124" h="64">
                  <a:moveTo>
                    <a:pt x="15" y="11"/>
                  </a:moveTo>
                  <a:lnTo>
                    <a:pt x="26" y="22"/>
                  </a:lnTo>
                  <a:lnTo>
                    <a:pt x="31" y="16"/>
                  </a:lnTo>
                  <a:lnTo>
                    <a:pt x="36" y="6"/>
                  </a:lnTo>
                  <a:lnTo>
                    <a:pt x="62" y="0"/>
                  </a:lnTo>
                  <a:lnTo>
                    <a:pt x="67" y="32"/>
                  </a:lnTo>
                  <a:lnTo>
                    <a:pt x="57" y="43"/>
                  </a:lnTo>
                  <a:lnTo>
                    <a:pt x="20" y="64"/>
                  </a:lnTo>
                  <a:lnTo>
                    <a:pt x="5" y="64"/>
                  </a:lnTo>
                  <a:lnTo>
                    <a:pt x="0" y="59"/>
                  </a:lnTo>
                  <a:lnTo>
                    <a:pt x="0" y="48"/>
                  </a:lnTo>
                  <a:lnTo>
                    <a:pt x="20" y="38"/>
                  </a:lnTo>
                  <a:lnTo>
                    <a:pt x="31" y="32"/>
                  </a:lnTo>
                  <a:lnTo>
                    <a:pt x="57" y="27"/>
                  </a:lnTo>
                  <a:lnTo>
                    <a:pt x="82" y="22"/>
                  </a:lnTo>
                  <a:lnTo>
                    <a:pt x="98" y="16"/>
                  </a:lnTo>
                  <a:lnTo>
                    <a:pt x="108" y="16"/>
                  </a:lnTo>
                  <a:lnTo>
                    <a:pt x="118" y="11"/>
                  </a:lnTo>
                  <a:lnTo>
                    <a:pt x="124" y="1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5" name=""/>
            <p:cNvSpPr/>
            <p:nvPr/>
          </p:nvSpPr>
          <p:spPr>
            <a:xfrm>
              <a:off x="6456600" y="2903040"/>
              <a:ext cx="64080" cy="259200"/>
            </a:xfrm>
            <a:custGeom>
              <a:avLst/>
              <a:gdLst/>
              <a:ahLst/>
              <a:rect l="l" t="t" r="r" b="b"/>
              <a:pathLst>
                <a:path w="36" h="149">
                  <a:moveTo>
                    <a:pt x="0" y="149"/>
                  </a:moveTo>
                  <a:lnTo>
                    <a:pt x="10" y="133"/>
                  </a:lnTo>
                  <a:lnTo>
                    <a:pt x="5" y="122"/>
                  </a:lnTo>
                  <a:lnTo>
                    <a:pt x="20" y="112"/>
                  </a:lnTo>
                  <a:lnTo>
                    <a:pt x="15" y="101"/>
                  </a:lnTo>
                  <a:lnTo>
                    <a:pt x="15" y="74"/>
                  </a:lnTo>
                  <a:lnTo>
                    <a:pt x="31" y="69"/>
                  </a:lnTo>
                  <a:lnTo>
                    <a:pt x="36" y="59"/>
                  </a:lnTo>
                  <a:lnTo>
                    <a:pt x="31" y="32"/>
                  </a:lnTo>
                  <a:lnTo>
                    <a:pt x="20" y="16"/>
                  </a:lnTo>
                  <a:lnTo>
                    <a:pt x="36"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6" name=""/>
            <p:cNvSpPr/>
            <p:nvPr/>
          </p:nvSpPr>
          <p:spPr>
            <a:xfrm>
              <a:off x="6797880" y="3042360"/>
              <a:ext cx="376920" cy="257400"/>
            </a:xfrm>
            <a:custGeom>
              <a:avLst/>
              <a:gdLst/>
              <a:ahLst/>
              <a:rect l="l" t="t" r="r" b="b"/>
              <a:pathLst>
                <a:path w="211" h="148">
                  <a:moveTo>
                    <a:pt x="5" y="0"/>
                  </a:moveTo>
                  <a:lnTo>
                    <a:pt x="0" y="26"/>
                  </a:lnTo>
                  <a:lnTo>
                    <a:pt x="0" y="47"/>
                  </a:lnTo>
                  <a:lnTo>
                    <a:pt x="5" y="47"/>
                  </a:lnTo>
                  <a:lnTo>
                    <a:pt x="31" y="69"/>
                  </a:lnTo>
                  <a:lnTo>
                    <a:pt x="46" y="85"/>
                  </a:lnTo>
                  <a:lnTo>
                    <a:pt x="51" y="100"/>
                  </a:lnTo>
                  <a:lnTo>
                    <a:pt x="51" y="111"/>
                  </a:lnTo>
                  <a:lnTo>
                    <a:pt x="82" y="132"/>
                  </a:lnTo>
                  <a:lnTo>
                    <a:pt x="98" y="148"/>
                  </a:lnTo>
                  <a:lnTo>
                    <a:pt x="134" y="143"/>
                  </a:lnTo>
                  <a:lnTo>
                    <a:pt x="144" y="143"/>
                  </a:lnTo>
                  <a:lnTo>
                    <a:pt x="160" y="138"/>
                  </a:lnTo>
                  <a:lnTo>
                    <a:pt x="175" y="138"/>
                  </a:lnTo>
                  <a:lnTo>
                    <a:pt x="196" y="138"/>
                  </a:lnTo>
                  <a:lnTo>
                    <a:pt x="206" y="138"/>
                  </a:lnTo>
                  <a:lnTo>
                    <a:pt x="211" y="127"/>
                  </a:lnTo>
                  <a:lnTo>
                    <a:pt x="211" y="122"/>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7" name=""/>
            <p:cNvSpPr/>
            <p:nvPr/>
          </p:nvSpPr>
          <p:spPr>
            <a:xfrm>
              <a:off x="6538320" y="3051000"/>
              <a:ext cx="93240" cy="147960"/>
            </a:xfrm>
            <a:custGeom>
              <a:avLst/>
              <a:gdLst/>
              <a:ahLst/>
              <a:rect l="l" t="t" r="r" b="b"/>
              <a:pathLst>
                <a:path w="52" h="85">
                  <a:moveTo>
                    <a:pt x="52" y="0"/>
                  </a:moveTo>
                  <a:lnTo>
                    <a:pt x="36" y="48"/>
                  </a:lnTo>
                  <a:lnTo>
                    <a:pt x="31" y="85"/>
                  </a:lnTo>
                  <a:lnTo>
                    <a:pt x="26" y="58"/>
                  </a:lnTo>
                  <a:lnTo>
                    <a:pt x="5" y="16"/>
                  </a:lnTo>
                  <a:lnTo>
                    <a:pt x="0" y="1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8" name=""/>
            <p:cNvSpPr/>
            <p:nvPr/>
          </p:nvSpPr>
          <p:spPr>
            <a:xfrm>
              <a:off x="6474240" y="3134520"/>
              <a:ext cx="267840" cy="82080"/>
            </a:xfrm>
            <a:custGeom>
              <a:avLst/>
              <a:gdLst/>
              <a:ahLst/>
              <a:rect l="l" t="t" r="r" b="b"/>
              <a:pathLst>
                <a:path w="150" h="47">
                  <a:moveTo>
                    <a:pt x="0" y="10"/>
                  </a:moveTo>
                  <a:lnTo>
                    <a:pt x="5" y="10"/>
                  </a:lnTo>
                  <a:lnTo>
                    <a:pt x="10" y="5"/>
                  </a:lnTo>
                  <a:lnTo>
                    <a:pt x="10" y="21"/>
                  </a:lnTo>
                  <a:lnTo>
                    <a:pt x="21" y="47"/>
                  </a:lnTo>
                  <a:lnTo>
                    <a:pt x="36" y="47"/>
                  </a:lnTo>
                  <a:lnTo>
                    <a:pt x="31" y="26"/>
                  </a:lnTo>
                  <a:lnTo>
                    <a:pt x="93" y="10"/>
                  </a:lnTo>
                  <a:lnTo>
                    <a:pt x="119" y="0"/>
                  </a:lnTo>
                  <a:lnTo>
                    <a:pt x="139" y="0"/>
                  </a:lnTo>
                  <a:lnTo>
                    <a:pt x="150" y="5"/>
                  </a:lnTo>
                </a:path>
              </a:pathLst>
            </a:custGeom>
            <a:solidFill>
              <a:srgbClr val="00ff00"/>
            </a:solidFill>
            <a:ln w="7920">
              <a:solidFill>
                <a:srgbClr val="ffffff"/>
              </a:solidFill>
              <a:round/>
            </a:ln>
          </p:spPr>
          <p:style>
            <a:lnRef idx="0"/>
            <a:fillRef idx="0"/>
            <a:effectRef idx="0"/>
            <a:fontRef idx="minor"/>
          </p:style>
          <p:txBody>
            <a:bodyPr lIns="90000" rIns="90000" tIns="35280" bIns="35280" anchor="t">
              <a:noAutofit/>
            </a:bodyPr>
            <a:p>
              <a:endParaRPr b="0" lang="en-US" sz="2400" strike="noStrike" u="none">
                <a:solidFill>
                  <a:srgbClr val="000000"/>
                </a:solidFill>
                <a:effectLst/>
                <a:uFillTx/>
                <a:latin typeface="Times New Roman"/>
              </a:endParaRPr>
            </a:p>
          </p:txBody>
        </p:sp>
        <p:sp>
          <p:nvSpPr>
            <p:cNvPr id="2749" name=""/>
            <p:cNvSpPr/>
            <p:nvPr/>
          </p:nvSpPr>
          <p:spPr>
            <a:xfrm>
              <a:off x="6649560" y="3134520"/>
              <a:ext cx="37080" cy="55800"/>
            </a:xfrm>
            <a:custGeom>
              <a:avLst/>
              <a:gdLst/>
              <a:ahLst/>
              <a:rect l="l" t="t" r="r" b="b"/>
              <a:pathLst>
                <a:path w="21" h="32">
                  <a:moveTo>
                    <a:pt x="0" y="0"/>
                  </a:moveTo>
                  <a:lnTo>
                    <a:pt x="5" y="0"/>
                  </a:lnTo>
                  <a:lnTo>
                    <a:pt x="5" y="5"/>
                  </a:lnTo>
                  <a:lnTo>
                    <a:pt x="21" y="21"/>
                  </a:lnTo>
                  <a:lnTo>
                    <a:pt x="21" y="32"/>
                  </a:lnTo>
                </a:path>
              </a:pathLst>
            </a:custGeom>
            <a:solidFill>
              <a:srgbClr val="00ff00"/>
            </a:solidFill>
            <a:ln w="792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750" name=""/>
            <p:cNvSpPr/>
            <p:nvPr/>
          </p:nvSpPr>
          <p:spPr>
            <a:xfrm>
              <a:off x="6372360" y="3190320"/>
              <a:ext cx="323640" cy="64080"/>
            </a:xfrm>
            <a:custGeom>
              <a:avLst/>
              <a:gdLst/>
              <a:ahLst/>
              <a:rect l="l" t="t" r="r" b="b"/>
              <a:pathLst>
                <a:path w="181" h="37">
                  <a:moveTo>
                    <a:pt x="176" y="0"/>
                  </a:moveTo>
                  <a:lnTo>
                    <a:pt x="181" y="5"/>
                  </a:lnTo>
                  <a:lnTo>
                    <a:pt x="155" y="10"/>
                  </a:lnTo>
                  <a:lnTo>
                    <a:pt x="124" y="15"/>
                  </a:lnTo>
                  <a:lnTo>
                    <a:pt x="98" y="26"/>
                  </a:lnTo>
                  <a:lnTo>
                    <a:pt x="67" y="31"/>
                  </a:lnTo>
                  <a:lnTo>
                    <a:pt x="41" y="37"/>
                  </a:lnTo>
                  <a:lnTo>
                    <a:pt x="21" y="31"/>
                  </a:lnTo>
                  <a:lnTo>
                    <a:pt x="5" y="31"/>
                  </a:lnTo>
                  <a:lnTo>
                    <a:pt x="0" y="21"/>
                  </a:lnTo>
                </a:path>
              </a:pathLst>
            </a:custGeom>
            <a:solidFill>
              <a:srgbClr val="00ff00"/>
            </a:solidFill>
            <a:ln w="792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751" name=""/>
            <p:cNvSpPr/>
            <p:nvPr/>
          </p:nvSpPr>
          <p:spPr>
            <a:xfrm>
              <a:off x="5892840" y="3087360"/>
              <a:ext cx="277200" cy="147960"/>
            </a:xfrm>
            <a:custGeom>
              <a:avLst/>
              <a:gdLst/>
              <a:ahLst/>
              <a:rect l="l" t="t" r="r" b="b"/>
              <a:pathLst>
                <a:path w="155" h="85">
                  <a:moveTo>
                    <a:pt x="0" y="85"/>
                  </a:moveTo>
                  <a:lnTo>
                    <a:pt x="31" y="74"/>
                  </a:lnTo>
                  <a:lnTo>
                    <a:pt x="87" y="59"/>
                  </a:lnTo>
                  <a:lnTo>
                    <a:pt x="155" y="59"/>
                  </a:lnTo>
                  <a:lnTo>
                    <a:pt x="155" y="43"/>
                  </a:lnTo>
                  <a:lnTo>
                    <a:pt x="144"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2" name=""/>
            <p:cNvSpPr/>
            <p:nvPr/>
          </p:nvSpPr>
          <p:spPr>
            <a:xfrm>
              <a:off x="6871320" y="3022920"/>
              <a:ext cx="64080" cy="19080"/>
            </a:xfrm>
            <a:custGeom>
              <a:avLst/>
              <a:gdLst/>
              <a:ahLst/>
              <a:rect l="l" t="t" r="r" b="b"/>
              <a:pathLst>
                <a:path w="36" h="11">
                  <a:moveTo>
                    <a:pt x="36" y="0"/>
                  </a:moveTo>
                  <a:lnTo>
                    <a:pt x="21" y="5"/>
                  </a:lnTo>
                  <a:lnTo>
                    <a:pt x="10" y="11"/>
                  </a:lnTo>
                  <a:lnTo>
                    <a:pt x="0" y="11"/>
                  </a:lnTo>
                </a:path>
              </a:pathLst>
            </a:custGeom>
            <a:solidFill>
              <a:srgbClr val="00ff00"/>
            </a:solid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753" name=""/>
            <p:cNvSpPr/>
            <p:nvPr/>
          </p:nvSpPr>
          <p:spPr>
            <a:xfrm>
              <a:off x="6982200" y="2986920"/>
              <a:ext cx="183960" cy="27360"/>
            </a:xfrm>
            <a:custGeom>
              <a:avLst/>
              <a:gdLst/>
              <a:ahLst/>
              <a:rect l="l" t="t" r="r" b="b"/>
              <a:pathLst>
                <a:path w="103" h="16">
                  <a:moveTo>
                    <a:pt x="103" y="0"/>
                  </a:moveTo>
                  <a:lnTo>
                    <a:pt x="98" y="11"/>
                  </a:lnTo>
                  <a:lnTo>
                    <a:pt x="93" y="16"/>
                  </a:lnTo>
                  <a:lnTo>
                    <a:pt x="51" y="16"/>
                  </a:lnTo>
                  <a:lnTo>
                    <a:pt x="31" y="16"/>
                  </a:lnTo>
                  <a:lnTo>
                    <a:pt x="15" y="16"/>
                  </a:lnTo>
                  <a:lnTo>
                    <a:pt x="0" y="16"/>
                  </a:lnTo>
                </a:path>
              </a:pathLst>
            </a:custGeom>
            <a:solidFill>
              <a:srgbClr val="00ff00"/>
            </a:solid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754" name=""/>
            <p:cNvSpPr/>
            <p:nvPr/>
          </p:nvSpPr>
          <p:spPr>
            <a:xfrm flipV="1">
              <a:off x="6824880" y="3162600"/>
              <a:ext cx="2808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755" name=""/>
            <p:cNvSpPr/>
            <p:nvPr/>
          </p:nvSpPr>
          <p:spPr>
            <a:xfrm>
              <a:off x="6667560" y="3134520"/>
              <a:ext cx="130320" cy="36360"/>
            </a:xfrm>
            <a:custGeom>
              <a:avLst/>
              <a:gdLst/>
              <a:ahLst/>
              <a:rect l="l" t="t" r="r" b="b"/>
              <a:pathLst>
                <a:path w="73" h="21">
                  <a:moveTo>
                    <a:pt x="0" y="0"/>
                  </a:moveTo>
                  <a:lnTo>
                    <a:pt x="5" y="5"/>
                  </a:lnTo>
                  <a:lnTo>
                    <a:pt x="11" y="10"/>
                  </a:lnTo>
                  <a:lnTo>
                    <a:pt x="36" y="10"/>
                  </a:lnTo>
                  <a:lnTo>
                    <a:pt x="52" y="5"/>
                  </a:lnTo>
                  <a:lnTo>
                    <a:pt x="62" y="5"/>
                  </a:lnTo>
                  <a:lnTo>
                    <a:pt x="67" y="10"/>
                  </a:lnTo>
                  <a:lnTo>
                    <a:pt x="73" y="5"/>
                  </a:lnTo>
                  <a:lnTo>
                    <a:pt x="73" y="10"/>
                  </a:lnTo>
                  <a:lnTo>
                    <a:pt x="73" y="21"/>
                  </a:lnTo>
                </a:path>
              </a:pathLst>
            </a:custGeom>
            <a:solidFill>
              <a:srgbClr val="00ff00"/>
            </a:solid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756" name=""/>
            <p:cNvSpPr/>
            <p:nvPr/>
          </p:nvSpPr>
          <p:spPr>
            <a:xfrm>
              <a:off x="6787080" y="3134520"/>
              <a:ext cx="84240" cy="156600"/>
            </a:xfrm>
            <a:custGeom>
              <a:avLst/>
              <a:gdLst/>
              <a:ahLst/>
              <a:rect l="l" t="t" r="r" b="b"/>
              <a:pathLst>
                <a:path w="47" h="90">
                  <a:moveTo>
                    <a:pt x="0" y="0"/>
                  </a:moveTo>
                  <a:lnTo>
                    <a:pt x="6" y="42"/>
                  </a:lnTo>
                  <a:lnTo>
                    <a:pt x="26" y="58"/>
                  </a:lnTo>
                  <a:lnTo>
                    <a:pt x="42" y="79"/>
                  </a:lnTo>
                  <a:lnTo>
                    <a:pt x="47" y="9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7" name=""/>
            <p:cNvSpPr/>
            <p:nvPr/>
          </p:nvSpPr>
          <p:spPr>
            <a:xfrm>
              <a:off x="6696000" y="3179880"/>
              <a:ext cx="119880" cy="19080"/>
            </a:xfrm>
            <a:custGeom>
              <a:avLst/>
              <a:gdLst/>
              <a:ahLst/>
              <a:rect l="l" t="t" r="r" b="b"/>
              <a:pathLst>
                <a:path w="67" h="11">
                  <a:moveTo>
                    <a:pt x="0" y="11"/>
                  </a:moveTo>
                  <a:lnTo>
                    <a:pt x="36" y="11"/>
                  </a:lnTo>
                  <a:lnTo>
                    <a:pt x="67" y="0"/>
                  </a:lnTo>
                  <a:lnTo>
                    <a:pt x="62" y="6"/>
                  </a:lnTo>
                </a:path>
              </a:pathLst>
            </a:custGeom>
            <a:solidFill>
              <a:srgbClr val="00ff00"/>
            </a:solid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758" name=""/>
            <p:cNvSpPr/>
            <p:nvPr/>
          </p:nvSpPr>
          <p:spPr>
            <a:xfrm>
              <a:off x="6723000" y="3190320"/>
              <a:ext cx="83880" cy="64080"/>
            </a:xfrm>
            <a:custGeom>
              <a:avLst/>
              <a:gdLst/>
              <a:ahLst/>
              <a:rect l="l" t="t" r="r" b="b"/>
              <a:pathLst>
                <a:path w="47" h="37">
                  <a:moveTo>
                    <a:pt x="47" y="0"/>
                  </a:moveTo>
                  <a:lnTo>
                    <a:pt x="42" y="10"/>
                  </a:lnTo>
                  <a:lnTo>
                    <a:pt x="16" y="31"/>
                  </a:lnTo>
                  <a:lnTo>
                    <a:pt x="0" y="37"/>
                  </a:lnTo>
                </a:path>
              </a:pathLst>
            </a:custGeom>
            <a:solidFill>
              <a:srgbClr val="00ff00"/>
            </a:solidFill>
            <a:ln w="792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759" name=""/>
            <p:cNvSpPr/>
            <p:nvPr/>
          </p:nvSpPr>
          <p:spPr>
            <a:xfrm>
              <a:off x="5680440" y="3429000"/>
              <a:ext cx="285840" cy="212400"/>
            </a:xfrm>
            <a:custGeom>
              <a:avLst/>
              <a:gdLst/>
              <a:ahLst/>
              <a:rect l="l" t="t" r="r" b="b"/>
              <a:pathLst>
                <a:path w="160" h="122">
                  <a:moveTo>
                    <a:pt x="0" y="16"/>
                  </a:moveTo>
                  <a:lnTo>
                    <a:pt x="52" y="37"/>
                  </a:lnTo>
                  <a:lnTo>
                    <a:pt x="57" y="48"/>
                  </a:lnTo>
                  <a:lnTo>
                    <a:pt x="124" y="122"/>
                  </a:lnTo>
                  <a:lnTo>
                    <a:pt x="160" y="122"/>
                  </a:lnTo>
                  <a:lnTo>
                    <a:pt x="134" y="43"/>
                  </a:lnTo>
                  <a:lnTo>
                    <a:pt x="124" y="22"/>
                  </a:lnTo>
                  <a:lnTo>
                    <a:pt x="113" y="6"/>
                  </a:lnTo>
                  <a:lnTo>
                    <a:pt x="108"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0" name=""/>
            <p:cNvSpPr/>
            <p:nvPr/>
          </p:nvSpPr>
          <p:spPr>
            <a:xfrm>
              <a:off x="6021720" y="3336480"/>
              <a:ext cx="37440" cy="147960"/>
            </a:xfrm>
            <a:custGeom>
              <a:avLst/>
              <a:gdLst/>
              <a:ahLst/>
              <a:rect l="l" t="t" r="r" b="b"/>
              <a:pathLst>
                <a:path w="21" h="85">
                  <a:moveTo>
                    <a:pt x="0" y="0"/>
                  </a:moveTo>
                  <a:lnTo>
                    <a:pt x="5" y="27"/>
                  </a:lnTo>
                  <a:lnTo>
                    <a:pt x="15" y="53"/>
                  </a:lnTo>
                  <a:lnTo>
                    <a:pt x="21" y="75"/>
                  </a:lnTo>
                  <a:lnTo>
                    <a:pt x="21" y="8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1" name=""/>
            <p:cNvSpPr/>
            <p:nvPr/>
          </p:nvSpPr>
          <p:spPr>
            <a:xfrm>
              <a:off x="5882400" y="3235680"/>
              <a:ext cx="203760" cy="139320"/>
            </a:xfrm>
            <a:custGeom>
              <a:avLst/>
              <a:gdLst/>
              <a:ahLst/>
              <a:rect l="l" t="t" r="r" b="b"/>
              <a:pathLst>
                <a:path w="114" h="80">
                  <a:moveTo>
                    <a:pt x="0" y="37"/>
                  </a:moveTo>
                  <a:lnTo>
                    <a:pt x="11" y="37"/>
                  </a:lnTo>
                  <a:lnTo>
                    <a:pt x="21" y="53"/>
                  </a:lnTo>
                  <a:lnTo>
                    <a:pt x="21" y="80"/>
                  </a:lnTo>
                  <a:lnTo>
                    <a:pt x="16" y="53"/>
                  </a:lnTo>
                  <a:lnTo>
                    <a:pt x="6" y="48"/>
                  </a:lnTo>
                  <a:lnTo>
                    <a:pt x="0" y="48"/>
                  </a:lnTo>
                  <a:lnTo>
                    <a:pt x="0" y="58"/>
                  </a:lnTo>
                  <a:lnTo>
                    <a:pt x="0" y="74"/>
                  </a:lnTo>
                  <a:lnTo>
                    <a:pt x="11" y="80"/>
                  </a:lnTo>
                  <a:lnTo>
                    <a:pt x="21" y="80"/>
                  </a:lnTo>
                  <a:lnTo>
                    <a:pt x="57" y="69"/>
                  </a:lnTo>
                  <a:lnTo>
                    <a:pt x="73" y="64"/>
                  </a:lnTo>
                  <a:lnTo>
                    <a:pt x="78" y="48"/>
                  </a:lnTo>
                  <a:lnTo>
                    <a:pt x="99" y="27"/>
                  </a:lnTo>
                  <a:lnTo>
                    <a:pt x="109" y="21"/>
                  </a:lnTo>
                  <a:lnTo>
                    <a:pt x="114"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2" name=""/>
            <p:cNvSpPr/>
            <p:nvPr/>
          </p:nvSpPr>
          <p:spPr>
            <a:xfrm>
              <a:off x="6234840" y="3346920"/>
              <a:ext cx="396720" cy="156600"/>
            </a:xfrm>
            <a:custGeom>
              <a:avLst/>
              <a:gdLst/>
              <a:ahLst/>
              <a:rect l="l" t="t" r="r" b="b"/>
              <a:pathLst>
                <a:path w="222" h="90">
                  <a:moveTo>
                    <a:pt x="0" y="26"/>
                  </a:moveTo>
                  <a:lnTo>
                    <a:pt x="36" y="26"/>
                  </a:lnTo>
                  <a:lnTo>
                    <a:pt x="62" y="26"/>
                  </a:lnTo>
                  <a:lnTo>
                    <a:pt x="82" y="21"/>
                  </a:lnTo>
                  <a:lnTo>
                    <a:pt x="87" y="21"/>
                  </a:lnTo>
                  <a:lnTo>
                    <a:pt x="108" y="21"/>
                  </a:lnTo>
                  <a:lnTo>
                    <a:pt x="124" y="21"/>
                  </a:lnTo>
                  <a:lnTo>
                    <a:pt x="139" y="10"/>
                  </a:lnTo>
                  <a:lnTo>
                    <a:pt x="149" y="0"/>
                  </a:lnTo>
                  <a:lnTo>
                    <a:pt x="170" y="79"/>
                  </a:lnTo>
                  <a:lnTo>
                    <a:pt x="186" y="79"/>
                  </a:lnTo>
                  <a:lnTo>
                    <a:pt x="201" y="90"/>
                  </a:lnTo>
                  <a:lnTo>
                    <a:pt x="222" y="9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3" name=""/>
            <p:cNvSpPr/>
            <p:nvPr/>
          </p:nvSpPr>
          <p:spPr>
            <a:xfrm>
              <a:off x="6197040" y="3355920"/>
              <a:ext cx="64440" cy="83160"/>
            </a:xfrm>
            <a:custGeom>
              <a:avLst/>
              <a:gdLst/>
              <a:ahLst/>
              <a:rect l="l" t="t" r="r" b="b"/>
              <a:pathLst>
                <a:path w="36" h="48">
                  <a:moveTo>
                    <a:pt x="0" y="32"/>
                  </a:moveTo>
                  <a:lnTo>
                    <a:pt x="21" y="48"/>
                  </a:lnTo>
                  <a:lnTo>
                    <a:pt x="26" y="37"/>
                  </a:lnTo>
                  <a:lnTo>
                    <a:pt x="31" y="26"/>
                  </a:lnTo>
                  <a:lnTo>
                    <a:pt x="36" y="11"/>
                  </a:lnTo>
                  <a:lnTo>
                    <a:pt x="36" y="0"/>
                  </a:lnTo>
                </a:path>
              </a:pathLst>
            </a:custGeom>
            <a:solidFill>
              <a:srgbClr val="00ff00"/>
            </a:solid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764" name=""/>
            <p:cNvSpPr/>
            <p:nvPr/>
          </p:nvSpPr>
          <p:spPr>
            <a:xfrm>
              <a:off x="6150240" y="3226680"/>
              <a:ext cx="148320" cy="92160"/>
            </a:xfrm>
            <a:custGeom>
              <a:avLst/>
              <a:gdLst/>
              <a:ahLst/>
              <a:rect l="l" t="t" r="r" b="b"/>
              <a:pathLst>
                <a:path w="83" h="53">
                  <a:moveTo>
                    <a:pt x="0" y="53"/>
                  </a:moveTo>
                  <a:lnTo>
                    <a:pt x="31" y="47"/>
                  </a:lnTo>
                  <a:lnTo>
                    <a:pt x="52" y="42"/>
                  </a:lnTo>
                  <a:lnTo>
                    <a:pt x="83" y="21"/>
                  </a:lnTo>
                  <a:lnTo>
                    <a:pt x="72" y="5"/>
                  </a:lnTo>
                  <a:lnTo>
                    <a:pt x="72" y="0"/>
                  </a:lnTo>
                  <a:lnTo>
                    <a:pt x="62" y="10"/>
                  </a:lnTo>
                  <a:lnTo>
                    <a:pt x="36" y="32"/>
                  </a:lnTo>
                  <a:lnTo>
                    <a:pt x="0" y="53"/>
                  </a:lnTo>
                  <a:lnTo>
                    <a:pt x="21" y="26"/>
                  </a:lnTo>
                  <a:lnTo>
                    <a:pt x="21" y="16"/>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65" name=""/>
            <p:cNvSpPr/>
            <p:nvPr/>
          </p:nvSpPr>
          <p:spPr>
            <a:xfrm>
              <a:off x="6649560" y="3171240"/>
              <a:ext cx="26640" cy="27720"/>
            </a:xfrm>
            <a:custGeom>
              <a:avLst/>
              <a:gdLst/>
              <a:ahLst/>
              <a:rect l="l" t="t" r="r" b="b"/>
              <a:pathLst>
                <a:path w="15" h="16">
                  <a:moveTo>
                    <a:pt x="0" y="16"/>
                  </a:moveTo>
                  <a:lnTo>
                    <a:pt x="10" y="0"/>
                  </a:lnTo>
                  <a:lnTo>
                    <a:pt x="15" y="0"/>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766" name=""/>
            <p:cNvSpPr/>
            <p:nvPr/>
          </p:nvSpPr>
          <p:spPr>
            <a:xfrm>
              <a:off x="6594120" y="3143520"/>
              <a:ext cx="64440" cy="55440"/>
            </a:xfrm>
            <a:custGeom>
              <a:avLst/>
              <a:gdLst/>
              <a:ahLst/>
              <a:rect l="l" t="t" r="r" b="b"/>
              <a:pathLst>
                <a:path w="36" h="32">
                  <a:moveTo>
                    <a:pt x="0" y="32"/>
                  </a:moveTo>
                  <a:lnTo>
                    <a:pt x="15" y="21"/>
                  </a:lnTo>
                  <a:lnTo>
                    <a:pt x="21" y="27"/>
                  </a:lnTo>
                  <a:lnTo>
                    <a:pt x="21" y="16"/>
                  </a:lnTo>
                  <a:lnTo>
                    <a:pt x="31" y="11"/>
                  </a:lnTo>
                  <a:lnTo>
                    <a:pt x="36" y="0"/>
                  </a:lnTo>
                </a:path>
              </a:pathLst>
            </a:custGeom>
            <a:solidFill>
              <a:srgbClr val="00ff00"/>
            </a:solid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767" name=""/>
            <p:cNvSpPr/>
            <p:nvPr/>
          </p:nvSpPr>
          <p:spPr>
            <a:xfrm>
              <a:off x="7055640" y="3124080"/>
              <a:ext cx="110520" cy="92160"/>
            </a:xfrm>
            <a:custGeom>
              <a:avLst/>
              <a:gdLst/>
              <a:ahLst/>
              <a:rect l="l" t="t" r="r" b="b"/>
              <a:pathLst>
                <a:path w="62" h="53">
                  <a:moveTo>
                    <a:pt x="0" y="22"/>
                  </a:moveTo>
                  <a:lnTo>
                    <a:pt x="31" y="53"/>
                  </a:lnTo>
                  <a:lnTo>
                    <a:pt x="10" y="38"/>
                  </a:lnTo>
                  <a:lnTo>
                    <a:pt x="0" y="22"/>
                  </a:lnTo>
                  <a:lnTo>
                    <a:pt x="47" y="0"/>
                  </a:lnTo>
                  <a:lnTo>
                    <a:pt x="62" y="11"/>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68" name=""/>
            <p:cNvSpPr/>
            <p:nvPr/>
          </p:nvSpPr>
          <p:spPr>
            <a:xfrm flipH="1">
              <a:off x="7037640" y="3299760"/>
              <a:ext cx="864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769" name=""/>
            <p:cNvSpPr/>
            <p:nvPr/>
          </p:nvSpPr>
          <p:spPr>
            <a:xfrm>
              <a:off x="6687000" y="3199320"/>
              <a:ext cx="100080" cy="156600"/>
            </a:xfrm>
            <a:custGeom>
              <a:avLst/>
              <a:gdLst/>
              <a:ahLst/>
              <a:rect l="l" t="t" r="r" b="b"/>
              <a:pathLst>
                <a:path w="56" h="90">
                  <a:moveTo>
                    <a:pt x="0" y="0"/>
                  </a:moveTo>
                  <a:lnTo>
                    <a:pt x="10" y="10"/>
                  </a:lnTo>
                  <a:lnTo>
                    <a:pt x="25" y="32"/>
                  </a:lnTo>
                  <a:lnTo>
                    <a:pt x="25" y="69"/>
                  </a:lnTo>
                  <a:lnTo>
                    <a:pt x="56" y="9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0" name=""/>
            <p:cNvSpPr/>
            <p:nvPr/>
          </p:nvSpPr>
          <p:spPr>
            <a:xfrm>
              <a:off x="6824880" y="2829960"/>
              <a:ext cx="46440" cy="36000"/>
            </a:xfrm>
            <a:custGeom>
              <a:avLst/>
              <a:gdLst/>
              <a:ahLst/>
              <a:rect l="l" t="t" r="r" b="b"/>
              <a:pathLst>
                <a:path w="26" h="21">
                  <a:moveTo>
                    <a:pt x="0" y="0"/>
                  </a:moveTo>
                  <a:lnTo>
                    <a:pt x="5" y="5"/>
                  </a:lnTo>
                  <a:lnTo>
                    <a:pt x="0" y="16"/>
                  </a:lnTo>
                  <a:lnTo>
                    <a:pt x="0" y="21"/>
                  </a:lnTo>
                  <a:lnTo>
                    <a:pt x="10" y="21"/>
                  </a:lnTo>
                  <a:lnTo>
                    <a:pt x="26" y="21"/>
                  </a:lnTo>
                </a:path>
              </a:pathLst>
            </a:custGeom>
            <a:solidFill>
              <a:srgbClr val="00ff00"/>
            </a:solid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771" name=""/>
            <p:cNvSpPr/>
            <p:nvPr/>
          </p:nvSpPr>
          <p:spPr>
            <a:xfrm>
              <a:off x="6751440" y="2737800"/>
              <a:ext cx="165960" cy="128520"/>
            </a:xfrm>
            <a:custGeom>
              <a:avLst/>
              <a:gdLst/>
              <a:ahLst/>
              <a:rect l="l" t="t" r="r" b="b"/>
              <a:pathLst>
                <a:path w="93" h="74">
                  <a:moveTo>
                    <a:pt x="88" y="53"/>
                  </a:moveTo>
                  <a:lnTo>
                    <a:pt x="93" y="48"/>
                  </a:lnTo>
                  <a:lnTo>
                    <a:pt x="88" y="21"/>
                  </a:lnTo>
                  <a:lnTo>
                    <a:pt x="93" y="21"/>
                  </a:lnTo>
                  <a:lnTo>
                    <a:pt x="93" y="16"/>
                  </a:lnTo>
                  <a:lnTo>
                    <a:pt x="82" y="16"/>
                  </a:lnTo>
                  <a:lnTo>
                    <a:pt x="82" y="0"/>
                  </a:lnTo>
                  <a:lnTo>
                    <a:pt x="57" y="5"/>
                  </a:lnTo>
                  <a:lnTo>
                    <a:pt x="46" y="10"/>
                  </a:lnTo>
                  <a:lnTo>
                    <a:pt x="26" y="10"/>
                  </a:lnTo>
                  <a:lnTo>
                    <a:pt x="20" y="5"/>
                  </a:lnTo>
                  <a:lnTo>
                    <a:pt x="20" y="16"/>
                  </a:lnTo>
                  <a:lnTo>
                    <a:pt x="0" y="21"/>
                  </a:lnTo>
                  <a:lnTo>
                    <a:pt x="0" y="48"/>
                  </a:lnTo>
                  <a:lnTo>
                    <a:pt x="10" y="74"/>
                  </a:lnTo>
                  <a:lnTo>
                    <a:pt x="46" y="69"/>
                  </a:lnTo>
                  <a:lnTo>
                    <a:pt x="57" y="63"/>
                  </a:lnTo>
                  <a:lnTo>
                    <a:pt x="88" y="69"/>
                  </a:lnTo>
                  <a:lnTo>
                    <a:pt x="88" y="58"/>
                  </a:lnTo>
                  <a:lnTo>
                    <a:pt x="77" y="53"/>
                  </a:lnTo>
                  <a:lnTo>
                    <a:pt x="67" y="53"/>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2" name=""/>
            <p:cNvSpPr/>
            <p:nvPr/>
          </p:nvSpPr>
          <p:spPr>
            <a:xfrm>
              <a:off x="6889320" y="2801880"/>
              <a:ext cx="101520" cy="36360"/>
            </a:xfrm>
            <a:custGeom>
              <a:avLst/>
              <a:gdLst/>
              <a:ahLst/>
              <a:rect l="l" t="t" r="r" b="b"/>
              <a:pathLst>
                <a:path w="57" h="21">
                  <a:moveTo>
                    <a:pt x="57" y="0"/>
                  </a:moveTo>
                  <a:lnTo>
                    <a:pt x="36" y="11"/>
                  </a:lnTo>
                  <a:lnTo>
                    <a:pt x="31" y="16"/>
                  </a:lnTo>
                  <a:lnTo>
                    <a:pt x="26" y="21"/>
                  </a:lnTo>
                  <a:lnTo>
                    <a:pt x="16" y="21"/>
                  </a:lnTo>
                  <a:lnTo>
                    <a:pt x="5" y="11"/>
                  </a:lnTo>
                  <a:lnTo>
                    <a:pt x="0" y="5"/>
                  </a:lnTo>
                </a:path>
              </a:pathLst>
            </a:custGeom>
            <a:solidFill>
              <a:srgbClr val="00ff00"/>
            </a:solid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773" name=""/>
            <p:cNvSpPr/>
            <p:nvPr/>
          </p:nvSpPr>
          <p:spPr>
            <a:xfrm>
              <a:off x="6991200" y="2783160"/>
              <a:ext cx="82080" cy="27360"/>
            </a:xfrm>
            <a:custGeom>
              <a:avLst/>
              <a:gdLst/>
              <a:ahLst/>
              <a:rect l="l" t="t" r="r" b="b"/>
              <a:pathLst>
                <a:path w="46" h="16">
                  <a:moveTo>
                    <a:pt x="46" y="0"/>
                  </a:moveTo>
                  <a:lnTo>
                    <a:pt x="36" y="11"/>
                  </a:lnTo>
                  <a:lnTo>
                    <a:pt x="21" y="11"/>
                  </a:lnTo>
                  <a:lnTo>
                    <a:pt x="10" y="16"/>
                  </a:lnTo>
                  <a:lnTo>
                    <a:pt x="0" y="11"/>
                  </a:lnTo>
                </a:path>
              </a:pathLst>
            </a:custGeom>
            <a:solidFill>
              <a:srgbClr val="00ff00"/>
            </a:solid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774" name=""/>
            <p:cNvSpPr/>
            <p:nvPr/>
          </p:nvSpPr>
          <p:spPr>
            <a:xfrm>
              <a:off x="5928840" y="2866320"/>
              <a:ext cx="174960" cy="295920"/>
            </a:xfrm>
            <a:custGeom>
              <a:avLst/>
              <a:gdLst/>
              <a:ahLst/>
              <a:rect l="l" t="t" r="r" b="b"/>
              <a:pathLst>
                <a:path w="98" h="170">
                  <a:moveTo>
                    <a:pt x="42" y="69"/>
                  </a:moveTo>
                  <a:lnTo>
                    <a:pt x="42" y="80"/>
                  </a:lnTo>
                  <a:lnTo>
                    <a:pt x="5" y="170"/>
                  </a:lnTo>
                  <a:lnTo>
                    <a:pt x="0" y="170"/>
                  </a:lnTo>
                  <a:lnTo>
                    <a:pt x="36" y="69"/>
                  </a:lnTo>
                  <a:lnTo>
                    <a:pt x="98"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5" name=""/>
            <p:cNvSpPr/>
            <p:nvPr/>
          </p:nvSpPr>
          <p:spPr>
            <a:xfrm>
              <a:off x="6243480" y="2829960"/>
              <a:ext cx="257400" cy="72720"/>
            </a:xfrm>
            <a:custGeom>
              <a:avLst/>
              <a:gdLst/>
              <a:ahLst/>
              <a:rect l="l" t="t" r="r" b="b"/>
              <a:pathLst>
                <a:path w="144" h="42">
                  <a:moveTo>
                    <a:pt x="144" y="37"/>
                  </a:moveTo>
                  <a:lnTo>
                    <a:pt x="124" y="37"/>
                  </a:lnTo>
                  <a:lnTo>
                    <a:pt x="113" y="37"/>
                  </a:lnTo>
                  <a:lnTo>
                    <a:pt x="77" y="42"/>
                  </a:lnTo>
                  <a:lnTo>
                    <a:pt x="62" y="26"/>
                  </a:lnTo>
                  <a:lnTo>
                    <a:pt x="31" y="10"/>
                  </a:lnTo>
                  <a:lnTo>
                    <a:pt x="15" y="5"/>
                  </a:lnTo>
                  <a:lnTo>
                    <a:pt x="0" y="0"/>
                  </a:lnTo>
                </a:path>
              </a:pathLst>
            </a:custGeom>
            <a:solidFill>
              <a:srgbClr val="00ff00"/>
            </a:solid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776" name=""/>
            <p:cNvSpPr/>
            <p:nvPr/>
          </p:nvSpPr>
          <p:spPr>
            <a:xfrm>
              <a:off x="6620760" y="3005640"/>
              <a:ext cx="65880" cy="45360"/>
            </a:xfrm>
            <a:custGeom>
              <a:avLst/>
              <a:gdLst/>
              <a:ahLst/>
              <a:rect l="l" t="t" r="r" b="b"/>
              <a:pathLst>
                <a:path w="37" h="26">
                  <a:moveTo>
                    <a:pt x="0" y="26"/>
                  </a:moveTo>
                  <a:lnTo>
                    <a:pt x="6" y="10"/>
                  </a:lnTo>
                  <a:lnTo>
                    <a:pt x="11" y="10"/>
                  </a:lnTo>
                  <a:lnTo>
                    <a:pt x="16" y="10"/>
                  </a:lnTo>
                  <a:lnTo>
                    <a:pt x="37" y="0"/>
                  </a:lnTo>
                </a:path>
              </a:pathLst>
            </a:custGeom>
            <a:solidFill>
              <a:srgbClr val="00ff00"/>
            </a:solid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777" name=""/>
            <p:cNvSpPr/>
            <p:nvPr/>
          </p:nvSpPr>
          <p:spPr>
            <a:xfrm>
              <a:off x="6676200" y="2986920"/>
              <a:ext cx="10440" cy="18720"/>
            </a:xfrm>
            <a:custGeom>
              <a:avLst/>
              <a:gdLst/>
              <a:ahLst/>
              <a:rect l="l" t="t" r="r" b="b"/>
              <a:pathLst>
                <a:path w="6" h="11">
                  <a:moveTo>
                    <a:pt x="6" y="11"/>
                  </a:moveTo>
                  <a:lnTo>
                    <a:pt x="0" y="11"/>
                  </a:lnTo>
                  <a:lnTo>
                    <a:pt x="0" y="5"/>
                  </a:lnTo>
                  <a:lnTo>
                    <a:pt x="0" y="0"/>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778" name=""/>
            <p:cNvSpPr/>
            <p:nvPr/>
          </p:nvSpPr>
          <p:spPr>
            <a:xfrm>
              <a:off x="6964200" y="2950200"/>
              <a:ext cx="8640" cy="36360"/>
            </a:xfrm>
            <a:custGeom>
              <a:avLst/>
              <a:gdLst/>
              <a:ahLst/>
              <a:rect l="l" t="t" r="r" b="b"/>
              <a:pathLst>
                <a:path w="5" h="21">
                  <a:moveTo>
                    <a:pt x="5" y="21"/>
                  </a:moveTo>
                  <a:lnTo>
                    <a:pt x="5" y="10"/>
                  </a:lnTo>
                  <a:lnTo>
                    <a:pt x="0" y="0"/>
                  </a:lnTo>
                </a:path>
              </a:pathLst>
            </a:custGeom>
            <a:solidFill>
              <a:srgbClr val="00ff00"/>
            </a:solid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779" name=""/>
            <p:cNvSpPr/>
            <p:nvPr/>
          </p:nvSpPr>
          <p:spPr>
            <a:xfrm>
              <a:off x="6059520" y="2977920"/>
              <a:ext cx="201960" cy="312840"/>
            </a:xfrm>
            <a:custGeom>
              <a:avLst/>
              <a:gdLst/>
              <a:ahLst/>
              <a:rect l="l" t="t" r="r" b="b"/>
              <a:pathLst>
                <a:path w="113" h="180">
                  <a:moveTo>
                    <a:pt x="113" y="0"/>
                  </a:moveTo>
                  <a:lnTo>
                    <a:pt x="62" y="58"/>
                  </a:lnTo>
                  <a:lnTo>
                    <a:pt x="10" y="69"/>
                  </a:lnTo>
                  <a:lnTo>
                    <a:pt x="15" y="79"/>
                  </a:lnTo>
                  <a:lnTo>
                    <a:pt x="15" y="90"/>
                  </a:lnTo>
                  <a:lnTo>
                    <a:pt x="15" y="106"/>
                  </a:lnTo>
                  <a:lnTo>
                    <a:pt x="20" y="122"/>
                  </a:lnTo>
                  <a:lnTo>
                    <a:pt x="15" y="148"/>
                  </a:lnTo>
                  <a:lnTo>
                    <a:pt x="15" y="159"/>
                  </a:lnTo>
                  <a:lnTo>
                    <a:pt x="10" y="169"/>
                  </a:lnTo>
                  <a:lnTo>
                    <a:pt x="0" y="18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0" name=""/>
            <p:cNvSpPr/>
            <p:nvPr/>
          </p:nvSpPr>
          <p:spPr>
            <a:xfrm>
              <a:off x="6234840" y="3059640"/>
              <a:ext cx="55080" cy="55440"/>
            </a:xfrm>
            <a:custGeom>
              <a:avLst/>
              <a:gdLst/>
              <a:ahLst/>
              <a:rect l="l" t="t" r="r" b="b"/>
              <a:pathLst>
                <a:path w="31" h="32">
                  <a:moveTo>
                    <a:pt x="0" y="32"/>
                  </a:moveTo>
                  <a:lnTo>
                    <a:pt x="0" y="11"/>
                  </a:lnTo>
                  <a:lnTo>
                    <a:pt x="15" y="0"/>
                  </a:lnTo>
                  <a:lnTo>
                    <a:pt x="20" y="6"/>
                  </a:lnTo>
                  <a:lnTo>
                    <a:pt x="25" y="11"/>
                  </a:lnTo>
                  <a:lnTo>
                    <a:pt x="25" y="27"/>
                  </a:lnTo>
                  <a:lnTo>
                    <a:pt x="31" y="32"/>
                  </a:lnTo>
                </a:path>
              </a:pathLst>
            </a:custGeom>
            <a:solidFill>
              <a:srgbClr val="00ff00"/>
            </a:solid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781" name=""/>
            <p:cNvSpPr/>
            <p:nvPr/>
          </p:nvSpPr>
          <p:spPr>
            <a:xfrm>
              <a:off x="6567120" y="2939760"/>
              <a:ext cx="341280" cy="102600"/>
            </a:xfrm>
            <a:custGeom>
              <a:avLst/>
              <a:gdLst/>
              <a:ahLst/>
              <a:rect l="l" t="t" r="r" b="b"/>
              <a:pathLst>
                <a:path w="191" h="59">
                  <a:moveTo>
                    <a:pt x="191" y="22"/>
                  </a:moveTo>
                  <a:lnTo>
                    <a:pt x="185" y="16"/>
                  </a:lnTo>
                  <a:lnTo>
                    <a:pt x="160" y="43"/>
                  </a:lnTo>
                  <a:lnTo>
                    <a:pt x="139" y="48"/>
                  </a:lnTo>
                  <a:lnTo>
                    <a:pt x="92" y="59"/>
                  </a:lnTo>
                  <a:lnTo>
                    <a:pt x="77" y="32"/>
                  </a:lnTo>
                  <a:lnTo>
                    <a:pt x="61" y="22"/>
                  </a:lnTo>
                  <a:lnTo>
                    <a:pt x="46" y="11"/>
                  </a:lnTo>
                  <a:lnTo>
                    <a:pt x="20" y="11"/>
                  </a:lnTo>
                  <a:lnTo>
                    <a:pt x="0" y="0"/>
                  </a:lnTo>
                  <a:lnTo>
                    <a:pt x="20" y="16"/>
                  </a:lnTo>
                  <a:lnTo>
                    <a:pt x="46" y="16"/>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2" name=""/>
            <p:cNvSpPr/>
            <p:nvPr/>
          </p:nvSpPr>
          <p:spPr>
            <a:xfrm>
              <a:off x="6576120" y="2950200"/>
              <a:ext cx="248400" cy="249120"/>
            </a:xfrm>
            <a:custGeom>
              <a:avLst/>
              <a:gdLst/>
              <a:ahLst/>
              <a:rect l="l" t="t" r="r" b="b"/>
              <a:pathLst>
                <a:path w="139" h="143">
                  <a:moveTo>
                    <a:pt x="139" y="127"/>
                  </a:moveTo>
                  <a:lnTo>
                    <a:pt x="124" y="143"/>
                  </a:lnTo>
                  <a:lnTo>
                    <a:pt x="118" y="116"/>
                  </a:lnTo>
                  <a:lnTo>
                    <a:pt x="10" y="47"/>
                  </a:lnTo>
                  <a:lnTo>
                    <a:pt x="5" y="0"/>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3" name=""/>
            <p:cNvSpPr/>
            <p:nvPr/>
          </p:nvSpPr>
          <p:spPr>
            <a:xfrm flipH="1" flipV="1">
              <a:off x="6511320" y="2894400"/>
              <a:ext cx="64440" cy="55440"/>
            </a:xfrm>
            <a:prstGeom prst="line">
              <a:avLst/>
            </a:prstGeom>
            <a:ln w="792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784" name=""/>
            <p:cNvSpPr/>
            <p:nvPr/>
          </p:nvSpPr>
          <p:spPr>
            <a:xfrm>
              <a:off x="6511680" y="2958840"/>
              <a:ext cx="119880" cy="100800"/>
            </a:xfrm>
            <a:custGeom>
              <a:avLst/>
              <a:gdLst/>
              <a:ahLst/>
              <a:rect l="l" t="t" r="r" b="b"/>
              <a:pathLst>
                <a:path w="67" h="58">
                  <a:moveTo>
                    <a:pt x="0" y="37"/>
                  </a:moveTo>
                  <a:lnTo>
                    <a:pt x="10" y="42"/>
                  </a:lnTo>
                  <a:lnTo>
                    <a:pt x="15" y="42"/>
                  </a:lnTo>
                  <a:lnTo>
                    <a:pt x="15" y="48"/>
                  </a:lnTo>
                  <a:lnTo>
                    <a:pt x="20" y="58"/>
                  </a:lnTo>
                  <a:lnTo>
                    <a:pt x="67" y="37"/>
                  </a:lnTo>
                  <a:lnTo>
                    <a:pt x="56" y="32"/>
                  </a:lnTo>
                  <a:lnTo>
                    <a:pt x="56" y="16"/>
                  </a:lnTo>
                  <a:lnTo>
                    <a:pt x="67"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5" name=""/>
            <p:cNvSpPr/>
            <p:nvPr/>
          </p:nvSpPr>
          <p:spPr>
            <a:xfrm>
              <a:off x="6944400" y="2939760"/>
              <a:ext cx="165960" cy="27360"/>
            </a:xfrm>
            <a:custGeom>
              <a:avLst/>
              <a:gdLst/>
              <a:ahLst/>
              <a:rect l="l" t="t" r="r" b="b"/>
              <a:pathLst>
                <a:path w="93" h="16">
                  <a:moveTo>
                    <a:pt x="0" y="16"/>
                  </a:moveTo>
                  <a:lnTo>
                    <a:pt x="31" y="6"/>
                  </a:lnTo>
                  <a:lnTo>
                    <a:pt x="52" y="0"/>
                  </a:lnTo>
                  <a:lnTo>
                    <a:pt x="72" y="6"/>
                  </a:lnTo>
                  <a:lnTo>
                    <a:pt x="93" y="6"/>
                  </a:lnTo>
                </a:path>
              </a:pathLst>
            </a:custGeom>
            <a:solidFill>
              <a:srgbClr val="00ff00"/>
            </a:solid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786" name=""/>
            <p:cNvSpPr/>
            <p:nvPr/>
          </p:nvSpPr>
          <p:spPr>
            <a:xfrm>
              <a:off x="6953400" y="2810520"/>
              <a:ext cx="55440" cy="156600"/>
            </a:xfrm>
            <a:custGeom>
              <a:avLst/>
              <a:gdLst/>
              <a:ahLst/>
              <a:rect l="l" t="t" r="r" b="b"/>
              <a:pathLst>
                <a:path w="31" h="90">
                  <a:moveTo>
                    <a:pt x="0" y="90"/>
                  </a:moveTo>
                  <a:lnTo>
                    <a:pt x="16" y="90"/>
                  </a:lnTo>
                  <a:lnTo>
                    <a:pt x="21" y="90"/>
                  </a:lnTo>
                  <a:lnTo>
                    <a:pt x="26" y="80"/>
                  </a:lnTo>
                  <a:lnTo>
                    <a:pt x="26" y="69"/>
                  </a:lnTo>
                  <a:lnTo>
                    <a:pt x="26" y="59"/>
                  </a:lnTo>
                  <a:lnTo>
                    <a:pt x="26" y="48"/>
                  </a:lnTo>
                  <a:lnTo>
                    <a:pt x="21" y="43"/>
                  </a:lnTo>
                  <a:lnTo>
                    <a:pt x="26" y="37"/>
                  </a:lnTo>
                  <a:lnTo>
                    <a:pt x="26" y="27"/>
                  </a:lnTo>
                  <a:lnTo>
                    <a:pt x="26" y="16"/>
                  </a:lnTo>
                  <a:lnTo>
                    <a:pt x="31" y="6"/>
                  </a:lnTo>
                  <a:lnTo>
                    <a:pt x="31"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7" name=""/>
            <p:cNvSpPr/>
            <p:nvPr/>
          </p:nvSpPr>
          <p:spPr>
            <a:xfrm>
              <a:off x="6833880" y="2857680"/>
              <a:ext cx="64440" cy="45360"/>
            </a:xfrm>
            <a:custGeom>
              <a:avLst/>
              <a:gdLst/>
              <a:ahLst/>
              <a:rect l="l" t="t" r="r" b="b"/>
              <a:pathLst>
                <a:path w="36" h="26">
                  <a:moveTo>
                    <a:pt x="0" y="0"/>
                  </a:moveTo>
                  <a:lnTo>
                    <a:pt x="16" y="5"/>
                  </a:lnTo>
                  <a:lnTo>
                    <a:pt x="21" y="16"/>
                  </a:lnTo>
                  <a:lnTo>
                    <a:pt x="26" y="21"/>
                  </a:lnTo>
                  <a:lnTo>
                    <a:pt x="36" y="26"/>
                  </a:lnTo>
                </a:path>
              </a:pathLst>
            </a:custGeom>
            <a:solidFill>
              <a:srgbClr val="00ff00"/>
            </a:solid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788" name=""/>
            <p:cNvSpPr/>
            <p:nvPr/>
          </p:nvSpPr>
          <p:spPr>
            <a:xfrm>
              <a:off x="6206040" y="2701080"/>
              <a:ext cx="83880" cy="100800"/>
            </a:xfrm>
            <a:custGeom>
              <a:avLst/>
              <a:gdLst/>
              <a:ahLst/>
              <a:rect l="l" t="t" r="r" b="b"/>
              <a:pathLst>
                <a:path w="47" h="58">
                  <a:moveTo>
                    <a:pt x="47" y="0"/>
                  </a:moveTo>
                  <a:lnTo>
                    <a:pt x="47" y="21"/>
                  </a:lnTo>
                  <a:lnTo>
                    <a:pt x="41" y="53"/>
                  </a:lnTo>
                  <a:lnTo>
                    <a:pt x="41" y="58"/>
                  </a:lnTo>
                  <a:lnTo>
                    <a:pt x="36" y="58"/>
                  </a:lnTo>
                  <a:lnTo>
                    <a:pt x="36" y="58"/>
                  </a:lnTo>
                  <a:lnTo>
                    <a:pt x="26" y="58"/>
                  </a:lnTo>
                  <a:lnTo>
                    <a:pt x="26" y="58"/>
                  </a:lnTo>
                  <a:lnTo>
                    <a:pt x="16" y="47"/>
                  </a:lnTo>
                  <a:lnTo>
                    <a:pt x="5" y="53"/>
                  </a:lnTo>
                  <a:lnTo>
                    <a:pt x="0" y="53"/>
                  </a:lnTo>
                  <a:lnTo>
                    <a:pt x="0" y="47"/>
                  </a:lnTo>
                  <a:lnTo>
                    <a:pt x="5" y="42"/>
                  </a:lnTo>
                  <a:lnTo>
                    <a:pt x="10" y="47"/>
                  </a:lnTo>
                  <a:lnTo>
                    <a:pt x="10" y="37"/>
                  </a:lnTo>
                  <a:lnTo>
                    <a:pt x="16" y="26"/>
                  </a:lnTo>
                  <a:lnTo>
                    <a:pt x="10" y="21"/>
                  </a:lnTo>
                  <a:lnTo>
                    <a:pt x="10" y="16"/>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9" name=""/>
            <p:cNvSpPr/>
            <p:nvPr/>
          </p:nvSpPr>
          <p:spPr>
            <a:xfrm>
              <a:off x="5937840" y="2755080"/>
              <a:ext cx="74880" cy="27720"/>
            </a:xfrm>
            <a:custGeom>
              <a:avLst/>
              <a:gdLst/>
              <a:ahLst/>
              <a:rect l="l" t="t" r="r" b="b"/>
              <a:pathLst>
                <a:path w="42" h="16">
                  <a:moveTo>
                    <a:pt x="0" y="16"/>
                  </a:moveTo>
                  <a:lnTo>
                    <a:pt x="42" y="11"/>
                  </a:lnTo>
                  <a:lnTo>
                    <a:pt x="42" y="0"/>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790" name=""/>
            <p:cNvSpPr/>
            <p:nvPr/>
          </p:nvSpPr>
          <p:spPr>
            <a:xfrm>
              <a:off x="7073280" y="2570760"/>
              <a:ext cx="10440" cy="27360"/>
            </a:xfrm>
            <a:prstGeom prst="line">
              <a:avLst/>
            </a:prstGeom>
            <a:ln w="7920">
              <a:solidFill>
                <a:srgbClr val="ffffff"/>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791" name=""/>
            <p:cNvSpPr/>
            <p:nvPr/>
          </p:nvSpPr>
          <p:spPr>
            <a:xfrm>
              <a:off x="7046640" y="2598120"/>
              <a:ext cx="37080" cy="184680"/>
            </a:xfrm>
            <a:custGeom>
              <a:avLst/>
              <a:gdLst/>
              <a:ahLst/>
              <a:rect l="l" t="t" r="r" b="b"/>
              <a:pathLst>
                <a:path w="21" h="106">
                  <a:moveTo>
                    <a:pt x="21" y="0"/>
                  </a:moveTo>
                  <a:lnTo>
                    <a:pt x="15" y="16"/>
                  </a:lnTo>
                  <a:lnTo>
                    <a:pt x="10" y="43"/>
                  </a:lnTo>
                  <a:lnTo>
                    <a:pt x="10" y="53"/>
                  </a:lnTo>
                  <a:lnTo>
                    <a:pt x="0" y="64"/>
                  </a:lnTo>
                  <a:lnTo>
                    <a:pt x="0" y="75"/>
                  </a:lnTo>
                  <a:lnTo>
                    <a:pt x="5" y="75"/>
                  </a:lnTo>
                  <a:lnTo>
                    <a:pt x="15" y="106"/>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2" name=""/>
            <p:cNvSpPr/>
            <p:nvPr/>
          </p:nvSpPr>
          <p:spPr>
            <a:xfrm>
              <a:off x="6714000" y="2608920"/>
              <a:ext cx="212400" cy="212400"/>
            </a:xfrm>
            <a:custGeom>
              <a:avLst/>
              <a:gdLst/>
              <a:ahLst/>
              <a:rect l="l" t="t" r="r" b="b"/>
              <a:pathLst>
                <a:path w="119" h="122">
                  <a:moveTo>
                    <a:pt x="0" y="122"/>
                  </a:moveTo>
                  <a:lnTo>
                    <a:pt x="62" y="111"/>
                  </a:lnTo>
                  <a:lnTo>
                    <a:pt x="57" y="95"/>
                  </a:lnTo>
                  <a:lnTo>
                    <a:pt x="36" y="95"/>
                  </a:lnTo>
                  <a:lnTo>
                    <a:pt x="31" y="84"/>
                  </a:lnTo>
                  <a:lnTo>
                    <a:pt x="31" y="74"/>
                  </a:lnTo>
                  <a:lnTo>
                    <a:pt x="36" y="58"/>
                  </a:lnTo>
                  <a:lnTo>
                    <a:pt x="47" y="53"/>
                  </a:lnTo>
                  <a:lnTo>
                    <a:pt x="47" y="42"/>
                  </a:lnTo>
                  <a:lnTo>
                    <a:pt x="52" y="47"/>
                  </a:lnTo>
                  <a:lnTo>
                    <a:pt x="67" y="42"/>
                  </a:lnTo>
                  <a:lnTo>
                    <a:pt x="119" y="5"/>
                  </a:lnTo>
                  <a:lnTo>
                    <a:pt x="119"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3" name=""/>
            <p:cNvSpPr/>
            <p:nvPr/>
          </p:nvSpPr>
          <p:spPr>
            <a:xfrm>
              <a:off x="6492240" y="2728800"/>
              <a:ext cx="64080" cy="156600"/>
            </a:xfrm>
            <a:custGeom>
              <a:avLst/>
              <a:gdLst/>
              <a:ahLst/>
              <a:rect l="l" t="t" r="r" b="b"/>
              <a:pathLst>
                <a:path w="36" h="90">
                  <a:moveTo>
                    <a:pt x="5" y="90"/>
                  </a:moveTo>
                  <a:lnTo>
                    <a:pt x="0" y="79"/>
                  </a:lnTo>
                  <a:lnTo>
                    <a:pt x="5" y="68"/>
                  </a:lnTo>
                  <a:lnTo>
                    <a:pt x="31" y="63"/>
                  </a:lnTo>
                  <a:lnTo>
                    <a:pt x="31" y="53"/>
                  </a:lnTo>
                  <a:lnTo>
                    <a:pt x="36" y="47"/>
                  </a:lnTo>
                  <a:lnTo>
                    <a:pt x="31" y="37"/>
                  </a:lnTo>
                  <a:lnTo>
                    <a:pt x="31" y="10"/>
                  </a:lnTo>
                  <a:lnTo>
                    <a:pt x="26" y="0"/>
                  </a:lnTo>
                  <a:lnTo>
                    <a:pt x="16" y="26"/>
                  </a:lnTo>
                  <a:lnTo>
                    <a:pt x="11" y="3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4" name=""/>
            <p:cNvSpPr/>
            <p:nvPr/>
          </p:nvSpPr>
          <p:spPr>
            <a:xfrm>
              <a:off x="6223680" y="2838600"/>
              <a:ext cx="674280" cy="128520"/>
            </a:xfrm>
            <a:custGeom>
              <a:avLst/>
              <a:gdLst/>
              <a:ahLst/>
              <a:rect l="l" t="t" r="r" b="b"/>
              <a:pathLst>
                <a:path w="377" h="74">
                  <a:moveTo>
                    <a:pt x="0" y="0"/>
                  </a:moveTo>
                  <a:lnTo>
                    <a:pt x="26" y="5"/>
                  </a:lnTo>
                  <a:lnTo>
                    <a:pt x="73" y="32"/>
                  </a:lnTo>
                  <a:lnTo>
                    <a:pt x="83" y="43"/>
                  </a:lnTo>
                  <a:lnTo>
                    <a:pt x="145" y="58"/>
                  </a:lnTo>
                  <a:lnTo>
                    <a:pt x="181" y="64"/>
                  </a:lnTo>
                  <a:lnTo>
                    <a:pt x="228" y="64"/>
                  </a:lnTo>
                  <a:lnTo>
                    <a:pt x="295" y="64"/>
                  </a:lnTo>
                  <a:lnTo>
                    <a:pt x="341" y="69"/>
                  </a:lnTo>
                  <a:lnTo>
                    <a:pt x="377" y="74"/>
                  </a:lnTo>
                  <a:lnTo>
                    <a:pt x="372" y="64"/>
                  </a:lnTo>
                  <a:lnTo>
                    <a:pt x="367" y="48"/>
                  </a:lnTo>
                  <a:lnTo>
                    <a:pt x="357" y="32"/>
                  </a:lnTo>
                  <a:lnTo>
                    <a:pt x="341" y="27"/>
                  </a:lnTo>
                  <a:lnTo>
                    <a:pt x="315" y="2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5" name=""/>
            <p:cNvSpPr/>
            <p:nvPr/>
          </p:nvSpPr>
          <p:spPr>
            <a:xfrm>
              <a:off x="6206040" y="2783160"/>
              <a:ext cx="101520" cy="102600"/>
            </a:xfrm>
            <a:custGeom>
              <a:avLst/>
              <a:gdLst/>
              <a:ahLst/>
              <a:rect l="l" t="t" r="r" b="b"/>
              <a:pathLst>
                <a:path w="57" h="59">
                  <a:moveTo>
                    <a:pt x="0" y="0"/>
                  </a:moveTo>
                  <a:lnTo>
                    <a:pt x="0" y="6"/>
                  </a:lnTo>
                  <a:lnTo>
                    <a:pt x="0" y="32"/>
                  </a:lnTo>
                  <a:lnTo>
                    <a:pt x="10" y="37"/>
                  </a:lnTo>
                  <a:lnTo>
                    <a:pt x="21" y="37"/>
                  </a:lnTo>
                  <a:lnTo>
                    <a:pt x="57" y="59"/>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6" name=""/>
            <p:cNvSpPr/>
            <p:nvPr/>
          </p:nvSpPr>
          <p:spPr>
            <a:xfrm>
              <a:off x="6159240" y="2829960"/>
              <a:ext cx="64440" cy="36000"/>
            </a:xfrm>
            <a:custGeom>
              <a:avLst/>
              <a:gdLst/>
              <a:ahLst/>
              <a:rect l="l" t="t" r="r" b="b"/>
              <a:pathLst>
                <a:path w="36" h="21">
                  <a:moveTo>
                    <a:pt x="31" y="16"/>
                  </a:moveTo>
                  <a:lnTo>
                    <a:pt x="31" y="5"/>
                  </a:lnTo>
                  <a:lnTo>
                    <a:pt x="36" y="0"/>
                  </a:lnTo>
                  <a:lnTo>
                    <a:pt x="26" y="0"/>
                  </a:lnTo>
                  <a:lnTo>
                    <a:pt x="21" y="5"/>
                  </a:lnTo>
                  <a:lnTo>
                    <a:pt x="21" y="10"/>
                  </a:lnTo>
                  <a:lnTo>
                    <a:pt x="16" y="16"/>
                  </a:lnTo>
                  <a:lnTo>
                    <a:pt x="0" y="21"/>
                  </a:lnTo>
                </a:path>
              </a:pathLst>
            </a:custGeom>
            <a:solidFill>
              <a:srgbClr val="00ff00"/>
            </a:solid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797" name=""/>
            <p:cNvSpPr/>
            <p:nvPr/>
          </p:nvSpPr>
          <p:spPr>
            <a:xfrm>
              <a:off x="6214680" y="2793240"/>
              <a:ext cx="119880" cy="276480"/>
            </a:xfrm>
            <a:custGeom>
              <a:avLst/>
              <a:gdLst/>
              <a:ahLst/>
              <a:rect l="l" t="t" r="r" b="b"/>
              <a:pathLst>
                <a:path w="67" h="159">
                  <a:moveTo>
                    <a:pt x="0" y="0"/>
                  </a:moveTo>
                  <a:lnTo>
                    <a:pt x="5" y="21"/>
                  </a:lnTo>
                  <a:lnTo>
                    <a:pt x="5" y="26"/>
                  </a:lnTo>
                  <a:lnTo>
                    <a:pt x="11" y="31"/>
                  </a:lnTo>
                  <a:lnTo>
                    <a:pt x="16" y="42"/>
                  </a:lnTo>
                  <a:lnTo>
                    <a:pt x="42" y="69"/>
                  </a:lnTo>
                  <a:lnTo>
                    <a:pt x="57" y="137"/>
                  </a:lnTo>
                  <a:lnTo>
                    <a:pt x="67" y="159"/>
                  </a:lnTo>
                  <a:lnTo>
                    <a:pt x="57" y="13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8" name=""/>
            <p:cNvSpPr/>
            <p:nvPr/>
          </p:nvSpPr>
          <p:spPr>
            <a:xfrm>
              <a:off x="6039720" y="2793240"/>
              <a:ext cx="74880" cy="81720"/>
            </a:xfrm>
            <a:custGeom>
              <a:avLst/>
              <a:gdLst/>
              <a:ahLst/>
              <a:rect l="l" t="t" r="r" b="b"/>
              <a:pathLst>
                <a:path w="42" h="47">
                  <a:moveTo>
                    <a:pt x="42" y="21"/>
                  </a:moveTo>
                  <a:lnTo>
                    <a:pt x="26" y="26"/>
                  </a:lnTo>
                  <a:lnTo>
                    <a:pt x="0" y="31"/>
                  </a:lnTo>
                  <a:lnTo>
                    <a:pt x="11" y="21"/>
                  </a:lnTo>
                  <a:lnTo>
                    <a:pt x="21" y="0"/>
                  </a:lnTo>
                  <a:lnTo>
                    <a:pt x="26" y="10"/>
                  </a:lnTo>
                  <a:lnTo>
                    <a:pt x="16" y="16"/>
                  </a:lnTo>
                  <a:lnTo>
                    <a:pt x="16" y="31"/>
                  </a:lnTo>
                  <a:lnTo>
                    <a:pt x="5" y="47"/>
                  </a:lnTo>
                </a:path>
              </a:pathLst>
            </a:custGeom>
            <a:solidFill>
              <a:srgbClr val="00ff00"/>
            </a:solidFill>
            <a:ln w="7920">
              <a:solidFill>
                <a:srgbClr val="ffff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799" name=""/>
            <p:cNvSpPr/>
            <p:nvPr/>
          </p:nvSpPr>
          <p:spPr>
            <a:xfrm>
              <a:off x="5864400" y="2857680"/>
              <a:ext cx="221760" cy="212400"/>
            </a:xfrm>
            <a:custGeom>
              <a:avLst/>
              <a:gdLst/>
              <a:ahLst/>
              <a:rect l="l" t="t" r="r" b="b"/>
              <a:pathLst>
                <a:path w="124" h="122">
                  <a:moveTo>
                    <a:pt x="124" y="16"/>
                  </a:moveTo>
                  <a:lnTo>
                    <a:pt x="114" y="0"/>
                  </a:lnTo>
                  <a:lnTo>
                    <a:pt x="103" y="21"/>
                  </a:lnTo>
                  <a:lnTo>
                    <a:pt x="78" y="53"/>
                  </a:lnTo>
                  <a:lnTo>
                    <a:pt x="0" y="122"/>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0" name=""/>
            <p:cNvSpPr/>
            <p:nvPr/>
          </p:nvSpPr>
          <p:spPr>
            <a:xfrm flipH="1">
              <a:off x="6012720" y="2894400"/>
              <a:ext cx="26640" cy="45360"/>
            </a:xfrm>
            <a:prstGeom prst="line">
              <a:avLst/>
            </a:prstGeom>
            <a:ln w="792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801" name=""/>
            <p:cNvSpPr/>
            <p:nvPr/>
          </p:nvSpPr>
          <p:spPr>
            <a:xfrm>
              <a:off x="6824880" y="2662560"/>
              <a:ext cx="64440" cy="158400"/>
            </a:xfrm>
            <a:custGeom>
              <a:avLst/>
              <a:gdLst/>
              <a:ahLst/>
              <a:rect l="l" t="t" r="r" b="b"/>
              <a:pathLst>
                <a:path w="36" h="91">
                  <a:moveTo>
                    <a:pt x="5" y="0"/>
                  </a:moveTo>
                  <a:lnTo>
                    <a:pt x="10" y="32"/>
                  </a:lnTo>
                  <a:lnTo>
                    <a:pt x="0" y="69"/>
                  </a:lnTo>
                  <a:lnTo>
                    <a:pt x="16" y="80"/>
                  </a:lnTo>
                  <a:lnTo>
                    <a:pt x="26" y="91"/>
                  </a:lnTo>
                  <a:lnTo>
                    <a:pt x="36" y="8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2" name=""/>
            <p:cNvSpPr/>
            <p:nvPr/>
          </p:nvSpPr>
          <p:spPr>
            <a:xfrm>
              <a:off x="6815880" y="2690640"/>
              <a:ext cx="101520" cy="156600"/>
            </a:xfrm>
            <a:custGeom>
              <a:avLst/>
              <a:gdLst/>
              <a:ahLst/>
              <a:rect l="l" t="t" r="r" b="b"/>
              <a:pathLst>
                <a:path w="57" h="90">
                  <a:moveTo>
                    <a:pt x="0" y="0"/>
                  </a:moveTo>
                  <a:lnTo>
                    <a:pt x="5" y="11"/>
                  </a:lnTo>
                  <a:lnTo>
                    <a:pt x="10" y="48"/>
                  </a:lnTo>
                  <a:lnTo>
                    <a:pt x="46" y="80"/>
                  </a:lnTo>
                  <a:lnTo>
                    <a:pt x="57" y="90"/>
                  </a:lnTo>
                  <a:lnTo>
                    <a:pt x="52" y="9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3" name=""/>
            <p:cNvSpPr/>
            <p:nvPr/>
          </p:nvSpPr>
          <p:spPr>
            <a:xfrm>
              <a:off x="6815880" y="2793240"/>
              <a:ext cx="92520" cy="54000"/>
            </a:xfrm>
            <a:custGeom>
              <a:avLst/>
              <a:gdLst/>
              <a:ahLst/>
              <a:rect l="l" t="t" r="r" b="b"/>
              <a:pathLst>
                <a:path w="52" h="31">
                  <a:moveTo>
                    <a:pt x="52" y="31"/>
                  </a:moveTo>
                  <a:lnTo>
                    <a:pt x="41" y="26"/>
                  </a:lnTo>
                  <a:lnTo>
                    <a:pt x="21" y="10"/>
                  </a:lnTo>
                  <a:lnTo>
                    <a:pt x="0" y="0"/>
                  </a:lnTo>
                </a:path>
              </a:pathLst>
            </a:custGeom>
            <a:solidFill>
              <a:srgbClr val="00ff00"/>
            </a:solid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804" name=""/>
            <p:cNvSpPr/>
            <p:nvPr/>
          </p:nvSpPr>
          <p:spPr>
            <a:xfrm>
              <a:off x="6806880" y="2774520"/>
              <a:ext cx="8640" cy="18720"/>
            </a:xfrm>
            <a:custGeom>
              <a:avLst/>
              <a:gdLst/>
              <a:ahLst/>
              <a:rect l="l" t="t" r="r" b="b"/>
              <a:pathLst>
                <a:path w="5" h="11">
                  <a:moveTo>
                    <a:pt x="5" y="11"/>
                  </a:moveTo>
                  <a:lnTo>
                    <a:pt x="5" y="11"/>
                  </a:lnTo>
                  <a:lnTo>
                    <a:pt x="5" y="0"/>
                  </a:lnTo>
                  <a:lnTo>
                    <a:pt x="0" y="0"/>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805" name=""/>
            <p:cNvSpPr/>
            <p:nvPr/>
          </p:nvSpPr>
          <p:spPr>
            <a:xfrm>
              <a:off x="6547320" y="2765520"/>
              <a:ext cx="295200" cy="100440"/>
            </a:xfrm>
            <a:custGeom>
              <a:avLst/>
              <a:gdLst/>
              <a:ahLst/>
              <a:rect l="l" t="t" r="r" b="b"/>
              <a:pathLst>
                <a:path w="165" h="58">
                  <a:moveTo>
                    <a:pt x="145" y="5"/>
                  </a:moveTo>
                  <a:lnTo>
                    <a:pt x="150" y="5"/>
                  </a:lnTo>
                  <a:lnTo>
                    <a:pt x="165" y="53"/>
                  </a:lnTo>
                  <a:lnTo>
                    <a:pt x="124" y="58"/>
                  </a:lnTo>
                  <a:lnTo>
                    <a:pt x="114" y="32"/>
                  </a:lnTo>
                  <a:lnTo>
                    <a:pt x="93" y="32"/>
                  </a:lnTo>
                  <a:lnTo>
                    <a:pt x="83" y="21"/>
                  </a:lnTo>
                  <a:lnTo>
                    <a:pt x="88" y="21"/>
                  </a:lnTo>
                  <a:lnTo>
                    <a:pt x="78" y="5"/>
                  </a:lnTo>
                  <a:lnTo>
                    <a:pt x="57" y="16"/>
                  </a:lnTo>
                  <a:lnTo>
                    <a:pt x="26" y="16"/>
                  </a:lnTo>
                  <a:lnTo>
                    <a:pt x="16" y="0"/>
                  </a:lnTo>
                  <a:lnTo>
                    <a:pt x="11" y="0"/>
                  </a:lnTo>
                  <a:lnTo>
                    <a:pt x="11" y="5"/>
                  </a:lnTo>
                  <a:lnTo>
                    <a:pt x="0" y="5"/>
                  </a:lnTo>
                  <a:lnTo>
                    <a:pt x="5" y="2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6" name=""/>
            <p:cNvSpPr/>
            <p:nvPr/>
          </p:nvSpPr>
          <p:spPr>
            <a:xfrm>
              <a:off x="5992920" y="2441520"/>
              <a:ext cx="101880" cy="489240"/>
            </a:xfrm>
            <a:custGeom>
              <a:avLst/>
              <a:gdLst/>
              <a:ahLst/>
              <a:rect l="l" t="t" r="r" b="b"/>
              <a:pathLst>
                <a:path w="57" h="281">
                  <a:moveTo>
                    <a:pt x="6" y="223"/>
                  </a:moveTo>
                  <a:lnTo>
                    <a:pt x="16" y="223"/>
                  </a:lnTo>
                  <a:lnTo>
                    <a:pt x="11" y="223"/>
                  </a:lnTo>
                  <a:lnTo>
                    <a:pt x="21" y="223"/>
                  </a:lnTo>
                  <a:lnTo>
                    <a:pt x="37" y="212"/>
                  </a:lnTo>
                  <a:lnTo>
                    <a:pt x="26" y="180"/>
                  </a:lnTo>
                  <a:lnTo>
                    <a:pt x="11" y="180"/>
                  </a:lnTo>
                  <a:lnTo>
                    <a:pt x="16" y="212"/>
                  </a:lnTo>
                  <a:lnTo>
                    <a:pt x="31" y="218"/>
                  </a:lnTo>
                  <a:lnTo>
                    <a:pt x="26" y="228"/>
                  </a:lnTo>
                  <a:lnTo>
                    <a:pt x="0" y="281"/>
                  </a:lnTo>
                  <a:lnTo>
                    <a:pt x="26" y="255"/>
                  </a:lnTo>
                  <a:lnTo>
                    <a:pt x="52" y="218"/>
                  </a:lnTo>
                  <a:lnTo>
                    <a:pt x="57" y="202"/>
                  </a:lnTo>
                  <a:lnTo>
                    <a:pt x="42" y="191"/>
                  </a:lnTo>
                  <a:lnTo>
                    <a:pt x="31" y="154"/>
                  </a:lnTo>
                  <a:lnTo>
                    <a:pt x="26" y="133"/>
                  </a:lnTo>
                  <a:lnTo>
                    <a:pt x="6" y="138"/>
                  </a:lnTo>
                  <a:lnTo>
                    <a:pt x="0" y="106"/>
                  </a:lnTo>
                  <a:lnTo>
                    <a:pt x="16" y="90"/>
                  </a:lnTo>
                  <a:lnTo>
                    <a:pt x="16" y="74"/>
                  </a:lnTo>
                  <a:lnTo>
                    <a:pt x="11" y="21"/>
                  </a:lnTo>
                  <a:lnTo>
                    <a:pt x="31" y="16"/>
                  </a:lnTo>
                  <a:lnTo>
                    <a:pt x="26"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7" name=""/>
            <p:cNvSpPr/>
            <p:nvPr/>
          </p:nvSpPr>
          <p:spPr>
            <a:xfrm>
              <a:off x="5983920" y="2847240"/>
              <a:ext cx="239400" cy="83520"/>
            </a:xfrm>
            <a:custGeom>
              <a:avLst/>
              <a:gdLst/>
              <a:ahLst/>
              <a:rect l="l" t="t" r="r" b="b"/>
              <a:pathLst>
                <a:path w="134" h="48">
                  <a:moveTo>
                    <a:pt x="5" y="48"/>
                  </a:moveTo>
                  <a:lnTo>
                    <a:pt x="0" y="11"/>
                  </a:lnTo>
                  <a:lnTo>
                    <a:pt x="11" y="0"/>
                  </a:lnTo>
                  <a:lnTo>
                    <a:pt x="16" y="32"/>
                  </a:lnTo>
                  <a:lnTo>
                    <a:pt x="47" y="27"/>
                  </a:lnTo>
                  <a:lnTo>
                    <a:pt x="47" y="22"/>
                  </a:lnTo>
                  <a:lnTo>
                    <a:pt x="57" y="22"/>
                  </a:lnTo>
                  <a:lnTo>
                    <a:pt x="57" y="27"/>
                  </a:lnTo>
                  <a:lnTo>
                    <a:pt x="134" y="11"/>
                  </a:lnTo>
                </a:path>
              </a:pathLst>
            </a:custGeom>
            <a:solidFill>
              <a:srgbClr val="00ff00"/>
            </a:solid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808" name=""/>
            <p:cNvSpPr/>
            <p:nvPr/>
          </p:nvSpPr>
          <p:spPr>
            <a:xfrm>
              <a:off x="5781960" y="2829960"/>
              <a:ext cx="257400" cy="72720"/>
            </a:xfrm>
            <a:custGeom>
              <a:avLst/>
              <a:gdLst/>
              <a:ahLst/>
              <a:rect l="l" t="t" r="r" b="b"/>
              <a:pathLst>
                <a:path w="144" h="42">
                  <a:moveTo>
                    <a:pt x="0" y="42"/>
                  </a:moveTo>
                  <a:lnTo>
                    <a:pt x="10" y="26"/>
                  </a:lnTo>
                  <a:lnTo>
                    <a:pt x="67" y="16"/>
                  </a:lnTo>
                  <a:lnTo>
                    <a:pt x="67" y="10"/>
                  </a:lnTo>
                  <a:lnTo>
                    <a:pt x="118" y="5"/>
                  </a:lnTo>
                  <a:lnTo>
                    <a:pt x="144" y="0"/>
                  </a:lnTo>
                </a:path>
              </a:pathLst>
            </a:custGeom>
            <a:solidFill>
              <a:srgbClr val="00ff00"/>
            </a:solid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809" name=""/>
            <p:cNvSpPr/>
            <p:nvPr/>
          </p:nvSpPr>
          <p:spPr>
            <a:xfrm>
              <a:off x="6114600" y="2829960"/>
              <a:ext cx="109080" cy="36000"/>
            </a:xfrm>
            <a:custGeom>
              <a:avLst/>
              <a:gdLst/>
              <a:ahLst/>
              <a:rect l="l" t="t" r="r" b="b"/>
              <a:pathLst>
                <a:path w="61" h="21">
                  <a:moveTo>
                    <a:pt x="0" y="16"/>
                  </a:moveTo>
                  <a:lnTo>
                    <a:pt x="5" y="16"/>
                  </a:lnTo>
                  <a:lnTo>
                    <a:pt x="20" y="16"/>
                  </a:lnTo>
                  <a:lnTo>
                    <a:pt x="25" y="10"/>
                  </a:lnTo>
                  <a:lnTo>
                    <a:pt x="36" y="0"/>
                  </a:lnTo>
                  <a:lnTo>
                    <a:pt x="36" y="16"/>
                  </a:lnTo>
                  <a:lnTo>
                    <a:pt x="25" y="21"/>
                  </a:lnTo>
                  <a:lnTo>
                    <a:pt x="20" y="21"/>
                  </a:lnTo>
                  <a:lnTo>
                    <a:pt x="31" y="5"/>
                  </a:lnTo>
                  <a:lnTo>
                    <a:pt x="61" y="16"/>
                  </a:lnTo>
                </a:path>
              </a:pathLst>
            </a:custGeom>
            <a:solidFill>
              <a:srgbClr val="00ff00"/>
            </a:solid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810" name=""/>
            <p:cNvSpPr/>
            <p:nvPr/>
          </p:nvSpPr>
          <p:spPr>
            <a:xfrm>
              <a:off x="6141600" y="2838600"/>
              <a:ext cx="64440" cy="27360"/>
            </a:xfrm>
            <a:custGeom>
              <a:avLst/>
              <a:gdLst/>
              <a:ahLst/>
              <a:rect l="l" t="t" r="r" b="b"/>
              <a:pathLst>
                <a:path w="36" h="16">
                  <a:moveTo>
                    <a:pt x="0" y="16"/>
                  </a:moveTo>
                  <a:lnTo>
                    <a:pt x="10" y="11"/>
                  </a:lnTo>
                  <a:lnTo>
                    <a:pt x="16" y="5"/>
                  </a:lnTo>
                  <a:lnTo>
                    <a:pt x="26" y="0"/>
                  </a:lnTo>
                  <a:lnTo>
                    <a:pt x="31" y="0"/>
                  </a:lnTo>
                  <a:lnTo>
                    <a:pt x="36" y="0"/>
                  </a:lnTo>
                </a:path>
              </a:pathLst>
            </a:custGeom>
            <a:solidFill>
              <a:srgbClr val="00ff00"/>
            </a:solid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811" name=""/>
            <p:cNvSpPr/>
            <p:nvPr/>
          </p:nvSpPr>
          <p:spPr>
            <a:xfrm>
              <a:off x="5864400" y="2847240"/>
              <a:ext cx="305640" cy="203400"/>
            </a:xfrm>
            <a:custGeom>
              <a:avLst/>
              <a:gdLst/>
              <a:ahLst/>
              <a:rect l="l" t="t" r="r" b="b"/>
              <a:pathLst>
                <a:path w="171" h="117">
                  <a:moveTo>
                    <a:pt x="0" y="117"/>
                  </a:moveTo>
                  <a:lnTo>
                    <a:pt x="72" y="53"/>
                  </a:lnTo>
                  <a:lnTo>
                    <a:pt x="109" y="48"/>
                  </a:lnTo>
                  <a:lnTo>
                    <a:pt x="124" y="22"/>
                  </a:lnTo>
                  <a:lnTo>
                    <a:pt x="124" y="16"/>
                  </a:lnTo>
                  <a:lnTo>
                    <a:pt x="145" y="22"/>
                  </a:lnTo>
                  <a:lnTo>
                    <a:pt x="155" y="16"/>
                  </a:lnTo>
                  <a:lnTo>
                    <a:pt x="165" y="11"/>
                  </a:lnTo>
                  <a:lnTo>
                    <a:pt x="171" y="27"/>
                  </a:lnTo>
                  <a:lnTo>
                    <a:pt x="155" y="32"/>
                  </a:lnTo>
                  <a:lnTo>
                    <a:pt x="150" y="16"/>
                  </a:lnTo>
                  <a:lnTo>
                    <a:pt x="140" y="16"/>
                  </a:lnTo>
                  <a:lnTo>
                    <a:pt x="129" y="11"/>
                  </a:lnTo>
                  <a:lnTo>
                    <a:pt x="129" y="6"/>
                  </a:lnTo>
                  <a:lnTo>
                    <a:pt x="124"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2" name=""/>
            <p:cNvSpPr/>
            <p:nvPr/>
          </p:nvSpPr>
          <p:spPr>
            <a:xfrm>
              <a:off x="6132600" y="2847240"/>
              <a:ext cx="82080" cy="65880"/>
            </a:xfrm>
            <a:custGeom>
              <a:avLst/>
              <a:gdLst/>
              <a:ahLst/>
              <a:rect l="l" t="t" r="r" b="b"/>
              <a:pathLst>
                <a:path w="46" h="38">
                  <a:moveTo>
                    <a:pt x="46" y="0"/>
                  </a:moveTo>
                  <a:lnTo>
                    <a:pt x="41" y="22"/>
                  </a:lnTo>
                  <a:lnTo>
                    <a:pt x="31" y="27"/>
                  </a:lnTo>
                  <a:lnTo>
                    <a:pt x="21" y="38"/>
                  </a:lnTo>
                  <a:lnTo>
                    <a:pt x="10" y="38"/>
                  </a:lnTo>
                  <a:lnTo>
                    <a:pt x="0" y="27"/>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813" name=""/>
            <p:cNvSpPr/>
            <p:nvPr/>
          </p:nvSpPr>
          <p:spPr>
            <a:xfrm>
              <a:off x="6206040" y="2783160"/>
              <a:ext cx="17640" cy="27360"/>
            </a:xfrm>
            <a:custGeom>
              <a:avLst/>
              <a:gdLst/>
              <a:ahLst/>
              <a:rect l="l" t="t" r="r" b="b"/>
              <a:pathLst>
                <a:path w="10" h="16">
                  <a:moveTo>
                    <a:pt x="0" y="0"/>
                  </a:moveTo>
                  <a:lnTo>
                    <a:pt x="10" y="0"/>
                  </a:lnTo>
                  <a:lnTo>
                    <a:pt x="10" y="16"/>
                  </a:lnTo>
                </a:path>
              </a:pathLst>
            </a:custGeom>
            <a:solidFill>
              <a:srgbClr val="00ff00"/>
            </a:solid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814" name=""/>
            <p:cNvSpPr/>
            <p:nvPr/>
          </p:nvSpPr>
          <p:spPr>
            <a:xfrm>
              <a:off x="6150240" y="2801880"/>
              <a:ext cx="101880" cy="414360"/>
            </a:xfrm>
            <a:custGeom>
              <a:avLst/>
              <a:gdLst/>
              <a:ahLst/>
              <a:rect l="l" t="t" r="r" b="b"/>
              <a:pathLst>
                <a:path w="57" h="238">
                  <a:moveTo>
                    <a:pt x="57" y="201"/>
                  </a:moveTo>
                  <a:lnTo>
                    <a:pt x="31" y="233"/>
                  </a:lnTo>
                  <a:lnTo>
                    <a:pt x="11" y="238"/>
                  </a:lnTo>
                  <a:lnTo>
                    <a:pt x="11" y="212"/>
                  </a:lnTo>
                  <a:lnTo>
                    <a:pt x="0" y="132"/>
                  </a:lnTo>
                  <a:lnTo>
                    <a:pt x="5" y="117"/>
                  </a:lnTo>
                  <a:lnTo>
                    <a:pt x="47" y="21"/>
                  </a:lnTo>
                  <a:lnTo>
                    <a:pt x="57"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5" name=""/>
            <p:cNvSpPr/>
            <p:nvPr/>
          </p:nvSpPr>
          <p:spPr>
            <a:xfrm flipH="1">
              <a:off x="6243480" y="2821320"/>
              <a:ext cx="864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816" name=""/>
            <p:cNvSpPr/>
            <p:nvPr/>
          </p:nvSpPr>
          <p:spPr>
            <a:xfrm>
              <a:off x="6214680" y="2829960"/>
              <a:ext cx="46440" cy="17280"/>
            </a:xfrm>
            <a:prstGeom prst="line">
              <a:avLst/>
            </a:prstGeom>
            <a:ln w="792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817" name=""/>
            <p:cNvSpPr/>
            <p:nvPr/>
          </p:nvSpPr>
          <p:spPr>
            <a:xfrm>
              <a:off x="6170040" y="2821320"/>
              <a:ext cx="201960" cy="229680"/>
            </a:xfrm>
            <a:custGeom>
              <a:avLst/>
              <a:gdLst/>
              <a:ahLst/>
              <a:rect l="l" t="t" r="r" b="b"/>
              <a:pathLst>
                <a:path w="113" h="132">
                  <a:moveTo>
                    <a:pt x="0" y="47"/>
                  </a:moveTo>
                  <a:lnTo>
                    <a:pt x="5" y="53"/>
                  </a:lnTo>
                  <a:lnTo>
                    <a:pt x="15" y="53"/>
                  </a:lnTo>
                  <a:lnTo>
                    <a:pt x="20" y="47"/>
                  </a:lnTo>
                  <a:lnTo>
                    <a:pt x="41" y="42"/>
                  </a:lnTo>
                  <a:lnTo>
                    <a:pt x="92" y="0"/>
                  </a:lnTo>
                  <a:lnTo>
                    <a:pt x="61" y="26"/>
                  </a:lnTo>
                  <a:lnTo>
                    <a:pt x="56" y="74"/>
                  </a:lnTo>
                  <a:lnTo>
                    <a:pt x="51" y="90"/>
                  </a:lnTo>
                  <a:lnTo>
                    <a:pt x="56" y="90"/>
                  </a:lnTo>
                  <a:lnTo>
                    <a:pt x="67" y="132"/>
                  </a:lnTo>
                  <a:lnTo>
                    <a:pt x="103" y="132"/>
                  </a:lnTo>
                  <a:lnTo>
                    <a:pt x="113" y="132"/>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8" name=""/>
            <p:cNvSpPr/>
            <p:nvPr/>
          </p:nvSpPr>
          <p:spPr>
            <a:xfrm>
              <a:off x="6289920" y="2793240"/>
              <a:ext cx="91080" cy="72720"/>
            </a:xfrm>
            <a:custGeom>
              <a:avLst/>
              <a:gdLst/>
              <a:ahLst/>
              <a:rect l="l" t="t" r="r" b="b"/>
              <a:pathLst>
                <a:path w="51" h="42">
                  <a:moveTo>
                    <a:pt x="0" y="0"/>
                  </a:moveTo>
                  <a:lnTo>
                    <a:pt x="51" y="26"/>
                  </a:lnTo>
                  <a:lnTo>
                    <a:pt x="51" y="42"/>
                  </a:lnTo>
                  <a:lnTo>
                    <a:pt x="51" y="31"/>
                  </a:lnTo>
                  <a:lnTo>
                    <a:pt x="20" y="16"/>
                  </a:lnTo>
                  <a:lnTo>
                    <a:pt x="0" y="5"/>
                  </a:lnTo>
                </a:path>
              </a:pathLst>
            </a:custGeom>
            <a:solidFill>
              <a:srgbClr val="00ff00"/>
            </a:solid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819" name=""/>
            <p:cNvSpPr/>
            <p:nvPr/>
          </p:nvSpPr>
          <p:spPr>
            <a:xfrm>
              <a:off x="6279480" y="2701080"/>
              <a:ext cx="83880" cy="165240"/>
            </a:xfrm>
            <a:custGeom>
              <a:avLst/>
              <a:gdLst/>
              <a:ahLst/>
              <a:rect l="l" t="t" r="r" b="b"/>
              <a:pathLst>
                <a:path w="47" h="95">
                  <a:moveTo>
                    <a:pt x="42" y="0"/>
                  </a:moveTo>
                  <a:lnTo>
                    <a:pt x="47" y="37"/>
                  </a:lnTo>
                  <a:lnTo>
                    <a:pt x="31" y="37"/>
                  </a:lnTo>
                  <a:lnTo>
                    <a:pt x="31" y="53"/>
                  </a:lnTo>
                  <a:lnTo>
                    <a:pt x="6" y="79"/>
                  </a:lnTo>
                  <a:lnTo>
                    <a:pt x="6" y="84"/>
                  </a:lnTo>
                  <a:lnTo>
                    <a:pt x="0" y="95"/>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0" name=""/>
            <p:cNvSpPr/>
            <p:nvPr/>
          </p:nvSpPr>
          <p:spPr>
            <a:xfrm>
              <a:off x="6170040" y="2488680"/>
              <a:ext cx="73080" cy="109440"/>
            </a:xfrm>
            <a:custGeom>
              <a:avLst/>
              <a:gdLst/>
              <a:ahLst/>
              <a:rect l="l" t="t" r="r" b="b"/>
              <a:pathLst>
                <a:path w="41" h="63">
                  <a:moveTo>
                    <a:pt x="0" y="0"/>
                  </a:moveTo>
                  <a:lnTo>
                    <a:pt x="36" y="63"/>
                  </a:lnTo>
                  <a:lnTo>
                    <a:pt x="41" y="63"/>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1" name=""/>
            <p:cNvSpPr/>
            <p:nvPr/>
          </p:nvSpPr>
          <p:spPr>
            <a:xfrm>
              <a:off x="6243480" y="2598120"/>
              <a:ext cx="8640" cy="10440"/>
            </a:xfrm>
            <a:custGeom>
              <a:avLst/>
              <a:gdLst/>
              <a:ahLst/>
              <a:rect l="l" t="t" r="r" b="b"/>
              <a:pathLst>
                <a:path w="5" h="6">
                  <a:moveTo>
                    <a:pt x="0" y="0"/>
                  </a:moveTo>
                  <a:lnTo>
                    <a:pt x="5" y="0"/>
                  </a:lnTo>
                  <a:lnTo>
                    <a:pt x="5" y="6"/>
                  </a:lnTo>
                  <a:lnTo>
                    <a:pt x="5" y="6"/>
                  </a:lnTo>
                </a:path>
              </a:pathLst>
            </a:custGeom>
            <a:solidFill>
              <a:srgbClr val="00ff00"/>
            </a:solid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822" name=""/>
            <p:cNvSpPr/>
            <p:nvPr/>
          </p:nvSpPr>
          <p:spPr>
            <a:xfrm>
              <a:off x="6252480" y="2608920"/>
              <a:ext cx="8640" cy="8640"/>
            </a:xfrm>
            <a:custGeom>
              <a:avLst/>
              <a:gdLst/>
              <a:ahLst/>
              <a:rect l="l" t="t" r="r" b="b"/>
              <a:pathLst>
                <a:path w="5" h="5">
                  <a:moveTo>
                    <a:pt x="0" y="0"/>
                  </a:moveTo>
                  <a:lnTo>
                    <a:pt x="0" y="0"/>
                  </a:lnTo>
                  <a:lnTo>
                    <a:pt x="5" y="5"/>
                  </a:lnTo>
                  <a:lnTo>
                    <a:pt x="5" y="5"/>
                  </a:lnTo>
                </a:path>
              </a:pathLst>
            </a:custGeom>
            <a:solidFill>
              <a:srgbClr val="00ff00"/>
            </a:solid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823" name=""/>
            <p:cNvSpPr/>
            <p:nvPr/>
          </p:nvSpPr>
          <p:spPr>
            <a:xfrm>
              <a:off x="6170040" y="2488680"/>
              <a:ext cx="91080" cy="128880"/>
            </a:xfrm>
            <a:custGeom>
              <a:avLst/>
              <a:gdLst/>
              <a:ahLst/>
              <a:rect l="l" t="t" r="r" b="b"/>
              <a:pathLst>
                <a:path w="51" h="74">
                  <a:moveTo>
                    <a:pt x="51" y="74"/>
                  </a:moveTo>
                  <a:lnTo>
                    <a:pt x="51" y="63"/>
                  </a:lnTo>
                  <a:lnTo>
                    <a:pt x="20" y="0"/>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4" name=""/>
            <p:cNvSpPr/>
            <p:nvPr/>
          </p:nvSpPr>
          <p:spPr>
            <a:xfrm>
              <a:off x="7259040" y="2321640"/>
              <a:ext cx="91080" cy="46800"/>
            </a:xfrm>
            <a:custGeom>
              <a:avLst/>
              <a:gdLst/>
              <a:ahLst/>
              <a:rect l="l" t="t" r="r" b="b"/>
              <a:pathLst>
                <a:path w="51" h="27">
                  <a:moveTo>
                    <a:pt x="0" y="27"/>
                  </a:moveTo>
                  <a:lnTo>
                    <a:pt x="15" y="27"/>
                  </a:lnTo>
                  <a:lnTo>
                    <a:pt x="36" y="22"/>
                  </a:lnTo>
                  <a:lnTo>
                    <a:pt x="51" y="11"/>
                  </a:lnTo>
                  <a:lnTo>
                    <a:pt x="51" y="0"/>
                  </a:lnTo>
                </a:path>
              </a:pathLst>
            </a:custGeom>
            <a:solidFill>
              <a:srgbClr val="00ff00"/>
            </a:solid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825" name=""/>
            <p:cNvSpPr/>
            <p:nvPr/>
          </p:nvSpPr>
          <p:spPr>
            <a:xfrm>
              <a:off x="5901840" y="2469600"/>
              <a:ext cx="157680" cy="360360"/>
            </a:xfrm>
            <a:custGeom>
              <a:avLst/>
              <a:gdLst/>
              <a:ahLst/>
              <a:rect l="l" t="t" r="r" b="b"/>
              <a:pathLst>
                <a:path w="88" h="207">
                  <a:moveTo>
                    <a:pt x="88" y="0"/>
                  </a:moveTo>
                  <a:lnTo>
                    <a:pt x="62" y="11"/>
                  </a:lnTo>
                  <a:lnTo>
                    <a:pt x="72" y="48"/>
                  </a:lnTo>
                  <a:lnTo>
                    <a:pt x="57" y="53"/>
                  </a:lnTo>
                  <a:lnTo>
                    <a:pt x="0" y="64"/>
                  </a:lnTo>
                  <a:lnTo>
                    <a:pt x="5" y="101"/>
                  </a:lnTo>
                  <a:lnTo>
                    <a:pt x="10" y="101"/>
                  </a:lnTo>
                  <a:lnTo>
                    <a:pt x="15" y="127"/>
                  </a:lnTo>
                  <a:lnTo>
                    <a:pt x="15" y="143"/>
                  </a:lnTo>
                  <a:lnTo>
                    <a:pt x="15" y="149"/>
                  </a:lnTo>
                  <a:lnTo>
                    <a:pt x="10" y="154"/>
                  </a:lnTo>
                  <a:lnTo>
                    <a:pt x="20" y="154"/>
                  </a:lnTo>
                  <a:lnTo>
                    <a:pt x="26" y="180"/>
                  </a:lnTo>
                  <a:lnTo>
                    <a:pt x="26" y="191"/>
                  </a:lnTo>
                  <a:lnTo>
                    <a:pt x="15" y="191"/>
                  </a:lnTo>
                  <a:lnTo>
                    <a:pt x="10" y="207"/>
                  </a:lnTo>
                  <a:lnTo>
                    <a:pt x="5" y="207"/>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6" name=""/>
            <p:cNvSpPr/>
            <p:nvPr/>
          </p:nvSpPr>
          <p:spPr>
            <a:xfrm>
              <a:off x="6529680" y="2580840"/>
              <a:ext cx="110880" cy="100800"/>
            </a:xfrm>
            <a:custGeom>
              <a:avLst/>
              <a:gdLst/>
              <a:ahLst/>
              <a:rect l="l" t="t" r="r" b="b"/>
              <a:pathLst>
                <a:path w="62" h="58">
                  <a:moveTo>
                    <a:pt x="57" y="5"/>
                  </a:moveTo>
                  <a:lnTo>
                    <a:pt x="15" y="10"/>
                  </a:lnTo>
                  <a:lnTo>
                    <a:pt x="5" y="21"/>
                  </a:lnTo>
                  <a:lnTo>
                    <a:pt x="5" y="37"/>
                  </a:lnTo>
                  <a:lnTo>
                    <a:pt x="5" y="42"/>
                  </a:lnTo>
                  <a:lnTo>
                    <a:pt x="15" y="42"/>
                  </a:lnTo>
                  <a:lnTo>
                    <a:pt x="15" y="53"/>
                  </a:lnTo>
                  <a:lnTo>
                    <a:pt x="26" y="58"/>
                  </a:lnTo>
                  <a:lnTo>
                    <a:pt x="15" y="53"/>
                  </a:lnTo>
                  <a:lnTo>
                    <a:pt x="10" y="47"/>
                  </a:lnTo>
                  <a:lnTo>
                    <a:pt x="0" y="47"/>
                  </a:lnTo>
                  <a:lnTo>
                    <a:pt x="0" y="37"/>
                  </a:lnTo>
                  <a:lnTo>
                    <a:pt x="0" y="16"/>
                  </a:lnTo>
                  <a:lnTo>
                    <a:pt x="10" y="10"/>
                  </a:lnTo>
                  <a:lnTo>
                    <a:pt x="62" y="0"/>
                  </a:lnTo>
                  <a:lnTo>
                    <a:pt x="36" y="5"/>
                  </a:lnTo>
                  <a:lnTo>
                    <a:pt x="41" y="5"/>
                  </a:lnTo>
                  <a:lnTo>
                    <a:pt x="46" y="26"/>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7" name=""/>
            <p:cNvSpPr/>
            <p:nvPr/>
          </p:nvSpPr>
          <p:spPr>
            <a:xfrm flipH="1">
              <a:off x="6436440" y="2653920"/>
              <a:ext cx="6444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828" name=""/>
            <p:cNvSpPr/>
            <p:nvPr/>
          </p:nvSpPr>
          <p:spPr>
            <a:xfrm>
              <a:off x="6214680" y="2636640"/>
              <a:ext cx="46440" cy="17280"/>
            </a:xfrm>
            <a:custGeom>
              <a:avLst/>
              <a:gdLst/>
              <a:ahLst/>
              <a:rect l="l" t="t" r="r" b="b"/>
              <a:pathLst>
                <a:path w="26" h="10">
                  <a:moveTo>
                    <a:pt x="0" y="5"/>
                  </a:moveTo>
                  <a:lnTo>
                    <a:pt x="21" y="0"/>
                  </a:lnTo>
                  <a:lnTo>
                    <a:pt x="26" y="0"/>
                  </a:lnTo>
                  <a:lnTo>
                    <a:pt x="26" y="10"/>
                  </a:lnTo>
                </a:path>
              </a:pathLst>
            </a:custGeom>
            <a:solidFill>
              <a:srgbClr val="00ff00"/>
            </a:solid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829" name=""/>
            <p:cNvSpPr/>
            <p:nvPr/>
          </p:nvSpPr>
          <p:spPr>
            <a:xfrm>
              <a:off x="6944400" y="2488680"/>
              <a:ext cx="101880" cy="92160"/>
            </a:xfrm>
            <a:custGeom>
              <a:avLst/>
              <a:gdLst/>
              <a:ahLst/>
              <a:rect l="l" t="t" r="r" b="b"/>
              <a:pathLst>
                <a:path w="57" h="53">
                  <a:moveTo>
                    <a:pt x="0" y="53"/>
                  </a:moveTo>
                  <a:lnTo>
                    <a:pt x="5" y="37"/>
                  </a:lnTo>
                  <a:lnTo>
                    <a:pt x="5" y="42"/>
                  </a:lnTo>
                  <a:lnTo>
                    <a:pt x="31" y="10"/>
                  </a:lnTo>
                  <a:lnTo>
                    <a:pt x="31" y="0"/>
                  </a:lnTo>
                  <a:lnTo>
                    <a:pt x="41" y="16"/>
                  </a:lnTo>
                  <a:lnTo>
                    <a:pt x="47" y="26"/>
                  </a:lnTo>
                  <a:lnTo>
                    <a:pt x="57" y="42"/>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30" name=""/>
            <p:cNvSpPr/>
            <p:nvPr/>
          </p:nvSpPr>
          <p:spPr>
            <a:xfrm>
              <a:off x="7017840" y="2488680"/>
              <a:ext cx="28440" cy="73080"/>
            </a:xfrm>
            <a:custGeom>
              <a:avLst/>
              <a:gdLst/>
              <a:ahLst/>
              <a:rect l="l" t="t" r="r" b="b"/>
              <a:pathLst>
                <a:path w="16" h="42">
                  <a:moveTo>
                    <a:pt x="0" y="0"/>
                  </a:moveTo>
                  <a:lnTo>
                    <a:pt x="11" y="10"/>
                  </a:lnTo>
                  <a:lnTo>
                    <a:pt x="6" y="21"/>
                  </a:lnTo>
                  <a:lnTo>
                    <a:pt x="16" y="42"/>
                  </a:lnTo>
                </a:path>
              </a:pathLst>
            </a:custGeom>
            <a:solidFill>
              <a:srgbClr val="00ff00"/>
            </a:solidFill>
            <a:ln w="7920">
              <a:solidFill>
                <a:srgbClr val="ffffff"/>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831" name=""/>
            <p:cNvSpPr/>
            <p:nvPr/>
          </p:nvSpPr>
          <p:spPr>
            <a:xfrm>
              <a:off x="5901840" y="2617560"/>
              <a:ext cx="9000" cy="27360"/>
            </a:xfrm>
            <a:prstGeom prst="line">
              <a:avLst/>
            </a:prstGeom>
            <a:ln w="7920">
              <a:solidFill>
                <a:srgbClr val="ffffff"/>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832" name=""/>
            <p:cNvSpPr/>
            <p:nvPr/>
          </p:nvSpPr>
          <p:spPr>
            <a:xfrm>
              <a:off x="6289920" y="2497680"/>
              <a:ext cx="312840" cy="128520"/>
            </a:xfrm>
            <a:custGeom>
              <a:avLst/>
              <a:gdLst/>
              <a:ahLst/>
              <a:rect l="l" t="t" r="r" b="b"/>
              <a:pathLst>
                <a:path w="175" h="74">
                  <a:moveTo>
                    <a:pt x="93" y="0"/>
                  </a:moveTo>
                  <a:lnTo>
                    <a:pt x="103" y="0"/>
                  </a:lnTo>
                  <a:lnTo>
                    <a:pt x="108" y="32"/>
                  </a:lnTo>
                  <a:lnTo>
                    <a:pt x="118" y="42"/>
                  </a:lnTo>
                  <a:lnTo>
                    <a:pt x="118" y="48"/>
                  </a:lnTo>
                  <a:lnTo>
                    <a:pt x="134" y="42"/>
                  </a:lnTo>
                  <a:lnTo>
                    <a:pt x="139" y="48"/>
                  </a:lnTo>
                  <a:lnTo>
                    <a:pt x="149" y="48"/>
                  </a:lnTo>
                  <a:lnTo>
                    <a:pt x="144" y="27"/>
                  </a:lnTo>
                  <a:lnTo>
                    <a:pt x="165" y="21"/>
                  </a:lnTo>
                  <a:lnTo>
                    <a:pt x="175" y="48"/>
                  </a:lnTo>
                  <a:lnTo>
                    <a:pt x="165" y="42"/>
                  </a:lnTo>
                  <a:lnTo>
                    <a:pt x="144" y="53"/>
                  </a:lnTo>
                  <a:lnTo>
                    <a:pt x="124" y="53"/>
                  </a:lnTo>
                  <a:lnTo>
                    <a:pt x="124" y="48"/>
                  </a:lnTo>
                  <a:lnTo>
                    <a:pt x="118" y="42"/>
                  </a:lnTo>
                  <a:lnTo>
                    <a:pt x="108" y="32"/>
                  </a:lnTo>
                  <a:lnTo>
                    <a:pt x="82" y="37"/>
                  </a:lnTo>
                  <a:lnTo>
                    <a:pt x="0" y="53"/>
                  </a:lnTo>
                  <a:lnTo>
                    <a:pt x="0" y="58"/>
                  </a:lnTo>
                  <a:lnTo>
                    <a:pt x="5" y="69"/>
                  </a:lnTo>
                  <a:lnTo>
                    <a:pt x="10" y="74"/>
                  </a:lnTo>
                  <a:lnTo>
                    <a:pt x="5" y="74"/>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3" name=""/>
            <p:cNvSpPr/>
            <p:nvPr/>
          </p:nvSpPr>
          <p:spPr>
            <a:xfrm>
              <a:off x="6243480" y="2589480"/>
              <a:ext cx="239400" cy="100800"/>
            </a:xfrm>
            <a:custGeom>
              <a:avLst/>
              <a:gdLst/>
              <a:ahLst/>
              <a:rect l="l" t="t" r="r" b="b"/>
              <a:pathLst>
                <a:path w="134" h="58">
                  <a:moveTo>
                    <a:pt x="134" y="0"/>
                  </a:moveTo>
                  <a:lnTo>
                    <a:pt x="134" y="11"/>
                  </a:lnTo>
                  <a:lnTo>
                    <a:pt x="108" y="16"/>
                  </a:lnTo>
                  <a:lnTo>
                    <a:pt x="113" y="27"/>
                  </a:lnTo>
                  <a:lnTo>
                    <a:pt x="113" y="42"/>
                  </a:lnTo>
                  <a:lnTo>
                    <a:pt x="20" y="58"/>
                  </a:lnTo>
                  <a:lnTo>
                    <a:pt x="20" y="42"/>
                  </a:lnTo>
                  <a:lnTo>
                    <a:pt x="15" y="32"/>
                  </a:lnTo>
                  <a:lnTo>
                    <a:pt x="26" y="32"/>
                  </a:lnTo>
                  <a:lnTo>
                    <a:pt x="31" y="21"/>
                  </a:lnTo>
                  <a:lnTo>
                    <a:pt x="10" y="21"/>
                  </a:lnTo>
                  <a:lnTo>
                    <a:pt x="10" y="32"/>
                  </a:lnTo>
                  <a:lnTo>
                    <a:pt x="5" y="32"/>
                  </a:lnTo>
                  <a:lnTo>
                    <a:pt x="5" y="16"/>
                  </a:lnTo>
                  <a:lnTo>
                    <a:pt x="0" y="11"/>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4" name=""/>
            <p:cNvSpPr/>
            <p:nvPr/>
          </p:nvSpPr>
          <p:spPr>
            <a:xfrm>
              <a:off x="6170040" y="2313000"/>
              <a:ext cx="219600" cy="184680"/>
            </a:xfrm>
            <a:custGeom>
              <a:avLst/>
              <a:gdLst/>
              <a:ahLst/>
              <a:rect l="l" t="t" r="r" b="b"/>
              <a:pathLst>
                <a:path w="123" h="106">
                  <a:moveTo>
                    <a:pt x="123" y="27"/>
                  </a:moveTo>
                  <a:lnTo>
                    <a:pt x="92" y="5"/>
                  </a:lnTo>
                  <a:lnTo>
                    <a:pt x="82" y="5"/>
                  </a:lnTo>
                  <a:lnTo>
                    <a:pt x="77" y="0"/>
                  </a:lnTo>
                  <a:lnTo>
                    <a:pt x="36" y="42"/>
                  </a:lnTo>
                  <a:lnTo>
                    <a:pt x="30" y="53"/>
                  </a:lnTo>
                  <a:lnTo>
                    <a:pt x="20" y="69"/>
                  </a:lnTo>
                  <a:lnTo>
                    <a:pt x="20" y="80"/>
                  </a:lnTo>
                  <a:lnTo>
                    <a:pt x="15" y="90"/>
                  </a:lnTo>
                  <a:lnTo>
                    <a:pt x="5" y="85"/>
                  </a:lnTo>
                  <a:lnTo>
                    <a:pt x="0" y="95"/>
                  </a:lnTo>
                  <a:lnTo>
                    <a:pt x="0" y="101"/>
                  </a:lnTo>
                  <a:lnTo>
                    <a:pt x="5" y="106"/>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5" name=""/>
            <p:cNvSpPr/>
            <p:nvPr/>
          </p:nvSpPr>
          <p:spPr>
            <a:xfrm>
              <a:off x="6381000" y="2359800"/>
              <a:ext cx="28440" cy="128520"/>
            </a:xfrm>
            <a:custGeom>
              <a:avLst/>
              <a:gdLst/>
              <a:ahLst/>
              <a:rect l="l" t="t" r="r" b="b"/>
              <a:pathLst>
                <a:path w="16" h="74">
                  <a:moveTo>
                    <a:pt x="0" y="0"/>
                  </a:moveTo>
                  <a:lnTo>
                    <a:pt x="11" y="37"/>
                  </a:lnTo>
                  <a:lnTo>
                    <a:pt x="5" y="74"/>
                  </a:lnTo>
                  <a:lnTo>
                    <a:pt x="16" y="74"/>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6" name=""/>
            <p:cNvSpPr/>
            <p:nvPr/>
          </p:nvSpPr>
          <p:spPr>
            <a:xfrm>
              <a:off x="6234840" y="2617560"/>
              <a:ext cx="55080" cy="119880"/>
            </a:xfrm>
            <a:custGeom>
              <a:avLst/>
              <a:gdLst/>
              <a:ahLst/>
              <a:rect l="l" t="t" r="r" b="b"/>
              <a:pathLst>
                <a:path w="31" h="69">
                  <a:moveTo>
                    <a:pt x="10" y="0"/>
                  </a:moveTo>
                  <a:lnTo>
                    <a:pt x="0" y="69"/>
                  </a:lnTo>
                  <a:lnTo>
                    <a:pt x="31" y="48"/>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7" name=""/>
            <p:cNvSpPr/>
            <p:nvPr/>
          </p:nvSpPr>
          <p:spPr>
            <a:xfrm>
              <a:off x="6501240" y="2894400"/>
              <a:ext cx="19440" cy="8640"/>
            </a:xfrm>
            <a:prstGeom prst="line">
              <a:avLst/>
            </a:prstGeom>
            <a:ln w="792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838" name=""/>
            <p:cNvSpPr/>
            <p:nvPr/>
          </p:nvSpPr>
          <p:spPr>
            <a:xfrm flipH="1">
              <a:off x="6418800" y="2506320"/>
              <a:ext cx="3744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39" name=""/>
            <p:cNvSpPr/>
            <p:nvPr/>
          </p:nvSpPr>
          <p:spPr>
            <a:xfrm>
              <a:off x="6409800" y="2506320"/>
              <a:ext cx="17640" cy="10080"/>
            </a:xfrm>
            <a:custGeom>
              <a:avLst/>
              <a:gdLst/>
              <a:ahLst/>
              <a:rect l="l" t="t" r="r" b="b"/>
              <a:pathLst>
                <a:path w="10" h="6">
                  <a:moveTo>
                    <a:pt x="5" y="0"/>
                  </a:moveTo>
                  <a:lnTo>
                    <a:pt x="5" y="6"/>
                  </a:lnTo>
                  <a:lnTo>
                    <a:pt x="0" y="6"/>
                  </a:lnTo>
                  <a:lnTo>
                    <a:pt x="10" y="6"/>
                  </a:lnTo>
                </a:path>
              </a:pathLst>
            </a:custGeom>
            <a:solidFill>
              <a:srgbClr val="00ff00"/>
            </a:solid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840" name=""/>
            <p:cNvSpPr/>
            <p:nvPr/>
          </p:nvSpPr>
          <p:spPr>
            <a:xfrm>
              <a:off x="6427800" y="2516400"/>
              <a:ext cx="28440" cy="1440"/>
            </a:xfrm>
            <a:custGeom>
              <a:avLst/>
              <a:gdLst/>
              <a:ahLst/>
              <a:rect l="l" t="t" r="r" b="b"/>
              <a:pathLst>
                <a:path w="16" h="0">
                  <a:moveTo>
                    <a:pt x="0" y="0"/>
                  </a:moveTo>
                  <a:lnTo>
                    <a:pt x="10" y="0"/>
                  </a:lnTo>
                  <a:lnTo>
                    <a:pt x="10" y="0"/>
                  </a:lnTo>
                  <a:lnTo>
                    <a:pt x="16" y="0"/>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41" name=""/>
            <p:cNvSpPr/>
            <p:nvPr/>
          </p:nvSpPr>
          <p:spPr>
            <a:xfrm>
              <a:off x="6456600" y="2516400"/>
              <a:ext cx="35640" cy="45360"/>
            </a:xfrm>
            <a:custGeom>
              <a:avLst/>
              <a:gdLst/>
              <a:ahLst/>
              <a:rect l="l" t="t" r="r" b="b"/>
              <a:pathLst>
                <a:path w="20" h="26">
                  <a:moveTo>
                    <a:pt x="0" y="0"/>
                  </a:moveTo>
                  <a:lnTo>
                    <a:pt x="5" y="5"/>
                  </a:lnTo>
                  <a:lnTo>
                    <a:pt x="20" y="26"/>
                  </a:lnTo>
                </a:path>
              </a:pathLst>
            </a:custGeom>
            <a:solidFill>
              <a:srgbClr val="00ff00"/>
            </a:solidFill>
            <a:ln w="792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842" name=""/>
            <p:cNvSpPr/>
            <p:nvPr/>
          </p:nvSpPr>
          <p:spPr>
            <a:xfrm flipH="1" flipV="1">
              <a:off x="6465600" y="2562120"/>
              <a:ext cx="8640" cy="18720"/>
            </a:xfrm>
            <a:prstGeom prst="line">
              <a:avLst/>
            </a:prstGeom>
            <a:ln w="7920">
              <a:solidFill>
                <a:srgbClr val="ffff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843" name=""/>
            <p:cNvSpPr/>
            <p:nvPr/>
          </p:nvSpPr>
          <p:spPr>
            <a:xfrm flipH="1">
              <a:off x="6068520" y="2801880"/>
              <a:ext cx="26640" cy="55440"/>
            </a:xfrm>
            <a:prstGeom prst="line">
              <a:avLst/>
            </a:prstGeom>
            <a:ln w="792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844" name=""/>
            <p:cNvSpPr/>
            <p:nvPr/>
          </p:nvSpPr>
          <p:spPr>
            <a:xfrm>
              <a:off x="5957280" y="2903040"/>
              <a:ext cx="64440" cy="184320"/>
            </a:xfrm>
            <a:custGeom>
              <a:avLst/>
              <a:gdLst/>
              <a:ahLst/>
              <a:rect l="l" t="t" r="r" b="b"/>
              <a:pathLst>
                <a:path w="36" h="106">
                  <a:moveTo>
                    <a:pt x="0" y="106"/>
                  </a:moveTo>
                  <a:lnTo>
                    <a:pt x="31" y="96"/>
                  </a:lnTo>
                  <a:lnTo>
                    <a:pt x="20" y="53"/>
                  </a:lnTo>
                  <a:lnTo>
                    <a:pt x="36"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5" name=""/>
            <p:cNvSpPr/>
            <p:nvPr/>
          </p:nvSpPr>
          <p:spPr>
            <a:xfrm flipH="1">
              <a:off x="5992560" y="2931120"/>
              <a:ext cx="28440" cy="55440"/>
            </a:xfrm>
            <a:prstGeom prst="line">
              <a:avLst/>
            </a:prstGeom>
            <a:ln w="7920">
              <a:solidFill>
                <a:srgbClr val="ffffff"/>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846" name=""/>
            <p:cNvSpPr/>
            <p:nvPr/>
          </p:nvSpPr>
          <p:spPr>
            <a:xfrm>
              <a:off x="7029000" y="2368440"/>
              <a:ext cx="230040" cy="55440"/>
            </a:xfrm>
            <a:custGeom>
              <a:avLst/>
              <a:gdLst/>
              <a:ahLst/>
              <a:rect l="l" t="t" r="r" b="b"/>
              <a:pathLst>
                <a:path w="129" h="32">
                  <a:moveTo>
                    <a:pt x="0" y="10"/>
                  </a:moveTo>
                  <a:lnTo>
                    <a:pt x="5" y="32"/>
                  </a:lnTo>
                  <a:lnTo>
                    <a:pt x="46" y="26"/>
                  </a:lnTo>
                  <a:lnTo>
                    <a:pt x="51" y="26"/>
                  </a:lnTo>
                  <a:lnTo>
                    <a:pt x="56" y="21"/>
                  </a:lnTo>
                  <a:lnTo>
                    <a:pt x="93" y="16"/>
                  </a:lnTo>
                  <a:lnTo>
                    <a:pt x="103" y="5"/>
                  </a:lnTo>
                  <a:lnTo>
                    <a:pt x="129" y="0"/>
                  </a:lnTo>
                </a:path>
              </a:pathLst>
            </a:custGeom>
            <a:solidFill>
              <a:srgbClr val="00ff00"/>
            </a:solid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847" name=""/>
            <p:cNvSpPr/>
            <p:nvPr/>
          </p:nvSpPr>
          <p:spPr>
            <a:xfrm>
              <a:off x="7259040" y="2332080"/>
              <a:ext cx="110880" cy="36000"/>
            </a:xfrm>
            <a:custGeom>
              <a:avLst/>
              <a:gdLst/>
              <a:ahLst/>
              <a:rect l="l" t="t" r="r" b="b"/>
              <a:pathLst>
                <a:path w="62" h="21">
                  <a:moveTo>
                    <a:pt x="0" y="21"/>
                  </a:moveTo>
                  <a:lnTo>
                    <a:pt x="15" y="16"/>
                  </a:lnTo>
                  <a:lnTo>
                    <a:pt x="41" y="10"/>
                  </a:lnTo>
                  <a:lnTo>
                    <a:pt x="62" y="0"/>
                  </a:lnTo>
                </a:path>
              </a:pathLst>
            </a:custGeom>
            <a:solidFill>
              <a:srgbClr val="00ff00"/>
            </a:solidFill>
            <a:ln w="792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848" name=""/>
            <p:cNvSpPr/>
            <p:nvPr/>
          </p:nvSpPr>
          <p:spPr>
            <a:xfrm>
              <a:off x="7370280" y="2321640"/>
              <a:ext cx="26640" cy="10440"/>
            </a:xfrm>
            <a:custGeom>
              <a:avLst/>
              <a:gdLst/>
              <a:ahLst/>
              <a:rect l="l" t="t" r="r" b="b"/>
              <a:pathLst>
                <a:path w="15" h="6">
                  <a:moveTo>
                    <a:pt x="0" y="6"/>
                  </a:moveTo>
                  <a:lnTo>
                    <a:pt x="5" y="6"/>
                  </a:lnTo>
                  <a:lnTo>
                    <a:pt x="10" y="0"/>
                  </a:lnTo>
                  <a:lnTo>
                    <a:pt x="15" y="0"/>
                  </a:lnTo>
                </a:path>
              </a:pathLst>
            </a:custGeom>
            <a:solidFill>
              <a:srgbClr val="00ff00"/>
            </a:solidFill>
            <a:ln w="792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849" name=""/>
            <p:cNvSpPr/>
            <p:nvPr/>
          </p:nvSpPr>
          <p:spPr>
            <a:xfrm>
              <a:off x="7388280" y="2313000"/>
              <a:ext cx="73080" cy="139320"/>
            </a:xfrm>
            <a:custGeom>
              <a:avLst/>
              <a:gdLst/>
              <a:ahLst/>
              <a:rect l="l" t="t" r="r" b="b"/>
              <a:pathLst>
                <a:path w="41" h="80">
                  <a:moveTo>
                    <a:pt x="5" y="5"/>
                  </a:moveTo>
                  <a:lnTo>
                    <a:pt x="0" y="0"/>
                  </a:lnTo>
                  <a:lnTo>
                    <a:pt x="5" y="0"/>
                  </a:lnTo>
                  <a:lnTo>
                    <a:pt x="15" y="27"/>
                  </a:lnTo>
                  <a:lnTo>
                    <a:pt x="26" y="21"/>
                  </a:lnTo>
                  <a:lnTo>
                    <a:pt x="41" y="27"/>
                  </a:lnTo>
                  <a:lnTo>
                    <a:pt x="36" y="58"/>
                  </a:lnTo>
                  <a:lnTo>
                    <a:pt x="41" y="8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0" name=""/>
            <p:cNvSpPr/>
            <p:nvPr/>
          </p:nvSpPr>
          <p:spPr>
            <a:xfrm>
              <a:off x="7461720" y="2452320"/>
              <a:ext cx="19440" cy="17280"/>
            </a:xfrm>
            <a:custGeom>
              <a:avLst/>
              <a:gdLst/>
              <a:ahLst/>
              <a:rect l="l" t="t" r="r" b="b"/>
              <a:pathLst>
                <a:path w="11" h="10">
                  <a:moveTo>
                    <a:pt x="0" y="0"/>
                  </a:moveTo>
                  <a:lnTo>
                    <a:pt x="0" y="0"/>
                  </a:lnTo>
                  <a:lnTo>
                    <a:pt x="5" y="5"/>
                  </a:lnTo>
                  <a:lnTo>
                    <a:pt x="11" y="10"/>
                  </a:lnTo>
                </a:path>
              </a:pathLst>
            </a:custGeom>
            <a:solidFill>
              <a:srgbClr val="00ff00"/>
            </a:solid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851" name=""/>
            <p:cNvSpPr/>
            <p:nvPr/>
          </p:nvSpPr>
          <p:spPr>
            <a:xfrm>
              <a:off x="7481160" y="2469600"/>
              <a:ext cx="1800" cy="36360"/>
            </a:xfrm>
            <a:custGeom>
              <a:avLst/>
              <a:gdLst/>
              <a:ahLst/>
              <a:rect l="l" t="t" r="r" b="b"/>
              <a:pathLst>
                <a:path w="0" h="21">
                  <a:moveTo>
                    <a:pt x="0" y="0"/>
                  </a:moveTo>
                  <a:lnTo>
                    <a:pt x="0" y="5"/>
                  </a:lnTo>
                  <a:lnTo>
                    <a:pt x="0" y="16"/>
                  </a:lnTo>
                  <a:lnTo>
                    <a:pt x="0" y="21"/>
                  </a:lnTo>
                </a:path>
              </a:pathLst>
            </a:custGeom>
            <a:solidFill>
              <a:srgbClr val="00ff00"/>
            </a:solid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852" name=""/>
            <p:cNvSpPr/>
            <p:nvPr/>
          </p:nvSpPr>
          <p:spPr>
            <a:xfrm>
              <a:off x="7481160" y="2506320"/>
              <a:ext cx="137880" cy="46800"/>
            </a:xfrm>
            <a:custGeom>
              <a:avLst/>
              <a:gdLst/>
              <a:ahLst/>
              <a:rect l="l" t="t" r="r" b="b"/>
              <a:pathLst>
                <a:path w="77" h="27">
                  <a:moveTo>
                    <a:pt x="0" y="0"/>
                  </a:moveTo>
                  <a:lnTo>
                    <a:pt x="15" y="6"/>
                  </a:lnTo>
                  <a:lnTo>
                    <a:pt x="15" y="11"/>
                  </a:lnTo>
                  <a:lnTo>
                    <a:pt x="25" y="27"/>
                  </a:lnTo>
                  <a:lnTo>
                    <a:pt x="56" y="22"/>
                  </a:lnTo>
                  <a:lnTo>
                    <a:pt x="56" y="11"/>
                  </a:lnTo>
                  <a:lnTo>
                    <a:pt x="62" y="11"/>
                  </a:lnTo>
                  <a:lnTo>
                    <a:pt x="62" y="6"/>
                  </a:lnTo>
                  <a:lnTo>
                    <a:pt x="77" y="6"/>
                  </a:lnTo>
                </a:path>
              </a:pathLst>
            </a:custGeom>
            <a:solidFill>
              <a:srgbClr val="00ff00"/>
            </a:solid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853" name=""/>
            <p:cNvSpPr/>
            <p:nvPr/>
          </p:nvSpPr>
          <p:spPr>
            <a:xfrm>
              <a:off x="6973200" y="2385720"/>
              <a:ext cx="64440" cy="46800"/>
            </a:xfrm>
            <a:custGeom>
              <a:avLst/>
              <a:gdLst/>
              <a:ahLst/>
              <a:rect l="l" t="t" r="r" b="b"/>
              <a:pathLst>
                <a:path w="36" h="27">
                  <a:moveTo>
                    <a:pt x="31" y="0"/>
                  </a:moveTo>
                  <a:lnTo>
                    <a:pt x="36" y="22"/>
                  </a:lnTo>
                  <a:lnTo>
                    <a:pt x="0" y="27"/>
                  </a:lnTo>
                </a:path>
              </a:pathLst>
            </a:custGeom>
            <a:solidFill>
              <a:srgbClr val="00ff00"/>
            </a:solidFill>
            <a:ln w="792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854" name=""/>
            <p:cNvSpPr/>
            <p:nvPr/>
          </p:nvSpPr>
          <p:spPr>
            <a:xfrm>
              <a:off x="6973200" y="2359800"/>
              <a:ext cx="312840" cy="81720"/>
            </a:xfrm>
            <a:custGeom>
              <a:avLst/>
              <a:gdLst/>
              <a:ahLst/>
              <a:rect l="l" t="t" r="r" b="b"/>
              <a:pathLst>
                <a:path w="175" h="47">
                  <a:moveTo>
                    <a:pt x="0" y="47"/>
                  </a:moveTo>
                  <a:lnTo>
                    <a:pt x="77" y="31"/>
                  </a:lnTo>
                  <a:lnTo>
                    <a:pt x="82" y="37"/>
                  </a:lnTo>
                  <a:lnTo>
                    <a:pt x="87" y="31"/>
                  </a:lnTo>
                  <a:lnTo>
                    <a:pt x="124" y="26"/>
                  </a:lnTo>
                  <a:lnTo>
                    <a:pt x="139" y="10"/>
                  </a:lnTo>
                  <a:lnTo>
                    <a:pt x="175" y="0"/>
                  </a:lnTo>
                </a:path>
              </a:pathLst>
            </a:custGeom>
            <a:solidFill>
              <a:srgbClr val="00ff00"/>
            </a:solidFill>
            <a:ln w="7920">
              <a:solidFill>
                <a:srgbClr val="ffffff"/>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855" name=""/>
            <p:cNvSpPr/>
            <p:nvPr/>
          </p:nvSpPr>
          <p:spPr>
            <a:xfrm>
              <a:off x="7286400" y="2340720"/>
              <a:ext cx="83880" cy="18720"/>
            </a:xfrm>
            <a:custGeom>
              <a:avLst/>
              <a:gdLst/>
              <a:ahLst/>
              <a:rect l="l" t="t" r="r" b="b"/>
              <a:pathLst>
                <a:path w="47" h="11">
                  <a:moveTo>
                    <a:pt x="0" y="11"/>
                  </a:moveTo>
                  <a:lnTo>
                    <a:pt x="11" y="11"/>
                  </a:lnTo>
                  <a:lnTo>
                    <a:pt x="31" y="5"/>
                  </a:lnTo>
                  <a:lnTo>
                    <a:pt x="47" y="0"/>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856" name=""/>
            <p:cNvSpPr/>
            <p:nvPr/>
          </p:nvSpPr>
          <p:spPr>
            <a:xfrm>
              <a:off x="7370280" y="2321640"/>
              <a:ext cx="26640" cy="19080"/>
            </a:xfrm>
            <a:custGeom>
              <a:avLst/>
              <a:gdLst/>
              <a:ahLst/>
              <a:rect l="l" t="t" r="r" b="b"/>
              <a:pathLst>
                <a:path w="15" h="11">
                  <a:moveTo>
                    <a:pt x="0" y="11"/>
                  </a:moveTo>
                  <a:lnTo>
                    <a:pt x="5" y="6"/>
                  </a:lnTo>
                  <a:lnTo>
                    <a:pt x="10" y="6"/>
                  </a:lnTo>
                  <a:lnTo>
                    <a:pt x="15" y="0"/>
                  </a:lnTo>
                </a:path>
              </a:pathLst>
            </a:custGeom>
            <a:solidFill>
              <a:srgbClr val="00ff00"/>
            </a:solid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857" name=""/>
            <p:cNvSpPr/>
            <p:nvPr/>
          </p:nvSpPr>
          <p:spPr>
            <a:xfrm>
              <a:off x="7396920" y="2321640"/>
              <a:ext cx="101520" cy="19080"/>
            </a:xfrm>
            <a:custGeom>
              <a:avLst/>
              <a:gdLst/>
              <a:ahLst/>
              <a:rect l="l" t="t" r="r" b="b"/>
              <a:pathLst>
                <a:path w="57" h="11">
                  <a:moveTo>
                    <a:pt x="0" y="0"/>
                  </a:moveTo>
                  <a:lnTo>
                    <a:pt x="10" y="0"/>
                  </a:lnTo>
                  <a:lnTo>
                    <a:pt x="16" y="0"/>
                  </a:lnTo>
                  <a:lnTo>
                    <a:pt x="26" y="11"/>
                  </a:lnTo>
                  <a:lnTo>
                    <a:pt x="57" y="11"/>
                  </a:lnTo>
                </a:path>
              </a:pathLst>
            </a:custGeom>
            <a:solidFill>
              <a:srgbClr val="00ff00"/>
            </a:solid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858" name=""/>
            <p:cNvSpPr/>
            <p:nvPr/>
          </p:nvSpPr>
          <p:spPr>
            <a:xfrm>
              <a:off x="7498800" y="2340720"/>
              <a:ext cx="46440" cy="27360"/>
            </a:xfrm>
            <a:custGeom>
              <a:avLst/>
              <a:gdLst/>
              <a:ahLst/>
              <a:rect l="l" t="t" r="r" b="b"/>
              <a:pathLst>
                <a:path w="26" h="16">
                  <a:moveTo>
                    <a:pt x="0" y="0"/>
                  </a:moveTo>
                  <a:lnTo>
                    <a:pt x="5" y="5"/>
                  </a:lnTo>
                  <a:lnTo>
                    <a:pt x="15" y="11"/>
                  </a:lnTo>
                  <a:lnTo>
                    <a:pt x="26" y="16"/>
                  </a:lnTo>
                </a:path>
              </a:pathLst>
            </a:custGeom>
            <a:solidFill>
              <a:srgbClr val="00ff00"/>
            </a:solidFill>
            <a:ln w="792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859" name=""/>
            <p:cNvSpPr/>
            <p:nvPr/>
          </p:nvSpPr>
          <p:spPr>
            <a:xfrm>
              <a:off x="7545600" y="2368440"/>
              <a:ext cx="26640" cy="27720"/>
            </a:xfrm>
            <a:custGeom>
              <a:avLst/>
              <a:gdLst/>
              <a:ahLst/>
              <a:rect l="l" t="t" r="r" b="b"/>
              <a:pathLst>
                <a:path w="15" h="16">
                  <a:moveTo>
                    <a:pt x="0" y="0"/>
                  </a:moveTo>
                  <a:lnTo>
                    <a:pt x="5" y="5"/>
                  </a:lnTo>
                  <a:lnTo>
                    <a:pt x="10" y="10"/>
                  </a:lnTo>
                  <a:lnTo>
                    <a:pt x="15" y="16"/>
                  </a:lnTo>
                </a:path>
              </a:pathLst>
            </a:custGeom>
            <a:solidFill>
              <a:srgbClr val="00ff00"/>
            </a:solid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860" name=""/>
            <p:cNvSpPr/>
            <p:nvPr/>
          </p:nvSpPr>
          <p:spPr>
            <a:xfrm>
              <a:off x="7572240" y="2396520"/>
              <a:ext cx="28440" cy="72720"/>
            </a:xfrm>
            <a:custGeom>
              <a:avLst/>
              <a:gdLst/>
              <a:ahLst/>
              <a:rect l="l" t="t" r="r" b="b"/>
              <a:pathLst>
                <a:path w="16" h="42">
                  <a:moveTo>
                    <a:pt x="0" y="0"/>
                  </a:moveTo>
                  <a:lnTo>
                    <a:pt x="0" y="10"/>
                  </a:lnTo>
                  <a:lnTo>
                    <a:pt x="11" y="32"/>
                  </a:lnTo>
                  <a:lnTo>
                    <a:pt x="16" y="42"/>
                  </a:lnTo>
                </a:path>
              </a:pathLst>
            </a:custGeom>
            <a:solidFill>
              <a:srgbClr val="00ff00"/>
            </a:solid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861" name=""/>
            <p:cNvSpPr/>
            <p:nvPr/>
          </p:nvSpPr>
          <p:spPr>
            <a:xfrm>
              <a:off x="7601040" y="2469600"/>
              <a:ext cx="1440" cy="1440"/>
            </a:xfrm>
            <a:prstGeom prst="rect">
              <a:avLst/>
            </a:prstGeom>
            <a:solidFill>
              <a:srgbClr val="00ff00"/>
            </a:solid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62" name=""/>
            <p:cNvSpPr/>
            <p:nvPr/>
          </p:nvSpPr>
          <p:spPr>
            <a:xfrm>
              <a:off x="7545600" y="2368440"/>
              <a:ext cx="46440" cy="100800"/>
            </a:xfrm>
            <a:custGeom>
              <a:avLst/>
              <a:gdLst/>
              <a:ahLst/>
              <a:rect l="l" t="t" r="r" b="b"/>
              <a:pathLst>
                <a:path w="26" h="58">
                  <a:moveTo>
                    <a:pt x="0" y="0"/>
                  </a:moveTo>
                  <a:lnTo>
                    <a:pt x="10" y="16"/>
                  </a:lnTo>
                  <a:lnTo>
                    <a:pt x="20" y="37"/>
                  </a:lnTo>
                  <a:lnTo>
                    <a:pt x="26" y="58"/>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3" name=""/>
            <p:cNvSpPr/>
            <p:nvPr/>
          </p:nvSpPr>
          <p:spPr>
            <a:xfrm>
              <a:off x="7592040" y="2469600"/>
              <a:ext cx="8640" cy="8640"/>
            </a:xfrm>
            <a:custGeom>
              <a:avLst/>
              <a:gdLst/>
              <a:ahLst/>
              <a:rect l="l" t="t" r="r" b="b"/>
              <a:pathLst>
                <a:path w="5" h="5">
                  <a:moveTo>
                    <a:pt x="0" y="0"/>
                  </a:moveTo>
                  <a:lnTo>
                    <a:pt x="0" y="0"/>
                  </a:lnTo>
                  <a:lnTo>
                    <a:pt x="5" y="5"/>
                  </a:lnTo>
                  <a:lnTo>
                    <a:pt x="5" y="5"/>
                  </a:lnTo>
                </a:path>
              </a:pathLst>
            </a:custGeom>
            <a:solidFill>
              <a:srgbClr val="00ff00"/>
            </a:solid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864" name=""/>
            <p:cNvSpPr/>
            <p:nvPr/>
          </p:nvSpPr>
          <p:spPr>
            <a:xfrm>
              <a:off x="7601040" y="2478240"/>
              <a:ext cx="8640" cy="19080"/>
            </a:xfrm>
            <a:custGeom>
              <a:avLst/>
              <a:gdLst/>
              <a:ahLst/>
              <a:rect l="l" t="t" r="r" b="b"/>
              <a:pathLst>
                <a:path w="5" h="11">
                  <a:moveTo>
                    <a:pt x="0" y="0"/>
                  </a:moveTo>
                  <a:lnTo>
                    <a:pt x="0" y="6"/>
                  </a:lnTo>
                  <a:lnTo>
                    <a:pt x="5" y="6"/>
                  </a:lnTo>
                  <a:lnTo>
                    <a:pt x="5" y="11"/>
                  </a:lnTo>
                </a:path>
              </a:pathLst>
            </a:custGeom>
            <a:solidFill>
              <a:srgbClr val="00ff00"/>
            </a:solid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865" name=""/>
            <p:cNvSpPr/>
            <p:nvPr/>
          </p:nvSpPr>
          <p:spPr>
            <a:xfrm>
              <a:off x="7601040" y="2469600"/>
              <a:ext cx="55080" cy="184320"/>
            </a:xfrm>
            <a:custGeom>
              <a:avLst/>
              <a:gdLst/>
              <a:ahLst/>
              <a:rect l="l" t="t" r="r" b="b"/>
              <a:pathLst>
                <a:path w="31" h="106">
                  <a:moveTo>
                    <a:pt x="5" y="16"/>
                  </a:moveTo>
                  <a:lnTo>
                    <a:pt x="15" y="53"/>
                  </a:lnTo>
                  <a:lnTo>
                    <a:pt x="26" y="58"/>
                  </a:lnTo>
                  <a:lnTo>
                    <a:pt x="20" y="69"/>
                  </a:lnTo>
                  <a:lnTo>
                    <a:pt x="20" y="74"/>
                  </a:lnTo>
                  <a:lnTo>
                    <a:pt x="26" y="80"/>
                  </a:lnTo>
                  <a:lnTo>
                    <a:pt x="20" y="80"/>
                  </a:lnTo>
                  <a:lnTo>
                    <a:pt x="20" y="101"/>
                  </a:lnTo>
                  <a:lnTo>
                    <a:pt x="26" y="101"/>
                  </a:lnTo>
                  <a:lnTo>
                    <a:pt x="26" y="106"/>
                  </a:lnTo>
                  <a:lnTo>
                    <a:pt x="26" y="80"/>
                  </a:lnTo>
                  <a:lnTo>
                    <a:pt x="26" y="80"/>
                  </a:lnTo>
                  <a:lnTo>
                    <a:pt x="26" y="74"/>
                  </a:lnTo>
                  <a:lnTo>
                    <a:pt x="26" y="69"/>
                  </a:lnTo>
                  <a:lnTo>
                    <a:pt x="31" y="58"/>
                  </a:lnTo>
                  <a:lnTo>
                    <a:pt x="15" y="53"/>
                  </a:lnTo>
                  <a:lnTo>
                    <a:pt x="10" y="16"/>
                  </a:lnTo>
                  <a:lnTo>
                    <a:pt x="0" y="0"/>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6" name=""/>
            <p:cNvSpPr/>
            <p:nvPr/>
          </p:nvSpPr>
          <p:spPr>
            <a:xfrm>
              <a:off x="7396920" y="2321640"/>
              <a:ext cx="230760" cy="267840"/>
            </a:xfrm>
            <a:custGeom>
              <a:avLst/>
              <a:gdLst/>
              <a:ahLst/>
              <a:rect l="l" t="t" r="r" b="b"/>
              <a:pathLst>
                <a:path w="129" h="154">
                  <a:moveTo>
                    <a:pt x="0" y="0"/>
                  </a:moveTo>
                  <a:lnTo>
                    <a:pt x="10" y="22"/>
                  </a:lnTo>
                  <a:lnTo>
                    <a:pt x="21" y="22"/>
                  </a:lnTo>
                  <a:lnTo>
                    <a:pt x="31" y="22"/>
                  </a:lnTo>
                  <a:lnTo>
                    <a:pt x="31" y="53"/>
                  </a:lnTo>
                  <a:lnTo>
                    <a:pt x="36" y="75"/>
                  </a:lnTo>
                  <a:lnTo>
                    <a:pt x="41" y="85"/>
                  </a:lnTo>
                  <a:lnTo>
                    <a:pt x="41" y="101"/>
                  </a:lnTo>
                  <a:lnTo>
                    <a:pt x="47" y="106"/>
                  </a:lnTo>
                  <a:lnTo>
                    <a:pt x="62" y="117"/>
                  </a:lnTo>
                  <a:lnTo>
                    <a:pt x="72" y="133"/>
                  </a:lnTo>
                  <a:lnTo>
                    <a:pt x="103" y="133"/>
                  </a:lnTo>
                  <a:lnTo>
                    <a:pt x="98" y="143"/>
                  </a:lnTo>
                  <a:lnTo>
                    <a:pt x="114" y="154"/>
                  </a:lnTo>
                  <a:lnTo>
                    <a:pt x="124" y="154"/>
                  </a:lnTo>
                  <a:lnTo>
                    <a:pt x="124" y="143"/>
                  </a:lnTo>
                  <a:lnTo>
                    <a:pt x="129" y="143"/>
                  </a:lnTo>
                </a:path>
              </a:pathLst>
            </a:custGeom>
            <a:solidFill>
              <a:srgbClr val="00ff00"/>
            </a:solid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7" name=""/>
            <p:cNvSpPr/>
            <p:nvPr/>
          </p:nvSpPr>
          <p:spPr>
            <a:xfrm>
              <a:off x="7628040" y="2570760"/>
              <a:ext cx="19440" cy="1440"/>
            </a:xfrm>
            <a:custGeom>
              <a:avLst/>
              <a:gdLst/>
              <a:ahLst/>
              <a:rect l="l" t="t" r="r" b="b"/>
              <a:pathLst>
                <a:path w="11" h="0">
                  <a:moveTo>
                    <a:pt x="0" y="0"/>
                  </a:moveTo>
                  <a:lnTo>
                    <a:pt x="0" y="0"/>
                  </a:lnTo>
                  <a:lnTo>
                    <a:pt x="5" y="0"/>
                  </a:lnTo>
                  <a:lnTo>
                    <a:pt x="11" y="0"/>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68" name=""/>
            <p:cNvSpPr/>
            <p:nvPr/>
          </p:nvSpPr>
          <p:spPr>
            <a:xfrm>
              <a:off x="7628040" y="2570760"/>
              <a:ext cx="19440" cy="1440"/>
            </a:xfrm>
            <a:custGeom>
              <a:avLst/>
              <a:gdLst/>
              <a:ahLst/>
              <a:rect l="l" t="t" r="r" b="b"/>
              <a:pathLst>
                <a:path w="11" h="0">
                  <a:moveTo>
                    <a:pt x="11" y="0"/>
                  </a:moveTo>
                  <a:lnTo>
                    <a:pt x="5" y="0"/>
                  </a:lnTo>
                  <a:lnTo>
                    <a:pt x="5" y="0"/>
                  </a:lnTo>
                  <a:lnTo>
                    <a:pt x="0" y="0"/>
                  </a:lnTo>
                </a:path>
              </a:pathLst>
            </a:custGeom>
            <a:solidFill>
              <a:srgbClr val="00ff00"/>
            </a:solid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69" name=""/>
            <p:cNvSpPr/>
            <p:nvPr/>
          </p:nvSpPr>
          <p:spPr>
            <a:xfrm flipH="1">
              <a:off x="7619040" y="2570760"/>
              <a:ext cx="864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70" name=""/>
            <p:cNvSpPr/>
            <p:nvPr/>
          </p:nvSpPr>
          <p:spPr>
            <a:xfrm>
              <a:off x="7619040" y="2570760"/>
              <a:ext cx="1440" cy="18720"/>
            </a:xfrm>
            <a:custGeom>
              <a:avLst/>
              <a:gdLst/>
              <a:ahLst/>
              <a:rect l="l" t="t" r="r" b="b"/>
              <a:pathLst>
                <a:path w="0" h="11">
                  <a:moveTo>
                    <a:pt x="0" y="0"/>
                  </a:moveTo>
                  <a:lnTo>
                    <a:pt x="0" y="6"/>
                  </a:lnTo>
                  <a:lnTo>
                    <a:pt x="0" y="6"/>
                  </a:lnTo>
                  <a:lnTo>
                    <a:pt x="0" y="11"/>
                  </a:lnTo>
                </a:path>
              </a:pathLst>
            </a:custGeom>
            <a:solidFill>
              <a:srgbClr val="00ff00"/>
            </a:solidFill>
            <a:ln w="792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871" name=""/>
            <p:cNvSpPr/>
            <p:nvPr/>
          </p:nvSpPr>
          <p:spPr>
            <a:xfrm>
              <a:off x="7619040" y="2589480"/>
              <a:ext cx="1440" cy="19080"/>
            </a:xfrm>
            <a:custGeom>
              <a:avLst/>
              <a:gdLst/>
              <a:ahLst/>
              <a:rect l="l" t="t" r="r" b="b"/>
              <a:pathLst>
                <a:path w="0" h="11">
                  <a:moveTo>
                    <a:pt x="0" y="0"/>
                  </a:moveTo>
                  <a:lnTo>
                    <a:pt x="0" y="0"/>
                  </a:lnTo>
                  <a:lnTo>
                    <a:pt x="0" y="5"/>
                  </a:lnTo>
                  <a:lnTo>
                    <a:pt x="0" y="11"/>
                  </a:lnTo>
                </a:path>
              </a:pathLst>
            </a:custGeom>
            <a:solidFill>
              <a:srgbClr val="00ff00"/>
            </a:solid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872" name=""/>
            <p:cNvSpPr/>
            <p:nvPr/>
          </p:nvSpPr>
          <p:spPr>
            <a:xfrm>
              <a:off x="7619040" y="2589480"/>
              <a:ext cx="1440" cy="19080"/>
            </a:xfrm>
            <a:custGeom>
              <a:avLst/>
              <a:gdLst/>
              <a:ahLst/>
              <a:rect l="l" t="t" r="r" b="b"/>
              <a:pathLst>
                <a:path w="0" h="11">
                  <a:moveTo>
                    <a:pt x="0" y="11"/>
                  </a:moveTo>
                  <a:lnTo>
                    <a:pt x="0" y="5"/>
                  </a:lnTo>
                  <a:lnTo>
                    <a:pt x="0" y="5"/>
                  </a:lnTo>
                  <a:lnTo>
                    <a:pt x="0" y="0"/>
                  </a:lnTo>
                </a:path>
              </a:pathLst>
            </a:custGeom>
            <a:solidFill>
              <a:srgbClr val="00ff00"/>
            </a:solid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grpSp>
      <p:grpSp>
        <p:nvGrpSpPr>
          <p:cNvPr id="2873" name=""/>
          <p:cNvGrpSpPr/>
          <p:nvPr/>
        </p:nvGrpSpPr>
        <p:grpSpPr>
          <a:xfrm>
            <a:off x="6703920" y="2054160"/>
            <a:ext cx="1309320" cy="1136520"/>
            <a:chOff x="6703920" y="2054160"/>
            <a:chExt cx="1309320" cy="1136520"/>
          </a:xfrm>
        </p:grpSpPr>
        <p:sp>
          <p:nvSpPr>
            <p:cNvPr id="2874" name=""/>
            <p:cNvSpPr/>
            <p:nvPr/>
          </p:nvSpPr>
          <p:spPr>
            <a:xfrm>
              <a:off x="7598880" y="2468520"/>
              <a:ext cx="46080" cy="175320"/>
            </a:xfrm>
            <a:custGeom>
              <a:avLst/>
              <a:gdLst/>
              <a:ahLst/>
              <a:rect l="l" t="t" r="r" b="b"/>
              <a:pathLst>
                <a:path w="26" h="101">
                  <a:moveTo>
                    <a:pt x="0" y="0"/>
                  </a:moveTo>
                  <a:lnTo>
                    <a:pt x="5" y="16"/>
                  </a:lnTo>
                  <a:lnTo>
                    <a:pt x="15" y="53"/>
                  </a:lnTo>
                  <a:lnTo>
                    <a:pt x="26" y="58"/>
                  </a:lnTo>
                  <a:lnTo>
                    <a:pt x="20" y="69"/>
                  </a:lnTo>
                  <a:lnTo>
                    <a:pt x="20" y="74"/>
                  </a:lnTo>
                  <a:lnTo>
                    <a:pt x="26" y="80"/>
                  </a:lnTo>
                  <a:lnTo>
                    <a:pt x="26" y="80"/>
                  </a:lnTo>
                  <a:lnTo>
                    <a:pt x="26" y="101"/>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5" name=""/>
            <p:cNvSpPr/>
            <p:nvPr/>
          </p:nvSpPr>
          <p:spPr>
            <a:xfrm>
              <a:off x="7598880" y="2468520"/>
              <a:ext cx="55080" cy="192960"/>
            </a:xfrm>
            <a:custGeom>
              <a:avLst/>
              <a:gdLst/>
              <a:ahLst/>
              <a:rect l="l" t="t" r="r" b="b"/>
              <a:pathLst>
                <a:path w="31" h="111">
                  <a:moveTo>
                    <a:pt x="0" y="0"/>
                  </a:moveTo>
                  <a:lnTo>
                    <a:pt x="10" y="16"/>
                  </a:lnTo>
                  <a:lnTo>
                    <a:pt x="15" y="48"/>
                  </a:lnTo>
                  <a:lnTo>
                    <a:pt x="31" y="58"/>
                  </a:lnTo>
                  <a:lnTo>
                    <a:pt x="26" y="69"/>
                  </a:lnTo>
                  <a:lnTo>
                    <a:pt x="26" y="74"/>
                  </a:lnTo>
                  <a:lnTo>
                    <a:pt x="26" y="80"/>
                  </a:lnTo>
                  <a:lnTo>
                    <a:pt x="26" y="80"/>
                  </a:lnTo>
                  <a:lnTo>
                    <a:pt x="26" y="111"/>
                  </a:lnTo>
                  <a:lnTo>
                    <a:pt x="20" y="111"/>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6" name=""/>
            <p:cNvSpPr/>
            <p:nvPr/>
          </p:nvSpPr>
          <p:spPr>
            <a:xfrm>
              <a:off x="7625880" y="2661480"/>
              <a:ext cx="8640" cy="1800"/>
            </a:xfrm>
            <a:custGeom>
              <a:avLst/>
              <a:gdLst/>
              <a:ahLst/>
              <a:rect l="l" t="t" r="r" b="b"/>
              <a:pathLst>
                <a:path w="5" h="0">
                  <a:moveTo>
                    <a:pt x="5" y="0"/>
                  </a:moveTo>
                  <a:lnTo>
                    <a:pt x="0" y="0"/>
                  </a:lnTo>
                  <a:lnTo>
                    <a:pt x="0"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77" name=""/>
            <p:cNvSpPr/>
            <p:nvPr/>
          </p:nvSpPr>
          <p:spPr>
            <a:xfrm>
              <a:off x="7625880" y="2661480"/>
              <a:ext cx="8640" cy="1800"/>
            </a:xfrm>
            <a:custGeom>
              <a:avLst/>
              <a:gdLst/>
              <a:ahLst/>
              <a:rect l="l" t="t" r="r" b="b"/>
              <a:pathLst>
                <a:path w="5" h="0">
                  <a:moveTo>
                    <a:pt x="0" y="0"/>
                  </a:moveTo>
                  <a:lnTo>
                    <a:pt x="5" y="0"/>
                  </a:lnTo>
                  <a:lnTo>
                    <a:pt x="5" y="0"/>
                  </a:lnTo>
                  <a:lnTo>
                    <a:pt x="5" y="0"/>
                  </a:lnTo>
                </a:path>
              </a:pathLst>
            </a:custGeom>
            <a:solidFill>
              <a:srgbClr val="00ff00"/>
            </a:solid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78" name=""/>
            <p:cNvSpPr/>
            <p:nvPr/>
          </p:nvSpPr>
          <p:spPr>
            <a:xfrm>
              <a:off x="7634520" y="2661480"/>
              <a:ext cx="10440" cy="1800"/>
            </a:xfrm>
            <a:prstGeom prst="line">
              <a:avLst/>
            </a:prstGeom>
            <a:ln w="648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79" name=""/>
            <p:cNvSpPr/>
            <p:nvPr/>
          </p:nvSpPr>
          <p:spPr>
            <a:xfrm>
              <a:off x="7625880" y="2560680"/>
              <a:ext cx="46440" cy="55440"/>
            </a:xfrm>
            <a:custGeom>
              <a:avLst/>
              <a:gdLst/>
              <a:ahLst/>
              <a:rect l="l" t="t" r="r" b="b"/>
              <a:pathLst>
                <a:path w="26" h="32">
                  <a:moveTo>
                    <a:pt x="0" y="0"/>
                  </a:moveTo>
                  <a:lnTo>
                    <a:pt x="0" y="5"/>
                  </a:lnTo>
                  <a:lnTo>
                    <a:pt x="5" y="11"/>
                  </a:lnTo>
                  <a:lnTo>
                    <a:pt x="5" y="21"/>
                  </a:lnTo>
                  <a:lnTo>
                    <a:pt x="11" y="27"/>
                  </a:lnTo>
                  <a:lnTo>
                    <a:pt x="11" y="27"/>
                  </a:lnTo>
                  <a:lnTo>
                    <a:pt x="26" y="32"/>
                  </a:lnTo>
                </a:path>
              </a:pathLst>
            </a:custGeom>
            <a:solidFill>
              <a:srgbClr val="00ff00"/>
            </a:solid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880" name=""/>
            <p:cNvSpPr/>
            <p:nvPr/>
          </p:nvSpPr>
          <p:spPr>
            <a:xfrm>
              <a:off x="7625880" y="2635560"/>
              <a:ext cx="19440" cy="17280"/>
            </a:xfrm>
            <a:custGeom>
              <a:avLst/>
              <a:gdLst/>
              <a:ahLst/>
              <a:rect l="l" t="t" r="r" b="b"/>
              <a:pathLst>
                <a:path w="11" h="10">
                  <a:moveTo>
                    <a:pt x="11" y="10"/>
                  </a:moveTo>
                  <a:lnTo>
                    <a:pt x="11" y="10"/>
                  </a:lnTo>
                  <a:lnTo>
                    <a:pt x="5" y="5"/>
                  </a:lnTo>
                  <a:lnTo>
                    <a:pt x="5" y="0"/>
                  </a:lnTo>
                  <a:lnTo>
                    <a:pt x="5" y="0"/>
                  </a:lnTo>
                  <a:lnTo>
                    <a:pt x="5" y="0"/>
                  </a:lnTo>
                  <a:lnTo>
                    <a:pt x="0" y="5"/>
                  </a:lnTo>
                  <a:lnTo>
                    <a:pt x="5" y="10"/>
                  </a:lnTo>
                  <a:lnTo>
                    <a:pt x="5" y="10"/>
                  </a:lnTo>
                  <a:lnTo>
                    <a:pt x="5" y="10"/>
                  </a:lnTo>
                  <a:lnTo>
                    <a:pt x="5" y="10"/>
                  </a:lnTo>
                  <a:lnTo>
                    <a:pt x="11" y="10"/>
                  </a:lnTo>
                  <a:lnTo>
                    <a:pt x="11" y="10"/>
                  </a:lnTo>
                  <a:lnTo>
                    <a:pt x="11" y="10"/>
                  </a:lnTo>
                  <a:lnTo>
                    <a:pt x="11" y="10"/>
                  </a:lnTo>
                  <a:lnTo>
                    <a:pt x="11" y="10"/>
                  </a:lnTo>
                  <a:lnTo>
                    <a:pt x="11" y="10"/>
                  </a:lnTo>
                  <a:close/>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881" name=""/>
            <p:cNvSpPr/>
            <p:nvPr/>
          </p:nvSpPr>
          <p:spPr>
            <a:xfrm>
              <a:off x="7625880" y="2635560"/>
              <a:ext cx="19440" cy="17280"/>
            </a:xfrm>
            <a:custGeom>
              <a:avLst/>
              <a:gdLst/>
              <a:ahLst/>
              <a:rect l="l" t="t" r="r" b="b"/>
              <a:pathLst>
                <a:path w="11" h="10">
                  <a:moveTo>
                    <a:pt x="11" y="10"/>
                  </a:moveTo>
                  <a:lnTo>
                    <a:pt x="11" y="10"/>
                  </a:lnTo>
                  <a:lnTo>
                    <a:pt x="5" y="5"/>
                  </a:lnTo>
                  <a:lnTo>
                    <a:pt x="5" y="0"/>
                  </a:lnTo>
                  <a:lnTo>
                    <a:pt x="5" y="0"/>
                  </a:lnTo>
                  <a:lnTo>
                    <a:pt x="5" y="0"/>
                  </a:lnTo>
                  <a:lnTo>
                    <a:pt x="0" y="5"/>
                  </a:lnTo>
                  <a:lnTo>
                    <a:pt x="5" y="10"/>
                  </a:lnTo>
                  <a:lnTo>
                    <a:pt x="5" y="10"/>
                  </a:lnTo>
                  <a:lnTo>
                    <a:pt x="5" y="10"/>
                  </a:lnTo>
                  <a:lnTo>
                    <a:pt x="5" y="10"/>
                  </a:lnTo>
                  <a:lnTo>
                    <a:pt x="11" y="10"/>
                  </a:lnTo>
                  <a:lnTo>
                    <a:pt x="11" y="10"/>
                  </a:lnTo>
                  <a:lnTo>
                    <a:pt x="11" y="10"/>
                  </a:lnTo>
                  <a:lnTo>
                    <a:pt x="11" y="10"/>
                  </a:lnTo>
                  <a:lnTo>
                    <a:pt x="11" y="10"/>
                  </a:lnTo>
                  <a:lnTo>
                    <a:pt x="11" y="1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882" name=""/>
            <p:cNvSpPr/>
            <p:nvPr/>
          </p:nvSpPr>
          <p:spPr>
            <a:xfrm>
              <a:off x="7838280" y="2136240"/>
              <a:ext cx="8640" cy="83160"/>
            </a:xfrm>
            <a:custGeom>
              <a:avLst/>
              <a:gdLst/>
              <a:ahLst/>
              <a:rect l="l" t="t" r="r" b="b"/>
              <a:pathLst>
                <a:path w="5" h="48">
                  <a:moveTo>
                    <a:pt x="5" y="0"/>
                  </a:moveTo>
                  <a:lnTo>
                    <a:pt x="0" y="22"/>
                  </a:lnTo>
                  <a:lnTo>
                    <a:pt x="0" y="48"/>
                  </a:lnTo>
                </a:path>
              </a:pathLst>
            </a:custGeom>
            <a:solidFill>
              <a:srgbClr val="00ff00"/>
            </a:solid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883" name=""/>
            <p:cNvSpPr/>
            <p:nvPr/>
          </p:nvSpPr>
          <p:spPr>
            <a:xfrm>
              <a:off x="7689960" y="2219400"/>
              <a:ext cx="147960" cy="73080"/>
            </a:xfrm>
            <a:custGeom>
              <a:avLst/>
              <a:gdLst/>
              <a:ahLst/>
              <a:rect l="l" t="t" r="r" b="b"/>
              <a:pathLst>
                <a:path w="83" h="42">
                  <a:moveTo>
                    <a:pt x="83" y="0"/>
                  </a:moveTo>
                  <a:lnTo>
                    <a:pt x="78" y="5"/>
                  </a:lnTo>
                  <a:lnTo>
                    <a:pt x="67" y="11"/>
                  </a:lnTo>
                  <a:lnTo>
                    <a:pt x="52" y="21"/>
                  </a:lnTo>
                  <a:lnTo>
                    <a:pt x="31" y="37"/>
                  </a:lnTo>
                  <a:lnTo>
                    <a:pt x="0" y="42"/>
                  </a:lnTo>
                </a:path>
              </a:pathLst>
            </a:custGeom>
            <a:solidFill>
              <a:srgbClr val="00ff00"/>
            </a:solidFill>
            <a:ln w="6480">
              <a:solidFill>
                <a:srgbClr val="ffffff"/>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884" name=""/>
            <p:cNvSpPr/>
            <p:nvPr/>
          </p:nvSpPr>
          <p:spPr>
            <a:xfrm>
              <a:off x="7616880" y="2154960"/>
              <a:ext cx="73080" cy="137520"/>
            </a:xfrm>
            <a:custGeom>
              <a:avLst/>
              <a:gdLst/>
              <a:ahLst/>
              <a:rect l="l" t="t" r="r" b="b"/>
              <a:pathLst>
                <a:path w="41" h="79">
                  <a:moveTo>
                    <a:pt x="41" y="79"/>
                  </a:moveTo>
                  <a:lnTo>
                    <a:pt x="36" y="74"/>
                  </a:lnTo>
                  <a:lnTo>
                    <a:pt x="26" y="53"/>
                  </a:lnTo>
                  <a:lnTo>
                    <a:pt x="16" y="32"/>
                  </a:lnTo>
                  <a:lnTo>
                    <a:pt x="5" y="11"/>
                  </a:lnTo>
                  <a:lnTo>
                    <a:pt x="0" y="0"/>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5" name=""/>
            <p:cNvSpPr/>
            <p:nvPr/>
          </p:nvSpPr>
          <p:spPr>
            <a:xfrm>
              <a:off x="7570080" y="2136240"/>
              <a:ext cx="46440" cy="18720"/>
            </a:xfrm>
            <a:custGeom>
              <a:avLst/>
              <a:gdLst/>
              <a:ahLst/>
              <a:rect l="l" t="t" r="r" b="b"/>
              <a:pathLst>
                <a:path w="26" h="11">
                  <a:moveTo>
                    <a:pt x="26" y="11"/>
                  </a:moveTo>
                  <a:lnTo>
                    <a:pt x="5" y="11"/>
                  </a:lnTo>
                  <a:lnTo>
                    <a:pt x="0" y="0"/>
                  </a:lnTo>
                </a:path>
              </a:pathLst>
            </a:custGeom>
            <a:solidFill>
              <a:srgbClr val="00ff00"/>
            </a:solid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886" name=""/>
            <p:cNvSpPr/>
            <p:nvPr/>
          </p:nvSpPr>
          <p:spPr>
            <a:xfrm>
              <a:off x="7700760" y="2292840"/>
              <a:ext cx="8640" cy="1440"/>
            </a:xfrm>
            <a:custGeom>
              <a:avLst/>
              <a:gdLst/>
              <a:ahLst/>
              <a:rect l="l" t="t" r="r" b="b"/>
              <a:pathLst>
                <a:path w="5" h="0">
                  <a:moveTo>
                    <a:pt x="0" y="0"/>
                  </a:moveTo>
                  <a:lnTo>
                    <a:pt x="0" y="0"/>
                  </a:lnTo>
                  <a:lnTo>
                    <a:pt x="0" y="0"/>
                  </a:lnTo>
                  <a:lnTo>
                    <a:pt x="5" y="0"/>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87" name=""/>
            <p:cNvSpPr/>
            <p:nvPr/>
          </p:nvSpPr>
          <p:spPr>
            <a:xfrm>
              <a:off x="7709400" y="2292840"/>
              <a:ext cx="1800" cy="18720"/>
            </a:xfrm>
            <a:custGeom>
              <a:avLst/>
              <a:gdLst/>
              <a:ahLst/>
              <a:rect l="l" t="t" r="r" b="b"/>
              <a:pathLst>
                <a:path w="0" h="11">
                  <a:moveTo>
                    <a:pt x="0" y="0"/>
                  </a:moveTo>
                  <a:lnTo>
                    <a:pt x="0" y="6"/>
                  </a:lnTo>
                  <a:lnTo>
                    <a:pt x="0" y="6"/>
                  </a:lnTo>
                  <a:lnTo>
                    <a:pt x="0" y="11"/>
                  </a:lnTo>
                </a:path>
              </a:pathLst>
            </a:custGeom>
            <a:solidFill>
              <a:srgbClr val="00ff00"/>
            </a:solid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888" name=""/>
            <p:cNvSpPr/>
            <p:nvPr/>
          </p:nvSpPr>
          <p:spPr>
            <a:xfrm>
              <a:off x="7709400" y="2311920"/>
              <a:ext cx="99720" cy="175320"/>
            </a:xfrm>
            <a:custGeom>
              <a:avLst/>
              <a:gdLst/>
              <a:ahLst/>
              <a:rect l="l" t="t" r="r" b="b"/>
              <a:pathLst>
                <a:path w="56" h="101">
                  <a:moveTo>
                    <a:pt x="0" y="0"/>
                  </a:moveTo>
                  <a:lnTo>
                    <a:pt x="15" y="37"/>
                  </a:lnTo>
                  <a:lnTo>
                    <a:pt x="15" y="58"/>
                  </a:lnTo>
                  <a:lnTo>
                    <a:pt x="15" y="64"/>
                  </a:lnTo>
                  <a:lnTo>
                    <a:pt x="20" y="74"/>
                  </a:lnTo>
                  <a:lnTo>
                    <a:pt x="41" y="74"/>
                  </a:lnTo>
                  <a:lnTo>
                    <a:pt x="51" y="90"/>
                  </a:lnTo>
                  <a:lnTo>
                    <a:pt x="51" y="101"/>
                  </a:lnTo>
                  <a:lnTo>
                    <a:pt x="56" y="101"/>
                  </a:lnTo>
                  <a:lnTo>
                    <a:pt x="56" y="95"/>
                  </a:lnTo>
                  <a:lnTo>
                    <a:pt x="36" y="101"/>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9" name=""/>
            <p:cNvSpPr/>
            <p:nvPr/>
          </p:nvSpPr>
          <p:spPr>
            <a:xfrm>
              <a:off x="7765200" y="2487240"/>
              <a:ext cx="8640" cy="1800"/>
            </a:xfrm>
            <a:custGeom>
              <a:avLst/>
              <a:gdLst/>
              <a:ahLst/>
              <a:rect l="l" t="t" r="r" b="b"/>
              <a:pathLst>
                <a:path w="5" h="0">
                  <a:moveTo>
                    <a:pt x="5" y="0"/>
                  </a:moveTo>
                  <a:lnTo>
                    <a:pt x="5" y="0"/>
                  </a:lnTo>
                  <a:lnTo>
                    <a:pt x="5"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90" name=""/>
            <p:cNvSpPr/>
            <p:nvPr/>
          </p:nvSpPr>
          <p:spPr>
            <a:xfrm>
              <a:off x="7736400" y="2477160"/>
              <a:ext cx="28440" cy="10080"/>
            </a:xfrm>
            <a:custGeom>
              <a:avLst/>
              <a:gdLst/>
              <a:ahLst/>
              <a:rect l="l" t="t" r="r" b="b"/>
              <a:pathLst>
                <a:path w="16" h="6">
                  <a:moveTo>
                    <a:pt x="16" y="6"/>
                  </a:moveTo>
                  <a:lnTo>
                    <a:pt x="10" y="6"/>
                  </a:lnTo>
                  <a:lnTo>
                    <a:pt x="5"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891" name=""/>
            <p:cNvSpPr/>
            <p:nvPr/>
          </p:nvSpPr>
          <p:spPr>
            <a:xfrm>
              <a:off x="7718400" y="2477160"/>
              <a:ext cx="17640" cy="1440"/>
            </a:xfrm>
            <a:custGeom>
              <a:avLst/>
              <a:gdLst/>
              <a:ahLst/>
              <a:rect l="l" t="t" r="r" b="b"/>
              <a:pathLst>
                <a:path w="10" h="0">
                  <a:moveTo>
                    <a:pt x="10" y="0"/>
                  </a:moveTo>
                  <a:lnTo>
                    <a:pt x="5" y="0"/>
                  </a:lnTo>
                  <a:lnTo>
                    <a:pt x="5"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92" name=""/>
            <p:cNvSpPr/>
            <p:nvPr/>
          </p:nvSpPr>
          <p:spPr>
            <a:xfrm>
              <a:off x="7709400" y="2477160"/>
              <a:ext cx="8640" cy="1440"/>
            </a:xfrm>
            <a:custGeom>
              <a:avLst/>
              <a:gdLst/>
              <a:ahLst/>
              <a:rect l="l" t="t" r="r" b="b"/>
              <a:pathLst>
                <a:path w="5" h="0">
                  <a:moveTo>
                    <a:pt x="5" y="0"/>
                  </a:moveTo>
                  <a:lnTo>
                    <a:pt x="5" y="0"/>
                  </a:lnTo>
                  <a:lnTo>
                    <a:pt x="5"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93" name=""/>
            <p:cNvSpPr/>
            <p:nvPr/>
          </p:nvSpPr>
          <p:spPr>
            <a:xfrm>
              <a:off x="7689960" y="2468520"/>
              <a:ext cx="19440" cy="8640"/>
            </a:xfrm>
            <a:custGeom>
              <a:avLst/>
              <a:gdLst/>
              <a:ahLst/>
              <a:rect l="l" t="t" r="r" b="b"/>
              <a:pathLst>
                <a:path w="11" h="5">
                  <a:moveTo>
                    <a:pt x="11" y="5"/>
                  </a:moveTo>
                  <a:lnTo>
                    <a:pt x="11" y="5"/>
                  </a:lnTo>
                  <a:lnTo>
                    <a:pt x="6"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894" name=""/>
            <p:cNvSpPr/>
            <p:nvPr/>
          </p:nvSpPr>
          <p:spPr>
            <a:xfrm>
              <a:off x="7607880" y="2468520"/>
              <a:ext cx="82080" cy="8640"/>
            </a:xfrm>
            <a:custGeom>
              <a:avLst/>
              <a:gdLst/>
              <a:ahLst/>
              <a:rect l="l" t="t" r="r" b="b"/>
              <a:pathLst>
                <a:path w="46" h="5">
                  <a:moveTo>
                    <a:pt x="46" y="0"/>
                  </a:moveTo>
                  <a:lnTo>
                    <a:pt x="15" y="5"/>
                  </a:lnTo>
                  <a:lnTo>
                    <a:pt x="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895" name=""/>
            <p:cNvSpPr/>
            <p:nvPr/>
          </p:nvSpPr>
          <p:spPr>
            <a:xfrm>
              <a:off x="7598880" y="2468520"/>
              <a:ext cx="8640" cy="1440"/>
            </a:xfrm>
            <a:custGeom>
              <a:avLst/>
              <a:gdLst/>
              <a:ahLst/>
              <a:rect l="l" t="t" r="r" b="b"/>
              <a:pathLst>
                <a:path w="5" h="0">
                  <a:moveTo>
                    <a:pt x="5" y="0"/>
                  </a:moveTo>
                  <a:lnTo>
                    <a:pt x="0" y="0"/>
                  </a:lnTo>
                  <a:lnTo>
                    <a:pt x="0"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96" name=""/>
            <p:cNvSpPr/>
            <p:nvPr/>
          </p:nvSpPr>
          <p:spPr>
            <a:xfrm>
              <a:off x="7709400" y="2477160"/>
              <a:ext cx="99720" cy="19080"/>
            </a:xfrm>
            <a:custGeom>
              <a:avLst/>
              <a:gdLst/>
              <a:ahLst/>
              <a:rect l="l" t="t" r="r" b="b"/>
              <a:pathLst>
                <a:path w="56" h="11">
                  <a:moveTo>
                    <a:pt x="56" y="6"/>
                  </a:moveTo>
                  <a:lnTo>
                    <a:pt x="56" y="11"/>
                  </a:lnTo>
                  <a:lnTo>
                    <a:pt x="51" y="11"/>
                  </a:lnTo>
                  <a:lnTo>
                    <a:pt x="46" y="6"/>
                  </a:lnTo>
                  <a:lnTo>
                    <a:pt x="25" y="11"/>
                  </a:lnTo>
                  <a:lnTo>
                    <a:pt x="0" y="0"/>
                  </a:lnTo>
                </a:path>
              </a:pathLst>
            </a:custGeom>
            <a:solidFill>
              <a:srgbClr val="00ff00"/>
            </a:solid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897" name=""/>
            <p:cNvSpPr/>
            <p:nvPr/>
          </p:nvSpPr>
          <p:spPr>
            <a:xfrm>
              <a:off x="7736400" y="2468520"/>
              <a:ext cx="17640" cy="46800"/>
            </a:xfrm>
            <a:custGeom>
              <a:avLst/>
              <a:gdLst/>
              <a:ahLst/>
              <a:rect l="l" t="t" r="r" b="b"/>
              <a:pathLst>
                <a:path w="10" h="27">
                  <a:moveTo>
                    <a:pt x="0" y="27"/>
                  </a:moveTo>
                  <a:lnTo>
                    <a:pt x="0" y="11"/>
                  </a:lnTo>
                  <a:lnTo>
                    <a:pt x="10" y="5"/>
                  </a:lnTo>
                  <a:lnTo>
                    <a:pt x="10" y="0"/>
                  </a:lnTo>
                </a:path>
              </a:pathLst>
            </a:custGeom>
            <a:solidFill>
              <a:srgbClr val="00ff00"/>
            </a:solid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898" name=""/>
            <p:cNvSpPr/>
            <p:nvPr/>
          </p:nvSpPr>
          <p:spPr>
            <a:xfrm>
              <a:off x="7745040" y="2468520"/>
              <a:ext cx="19800" cy="8640"/>
            </a:xfrm>
            <a:custGeom>
              <a:avLst/>
              <a:gdLst/>
              <a:ahLst/>
              <a:rect l="l" t="t" r="r" b="b"/>
              <a:pathLst>
                <a:path w="11" h="5">
                  <a:moveTo>
                    <a:pt x="11" y="5"/>
                  </a:moveTo>
                  <a:lnTo>
                    <a:pt x="11" y="5"/>
                  </a:lnTo>
                  <a:lnTo>
                    <a:pt x="5" y="5"/>
                  </a:lnTo>
                  <a:lnTo>
                    <a:pt x="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899" name=""/>
            <p:cNvSpPr/>
            <p:nvPr/>
          </p:nvSpPr>
          <p:spPr>
            <a:xfrm>
              <a:off x="7745040" y="2440440"/>
              <a:ext cx="1800" cy="27720"/>
            </a:xfrm>
            <a:custGeom>
              <a:avLst/>
              <a:gdLst/>
              <a:ahLst/>
              <a:rect l="l" t="t" r="r" b="b"/>
              <a:pathLst>
                <a:path w="0" h="16">
                  <a:moveTo>
                    <a:pt x="0" y="16"/>
                  </a:moveTo>
                  <a:lnTo>
                    <a:pt x="0" y="11"/>
                  </a:lnTo>
                  <a:lnTo>
                    <a:pt x="0" y="6"/>
                  </a:lnTo>
                  <a:lnTo>
                    <a:pt x="0" y="0"/>
                  </a:lnTo>
                </a:path>
              </a:pathLst>
            </a:custGeom>
            <a:solidFill>
              <a:srgbClr val="00ff00"/>
            </a:solid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900" name=""/>
            <p:cNvSpPr/>
            <p:nvPr/>
          </p:nvSpPr>
          <p:spPr>
            <a:xfrm>
              <a:off x="7718400" y="2423160"/>
              <a:ext cx="26640" cy="17280"/>
            </a:xfrm>
            <a:custGeom>
              <a:avLst/>
              <a:gdLst/>
              <a:ahLst/>
              <a:rect l="l" t="t" r="r" b="b"/>
              <a:pathLst>
                <a:path w="15" h="10">
                  <a:moveTo>
                    <a:pt x="15" y="10"/>
                  </a:moveTo>
                  <a:lnTo>
                    <a:pt x="10" y="5"/>
                  </a:lnTo>
                  <a:lnTo>
                    <a:pt x="10" y="5"/>
                  </a:lnTo>
                  <a:lnTo>
                    <a:pt x="5"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01" name=""/>
            <p:cNvSpPr/>
            <p:nvPr/>
          </p:nvSpPr>
          <p:spPr>
            <a:xfrm flipV="1">
              <a:off x="7809480" y="2477160"/>
              <a:ext cx="1440" cy="10080"/>
            </a:xfrm>
            <a:prstGeom prst="line">
              <a:avLst/>
            </a:prstGeom>
            <a:ln w="648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902" name=""/>
            <p:cNvSpPr/>
            <p:nvPr/>
          </p:nvSpPr>
          <p:spPr>
            <a:xfrm>
              <a:off x="7782840" y="2331000"/>
              <a:ext cx="230400" cy="109080"/>
            </a:xfrm>
            <a:custGeom>
              <a:avLst/>
              <a:gdLst/>
              <a:ahLst/>
              <a:rect l="l" t="t" r="r" b="b"/>
              <a:pathLst>
                <a:path w="129" h="63">
                  <a:moveTo>
                    <a:pt x="0" y="63"/>
                  </a:moveTo>
                  <a:lnTo>
                    <a:pt x="26" y="26"/>
                  </a:lnTo>
                  <a:lnTo>
                    <a:pt x="41" y="10"/>
                  </a:lnTo>
                  <a:lnTo>
                    <a:pt x="67" y="0"/>
                  </a:lnTo>
                  <a:lnTo>
                    <a:pt x="67" y="5"/>
                  </a:lnTo>
                  <a:lnTo>
                    <a:pt x="67" y="5"/>
                  </a:lnTo>
                  <a:lnTo>
                    <a:pt x="67" y="10"/>
                  </a:lnTo>
                  <a:lnTo>
                    <a:pt x="129" y="26"/>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3" name=""/>
            <p:cNvSpPr/>
            <p:nvPr/>
          </p:nvSpPr>
          <p:spPr>
            <a:xfrm>
              <a:off x="7856280" y="2339640"/>
              <a:ext cx="119160" cy="36000"/>
            </a:xfrm>
            <a:custGeom>
              <a:avLst/>
              <a:gdLst/>
              <a:ahLst/>
              <a:rect l="l" t="t" r="r" b="b"/>
              <a:pathLst>
                <a:path w="67" h="21">
                  <a:moveTo>
                    <a:pt x="67" y="21"/>
                  </a:moveTo>
                  <a:lnTo>
                    <a:pt x="42" y="11"/>
                  </a:lnTo>
                  <a:lnTo>
                    <a:pt x="42" y="5"/>
                  </a:lnTo>
                  <a:lnTo>
                    <a:pt x="52" y="0"/>
                  </a:lnTo>
                  <a:lnTo>
                    <a:pt x="52" y="5"/>
                  </a:lnTo>
                  <a:lnTo>
                    <a:pt x="42" y="5"/>
                  </a:lnTo>
                  <a:lnTo>
                    <a:pt x="42" y="11"/>
                  </a:lnTo>
                  <a:lnTo>
                    <a:pt x="31" y="11"/>
                  </a:lnTo>
                  <a:lnTo>
                    <a:pt x="31" y="5"/>
                  </a:lnTo>
                  <a:lnTo>
                    <a:pt x="26" y="5"/>
                  </a:lnTo>
                  <a:lnTo>
                    <a:pt x="21" y="0"/>
                  </a:lnTo>
                  <a:lnTo>
                    <a:pt x="0" y="5"/>
                  </a:lnTo>
                </a:path>
              </a:pathLst>
            </a:custGeom>
            <a:solidFill>
              <a:srgbClr val="00ff00"/>
            </a:solidFill>
            <a:ln w="648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904" name=""/>
            <p:cNvSpPr/>
            <p:nvPr/>
          </p:nvSpPr>
          <p:spPr>
            <a:xfrm>
              <a:off x="7856280" y="2339640"/>
              <a:ext cx="46080" cy="55440"/>
            </a:xfrm>
            <a:custGeom>
              <a:avLst/>
              <a:gdLst/>
              <a:ahLst/>
              <a:rect l="l" t="t" r="r" b="b"/>
              <a:pathLst>
                <a:path w="26" h="32">
                  <a:moveTo>
                    <a:pt x="21" y="0"/>
                  </a:moveTo>
                  <a:lnTo>
                    <a:pt x="21" y="0"/>
                  </a:lnTo>
                  <a:lnTo>
                    <a:pt x="0" y="5"/>
                  </a:lnTo>
                  <a:lnTo>
                    <a:pt x="5" y="11"/>
                  </a:lnTo>
                  <a:lnTo>
                    <a:pt x="11" y="11"/>
                  </a:lnTo>
                  <a:lnTo>
                    <a:pt x="21" y="21"/>
                  </a:lnTo>
                  <a:lnTo>
                    <a:pt x="26" y="32"/>
                  </a:lnTo>
                  <a:lnTo>
                    <a:pt x="26" y="16"/>
                  </a:lnTo>
                  <a:lnTo>
                    <a:pt x="16" y="11"/>
                  </a:lnTo>
                  <a:lnTo>
                    <a:pt x="0" y="11"/>
                  </a:lnTo>
                </a:path>
              </a:pathLst>
            </a:custGeom>
            <a:solidFill>
              <a:srgbClr val="00ff00"/>
            </a:solid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905" name=""/>
            <p:cNvSpPr/>
            <p:nvPr/>
          </p:nvSpPr>
          <p:spPr>
            <a:xfrm>
              <a:off x="7847280" y="2358720"/>
              <a:ext cx="8640" cy="8640"/>
            </a:xfrm>
            <a:custGeom>
              <a:avLst/>
              <a:gdLst/>
              <a:ahLst/>
              <a:rect l="l" t="t" r="r" b="b"/>
              <a:pathLst>
                <a:path w="5" h="5">
                  <a:moveTo>
                    <a:pt x="5" y="0"/>
                  </a:moveTo>
                  <a:lnTo>
                    <a:pt x="5" y="0"/>
                  </a:lnTo>
                  <a:lnTo>
                    <a:pt x="5" y="5"/>
                  </a:lnTo>
                  <a:lnTo>
                    <a:pt x="0" y="5"/>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06" name=""/>
            <p:cNvSpPr/>
            <p:nvPr/>
          </p:nvSpPr>
          <p:spPr>
            <a:xfrm>
              <a:off x="7847280" y="2367360"/>
              <a:ext cx="1440" cy="8640"/>
            </a:xfrm>
            <a:custGeom>
              <a:avLst/>
              <a:gdLst/>
              <a:ahLst/>
              <a:rect l="l" t="t" r="r" b="b"/>
              <a:pathLst>
                <a:path w="0" h="5">
                  <a:moveTo>
                    <a:pt x="0" y="0"/>
                  </a:moveTo>
                  <a:lnTo>
                    <a:pt x="0" y="5"/>
                  </a:lnTo>
                  <a:lnTo>
                    <a:pt x="0" y="5"/>
                  </a:lnTo>
                  <a:lnTo>
                    <a:pt x="0" y="5"/>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07" name=""/>
            <p:cNvSpPr/>
            <p:nvPr/>
          </p:nvSpPr>
          <p:spPr>
            <a:xfrm>
              <a:off x="7902360" y="2320560"/>
              <a:ext cx="28440" cy="27720"/>
            </a:xfrm>
            <a:custGeom>
              <a:avLst/>
              <a:gdLst/>
              <a:ahLst/>
              <a:rect l="l" t="t" r="r" b="b"/>
              <a:pathLst>
                <a:path w="16" h="16">
                  <a:moveTo>
                    <a:pt x="0" y="6"/>
                  </a:moveTo>
                  <a:lnTo>
                    <a:pt x="0" y="11"/>
                  </a:lnTo>
                  <a:lnTo>
                    <a:pt x="5" y="0"/>
                  </a:lnTo>
                  <a:lnTo>
                    <a:pt x="16" y="11"/>
                  </a:lnTo>
                  <a:lnTo>
                    <a:pt x="16" y="16"/>
                  </a:lnTo>
                </a:path>
              </a:pathLst>
            </a:custGeom>
            <a:solidFill>
              <a:srgbClr val="00ff00"/>
            </a:solid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908" name=""/>
            <p:cNvSpPr/>
            <p:nvPr/>
          </p:nvSpPr>
          <p:spPr>
            <a:xfrm flipV="1">
              <a:off x="7884720" y="2292840"/>
              <a:ext cx="1800" cy="18720"/>
            </a:xfrm>
            <a:prstGeom prst="line">
              <a:avLst/>
            </a:prstGeom>
            <a:ln w="6480">
              <a:solidFill>
                <a:srgbClr val="ffff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909" name=""/>
            <p:cNvSpPr/>
            <p:nvPr/>
          </p:nvSpPr>
          <p:spPr>
            <a:xfrm>
              <a:off x="7875720" y="2275200"/>
              <a:ext cx="8640" cy="17640"/>
            </a:xfrm>
            <a:custGeom>
              <a:avLst/>
              <a:gdLst/>
              <a:ahLst/>
              <a:rect l="l" t="t" r="r" b="b"/>
              <a:pathLst>
                <a:path w="5" h="10">
                  <a:moveTo>
                    <a:pt x="5" y="10"/>
                  </a:moveTo>
                  <a:lnTo>
                    <a:pt x="5" y="5"/>
                  </a:lnTo>
                  <a:lnTo>
                    <a:pt x="0" y="0"/>
                  </a:lnTo>
                  <a:lnTo>
                    <a:pt x="5" y="0"/>
                  </a:lnTo>
                </a:path>
              </a:pathLst>
            </a:custGeom>
            <a:solidFill>
              <a:srgbClr val="00ff00"/>
            </a:solidFill>
            <a:ln w="648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910" name=""/>
            <p:cNvSpPr/>
            <p:nvPr/>
          </p:nvSpPr>
          <p:spPr>
            <a:xfrm>
              <a:off x="7875720" y="2266200"/>
              <a:ext cx="8640" cy="8640"/>
            </a:xfrm>
            <a:custGeom>
              <a:avLst/>
              <a:gdLst/>
              <a:ahLst/>
              <a:rect l="l" t="t" r="r" b="b"/>
              <a:pathLst>
                <a:path w="5" h="5">
                  <a:moveTo>
                    <a:pt x="5" y="5"/>
                  </a:moveTo>
                  <a:lnTo>
                    <a:pt x="5" y="0"/>
                  </a:lnTo>
                  <a:lnTo>
                    <a:pt x="0"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11" name=""/>
            <p:cNvSpPr/>
            <p:nvPr/>
          </p:nvSpPr>
          <p:spPr>
            <a:xfrm>
              <a:off x="7847280" y="2256120"/>
              <a:ext cx="28080" cy="10080"/>
            </a:xfrm>
            <a:custGeom>
              <a:avLst/>
              <a:gdLst/>
              <a:ahLst/>
              <a:rect l="l" t="t" r="r" b="b"/>
              <a:pathLst>
                <a:path w="16" h="6">
                  <a:moveTo>
                    <a:pt x="16" y="6"/>
                  </a:moveTo>
                  <a:lnTo>
                    <a:pt x="10" y="6"/>
                  </a:lnTo>
                  <a:lnTo>
                    <a:pt x="0" y="6"/>
                  </a:lnTo>
                  <a:lnTo>
                    <a:pt x="0" y="0"/>
                  </a:lnTo>
                </a:path>
              </a:pathLst>
            </a:custGeom>
            <a:solidFill>
              <a:srgbClr val="00ff00"/>
            </a:solid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912" name=""/>
            <p:cNvSpPr/>
            <p:nvPr/>
          </p:nvSpPr>
          <p:spPr>
            <a:xfrm>
              <a:off x="7847280" y="2256120"/>
              <a:ext cx="37080" cy="36360"/>
            </a:xfrm>
            <a:custGeom>
              <a:avLst/>
              <a:gdLst/>
              <a:ahLst/>
              <a:rect l="l" t="t" r="r" b="b"/>
              <a:pathLst>
                <a:path w="21" h="21">
                  <a:moveTo>
                    <a:pt x="0" y="0"/>
                  </a:moveTo>
                  <a:lnTo>
                    <a:pt x="0" y="11"/>
                  </a:lnTo>
                  <a:lnTo>
                    <a:pt x="10" y="11"/>
                  </a:lnTo>
                  <a:lnTo>
                    <a:pt x="10" y="21"/>
                  </a:lnTo>
                  <a:lnTo>
                    <a:pt x="10" y="21"/>
                  </a:lnTo>
                  <a:lnTo>
                    <a:pt x="21" y="21"/>
                  </a:lnTo>
                </a:path>
              </a:pathLst>
            </a:custGeom>
            <a:solidFill>
              <a:srgbClr val="00ff00"/>
            </a:solid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913" name=""/>
            <p:cNvSpPr/>
            <p:nvPr/>
          </p:nvSpPr>
          <p:spPr>
            <a:xfrm>
              <a:off x="7820640" y="2219400"/>
              <a:ext cx="44280" cy="128880"/>
            </a:xfrm>
            <a:custGeom>
              <a:avLst/>
              <a:gdLst/>
              <a:ahLst/>
              <a:rect l="l" t="t" r="r" b="b"/>
              <a:pathLst>
                <a:path w="25" h="74">
                  <a:moveTo>
                    <a:pt x="15" y="21"/>
                  </a:moveTo>
                  <a:lnTo>
                    <a:pt x="15" y="11"/>
                  </a:lnTo>
                  <a:lnTo>
                    <a:pt x="25" y="0"/>
                  </a:lnTo>
                  <a:lnTo>
                    <a:pt x="25" y="0"/>
                  </a:lnTo>
                  <a:lnTo>
                    <a:pt x="10" y="0"/>
                  </a:lnTo>
                  <a:lnTo>
                    <a:pt x="10" y="16"/>
                  </a:lnTo>
                  <a:lnTo>
                    <a:pt x="5" y="32"/>
                  </a:lnTo>
                  <a:lnTo>
                    <a:pt x="0" y="42"/>
                  </a:lnTo>
                  <a:lnTo>
                    <a:pt x="5" y="42"/>
                  </a:lnTo>
                  <a:lnTo>
                    <a:pt x="5" y="48"/>
                  </a:lnTo>
                  <a:lnTo>
                    <a:pt x="0" y="53"/>
                  </a:lnTo>
                  <a:lnTo>
                    <a:pt x="5" y="74"/>
                  </a:lnTo>
                  <a:lnTo>
                    <a:pt x="20" y="74"/>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4" name=""/>
            <p:cNvSpPr/>
            <p:nvPr/>
          </p:nvSpPr>
          <p:spPr>
            <a:xfrm>
              <a:off x="7838280" y="2136240"/>
              <a:ext cx="17640" cy="83160"/>
            </a:xfrm>
            <a:custGeom>
              <a:avLst/>
              <a:gdLst/>
              <a:ahLst/>
              <a:rect l="l" t="t" r="r" b="b"/>
              <a:pathLst>
                <a:path w="10" h="48">
                  <a:moveTo>
                    <a:pt x="0" y="48"/>
                  </a:moveTo>
                  <a:lnTo>
                    <a:pt x="0" y="43"/>
                  </a:lnTo>
                  <a:lnTo>
                    <a:pt x="0" y="32"/>
                  </a:lnTo>
                  <a:lnTo>
                    <a:pt x="5" y="32"/>
                  </a:lnTo>
                  <a:lnTo>
                    <a:pt x="5" y="27"/>
                  </a:lnTo>
                  <a:lnTo>
                    <a:pt x="5" y="22"/>
                  </a:lnTo>
                  <a:lnTo>
                    <a:pt x="10" y="0"/>
                  </a:lnTo>
                </a:path>
              </a:pathLst>
            </a:custGeom>
            <a:solidFill>
              <a:srgbClr val="00ff00"/>
            </a:solid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915" name=""/>
            <p:cNvSpPr/>
            <p:nvPr/>
          </p:nvSpPr>
          <p:spPr>
            <a:xfrm>
              <a:off x="7838280" y="2174400"/>
              <a:ext cx="37080" cy="36000"/>
            </a:xfrm>
            <a:custGeom>
              <a:avLst/>
              <a:gdLst/>
              <a:ahLst/>
              <a:rect l="l" t="t" r="r" b="b"/>
              <a:pathLst>
                <a:path w="21" h="21">
                  <a:moveTo>
                    <a:pt x="0" y="10"/>
                  </a:moveTo>
                  <a:lnTo>
                    <a:pt x="15" y="0"/>
                  </a:lnTo>
                  <a:lnTo>
                    <a:pt x="21" y="0"/>
                  </a:lnTo>
                  <a:lnTo>
                    <a:pt x="15" y="5"/>
                  </a:lnTo>
                  <a:lnTo>
                    <a:pt x="15" y="21"/>
                  </a:lnTo>
                </a:path>
              </a:pathLst>
            </a:custGeom>
            <a:solidFill>
              <a:srgbClr val="00ff00"/>
            </a:solidFill>
            <a:ln w="648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916" name=""/>
            <p:cNvSpPr/>
            <p:nvPr/>
          </p:nvSpPr>
          <p:spPr>
            <a:xfrm>
              <a:off x="7829640" y="2376000"/>
              <a:ext cx="35640" cy="36360"/>
            </a:xfrm>
            <a:custGeom>
              <a:avLst/>
              <a:gdLst/>
              <a:ahLst/>
              <a:rect l="l" t="t" r="r" b="b"/>
              <a:pathLst>
                <a:path w="20" h="21">
                  <a:moveTo>
                    <a:pt x="20" y="21"/>
                  </a:moveTo>
                  <a:lnTo>
                    <a:pt x="10" y="21"/>
                  </a:lnTo>
                  <a:lnTo>
                    <a:pt x="5" y="5"/>
                  </a:lnTo>
                  <a:lnTo>
                    <a:pt x="0" y="0"/>
                  </a:lnTo>
                </a:path>
              </a:pathLst>
            </a:custGeom>
            <a:solidFill>
              <a:srgbClr val="00ff00"/>
            </a:solid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917" name=""/>
            <p:cNvSpPr/>
            <p:nvPr/>
          </p:nvSpPr>
          <p:spPr>
            <a:xfrm>
              <a:off x="7809480" y="2292840"/>
              <a:ext cx="46440" cy="65880"/>
            </a:xfrm>
            <a:custGeom>
              <a:avLst/>
              <a:gdLst/>
              <a:ahLst/>
              <a:rect l="l" t="t" r="r" b="b"/>
              <a:pathLst>
                <a:path w="26" h="38">
                  <a:moveTo>
                    <a:pt x="6" y="0"/>
                  </a:moveTo>
                  <a:lnTo>
                    <a:pt x="6" y="6"/>
                  </a:lnTo>
                  <a:lnTo>
                    <a:pt x="0" y="11"/>
                  </a:lnTo>
                  <a:lnTo>
                    <a:pt x="11" y="32"/>
                  </a:lnTo>
                  <a:lnTo>
                    <a:pt x="11" y="38"/>
                  </a:lnTo>
                  <a:lnTo>
                    <a:pt x="26" y="32"/>
                  </a:lnTo>
                </a:path>
              </a:pathLst>
            </a:custGeom>
            <a:solidFill>
              <a:srgbClr val="00ff00"/>
            </a:solid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918" name=""/>
            <p:cNvSpPr/>
            <p:nvPr/>
          </p:nvSpPr>
          <p:spPr>
            <a:xfrm>
              <a:off x="7809480" y="2348280"/>
              <a:ext cx="19800" cy="10080"/>
            </a:xfrm>
            <a:custGeom>
              <a:avLst/>
              <a:gdLst/>
              <a:ahLst/>
              <a:rect l="l" t="t" r="r" b="b"/>
              <a:pathLst>
                <a:path w="11" h="6">
                  <a:moveTo>
                    <a:pt x="11" y="6"/>
                  </a:moveTo>
                  <a:lnTo>
                    <a:pt x="11" y="0"/>
                  </a:lnTo>
                  <a:lnTo>
                    <a:pt x="6" y="0"/>
                  </a:lnTo>
                  <a:lnTo>
                    <a:pt x="0" y="6"/>
                  </a:lnTo>
                </a:path>
              </a:pathLst>
            </a:custGeom>
            <a:solidFill>
              <a:srgbClr val="00ff00"/>
            </a:solid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919" name=""/>
            <p:cNvSpPr/>
            <p:nvPr/>
          </p:nvSpPr>
          <p:spPr>
            <a:xfrm>
              <a:off x="7791840" y="2358720"/>
              <a:ext cx="17640" cy="17280"/>
            </a:xfrm>
            <a:custGeom>
              <a:avLst/>
              <a:gdLst/>
              <a:ahLst/>
              <a:rect l="l" t="t" r="r" b="b"/>
              <a:pathLst>
                <a:path w="10" h="10">
                  <a:moveTo>
                    <a:pt x="10" y="0"/>
                  </a:moveTo>
                  <a:lnTo>
                    <a:pt x="10" y="0"/>
                  </a:lnTo>
                  <a:lnTo>
                    <a:pt x="5" y="5"/>
                  </a:lnTo>
                  <a:lnTo>
                    <a:pt x="0" y="1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20" name=""/>
            <p:cNvSpPr/>
            <p:nvPr/>
          </p:nvSpPr>
          <p:spPr>
            <a:xfrm>
              <a:off x="7782840" y="2367360"/>
              <a:ext cx="8640" cy="8640"/>
            </a:xfrm>
            <a:custGeom>
              <a:avLst/>
              <a:gdLst/>
              <a:ahLst/>
              <a:rect l="l" t="t" r="r" b="b"/>
              <a:pathLst>
                <a:path w="5" h="5">
                  <a:moveTo>
                    <a:pt x="5" y="5"/>
                  </a:moveTo>
                  <a:lnTo>
                    <a:pt x="5" y="0"/>
                  </a:lnTo>
                  <a:lnTo>
                    <a:pt x="0"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21" name=""/>
            <p:cNvSpPr/>
            <p:nvPr/>
          </p:nvSpPr>
          <p:spPr>
            <a:xfrm>
              <a:off x="7727400" y="2367360"/>
              <a:ext cx="55440" cy="8640"/>
            </a:xfrm>
            <a:custGeom>
              <a:avLst/>
              <a:gdLst/>
              <a:ahLst/>
              <a:rect l="l" t="t" r="r" b="b"/>
              <a:pathLst>
                <a:path w="31" h="5">
                  <a:moveTo>
                    <a:pt x="31" y="0"/>
                  </a:moveTo>
                  <a:lnTo>
                    <a:pt x="31" y="5"/>
                  </a:lnTo>
                  <a:lnTo>
                    <a:pt x="21" y="5"/>
                  </a:lnTo>
                  <a:lnTo>
                    <a:pt x="21" y="5"/>
                  </a:lnTo>
                  <a:lnTo>
                    <a:pt x="10" y="5"/>
                  </a:lnTo>
                  <a:lnTo>
                    <a:pt x="5" y="5"/>
                  </a:lnTo>
                  <a:lnTo>
                    <a:pt x="0" y="5"/>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22" name=""/>
            <p:cNvSpPr/>
            <p:nvPr/>
          </p:nvSpPr>
          <p:spPr>
            <a:xfrm>
              <a:off x="7579080" y="2311920"/>
              <a:ext cx="130320" cy="46800"/>
            </a:xfrm>
            <a:custGeom>
              <a:avLst/>
              <a:gdLst/>
              <a:ahLst/>
              <a:rect l="l" t="t" r="r" b="b"/>
              <a:pathLst>
                <a:path w="73" h="27">
                  <a:moveTo>
                    <a:pt x="73" y="0"/>
                  </a:moveTo>
                  <a:lnTo>
                    <a:pt x="62" y="16"/>
                  </a:lnTo>
                  <a:lnTo>
                    <a:pt x="42" y="21"/>
                  </a:lnTo>
                  <a:lnTo>
                    <a:pt x="42" y="27"/>
                  </a:lnTo>
                  <a:lnTo>
                    <a:pt x="37" y="21"/>
                  </a:lnTo>
                  <a:lnTo>
                    <a:pt x="16" y="21"/>
                  </a:lnTo>
                  <a:lnTo>
                    <a:pt x="0" y="16"/>
                  </a:lnTo>
                </a:path>
              </a:pathLst>
            </a:custGeom>
            <a:solidFill>
              <a:srgbClr val="00ff00"/>
            </a:solid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923" name=""/>
            <p:cNvSpPr/>
            <p:nvPr/>
          </p:nvSpPr>
          <p:spPr>
            <a:xfrm flipH="1">
              <a:off x="7589880" y="2348280"/>
              <a:ext cx="17640" cy="36000"/>
            </a:xfrm>
            <a:prstGeom prst="line">
              <a:avLst/>
            </a:prstGeom>
            <a:ln w="6480">
              <a:solidFill>
                <a:srgbClr val="ffffff"/>
              </a:solidFill>
              <a:miter/>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924" name=""/>
            <p:cNvSpPr/>
            <p:nvPr/>
          </p:nvSpPr>
          <p:spPr>
            <a:xfrm>
              <a:off x="7561440" y="2412720"/>
              <a:ext cx="8640" cy="27360"/>
            </a:xfrm>
            <a:custGeom>
              <a:avLst/>
              <a:gdLst/>
              <a:ahLst/>
              <a:rect l="l" t="t" r="r" b="b"/>
              <a:pathLst>
                <a:path w="5" h="16">
                  <a:moveTo>
                    <a:pt x="5" y="0"/>
                  </a:moveTo>
                  <a:lnTo>
                    <a:pt x="0" y="6"/>
                  </a:lnTo>
                  <a:lnTo>
                    <a:pt x="0" y="11"/>
                  </a:lnTo>
                  <a:lnTo>
                    <a:pt x="0" y="16"/>
                  </a:lnTo>
                </a:path>
              </a:pathLst>
            </a:custGeom>
            <a:solidFill>
              <a:srgbClr val="00ff00"/>
            </a:solidFill>
            <a:ln w="648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925" name=""/>
            <p:cNvSpPr/>
            <p:nvPr/>
          </p:nvSpPr>
          <p:spPr>
            <a:xfrm>
              <a:off x="7561440" y="2440440"/>
              <a:ext cx="1800" cy="19080"/>
            </a:xfrm>
            <a:custGeom>
              <a:avLst/>
              <a:gdLst/>
              <a:ahLst/>
              <a:rect l="l" t="t" r="r" b="b"/>
              <a:pathLst>
                <a:path w="0" h="11">
                  <a:moveTo>
                    <a:pt x="0" y="0"/>
                  </a:moveTo>
                  <a:lnTo>
                    <a:pt x="0" y="0"/>
                  </a:lnTo>
                  <a:lnTo>
                    <a:pt x="0" y="6"/>
                  </a:lnTo>
                  <a:lnTo>
                    <a:pt x="0" y="11"/>
                  </a:lnTo>
                </a:path>
              </a:pathLst>
            </a:custGeom>
            <a:solidFill>
              <a:srgbClr val="00ff00"/>
            </a:solid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926" name=""/>
            <p:cNvSpPr/>
            <p:nvPr/>
          </p:nvSpPr>
          <p:spPr>
            <a:xfrm>
              <a:off x="7561440" y="2459880"/>
              <a:ext cx="28440" cy="55440"/>
            </a:xfrm>
            <a:custGeom>
              <a:avLst/>
              <a:gdLst/>
              <a:ahLst/>
              <a:rect l="l" t="t" r="r" b="b"/>
              <a:pathLst>
                <a:path w="16" h="32">
                  <a:moveTo>
                    <a:pt x="0" y="0"/>
                  </a:moveTo>
                  <a:lnTo>
                    <a:pt x="5" y="0"/>
                  </a:lnTo>
                  <a:lnTo>
                    <a:pt x="10" y="5"/>
                  </a:lnTo>
                  <a:lnTo>
                    <a:pt x="10" y="16"/>
                  </a:lnTo>
                  <a:lnTo>
                    <a:pt x="10" y="32"/>
                  </a:lnTo>
                  <a:lnTo>
                    <a:pt x="16" y="32"/>
                  </a:lnTo>
                </a:path>
              </a:pathLst>
            </a:custGeom>
            <a:solidFill>
              <a:srgbClr val="00ff00"/>
            </a:solid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927" name=""/>
            <p:cNvSpPr/>
            <p:nvPr/>
          </p:nvSpPr>
          <p:spPr>
            <a:xfrm>
              <a:off x="7479000" y="2376000"/>
              <a:ext cx="73080" cy="8640"/>
            </a:xfrm>
            <a:custGeom>
              <a:avLst/>
              <a:gdLst/>
              <a:ahLst/>
              <a:rect l="l" t="t" r="r" b="b"/>
              <a:pathLst>
                <a:path w="41" h="5">
                  <a:moveTo>
                    <a:pt x="41" y="0"/>
                  </a:moveTo>
                  <a:lnTo>
                    <a:pt x="15" y="5"/>
                  </a:lnTo>
                  <a:lnTo>
                    <a:pt x="10" y="5"/>
                  </a:lnTo>
                  <a:lnTo>
                    <a:pt x="5" y="5"/>
                  </a:lnTo>
                  <a:lnTo>
                    <a:pt x="0" y="5"/>
                  </a:lnTo>
                  <a:lnTo>
                    <a:pt x="0" y="5"/>
                  </a:lnTo>
                  <a:lnTo>
                    <a:pt x="10" y="5"/>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28" name=""/>
            <p:cNvSpPr/>
            <p:nvPr/>
          </p:nvSpPr>
          <p:spPr>
            <a:xfrm>
              <a:off x="7322040" y="2367360"/>
              <a:ext cx="156960" cy="119880"/>
            </a:xfrm>
            <a:custGeom>
              <a:avLst/>
              <a:gdLst/>
              <a:ahLst/>
              <a:rect l="l" t="t" r="r" b="b"/>
              <a:pathLst>
                <a:path w="88" h="69">
                  <a:moveTo>
                    <a:pt x="88" y="10"/>
                  </a:moveTo>
                  <a:lnTo>
                    <a:pt x="88" y="37"/>
                  </a:lnTo>
                  <a:lnTo>
                    <a:pt x="77" y="48"/>
                  </a:lnTo>
                  <a:lnTo>
                    <a:pt x="77" y="53"/>
                  </a:lnTo>
                  <a:lnTo>
                    <a:pt x="26" y="69"/>
                  </a:lnTo>
                  <a:lnTo>
                    <a:pt x="21" y="69"/>
                  </a:lnTo>
                  <a:lnTo>
                    <a:pt x="10" y="53"/>
                  </a:lnTo>
                  <a:lnTo>
                    <a:pt x="5" y="42"/>
                  </a:lnTo>
                  <a:lnTo>
                    <a:pt x="0" y="37"/>
                  </a:lnTo>
                  <a:lnTo>
                    <a:pt x="5" y="21"/>
                  </a:lnTo>
                  <a:lnTo>
                    <a:pt x="0" y="21"/>
                  </a:lnTo>
                  <a:lnTo>
                    <a:pt x="5" y="0"/>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9" name=""/>
            <p:cNvSpPr/>
            <p:nvPr/>
          </p:nvSpPr>
          <p:spPr>
            <a:xfrm>
              <a:off x="7304040" y="2358720"/>
              <a:ext cx="26640" cy="8640"/>
            </a:xfrm>
            <a:custGeom>
              <a:avLst/>
              <a:gdLst/>
              <a:ahLst/>
              <a:rect l="l" t="t" r="r" b="b"/>
              <a:pathLst>
                <a:path w="15" h="5">
                  <a:moveTo>
                    <a:pt x="15" y="5"/>
                  </a:moveTo>
                  <a:lnTo>
                    <a:pt x="10" y="5"/>
                  </a:lnTo>
                  <a:lnTo>
                    <a:pt x="5" y="5"/>
                  </a:lnTo>
                  <a:lnTo>
                    <a:pt x="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30" name=""/>
            <p:cNvSpPr/>
            <p:nvPr/>
          </p:nvSpPr>
          <p:spPr>
            <a:xfrm>
              <a:off x="7304040" y="2358720"/>
              <a:ext cx="26640" cy="1800"/>
            </a:xfrm>
            <a:custGeom>
              <a:avLst/>
              <a:gdLst/>
              <a:ahLst/>
              <a:rect l="l" t="t" r="r" b="b"/>
              <a:pathLst>
                <a:path w="15" h="0">
                  <a:moveTo>
                    <a:pt x="0" y="0"/>
                  </a:moveTo>
                  <a:lnTo>
                    <a:pt x="5" y="0"/>
                  </a:lnTo>
                  <a:lnTo>
                    <a:pt x="10" y="0"/>
                  </a:lnTo>
                  <a:lnTo>
                    <a:pt x="15" y="0"/>
                  </a:lnTo>
                </a:path>
              </a:pathLst>
            </a:custGeom>
            <a:solidFill>
              <a:srgbClr val="00ff00"/>
            </a:solid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931" name=""/>
            <p:cNvSpPr/>
            <p:nvPr/>
          </p:nvSpPr>
          <p:spPr>
            <a:xfrm>
              <a:off x="7322040" y="2358720"/>
              <a:ext cx="8640" cy="25920"/>
            </a:xfrm>
            <a:custGeom>
              <a:avLst/>
              <a:gdLst/>
              <a:ahLst/>
              <a:rect l="l" t="t" r="r" b="b"/>
              <a:pathLst>
                <a:path w="5" h="15">
                  <a:moveTo>
                    <a:pt x="5" y="0"/>
                  </a:moveTo>
                  <a:lnTo>
                    <a:pt x="5" y="5"/>
                  </a:lnTo>
                  <a:lnTo>
                    <a:pt x="5" y="15"/>
                  </a:lnTo>
                  <a:lnTo>
                    <a:pt x="0" y="15"/>
                  </a:lnTo>
                </a:path>
              </a:pathLst>
            </a:custGeom>
            <a:solidFill>
              <a:srgbClr val="00ff00"/>
            </a:solidFill>
            <a:ln w="648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932" name=""/>
            <p:cNvSpPr/>
            <p:nvPr/>
          </p:nvSpPr>
          <p:spPr>
            <a:xfrm>
              <a:off x="7322040" y="2384640"/>
              <a:ext cx="1800" cy="10440"/>
            </a:xfrm>
            <a:prstGeom prst="line">
              <a:avLst/>
            </a:prstGeom>
            <a:ln w="6480">
              <a:solidFill>
                <a:srgbClr val="ffffff"/>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933" name=""/>
            <p:cNvSpPr/>
            <p:nvPr/>
          </p:nvSpPr>
          <p:spPr>
            <a:xfrm>
              <a:off x="7229160" y="2320560"/>
              <a:ext cx="92520" cy="83520"/>
            </a:xfrm>
            <a:custGeom>
              <a:avLst/>
              <a:gdLst/>
              <a:ahLst/>
              <a:rect l="l" t="t" r="r" b="b"/>
              <a:pathLst>
                <a:path w="52" h="48">
                  <a:moveTo>
                    <a:pt x="52" y="48"/>
                  </a:moveTo>
                  <a:lnTo>
                    <a:pt x="42" y="48"/>
                  </a:lnTo>
                  <a:lnTo>
                    <a:pt x="0" y="16"/>
                  </a:lnTo>
                  <a:lnTo>
                    <a:pt x="0" y="6"/>
                  </a:lnTo>
                  <a:lnTo>
                    <a:pt x="0" y="0"/>
                  </a:lnTo>
                  <a:lnTo>
                    <a:pt x="5" y="0"/>
                  </a:lnTo>
                  <a:lnTo>
                    <a:pt x="5" y="0"/>
                  </a:lnTo>
                  <a:lnTo>
                    <a:pt x="5" y="6"/>
                  </a:lnTo>
                  <a:lnTo>
                    <a:pt x="5" y="11"/>
                  </a:lnTo>
                  <a:lnTo>
                    <a:pt x="26" y="6"/>
                  </a:lnTo>
                  <a:lnTo>
                    <a:pt x="26" y="0"/>
                  </a:lnTo>
                  <a:lnTo>
                    <a:pt x="21" y="6"/>
                  </a:lnTo>
                  <a:lnTo>
                    <a:pt x="5" y="6"/>
                  </a:lnTo>
                  <a:lnTo>
                    <a:pt x="5" y="0"/>
                  </a:lnTo>
                </a:path>
              </a:pathLst>
            </a:custGeom>
            <a:solidFill>
              <a:srgbClr val="00ff00"/>
            </a:solid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934" name=""/>
            <p:cNvSpPr/>
            <p:nvPr/>
          </p:nvSpPr>
          <p:spPr>
            <a:xfrm>
              <a:off x="7248600" y="2302920"/>
              <a:ext cx="146520" cy="55440"/>
            </a:xfrm>
            <a:custGeom>
              <a:avLst/>
              <a:gdLst/>
              <a:ahLst/>
              <a:rect l="l" t="t" r="r" b="b"/>
              <a:pathLst>
                <a:path w="82" h="32">
                  <a:moveTo>
                    <a:pt x="0" y="0"/>
                  </a:moveTo>
                  <a:lnTo>
                    <a:pt x="25" y="32"/>
                  </a:lnTo>
                  <a:lnTo>
                    <a:pt x="15" y="16"/>
                  </a:lnTo>
                  <a:lnTo>
                    <a:pt x="15" y="10"/>
                  </a:lnTo>
                  <a:lnTo>
                    <a:pt x="10" y="10"/>
                  </a:lnTo>
                  <a:lnTo>
                    <a:pt x="0" y="0"/>
                  </a:lnTo>
                  <a:lnTo>
                    <a:pt x="5" y="0"/>
                  </a:lnTo>
                  <a:lnTo>
                    <a:pt x="25" y="16"/>
                  </a:lnTo>
                  <a:lnTo>
                    <a:pt x="82" y="10"/>
                  </a:lnTo>
                </a:path>
              </a:pathLst>
            </a:custGeom>
            <a:solidFill>
              <a:srgbClr val="00ff00"/>
            </a:solid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935" name=""/>
            <p:cNvSpPr/>
            <p:nvPr/>
          </p:nvSpPr>
          <p:spPr>
            <a:xfrm>
              <a:off x="6750360" y="2487240"/>
              <a:ext cx="609120" cy="321840"/>
            </a:xfrm>
            <a:custGeom>
              <a:avLst/>
              <a:gdLst/>
              <a:ahLst/>
              <a:rect l="l" t="t" r="r" b="b"/>
              <a:pathLst>
                <a:path w="341" h="185">
                  <a:moveTo>
                    <a:pt x="341" y="0"/>
                  </a:moveTo>
                  <a:lnTo>
                    <a:pt x="299" y="21"/>
                  </a:lnTo>
                  <a:lnTo>
                    <a:pt x="299" y="37"/>
                  </a:lnTo>
                  <a:lnTo>
                    <a:pt x="273" y="69"/>
                  </a:lnTo>
                  <a:lnTo>
                    <a:pt x="258" y="85"/>
                  </a:lnTo>
                  <a:lnTo>
                    <a:pt x="242" y="111"/>
                  </a:lnTo>
                  <a:lnTo>
                    <a:pt x="227" y="127"/>
                  </a:lnTo>
                  <a:lnTo>
                    <a:pt x="186" y="169"/>
                  </a:lnTo>
                  <a:lnTo>
                    <a:pt x="165" y="185"/>
                  </a:lnTo>
                  <a:lnTo>
                    <a:pt x="139" y="164"/>
                  </a:lnTo>
                  <a:lnTo>
                    <a:pt x="124" y="175"/>
                  </a:lnTo>
                  <a:lnTo>
                    <a:pt x="103" y="122"/>
                  </a:lnTo>
                  <a:lnTo>
                    <a:pt x="72" y="90"/>
                  </a:lnTo>
                  <a:lnTo>
                    <a:pt x="46" y="111"/>
                  </a:lnTo>
                  <a:lnTo>
                    <a:pt x="31" y="111"/>
                  </a:lnTo>
                  <a:lnTo>
                    <a:pt x="26" y="122"/>
                  </a:lnTo>
                  <a:lnTo>
                    <a:pt x="26" y="127"/>
                  </a:lnTo>
                  <a:lnTo>
                    <a:pt x="15" y="132"/>
                  </a:lnTo>
                  <a:lnTo>
                    <a:pt x="26" y="148"/>
                  </a:lnTo>
                  <a:lnTo>
                    <a:pt x="26" y="159"/>
                  </a:lnTo>
                  <a:lnTo>
                    <a:pt x="5" y="159"/>
                  </a:lnTo>
                  <a:lnTo>
                    <a:pt x="5" y="153"/>
                  </a:lnTo>
                  <a:lnTo>
                    <a:pt x="0" y="153"/>
                  </a:lnTo>
                  <a:lnTo>
                    <a:pt x="0" y="164"/>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6" name=""/>
            <p:cNvSpPr/>
            <p:nvPr/>
          </p:nvSpPr>
          <p:spPr>
            <a:xfrm>
              <a:off x="6703920" y="2773080"/>
              <a:ext cx="46440" cy="8640"/>
            </a:xfrm>
            <a:custGeom>
              <a:avLst/>
              <a:gdLst/>
              <a:ahLst/>
              <a:rect l="l" t="t" r="r" b="b"/>
              <a:pathLst>
                <a:path w="26" h="5">
                  <a:moveTo>
                    <a:pt x="26" y="0"/>
                  </a:moveTo>
                  <a:lnTo>
                    <a:pt x="21" y="0"/>
                  </a:lnTo>
                  <a:lnTo>
                    <a:pt x="10" y="0"/>
                  </a:lnTo>
                  <a:lnTo>
                    <a:pt x="0" y="5"/>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37" name=""/>
            <p:cNvSpPr/>
            <p:nvPr/>
          </p:nvSpPr>
          <p:spPr>
            <a:xfrm>
              <a:off x="6703920" y="2781720"/>
              <a:ext cx="1800" cy="10080"/>
            </a:xfrm>
            <a:prstGeom prst="rect">
              <a:avLst/>
            </a:prstGeom>
            <a:solidFill>
              <a:srgbClr val="00ff00"/>
            </a:solidFill>
            <a:ln w="648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938" name=""/>
            <p:cNvSpPr/>
            <p:nvPr/>
          </p:nvSpPr>
          <p:spPr>
            <a:xfrm>
              <a:off x="6703920" y="2773080"/>
              <a:ext cx="37440" cy="18720"/>
            </a:xfrm>
            <a:custGeom>
              <a:avLst/>
              <a:gdLst/>
              <a:ahLst/>
              <a:rect l="l" t="t" r="r" b="b"/>
              <a:pathLst>
                <a:path w="21" h="11">
                  <a:moveTo>
                    <a:pt x="0" y="11"/>
                  </a:moveTo>
                  <a:lnTo>
                    <a:pt x="5" y="5"/>
                  </a:lnTo>
                  <a:lnTo>
                    <a:pt x="10" y="0"/>
                  </a:lnTo>
                  <a:lnTo>
                    <a:pt x="21" y="5"/>
                  </a:lnTo>
                </a:path>
              </a:pathLst>
            </a:custGeom>
            <a:solidFill>
              <a:srgbClr val="00ff00"/>
            </a:solid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939" name=""/>
            <p:cNvSpPr/>
            <p:nvPr/>
          </p:nvSpPr>
          <p:spPr>
            <a:xfrm>
              <a:off x="6741360" y="2773080"/>
              <a:ext cx="64080" cy="8640"/>
            </a:xfrm>
            <a:custGeom>
              <a:avLst/>
              <a:gdLst/>
              <a:ahLst/>
              <a:rect l="l" t="t" r="r" b="b"/>
              <a:pathLst>
                <a:path w="36" h="5">
                  <a:moveTo>
                    <a:pt x="0" y="5"/>
                  </a:moveTo>
                  <a:lnTo>
                    <a:pt x="10" y="5"/>
                  </a:lnTo>
                  <a:lnTo>
                    <a:pt x="20" y="0"/>
                  </a:lnTo>
                  <a:lnTo>
                    <a:pt x="36"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40" name=""/>
            <p:cNvSpPr/>
            <p:nvPr/>
          </p:nvSpPr>
          <p:spPr>
            <a:xfrm>
              <a:off x="6805800" y="2745000"/>
              <a:ext cx="1440" cy="27720"/>
            </a:xfrm>
            <a:custGeom>
              <a:avLst/>
              <a:gdLst/>
              <a:ahLst/>
              <a:rect l="l" t="t" r="r" b="b"/>
              <a:pathLst>
                <a:path w="0" h="16">
                  <a:moveTo>
                    <a:pt x="0" y="16"/>
                  </a:moveTo>
                  <a:lnTo>
                    <a:pt x="0" y="11"/>
                  </a:lnTo>
                  <a:lnTo>
                    <a:pt x="0"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941" name=""/>
            <p:cNvSpPr/>
            <p:nvPr/>
          </p:nvSpPr>
          <p:spPr>
            <a:xfrm>
              <a:off x="6805800" y="2689560"/>
              <a:ext cx="8640" cy="74880"/>
            </a:xfrm>
            <a:custGeom>
              <a:avLst/>
              <a:gdLst/>
              <a:ahLst/>
              <a:rect l="l" t="t" r="r" b="b"/>
              <a:pathLst>
                <a:path w="5" h="43">
                  <a:moveTo>
                    <a:pt x="0" y="32"/>
                  </a:moveTo>
                  <a:lnTo>
                    <a:pt x="0" y="0"/>
                  </a:lnTo>
                  <a:lnTo>
                    <a:pt x="5" y="0"/>
                  </a:lnTo>
                  <a:lnTo>
                    <a:pt x="5" y="22"/>
                  </a:lnTo>
                  <a:lnTo>
                    <a:pt x="5" y="43"/>
                  </a:lnTo>
                </a:path>
              </a:pathLst>
            </a:custGeom>
            <a:solidFill>
              <a:srgbClr val="00ff00"/>
            </a:solid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942" name=""/>
            <p:cNvSpPr/>
            <p:nvPr/>
          </p:nvSpPr>
          <p:spPr>
            <a:xfrm>
              <a:off x="7054200" y="2505240"/>
              <a:ext cx="55080" cy="203400"/>
            </a:xfrm>
            <a:custGeom>
              <a:avLst/>
              <a:gdLst/>
              <a:ahLst/>
              <a:rect l="l" t="t" r="r" b="b"/>
              <a:pathLst>
                <a:path w="31" h="117">
                  <a:moveTo>
                    <a:pt x="10" y="117"/>
                  </a:moveTo>
                  <a:lnTo>
                    <a:pt x="21" y="101"/>
                  </a:lnTo>
                  <a:lnTo>
                    <a:pt x="16" y="96"/>
                  </a:lnTo>
                  <a:lnTo>
                    <a:pt x="26" y="69"/>
                  </a:lnTo>
                  <a:lnTo>
                    <a:pt x="26" y="64"/>
                  </a:lnTo>
                  <a:lnTo>
                    <a:pt x="26" y="59"/>
                  </a:lnTo>
                  <a:lnTo>
                    <a:pt x="31" y="53"/>
                  </a:lnTo>
                  <a:lnTo>
                    <a:pt x="26" y="32"/>
                  </a:lnTo>
                  <a:lnTo>
                    <a:pt x="10" y="32"/>
                  </a:lnTo>
                  <a:lnTo>
                    <a:pt x="0" y="6"/>
                  </a:lnTo>
                  <a:lnTo>
                    <a:pt x="0" y="0"/>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3" name=""/>
            <p:cNvSpPr/>
            <p:nvPr/>
          </p:nvSpPr>
          <p:spPr>
            <a:xfrm>
              <a:off x="7054200" y="2496600"/>
              <a:ext cx="1440" cy="8640"/>
            </a:xfrm>
            <a:prstGeom prst="rect">
              <a:avLst/>
            </a:prstGeom>
            <a:solidFill>
              <a:srgbClr val="00ff00"/>
            </a:solidFill>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44" name=""/>
            <p:cNvSpPr/>
            <p:nvPr/>
          </p:nvSpPr>
          <p:spPr>
            <a:xfrm>
              <a:off x="7036200" y="2477160"/>
              <a:ext cx="17640" cy="19080"/>
            </a:xfrm>
            <a:custGeom>
              <a:avLst/>
              <a:gdLst/>
              <a:ahLst/>
              <a:rect l="l" t="t" r="r" b="b"/>
              <a:pathLst>
                <a:path w="10" h="11">
                  <a:moveTo>
                    <a:pt x="10" y="11"/>
                  </a:moveTo>
                  <a:lnTo>
                    <a:pt x="5" y="6"/>
                  </a:lnTo>
                  <a:lnTo>
                    <a:pt x="0"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945" name=""/>
            <p:cNvSpPr/>
            <p:nvPr/>
          </p:nvSpPr>
          <p:spPr>
            <a:xfrm>
              <a:off x="7027560" y="2431800"/>
              <a:ext cx="303120" cy="332640"/>
            </a:xfrm>
            <a:custGeom>
              <a:avLst/>
              <a:gdLst/>
              <a:ahLst/>
              <a:rect l="l" t="t" r="r" b="b"/>
              <a:pathLst>
                <a:path w="170" h="191">
                  <a:moveTo>
                    <a:pt x="0" y="0"/>
                  </a:moveTo>
                  <a:lnTo>
                    <a:pt x="5" y="26"/>
                  </a:lnTo>
                  <a:lnTo>
                    <a:pt x="56" y="32"/>
                  </a:lnTo>
                  <a:lnTo>
                    <a:pt x="62" y="37"/>
                  </a:lnTo>
                  <a:lnTo>
                    <a:pt x="108" y="48"/>
                  </a:lnTo>
                  <a:lnTo>
                    <a:pt x="134" y="42"/>
                  </a:lnTo>
                  <a:lnTo>
                    <a:pt x="139" y="42"/>
                  </a:lnTo>
                  <a:lnTo>
                    <a:pt x="144" y="53"/>
                  </a:lnTo>
                  <a:lnTo>
                    <a:pt x="139" y="53"/>
                  </a:lnTo>
                  <a:lnTo>
                    <a:pt x="155" y="69"/>
                  </a:lnTo>
                  <a:lnTo>
                    <a:pt x="165" y="74"/>
                  </a:lnTo>
                  <a:lnTo>
                    <a:pt x="170" y="85"/>
                  </a:lnTo>
                  <a:lnTo>
                    <a:pt x="165" y="90"/>
                  </a:lnTo>
                  <a:lnTo>
                    <a:pt x="149" y="106"/>
                  </a:lnTo>
                  <a:lnTo>
                    <a:pt x="113" y="127"/>
                  </a:lnTo>
                  <a:lnTo>
                    <a:pt x="93" y="138"/>
                  </a:lnTo>
                  <a:lnTo>
                    <a:pt x="87" y="143"/>
                  </a:lnTo>
                  <a:lnTo>
                    <a:pt x="67" y="154"/>
                  </a:lnTo>
                  <a:lnTo>
                    <a:pt x="67" y="164"/>
                  </a:lnTo>
                  <a:lnTo>
                    <a:pt x="56" y="164"/>
                  </a:lnTo>
                  <a:lnTo>
                    <a:pt x="93" y="180"/>
                  </a:lnTo>
                  <a:lnTo>
                    <a:pt x="103" y="191"/>
                  </a:lnTo>
                  <a:lnTo>
                    <a:pt x="108" y="191"/>
                  </a:lnTo>
                  <a:lnTo>
                    <a:pt x="103" y="175"/>
                  </a:lnTo>
                  <a:lnTo>
                    <a:pt x="113" y="170"/>
                  </a:lnTo>
                  <a:lnTo>
                    <a:pt x="103" y="164"/>
                  </a:lnTo>
                  <a:lnTo>
                    <a:pt x="93" y="159"/>
                  </a:lnTo>
                  <a:lnTo>
                    <a:pt x="46" y="148"/>
                  </a:lnTo>
                  <a:lnTo>
                    <a:pt x="41" y="148"/>
                  </a:lnTo>
                  <a:lnTo>
                    <a:pt x="36" y="138"/>
                  </a:lnTo>
                  <a:lnTo>
                    <a:pt x="25" y="143"/>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6" name=""/>
            <p:cNvSpPr/>
            <p:nvPr/>
          </p:nvSpPr>
          <p:spPr>
            <a:xfrm flipV="1">
              <a:off x="7109280" y="2680920"/>
              <a:ext cx="9000" cy="8640"/>
            </a:xfrm>
            <a:prstGeom prst="line">
              <a:avLst/>
            </a:prstGeom>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47" name=""/>
            <p:cNvSpPr/>
            <p:nvPr/>
          </p:nvSpPr>
          <p:spPr>
            <a:xfrm flipV="1">
              <a:off x="7275600" y="2496600"/>
              <a:ext cx="92520" cy="27360"/>
            </a:xfrm>
            <a:prstGeom prst="line">
              <a:avLst/>
            </a:prstGeom>
            <a:ln w="6480">
              <a:solidFill>
                <a:srgbClr val="ffffff"/>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948" name=""/>
            <p:cNvSpPr/>
            <p:nvPr/>
          </p:nvSpPr>
          <p:spPr>
            <a:xfrm>
              <a:off x="7322040" y="2569680"/>
              <a:ext cx="201960" cy="55440"/>
            </a:xfrm>
            <a:custGeom>
              <a:avLst/>
              <a:gdLst/>
              <a:ahLst/>
              <a:rect l="l" t="t" r="r" b="b"/>
              <a:pathLst>
                <a:path w="113" h="32">
                  <a:moveTo>
                    <a:pt x="0" y="0"/>
                  </a:moveTo>
                  <a:lnTo>
                    <a:pt x="57" y="6"/>
                  </a:lnTo>
                  <a:lnTo>
                    <a:pt x="57" y="6"/>
                  </a:lnTo>
                  <a:lnTo>
                    <a:pt x="62" y="6"/>
                  </a:lnTo>
                  <a:lnTo>
                    <a:pt x="82" y="11"/>
                  </a:lnTo>
                  <a:lnTo>
                    <a:pt x="103" y="32"/>
                  </a:lnTo>
                  <a:lnTo>
                    <a:pt x="113" y="27"/>
                  </a:lnTo>
                  <a:lnTo>
                    <a:pt x="108" y="32"/>
                  </a:lnTo>
                  <a:lnTo>
                    <a:pt x="103" y="32"/>
                  </a:lnTo>
                </a:path>
              </a:pathLst>
            </a:custGeom>
            <a:solidFill>
              <a:srgbClr val="00ff00"/>
            </a:solid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949" name=""/>
            <p:cNvSpPr/>
            <p:nvPr/>
          </p:nvSpPr>
          <p:spPr>
            <a:xfrm>
              <a:off x="7514640" y="2616480"/>
              <a:ext cx="84240" cy="27360"/>
            </a:xfrm>
            <a:custGeom>
              <a:avLst/>
              <a:gdLst/>
              <a:ahLst/>
              <a:rect l="l" t="t" r="r" b="b"/>
              <a:pathLst>
                <a:path w="47" h="16">
                  <a:moveTo>
                    <a:pt x="0" y="5"/>
                  </a:moveTo>
                  <a:lnTo>
                    <a:pt x="5" y="0"/>
                  </a:lnTo>
                  <a:lnTo>
                    <a:pt x="42" y="0"/>
                  </a:lnTo>
                  <a:lnTo>
                    <a:pt x="47" y="11"/>
                  </a:lnTo>
                  <a:lnTo>
                    <a:pt x="42" y="16"/>
                  </a:lnTo>
                  <a:lnTo>
                    <a:pt x="31" y="16"/>
                  </a:lnTo>
                </a:path>
              </a:pathLst>
            </a:custGeom>
            <a:solidFill>
              <a:srgbClr val="00ff00"/>
            </a:solidFill>
            <a:ln w="648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950" name=""/>
            <p:cNvSpPr/>
            <p:nvPr/>
          </p:nvSpPr>
          <p:spPr>
            <a:xfrm>
              <a:off x="7497000" y="2635560"/>
              <a:ext cx="73080" cy="17280"/>
            </a:xfrm>
            <a:custGeom>
              <a:avLst/>
              <a:gdLst/>
              <a:ahLst/>
              <a:rect l="l" t="t" r="r" b="b"/>
              <a:pathLst>
                <a:path w="41" h="10">
                  <a:moveTo>
                    <a:pt x="41" y="5"/>
                  </a:moveTo>
                  <a:lnTo>
                    <a:pt x="15" y="5"/>
                  </a:lnTo>
                  <a:lnTo>
                    <a:pt x="15" y="0"/>
                  </a:lnTo>
                  <a:lnTo>
                    <a:pt x="0" y="1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51" name=""/>
            <p:cNvSpPr/>
            <p:nvPr/>
          </p:nvSpPr>
          <p:spPr>
            <a:xfrm>
              <a:off x="7313040" y="2625120"/>
              <a:ext cx="192600" cy="102600"/>
            </a:xfrm>
            <a:custGeom>
              <a:avLst/>
              <a:gdLst/>
              <a:ahLst/>
              <a:rect l="l" t="t" r="r" b="b"/>
              <a:pathLst>
                <a:path w="108" h="59">
                  <a:moveTo>
                    <a:pt x="108" y="0"/>
                  </a:moveTo>
                  <a:lnTo>
                    <a:pt x="98" y="16"/>
                  </a:lnTo>
                  <a:lnTo>
                    <a:pt x="103" y="27"/>
                  </a:lnTo>
                  <a:lnTo>
                    <a:pt x="103" y="27"/>
                  </a:lnTo>
                  <a:lnTo>
                    <a:pt x="93" y="21"/>
                  </a:lnTo>
                  <a:lnTo>
                    <a:pt x="87" y="27"/>
                  </a:lnTo>
                  <a:lnTo>
                    <a:pt x="77" y="27"/>
                  </a:lnTo>
                  <a:lnTo>
                    <a:pt x="46" y="37"/>
                  </a:lnTo>
                  <a:lnTo>
                    <a:pt x="36" y="32"/>
                  </a:lnTo>
                  <a:lnTo>
                    <a:pt x="36" y="27"/>
                  </a:lnTo>
                  <a:lnTo>
                    <a:pt x="41" y="43"/>
                  </a:lnTo>
                  <a:lnTo>
                    <a:pt x="87" y="27"/>
                  </a:lnTo>
                  <a:lnTo>
                    <a:pt x="51" y="48"/>
                  </a:lnTo>
                  <a:lnTo>
                    <a:pt x="46" y="43"/>
                  </a:lnTo>
                  <a:lnTo>
                    <a:pt x="20" y="43"/>
                  </a:lnTo>
                  <a:lnTo>
                    <a:pt x="10" y="32"/>
                  </a:lnTo>
                  <a:lnTo>
                    <a:pt x="0" y="43"/>
                  </a:lnTo>
                  <a:lnTo>
                    <a:pt x="5" y="48"/>
                  </a:lnTo>
                  <a:lnTo>
                    <a:pt x="5" y="53"/>
                  </a:lnTo>
                  <a:lnTo>
                    <a:pt x="0" y="53"/>
                  </a:lnTo>
                  <a:lnTo>
                    <a:pt x="10" y="59"/>
                  </a:lnTo>
                  <a:lnTo>
                    <a:pt x="41" y="53"/>
                  </a:lnTo>
                  <a:lnTo>
                    <a:pt x="46" y="43"/>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2" name=""/>
            <p:cNvSpPr/>
            <p:nvPr/>
          </p:nvSpPr>
          <p:spPr>
            <a:xfrm>
              <a:off x="7284600" y="2672280"/>
              <a:ext cx="83520" cy="45360"/>
            </a:xfrm>
            <a:custGeom>
              <a:avLst/>
              <a:gdLst/>
              <a:ahLst/>
              <a:rect l="l" t="t" r="r" b="b"/>
              <a:pathLst>
                <a:path w="47" h="26">
                  <a:moveTo>
                    <a:pt x="16" y="26"/>
                  </a:moveTo>
                  <a:lnTo>
                    <a:pt x="0" y="5"/>
                  </a:lnTo>
                  <a:lnTo>
                    <a:pt x="0" y="5"/>
                  </a:lnTo>
                  <a:lnTo>
                    <a:pt x="47" y="0"/>
                  </a:lnTo>
                </a:path>
              </a:pathLst>
            </a:custGeom>
            <a:solidFill>
              <a:srgbClr val="00ff00"/>
            </a:solidFill>
            <a:ln w="648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953" name=""/>
            <p:cNvSpPr/>
            <p:nvPr/>
          </p:nvSpPr>
          <p:spPr>
            <a:xfrm>
              <a:off x="7368480" y="2661480"/>
              <a:ext cx="8640" cy="10440"/>
            </a:xfrm>
            <a:custGeom>
              <a:avLst/>
              <a:gdLst/>
              <a:ahLst/>
              <a:rect l="l" t="t" r="r" b="b"/>
              <a:pathLst>
                <a:path w="5" h="6">
                  <a:moveTo>
                    <a:pt x="0" y="6"/>
                  </a:moveTo>
                  <a:lnTo>
                    <a:pt x="0" y="0"/>
                  </a:lnTo>
                  <a:lnTo>
                    <a:pt x="0" y="0"/>
                  </a:lnTo>
                  <a:lnTo>
                    <a:pt x="5" y="0"/>
                  </a:lnTo>
                </a:path>
              </a:pathLst>
            </a:custGeom>
            <a:solidFill>
              <a:srgbClr val="00ff00"/>
            </a:solid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954" name=""/>
            <p:cNvSpPr/>
            <p:nvPr/>
          </p:nvSpPr>
          <p:spPr>
            <a:xfrm>
              <a:off x="7377480" y="2644200"/>
              <a:ext cx="8640" cy="17280"/>
            </a:xfrm>
            <a:custGeom>
              <a:avLst/>
              <a:gdLst/>
              <a:ahLst/>
              <a:rect l="l" t="t" r="r" b="b"/>
              <a:pathLst>
                <a:path w="5" h="10">
                  <a:moveTo>
                    <a:pt x="0" y="10"/>
                  </a:moveTo>
                  <a:lnTo>
                    <a:pt x="0" y="5"/>
                  </a:lnTo>
                  <a:lnTo>
                    <a:pt x="5" y="0"/>
                  </a:lnTo>
                  <a:lnTo>
                    <a:pt x="5" y="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55" name=""/>
            <p:cNvSpPr/>
            <p:nvPr/>
          </p:nvSpPr>
          <p:spPr>
            <a:xfrm>
              <a:off x="7322040" y="2579760"/>
              <a:ext cx="101880" cy="92160"/>
            </a:xfrm>
            <a:custGeom>
              <a:avLst/>
              <a:gdLst/>
              <a:ahLst/>
              <a:rect l="l" t="t" r="r" b="b"/>
              <a:pathLst>
                <a:path w="57" h="53">
                  <a:moveTo>
                    <a:pt x="36" y="37"/>
                  </a:moveTo>
                  <a:lnTo>
                    <a:pt x="36" y="26"/>
                  </a:lnTo>
                  <a:lnTo>
                    <a:pt x="46" y="16"/>
                  </a:lnTo>
                  <a:lnTo>
                    <a:pt x="36" y="16"/>
                  </a:lnTo>
                  <a:lnTo>
                    <a:pt x="31" y="26"/>
                  </a:lnTo>
                  <a:lnTo>
                    <a:pt x="26" y="37"/>
                  </a:lnTo>
                  <a:lnTo>
                    <a:pt x="26" y="42"/>
                  </a:lnTo>
                  <a:lnTo>
                    <a:pt x="26" y="47"/>
                  </a:lnTo>
                  <a:lnTo>
                    <a:pt x="26" y="47"/>
                  </a:lnTo>
                  <a:lnTo>
                    <a:pt x="41" y="37"/>
                  </a:lnTo>
                  <a:lnTo>
                    <a:pt x="36" y="26"/>
                  </a:lnTo>
                  <a:lnTo>
                    <a:pt x="46" y="16"/>
                  </a:lnTo>
                  <a:lnTo>
                    <a:pt x="46" y="16"/>
                  </a:lnTo>
                  <a:lnTo>
                    <a:pt x="46" y="10"/>
                  </a:lnTo>
                  <a:lnTo>
                    <a:pt x="57" y="5"/>
                  </a:lnTo>
                  <a:lnTo>
                    <a:pt x="57" y="0"/>
                  </a:lnTo>
                  <a:lnTo>
                    <a:pt x="57" y="5"/>
                  </a:lnTo>
                  <a:lnTo>
                    <a:pt x="46" y="10"/>
                  </a:lnTo>
                  <a:lnTo>
                    <a:pt x="46" y="26"/>
                  </a:lnTo>
                  <a:lnTo>
                    <a:pt x="36" y="47"/>
                  </a:lnTo>
                  <a:lnTo>
                    <a:pt x="31" y="53"/>
                  </a:lnTo>
                  <a:lnTo>
                    <a:pt x="0" y="53"/>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56" name=""/>
            <p:cNvSpPr/>
            <p:nvPr/>
          </p:nvSpPr>
          <p:spPr>
            <a:xfrm>
              <a:off x="7275600" y="2672280"/>
              <a:ext cx="1440" cy="17280"/>
            </a:xfrm>
            <a:custGeom>
              <a:avLst/>
              <a:gdLst/>
              <a:ahLst/>
              <a:rect l="l" t="t" r="r" b="b"/>
              <a:pathLst>
                <a:path w="0" h="10">
                  <a:moveTo>
                    <a:pt x="0" y="10"/>
                  </a:moveTo>
                  <a:lnTo>
                    <a:pt x="0" y="5"/>
                  </a:lnTo>
                  <a:lnTo>
                    <a:pt x="0" y="5"/>
                  </a:lnTo>
                  <a:lnTo>
                    <a:pt x="0" y="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57" name=""/>
            <p:cNvSpPr/>
            <p:nvPr/>
          </p:nvSpPr>
          <p:spPr>
            <a:xfrm>
              <a:off x="7275600" y="2672280"/>
              <a:ext cx="8640" cy="8640"/>
            </a:xfrm>
            <a:custGeom>
              <a:avLst/>
              <a:gdLst/>
              <a:ahLst/>
              <a:rect l="l" t="t" r="r" b="b"/>
              <a:pathLst>
                <a:path w="5" h="5">
                  <a:moveTo>
                    <a:pt x="0" y="0"/>
                  </a:moveTo>
                  <a:lnTo>
                    <a:pt x="0" y="5"/>
                  </a:lnTo>
                  <a:lnTo>
                    <a:pt x="0" y="5"/>
                  </a:lnTo>
                  <a:lnTo>
                    <a:pt x="5" y="5"/>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58" name=""/>
            <p:cNvSpPr/>
            <p:nvPr/>
          </p:nvSpPr>
          <p:spPr>
            <a:xfrm>
              <a:off x="7275600" y="2672280"/>
              <a:ext cx="8640" cy="8640"/>
            </a:xfrm>
            <a:custGeom>
              <a:avLst/>
              <a:gdLst/>
              <a:ahLst/>
              <a:rect l="l" t="t" r="r" b="b"/>
              <a:pathLst>
                <a:path w="5" h="5">
                  <a:moveTo>
                    <a:pt x="5" y="5"/>
                  </a:moveTo>
                  <a:lnTo>
                    <a:pt x="5" y="5"/>
                  </a:lnTo>
                  <a:lnTo>
                    <a:pt x="5"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59" name=""/>
            <p:cNvSpPr/>
            <p:nvPr/>
          </p:nvSpPr>
          <p:spPr>
            <a:xfrm>
              <a:off x="7330680" y="2054160"/>
              <a:ext cx="405360" cy="304560"/>
            </a:xfrm>
            <a:custGeom>
              <a:avLst/>
              <a:gdLst/>
              <a:ahLst/>
              <a:rect l="l" t="t" r="r" b="b"/>
              <a:pathLst>
                <a:path w="227" h="175">
                  <a:moveTo>
                    <a:pt x="0" y="0"/>
                  </a:moveTo>
                  <a:lnTo>
                    <a:pt x="16" y="122"/>
                  </a:lnTo>
                  <a:lnTo>
                    <a:pt x="41" y="148"/>
                  </a:lnTo>
                  <a:lnTo>
                    <a:pt x="41" y="164"/>
                  </a:lnTo>
                  <a:lnTo>
                    <a:pt x="46" y="164"/>
                  </a:lnTo>
                  <a:lnTo>
                    <a:pt x="52" y="169"/>
                  </a:lnTo>
                  <a:lnTo>
                    <a:pt x="57" y="164"/>
                  </a:lnTo>
                  <a:lnTo>
                    <a:pt x="72" y="175"/>
                  </a:lnTo>
                  <a:lnTo>
                    <a:pt x="114" y="164"/>
                  </a:lnTo>
                  <a:lnTo>
                    <a:pt x="119" y="164"/>
                  </a:lnTo>
                  <a:lnTo>
                    <a:pt x="129" y="153"/>
                  </a:lnTo>
                  <a:lnTo>
                    <a:pt x="139" y="153"/>
                  </a:lnTo>
                  <a:lnTo>
                    <a:pt x="145" y="148"/>
                  </a:lnTo>
                  <a:lnTo>
                    <a:pt x="165" y="148"/>
                  </a:lnTo>
                  <a:lnTo>
                    <a:pt x="186" y="143"/>
                  </a:lnTo>
                  <a:lnTo>
                    <a:pt x="191" y="143"/>
                  </a:lnTo>
                  <a:lnTo>
                    <a:pt x="181" y="148"/>
                  </a:lnTo>
                  <a:lnTo>
                    <a:pt x="181" y="153"/>
                  </a:lnTo>
                  <a:lnTo>
                    <a:pt x="191" y="143"/>
                  </a:lnTo>
                  <a:lnTo>
                    <a:pt x="196" y="148"/>
                  </a:lnTo>
                  <a:lnTo>
                    <a:pt x="227" y="153"/>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0" name=""/>
            <p:cNvSpPr/>
            <p:nvPr/>
          </p:nvSpPr>
          <p:spPr>
            <a:xfrm>
              <a:off x="7736400" y="2320560"/>
              <a:ext cx="37440" cy="19080"/>
            </a:xfrm>
            <a:custGeom>
              <a:avLst/>
              <a:gdLst/>
              <a:ahLst/>
              <a:rect l="l" t="t" r="r" b="b"/>
              <a:pathLst>
                <a:path w="21" h="11">
                  <a:moveTo>
                    <a:pt x="0" y="0"/>
                  </a:moveTo>
                  <a:lnTo>
                    <a:pt x="5" y="0"/>
                  </a:lnTo>
                  <a:lnTo>
                    <a:pt x="10" y="6"/>
                  </a:lnTo>
                  <a:lnTo>
                    <a:pt x="21" y="11"/>
                  </a:lnTo>
                </a:path>
              </a:pathLst>
            </a:custGeom>
            <a:solidFill>
              <a:srgbClr val="00ff00"/>
            </a:solid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961" name=""/>
            <p:cNvSpPr/>
            <p:nvPr/>
          </p:nvSpPr>
          <p:spPr>
            <a:xfrm>
              <a:off x="7773840" y="2331000"/>
              <a:ext cx="17640" cy="8640"/>
            </a:xfrm>
            <a:custGeom>
              <a:avLst/>
              <a:gdLst/>
              <a:ahLst/>
              <a:rect l="l" t="t" r="r" b="b"/>
              <a:pathLst>
                <a:path w="10" h="5">
                  <a:moveTo>
                    <a:pt x="0" y="5"/>
                  </a:moveTo>
                  <a:lnTo>
                    <a:pt x="0" y="0"/>
                  </a:lnTo>
                  <a:lnTo>
                    <a:pt x="5" y="0"/>
                  </a:lnTo>
                  <a:lnTo>
                    <a:pt x="1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62" name=""/>
            <p:cNvSpPr/>
            <p:nvPr/>
          </p:nvSpPr>
          <p:spPr>
            <a:xfrm flipV="1">
              <a:off x="7791840" y="2302560"/>
              <a:ext cx="8640" cy="27720"/>
            </a:xfrm>
            <a:prstGeom prst="line">
              <a:avLst/>
            </a:prstGeom>
            <a:ln w="6480">
              <a:solidFill>
                <a:srgbClr val="ffffff"/>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963" name=""/>
            <p:cNvSpPr/>
            <p:nvPr/>
          </p:nvSpPr>
          <p:spPr>
            <a:xfrm>
              <a:off x="7330680" y="2063160"/>
              <a:ext cx="203400" cy="295560"/>
            </a:xfrm>
            <a:custGeom>
              <a:avLst/>
              <a:gdLst/>
              <a:ahLst/>
              <a:rect l="l" t="t" r="r" b="b"/>
              <a:pathLst>
                <a:path w="114" h="170">
                  <a:moveTo>
                    <a:pt x="114" y="159"/>
                  </a:moveTo>
                  <a:lnTo>
                    <a:pt x="72" y="170"/>
                  </a:lnTo>
                  <a:lnTo>
                    <a:pt x="57" y="164"/>
                  </a:lnTo>
                  <a:lnTo>
                    <a:pt x="46" y="164"/>
                  </a:lnTo>
                  <a:lnTo>
                    <a:pt x="46" y="159"/>
                  </a:lnTo>
                  <a:lnTo>
                    <a:pt x="41" y="159"/>
                  </a:lnTo>
                  <a:lnTo>
                    <a:pt x="36" y="143"/>
                  </a:lnTo>
                  <a:lnTo>
                    <a:pt x="16" y="117"/>
                  </a:lnTo>
                  <a:lnTo>
                    <a:pt x="0" y="0"/>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4" name=""/>
            <p:cNvSpPr/>
            <p:nvPr/>
          </p:nvSpPr>
          <p:spPr>
            <a:xfrm>
              <a:off x="7700760" y="2071800"/>
              <a:ext cx="146520" cy="184320"/>
            </a:xfrm>
            <a:custGeom>
              <a:avLst/>
              <a:gdLst/>
              <a:ahLst/>
              <a:rect l="l" t="t" r="r" b="b"/>
              <a:pathLst>
                <a:path w="82" h="106">
                  <a:moveTo>
                    <a:pt x="0" y="0"/>
                  </a:moveTo>
                  <a:lnTo>
                    <a:pt x="30" y="74"/>
                  </a:lnTo>
                  <a:lnTo>
                    <a:pt x="82" y="106"/>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5" name=""/>
            <p:cNvSpPr/>
            <p:nvPr/>
          </p:nvSpPr>
          <p:spPr>
            <a:xfrm>
              <a:off x="7700760" y="2063160"/>
              <a:ext cx="146520" cy="192960"/>
            </a:xfrm>
            <a:custGeom>
              <a:avLst/>
              <a:gdLst/>
              <a:ahLst/>
              <a:rect l="l" t="t" r="r" b="b"/>
              <a:pathLst>
                <a:path w="82" h="111">
                  <a:moveTo>
                    <a:pt x="82" y="111"/>
                  </a:moveTo>
                  <a:lnTo>
                    <a:pt x="30" y="79"/>
                  </a:lnTo>
                  <a:lnTo>
                    <a:pt x="0" y="0"/>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6" name=""/>
            <p:cNvSpPr/>
            <p:nvPr/>
          </p:nvSpPr>
          <p:spPr>
            <a:xfrm>
              <a:off x="7838280" y="2292840"/>
              <a:ext cx="17640" cy="46800"/>
            </a:xfrm>
            <a:custGeom>
              <a:avLst/>
              <a:gdLst/>
              <a:ahLst/>
              <a:rect l="l" t="t" r="r" b="b"/>
              <a:pathLst>
                <a:path w="10" h="27">
                  <a:moveTo>
                    <a:pt x="5" y="0"/>
                  </a:moveTo>
                  <a:lnTo>
                    <a:pt x="0" y="11"/>
                  </a:lnTo>
                  <a:lnTo>
                    <a:pt x="10" y="27"/>
                  </a:lnTo>
                </a:path>
              </a:pathLst>
            </a:custGeom>
            <a:solidFill>
              <a:srgbClr val="00ff00"/>
            </a:solid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967" name=""/>
            <p:cNvSpPr/>
            <p:nvPr/>
          </p:nvSpPr>
          <p:spPr>
            <a:xfrm flipH="1">
              <a:off x="7846920" y="2275200"/>
              <a:ext cx="17640" cy="9000"/>
            </a:xfrm>
            <a:prstGeom prst="line">
              <a:avLst/>
            </a:prstGeom>
            <a:ln w="6480">
              <a:solidFill>
                <a:srgbClr val="ffffff"/>
              </a:solidFill>
              <a:miter/>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968" name=""/>
            <p:cNvSpPr/>
            <p:nvPr/>
          </p:nvSpPr>
          <p:spPr>
            <a:xfrm>
              <a:off x="7211160" y="2764440"/>
              <a:ext cx="37080" cy="17280"/>
            </a:xfrm>
            <a:custGeom>
              <a:avLst/>
              <a:gdLst/>
              <a:ahLst/>
              <a:rect l="l" t="t" r="r" b="b"/>
              <a:pathLst>
                <a:path w="21" h="10">
                  <a:moveTo>
                    <a:pt x="0" y="0"/>
                  </a:moveTo>
                  <a:lnTo>
                    <a:pt x="0" y="5"/>
                  </a:lnTo>
                  <a:lnTo>
                    <a:pt x="21" y="10"/>
                  </a:lnTo>
                  <a:lnTo>
                    <a:pt x="21" y="1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69" name=""/>
            <p:cNvSpPr/>
            <p:nvPr/>
          </p:nvSpPr>
          <p:spPr>
            <a:xfrm>
              <a:off x="7248600" y="2781720"/>
              <a:ext cx="55440" cy="10080"/>
            </a:xfrm>
            <a:custGeom>
              <a:avLst/>
              <a:gdLst/>
              <a:ahLst/>
              <a:rect l="l" t="t" r="r" b="b"/>
              <a:pathLst>
                <a:path w="31" h="6">
                  <a:moveTo>
                    <a:pt x="0" y="0"/>
                  </a:moveTo>
                  <a:lnTo>
                    <a:pt x="5" y="0"/>
                  </a:lnTo>
                  <a:lnTo>
                    <a:pt x="15" y="6"/>
                  </a:lnTo>
                  <a:lnTo>
                    <a:pt x="31" y="6"/>
                  </a:lnTo>
                </a:path>
              </a:pathLst>
            </a:custGeom>
            <a:solidFill>
              <a:srgbClr val="00ff00"/>
            </a:solid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970" name=""/>
            <p:cNvSpPr/>
            <p:nvPr/>
          </p:nvSpPr>
          <p:spPr>
            <a:xfrm>
              <a:off x="7304040" y="2792160"/>
              <a:ext cx="8640" cy="17280"/>
            </a:xfrm>
            <a:custGeom>
              <a:avLst/>
              <a:gdLst/>
              <a:ahLst/>
              <a:rect l="l" t="t" r="r" b="b"/>
              <a:pathLst>
                <a:path w="5" h="10">
                  <a:moveTo>
                    <a:pt x="0" y="0"/>
                  </a:moveTo>
                  <a:lnTo>
                    <a:pt x="0" y="5"/>
                  </a:lnTo>
                  <a:lnTo>
                    <a:pt x="5" y="5"/>
                  </a:lnTo>
                  <a:lnTo>
                    <a:pt x="5" y="1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71" name=""/>
            <p:cNvSpPr/>
            <p:nvPr/>
          </p:nvSpPr>
          <p:spPr>
            <a:xfrm>
              <a:off x="7304040" y="2781720"/>
              <a:ext cx="44280" cy="46800"/>
            </a:xfrm>
            <a:custGeom>
              <a:avLst/>
              <a:gdLst/>
              <a:ahLst/>
              <a:rect l="l" t="t" r="r" b="b"/>
              <a:pathLst>
                <a:path w="25" h="27">
                  <a:moveTo>
                    <a:pt x="5" y="16"/>
                  </a:moveTo>
                  <a:lnTo>
                    <a:pt x="10" y="27"/>
                  </a:lnTo>
                  <a:lnTo>
                    <a:pt x="15" y="27"/>
                  </a:lnTo>
                  <a:lnTo>
                    <a:pt x="15" y="16"/>
                  </a:lnTo>
                  <a:lnTo>
                    <a:pt x="25" y="6"/>
                  </a:lnTo>
                  <a:lnTo>
                    <a:pt x="20" y="6"/>
                  </a:lnTo>
                  <a:lnTo>
                    <a:pt x="20" y="6"/>
                  </a:lnTo>
                  <a:lnTo>
                    <a:pt x="20" y="6"/>
                  </a:lnTo>
                  <a:lnTo>
                    <a:pt x="15" y="0"/>
                  </a:lnTo>
                  <a:lnTo>
                    <a:pt x="0" y="6"/>
                  </a:lnTo>
                  <a:lnTo>
                    <a:pt x="0" y="11"/>
                  </a:lnTo>
                </a:path>
              </a:pathLst>
            </a:custGeom>
            <a:solidFill>
              <a:srgbClr val="00ff00"/>
            </a:solid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972" name=""/>
            <p:cNvSpPr/>
            <p:nvPr/>
          </p:nvSpPr>
          <p:spPr>
            <a:xfrm>
              <a:off x="7339680" y="2727720"/>
              <a:ext cx="128520" cy="92160"/>
            </a:xfrm>
            <a:custGeom>
              <a:avLst/>
              <a:gdLst/>
              <a:ahLst/>
              <a:rect l="l" t="t" r="r" b="b"/>
              <a:pathLst>
                <a:path w="72" h="53">
                  <a:moveTo>
                    <a:pt x="5" y="37"/>
                  </a:moveTo>
                  <a:lnTo>
                    <a:pt x="5" y="31"/>
                  </a:lnTo>
                  <a:lnTo>
                    <a:pt x="52" y="5"/>
                  </a:lnTo>
                  <a:lnTo>
                    <a:pt x="62" y="5"/>
                  </a:lnTo>
                  <a:lnTo>
                    <a:pt x="62" y="5"/>
                  </a:lnTo>
                  <a:lnTo>
                    <a:pt x="62" y="5"/>
                  </a:lnTo>
                  <a:lnTo>
                    <a:pt x="62" y="5"/>
                  </a:lnTo>
                  <a:lnTo>
                    <a:pt x="62" y="0"/>
                  </a:lnTo>
                  <a:lnTo>
                    <a:pt x="62" y="0"/>
                  </a:lnTo>
                  <a:lnTo>
                    <a:pt x="62" y="0"/>
                  </a:lnTo>
                  <a:lnTo>
                    <a:pt x="62" y="5"/>
                  </a:lnTo>
                  <a:lnTo>
                    <a:pt x="62" y="5"/>
                  </a:lnTo>
                  <a:lnTo>
                    <a:pt x="62" y="5"/>
                  </a:lnTo>
                  <a:lnTo>
                    <a:pt x="72" y="0"/>
                  </a:lnTo>
                  <a:lnTo>
                    <a:pt x="62" y="5"/>
                  </a:lnTo>
                  <a:lnTo>
                    <a:pt x="52" y="5"/>
                  </a:lnTo>
                  <a:lnTo>
                    <a:pt x="11" y="31"/>
                  </a:lnTo>
                  <a:lnTo>
                    <a:pt x="11" y="37"/>
                  </a:lnTo>
                  <a:lnTo>
                    <a:pt x="5" y="42"/>
                  </a:lnTo>
                  <a:lnTo>
                    <a:pt x="11" y="47"/>
                  </a:lnTo>
                  <a:lnTo>
                    <a:pt x="0" y="53"/>
                  </a:lnTo>
                  <a:lnTo>
                    <a:pt x="0" y="53"/>
                  </a:lnTo>
                  <a:lnTo>
                    <a:pt x="11" y="47"/>
                  </a:lnTo>
                  <a:lnTo>
                    <a:pt x="5" y="37"/>
                  </a:lnTo>
                  <a:close/>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73" name=""/>
            <p:cNvSpPr/>
            <p:nvPr/>
          </p:nvSpPr>
          <p:spPr>
            <a:xfrm>
              <a:off x="7339680" y="2727720"/>
              <a:ext cx="128520" cy="92160"/>
            </a:xfrm>
            <a:custGeom>
              <a:avLst/>
              <a:gdLst/>
              <a:ahLst/>
              <a:rect l="l" t="t" r="r" b="b"/>
              <a:pathLst>
                <a:path w="72" h="53">
                  <a:moveTo>
                    <a:pt x="5" y="37"/>
                  </a:moveTo>
                  <a:lnTo>
                    <a:pt x="5" y="31"/>
                  </a:lnTo>
                  <a:lnTo>
                    <a:pt x="52" y="5"/>
                  </a:lnTo>
                  <a:lnTo>
                    <a:pt x="62" y="5"/>
                  </a:lnTo>
                  <a:lnTo>
                    <a:pt x="62" y="5"/>
                  </a:lnTo>
                  <a:lnTo>
                    <a:pt x="62" y="5"/>
                  </a:lnTo>
                  <a:lnTo>
                    <a:pt x="62" y="5"/>
                  </a:lnTo>
                  <a:lnTo>
                    <a:pt x="62" y="0"/>
                  </a:lnTo>
                  <a:lnTo>
                    <a:pt x="62" y="0"/>
                  </a:lnTo>
                  <a:lnTo>
                    <a:pt x="62" y="0"/>
                  </a:lnTo>
                  <a:lnTo>
                    <a:pt x="62" y="5"/>
                  </a:lnTo>
                  <a:lnTo>
                    <a:pt x="62" y="5"/>
                  </a:lnTo>
                  <a:lnTo>
                    <a:pt x="62" y="5"/>
                  </a:lnTo>
                  <a:lnTo>
                    <a:pt x="72" y="0"/>
                  </a:lnTo>
                  <a:lnTo>
                    <a:pt x="62" y="5"/>
                  </a:lnTo>
                  <a:lnTo>
                    <a:pt x="52" y="5"/>
                  </a:lnTo>
                  <a:lnTo>
                    <a:pt x="11" y="31"/>
                  </a:lnTo>
                  <a:lnTo>
                    <a:pt x="11" y="37"/>
                  </a:lnTo>
                  <a:lnTo>
                    <a:pt x="5" y="42"/>
                  </a:lnTo>
                  <a:lnTo>
                    <a:pt x="11" y="47"/>
                  </a:lnTo>
                  <a:lnTo>
                    <a:pt x="0" y="53"/>
                  </a:lnTo>
                  <a:lnTo>
                    <a:pt x="0" y="53"/>
                  </a:lnTo>
                  <a:lnTo>
                    <a:pt x="11" y="47"/>
                  </a:lnTo>
                  <a:lnTo>
                    <a:pt x="5" y="37"/>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74" name=""/>
            <p:cNvSpPr/>
            <p:nvPr/>
          </p:nvSpPr>
          <p:spPr>
            <a:xfrm>
              <a:off x="7348680" y="2764440"/>
              <a:ext cx="46440" cy="45000"/>
            </a:xfrm>
            <a:custGeom>
              <a:avLst/>
              <a:gdLst/>
              <a:ahLst/>
              <a:rect l="l" t="t" r="r" b="b"/>
              <a:pathLst>
                <a:path w="26" h="26">
                  <a:moveTo>
                    <a:pt x="0" y="16"/>
                  </a:moveTo>
                  <a:lnTo>
                    <a:pt x="6" y="26"/>
                  </a:lnTo>
                  <a:lnTo>
                    <a:pt x="21" y="21"/>
                  </a:lnTo>
                  <a:lnTo>
                    <a:pt x="21" y="10"/>
                  </a:lnTo>
                  <a:lnTo>
                    <a:pt x="26" y="5"/>
                  </a:lnTo>
                  <a:lnTo>
                    <a:pt x="26" y="0"/>
                  </a:lnTo>
                </a:path>
              </a:pathLst>
            </a:custGeom>
            <a:solidFill>
              <a:srgbClr val="00ff00"/>
            </a:solidFill>
            <a:ln w="6480">
              <a:solidFill>
                <a:srgbClr val="ffff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975" name=""/>
            <p:cNvSpPr/>
            <p:nvPr/>
          </p:nvSpPr>
          <p:spPr>
            <a:xfrm>
              <a:off x="7479000" y="2672280"/>
              <a:ext cx="17640" cy="36360"/>
            </a:xfrm>
            <a:custGeom>
              <a:avLst/>
              <a:gdLst/>
              <a:ahLst/>
              <a:rect l="l" t="t" r="r" b="b"/>
              <a:pathLst>
                <a:path w="10" h="21">
                  <a:moveTo>
                    <a:pt x="10" y="0"/>
                  </a:moveTo>
                  <a:lnTo>
                    <a:pt x="5" y="5"/>
                  </a:lnTo>
                  <a:lnTo>
                    <a:pt x="5" y="10"/>
                  </a:lnTo>
                  <a:lnTo>
                    <a:pt x="0" y="16"/>
                  </a:lnTo>
                  <a:lnTo>
                    <a:pt x="5" y="21"/>
                  </a:lnTo>
                  <a:lnTo>
                    <a:pt x="5" y="21"/>
                  </a:lnTo>
                  <a:lnTo>
                    <a:pt x="5" y="16"/>
                  </a:lnTo>
                  <a:lnTo>
                    <a:pt x="5" y="10"/>
                  </a:lnTo>
                  <a:lnTo>
                    <a:pt x="5" y="5"/>
                  </a:lnTo>
                  <a:lnTo>
                    <a:pt x="10" y="0"/>
                  </a:lnTo>
                  <a:close/>
                </a:path>
              </a:pathLst>
            </a:custGeom>
            <a:solidFill>
              <a:srgbClr val="00ff00"/>
            </a:solid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976" name=""/>
            <p:cNvSpPr/>
            <p:nvPr/>
          </p:nvSpPr>
          <p:spPr>
            <a:xfrm>
              <a:off x="7479000" y="2672280"/>
              <a:ext cx="17640" cy="36360"/>
            </a:xfrm>
            <a:custGeom>
              <a:avLst/>
              <a:gdLst/>
              <a:ahLst/>
              <a:rect l="l" t="t" r="r" b="b"/>
              <a:pathLst>
                <a:path w="10" h="21">
                  <a:moveTo>
                    <a:pt x="10" y="0"/>
                  </a:moveTo>
                  <a:lnTo>
                    <a:pt x="5" y="5"/>
                  </a:lnTo>
                  <a:lnTo>
                    <a:pt x="5" y="10"/>
                  </a:lnTo>
                  <a:lnTo>
                    <a:pt x="0" y="16"/>
                  </a:lnTo>
                  <a:lnTo>
                    <a:pt x="5" y="21"/>
                  </a:lnTo>
                  <a:lnTo>
                    <a:pt x="5" y="21"/>
                  </a:lnTo>
                  <a:lnTo>
                    <a:pt x="5" y="16"/>
                  </a:lnTo>
                  <a:lnTo>
                    <a:pt x="5" y="10"/>
                  </a:lnTo>
                  <a:lnTo>
                    <a:pt x="5" y="5"/>
                  </a:lnTo>
                  <a:lnTo>
                    <a:pt x="10" y="0"/>
                  </a:lnTo>
                </a:path>
              </a:pathLst>
            </a:custGeom>
            <a:solidFill>
              <a:srgbClr val="00ff00"/>
            </a:solid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977" name=""/>
            <p:cNvSpPr/>
            <p:nvPr/>
          </p:nvSpPr>
          <p:spPr>
            <a:xfrm>
              <a:off x="7497000" y="2672280"/>
              <a:ext cx="27000" cy="36360"/>
            </a:xfrm>
            <a:custGeom>
              <a:avLst/>
              <a:gdLst/>
              <a:ahLst/>
              <a:rect l="l" t="t" r="r" b="b"/>
              <a:pathLst>
                <a:path w="15" h="21">
                  <a:moveTo>
                    <a:pt x="15" y="21"/>
                  </a:moveTo>
                  <a:lnTo>
                    <a:pt x="10" y="10"/>
                  </a:lnTo>
                  <a:lnTo>
                    <a:pt x="15" y="10"/>
                  </a:lnTo>
                  <a:lnTo>
                    <a:pt x="10" y="5"/>
                  </a:lnTo>
                  <a:lnTo>
                    <a:pt x="5" y="5"/>
                  </a:lnTo>
                  <a:lnTo>
                    <a:pt x="5" y="5"/>
                  </a:lnTo>
                  <a:lnTo>
                    <a:pt x="0" y="0"/>
                  </a:lnTo>
                </a:path>
              </a:pathLst>
            </a:custGeom>
            <a:solidFill>
              <a:srgbClr val="00ff00"/>
            </a:solid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978" name=""/>
            <p:cNvSpPr/>
            <p:nvPr/>
          </p:nvSpPr>
          <p:spPr>
            <a:xfrm>
              <a:off x="7386480" y="2717640"/>
              <a:ext cx="137520" cy="74520"/>
            </a:xfrm>
            <a:custGeom>
              <a:avLst/>
              <a:gdLst/>
              <a:ahLst/>
              <a:rect l="l" t="t" r="r" b="b"/>
              <a:pathLst>
                <a:path w="77" h="43">
                  <a:moveTo>
                    <a:pt x="77" y="0"/>
                  </a:moveTo>
                  <a:lnTo>
                    <a:pt x="67" y="0"/>
                  </a:lnTo>
                  <a:lnTo>
                    <a:pt x="52" y="6"/>
                  </a:lnTo>
                  <a:lnTo>
                    <a:pt x="52" y="6"/>
                  </a:lnTo>
                  <a:lnTo>
                    <a:pt x="46" y="11"/>
                  </a:lnTo>
                  <a:lnTo>
                    <a:pt x="41" y="37"/>
                  </a:lnTo>
                  <a:lnTo>
                    <a:pt x="36" y="37"/>
                  </a:lnTo>
                  <a:lnTo>
                    <a:pt x="31" y="32"/>
                  </a:lnTo>
                  <a:lnTo>
                    <a:pt x="31" y="37"/>
                  </a:lnTo>
                  <a:lnTo>
                    <a:pt x="5" y="43"/>
                  </a:lnTo>
                  <a:lnTo>
                    <a:pt x="0" y="43"/>
                  </a:lnTo>
                </a:path>
              </a:pathLst>
            </a:custGeom>
            <a:solidFill>
              <a:srgbClr val="00ff00"/>
            </a:solid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979" name=""/>
            <p:cNvSpPr/>
            <p:nvPr/>
          </p:nvSpPr>
          <p:spPr>
            <a:xfrm>
              <a:off x="7468560" y="2672280"/>
              <a:ext cx="28080" cy="1440"/>
            </a:xfrm>
            <a:custGeom>
              <a:avLst/>
              <a:gdLst/>
              <a:ahLst/>
              <a:rect l="l" t="t" r="r" b="b"/>
              <a:pathLst>
                <a:path w="16" h="0">
                  <a:moveTo>
                    <a:pt x="0" y="0"/>
                  </a:moveTo>
                  <a:lnTo>
                    <a:pt x="11" y="0"/>
                  </a:lnTo>
                  <a:lnTo>
                    <a:pt x="16" y="0"/>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80" name=""/>
            <p:cNvSpPr/>
            <p:nvPr/>
          </p:nvSpPr>
          <p:spPr>
            <a:xfrm>
              <a:off x="7497000" y="2625120"/>
              <a:ext cx="1800" cy="1440"/>
            </a:xfrm>
            <a:prstGeom prst="line">
              <a:avLst/>
            </a:prstGeom>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81" name=""/>
            <p:cNvSpPr/>
            <p:nvPr/>
          </p:nvSpPr>
          <p:spPr>
            <a:xfrm>
              <a:off x="7561440" y="2635560"/>
              <a:ext cx="8640" cy="8640"/>
            </a:xfrm>
            <a:custGeom>
              <a:avLst/>
              <a:gdLst/>
              <a:ahLst/>
              <a:rect l="l" t="t" r="r" b="b"/>
              <a:pathLst>
                <a:path w="5" h="5">
                  <a:moveTo>
                    <a:pt x="0" y="5"/>
                  </a:moveTo>
                  <a:lnTo>
                    <a:pt x="5" y="5"/>
                  </a:lnTo>
                  <a:lnTo>
                    <a:pt x="5"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82" name=""/>
            <p:cNvSpPr/>
            <p:nvPr/>
          </p:nvSpPr>
          <p:spPr>
            <a:xfrm>
              <a:off x="7570080" y="2635560"/>
              <a:ext cx="1800" cy="8640"/>
            </a:xfrm>
            <a:prstGeom prst="line">
              <a:avLst/>
            </a:prstGeom>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83" name=""/>
            <p:cNvSpPr/>
            <p:nvPr/>
          </p:nvSpPr>
          <p:spPr>
            <a:xfrm>
              <a:off x="7598880" y="2607840"/>
              <a:ext cx="26640" cy="17280"/>
            </a:xfrm>
            <a:custGeom>
              <a:avLst/>
              <a:gdLst/>
              <a:ahLst/>
              <a:rect l="l" t="t" r="r" b="b"/>
              <a:pathLst>
                <a:path w="15" h="10">
                  <a:moveTo>
                    <a:pt x="10" y="10"/>
                  </a:moveTo>
                  <a:lnTo>
                    <a:pt x="10" y="5"/>
                  </a:lnTo>
                  <a:lnTo>
                    <a:pt x="5" y="5"/>
                  </a:lnTo>
                  <a:lnTo>
                    <a:pt x="10" y="5"/>
                  </a:lnTo>
                  <a:lnTo>
                    <a:pt x="10" y="5"/>
                  </a:lnTo>
                  <a:lnTo>
                    <a:pt x="15" y="0"/>
                  </a:lnTo>
                  <a:lnTo>
                    <a:pt x="15" y="0"/>
                  </a:lnTo>
                  <a:lnTo>
                    <a:pt x="5" y="0"/>
                  </a:lnTo>
                  <a:lnTo>
                    <a:pt x="0" y="5"/>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84" name=""/>
            <p:cNvSpPr/>
            <p:nvPr/>
          </p:nvSpPr>
          <p:spPr>
            <a:xfrm>
              <a:off x="7598880" y="2616480"/>
              <a:ext cx="8640" cy="1440"/>
            </a:xfrm>
            <a:custGeom>
              <a:avLst/>
              <a:gdLst/>
              <a:ahLst/>
              <a:rect l="l" t="t" r="r" b="b"/>
              <a:pathLst>
                <a:path w="5" h="0">
                  <a:moveTo>
                    <a:pt x="0" y="0"/>
                  </a:moveTo>
                  <a:lnTo>
                    <a:pt x="0" y="0"/>
                  </a:lnTo>
                  <a:lnTo>
                    <a:pt x="0" y="0"/>
                  </a:lnTo>
                  <a:lnTo>
                    <a:pt x="5" y="0"/>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85" name=""/>
            <p:cNvSpPr/>
            <p:nvPr/>
          </p:nvSpPr>
          <p:spPr>
            <a:xfrm>
              <a:off x="7607880" y="2616480"/>
              <a:ext cx="1440" cy="8640"/>
            </a:xfrm>
            <a:prstGeom prst="rect">
              <a:avLst/>
            </a:prstGeom>
            <a:solidFill>
              <a:srgbClr val="00ff00"/>
            </a:solidFill>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2986" name=""/>
            <p:cNvSpPr/>
            <p:nvPr/>
          </p:nvSpPr>
          <p:spPr>
            <a:xfrm>
              <a:off x="7570080" y="2625120"/>
              <a:ext cx="37440" cy="83520"/>
            </a:xfrm>
            <a:custGeom>
              <a:avLst/>
              <a:gdLst/>
              <a:ahLst/>
              <a:rect l="l" t="t" r="r" b="b"/>
              <a:pathLst>
                <a:path w="21" h="48">
                  <a:moveTo>
                    <a:pt x="21" y="0"/>
                  </a:moveTo>
                  <a:lnTo>
                    <a:pt x="16" y="6"/>
                  </a:lnTo>
                  <a:lnTo>
                    <a:pt x="0" y="48"/>
                  </a:lnTo>
                  <a:lnTo>
                    <a:pt x="5" y="43"/>
                  </a:lnTo>
                  <a:lnTo>
                    <a:pt x="5" y="37"/>
                  </a:lnTo>
                  <a:lnTo>
                    <a:pt x="16" y="32"/>
                  </a:lnTo>
                  <a:lnTo>
                    <a:pt x="21" y="11"/>
                  </a:lnTo>
                  <a:lnTo>
                    <a:pt x="16" y="11"/>
                  </a:lnTo>
                  <a:lnTo>
                    <a:pt x="11" y="11"/>
                  </a:lnTo>
                </a:path>
              </a:pathLst>
            </a:custGeom>
            <a:solidFill>
              <a:srgbClr val="00ff00"/>
            </a:solid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987" name=""/>
            <p:cNvSpPr/>
            <p:nvPr/>
          </p:nvSpPr>
          <p:spPr>
            <a:xfrm flipH="1">
              <a:off x="7598880" y="2616480"/>
              <a:ext cx="8640" cy="18720"/>
            </a:xfrm>
            <a:prstGeom prst="line">
              <a:avLst/>
            </a:prstGeom>
            <a:ln w="6480">
              <a:solidFill>
                <a:srgbClr val="ffff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2988" name=""/>
            <p:cNvSpPr/>
            <p:nvPr/>
          </p:nvSpPr>
          <p:spPr>
            <a:xfrm>
              <a:off x="7616880" y="2607840"/>
              <a:ext cx="17640" cy="36000"/>
            </a:xfrm>
            <a:custGeom>
              <a:avLst/>
              <a:gdLst/>
              <a:ahLst/>
              <a:rect l="l" t="t" r="r" b="b"/>
              <a:pathLst>
                <a:path w="10" h="21">
                  <a:moveTo>
                    <a:pt x="5" y="21"/>
                  </a:moveTo>
                  <a:lnTo>
                    <a:pt x="0" y="21"/>
                  </a:lnTo>
                  <a:lnTo>
                    <a:pt x="5" y="16"/>
                  </a:lnTo>
                  <a:lnTo>
                    <a:pt x="0" y="16"/>
                  </a:lnTo>
                  <a:lnTo>
                    <a:pt x="0" y="10"/>
                  </a:lnTo>
                  <a:lnTo>
                    <a:pt x="5" y="10"/>
                  </a:lnTo>
                  <a:lnTo>
                    <a:pt x="5" y="16"/>
                  </a:lnTo>
                  <a:lnTo>
                    <a:pt x="10" y="16"/>
                  </a:lnTo>
                  <a:lnTo>
                    <a:pt x="5" y="0"/>
                  </a:lnTo>
                </a:path>
              </a:pathLst>
            </a:custGeom>
            <a:solidFill>
              <a:srgbClr val="00ff00"/>
            </a:solidFill>
            <a:ln w="648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989" name=""/>
            <p:cNvSpPr/>
            <p:nvPr/>
          </p:nvSpPr>
          <p:spPr>
            <a:xfrm>
              <a:off x="7590240" y="2661480"/>
              <a:ext cx="35640" cy="47160"/>
            </a:xfrm>
            <a:custGeom>
              <a:avLst/>
              <a:gdLst/>
              <a:ahLst/>
              <a:rect l="l" t="t" r="r" b="b"/>
              <a:pathLst>
                <a:path w="20" h="27">
                  <a:moveTo>
                    <a:pt x="20" y="0"/>
                  </a:moveTo>
                  <a:lnTo>
                    <a:pt x="15" y="0"/>
                  </a:lnTo>
                  <a:lnTo>
                    <a:pt x="15" y="0"/>
                  </a:lnTo>
                  <a:lnTo>
                    <a:pt x="10" y="6"/>
                  </a:lnTo>
                  <a:lnTo>
                    <a:pt x="10" y="6"/>
                  </a:lnTo>
                  <a:lnTo>
                    <a:pt x="10" y="0"/>
                  </a:lnTo>
                  <a:lnTo>
                    <a:pt x="0" y="22"/>
                  </a:lnTo>
                  <a:lnTo>
                    <a:pt x="10" y="27"/>
                  </a:lnTo>
                  <a:lnTo>
                    <a:pt x="15" y="16"/>
                  </a:lnTo>
                </a:path>
              </a:pathLst>
            </a:custGeom>
            <a:solidFill>
              <a:srgbClr val="00ff00"/>
            </a:solidFill>
            <a:ln w="6480">
              <a:solidFill>
                <a:srgbClr val="ffffff"/>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990" name=""/>
            <p:cNvSpPr/>
            <p:nvPr/>
          </p:nvSpPr>
          <p:spPr>
            <a:xfrm>
              <a:off x="7616880" y="2672280"/>
              <a:ext cx="1440" cy="17280"/>
            </a:xfrm>
            <a:custGeom>
              <a:avLst/>
              <a:gdLst/>
              <a:ahLst/>
              <a:rect l="l" t="t" r="r" b="b"/>
              <a:pathLst>
                <a:path w="0" h="10">
                  <a:moveTo>
                    <a:pt x="0" y="10"/>
                  </a:moveTo>
                  <a:lnTo>
                    <a:pt x="0" y="10"/>
                  </a:lnTo>
                  <a:lnTo>
                    <a:pt x="0" y="5"/>
                  </a:lnTo>
                  <a:lnTo>
                    <a:pt x="0" y="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91" name=""/>
            <p:cNvSpPr/>
            <p:nvPr/>
          </p:nvSpPr>
          <p:spPr>
            <a:xfrm>
              <a:off x="7570080" y="2745000"/>
              <a:ext cx="83520" cy="92160"/>
            </a:xfrm>
            <a:custGeom>
              <a:avLst/>
              <a:gdLst/>
              <a:ahLst/>
              <a:rect l="l" t="t" r="r" b="b"/>
              <a:pathLst>
                <a:path w="47" h="53">
                  <a:moveTo>
                    <a:pt x="31" y="53"/>
                  </a:moveTo>
                  <a:lnTo>
                    <a:pt x="0" y="37"/>
                  </a:lnTo>
                  <a:lnTo>
                    <a:pt x="0" y="32"/>
                  </a:lnTo>
                  <a:lnTo>
                    <a:pt x="21" y="11"/>
                  </a:lnTo>
                  <a:lnTo>
                    <a:pt x="42" y="0"/>
                  </a:lnTo>
                  <a:lnTo>
                    <a:pt x="47" y="11"/>
                  </a:lnTo>
                  <a:lnTo>
                    <a:pt x="42" y="16"/>
                  </a:lnTo>
                  <a:lnTo>
                    <a:pt x="47" y="27"/>
                  </a:lnTo>
                  <a:lnTo>
                    <a:pt x="47" y="27"/>
                  </a:lnTo>
                  <a:lnTo>
                    <a:pt x="36" y="16"/>
                  </a:lnTo>
                  <a:lnTo>
                    <a:pt x="42" y="11"/>
                  </a:lnTo>
                  <a:lnTo>
                    <a:pt x="42" y="5"/>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92" name=""/>
            <p:cNvSpPr/>
            <p:nvPr/>
          </p:nvSpPr>
          <p:spPr>
            <a:xfrm>
              <a:off x="7625880" y="2754000"/>
              <a:ext cx="8640" cy="27720"/>
            </a:xfrm>
            <a:custGeom>
              <a:avLst/>
              <a:gdLst/>
              <a:ahLst/>
              <a:rect l="l" t="t" r="r" b="b"/>
              <a:pathLst>
                <a:path w="5" h="16">
                  <a:moveTo>
                    <a:pt x="0" y="0"/>
                  </a:moveTo>
                  <a:lnTo>
                    <a:pt x="5" y="11"/>
                  </a:lnTo>
                  <a:lnTo>
                    <a:pt x="0" y="16"/>
                  </a:lnTo>
                  <a:lnTo>
                    <a:pt x="5" y="11"/>
                  </a:lnTo>
                </a:path>
              </a:pathLst>
            </a:custGeom>
            <a:solidFill>
              <a:srgbClr val="00ff00"/>
            </a:solid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993" name=""/>
            <p:cNvSpPr/>
            <p:nvPr/>
          </p:nvSpPr>
          <p:spPr>
            <a:xfrm>
              <a:off x="7645320" y="2727720"/>
              <a:ext cx="1800" cy="25920"/>
            </a:xfrm>
            <a:prstGeom prst="line">
              <a:avLst/>
            </a:prstGeom>
            <a:ln w="6480">
              <a:solidFill>
                <a:srgbClr val="ffffff"/>
              </a:solidFill>
              <a:miter/>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994" name=""/>
            <p:cNvSpPr/>
            <p:nvPr/>
          </p:nvSpPr>
          <p:spPr>
            <a:xfrm flipV="1">
              <a:off x="7645320" y="2727720"/>
              <a:ext cx="1800" cy="17280"/>
            </a:xfrm>
            <a:prstGeom prst="line">
              <a:avLst/>
            </a:prstGeom>
            <a:ln w="648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95" name=""/>
            <p:cNvSpPr/>
            <p:nvPr/>
          </p:nvSpPr>
          <p:spPr>
            <a:xfrm>
              <a:off x="7625880" y="2727720"/>
              <a:ext cx="19440" cy="17280"/>
            </a:xfrm>
            <a:custGeom>
              <a:avLst/>
              <a:gdLst/>
              <a:ahLst/>
              <a:rect l="l" t="t" r="r" b="b"/>
              <a:pathLst>
                <a:path w="11" h="10">
                  <a:moveTo>
                    <a:pt x="11" y="0"/>
                  </a:moveTo>
                  <a:lnTo>
                    <a:pt x="0" y="10"/>
                  </a:lnTo>
                  <a:lnTo>
                    <a:pt x="5" y="1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96" name=""/>
            <p:cNvSpPr/>
            <p:nvPr/>
          </p:nvSpPr>
          <p:spPr>
            <a:xfrm>
              <a:off x="7552440" y="2680920"/>
              <a:ext cx="82080" cy="64080"/>
            </a:xfrm>
            <a:custGeom>
              <a:avLst/>
              <a:gdLst/>
              <a:ahLst/>
              <a:rect l="l" t="t" r="r" b="b"/>
              <a:pathLst>
                <a:path w="46" h="37">
                  <a:moveTo>
                    <a:pt x="46" y="37"/>
                  </a:moveTo>
                  <a:lnTo>
                    <a:pt x="10" y="32"/>
                  </a:lnTo>
                  <a:lnTo>
                    <a:pt x="0" y="27"/>
                  </a:lnTo>
                  <a:lnTo>
                    <a:pt x="10" y="16"/>
                  </a:lnTo>
                  <a:lnTo>
                    <a:pt x="26" y="16"/>
                  </a:lnTo>
                  <a:lnTo>
                    <a:pt x="21" y="11"/>
                  </a:lnTo>
                  <a:lnTo>
                    <a:pt x="26" y="0"/>
                  </a:lnTo>
                </a:path>
              </a:pathLst>
            </a:custGeom>
            <a:solidFill>
              <a:srgbClr val="00ff00"/>
            </a:solid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997" name=""/>
            <p:cNvSpPr/>
            <p:nvPr/>
          </p:nvSpPr>
          <p:spPr>
            <a:xfrm>
              <a:off x="7534440" y="2727720"/>
              <a:ext cx="17640" cy="36360"/>
            </a:xfrm>
            <a:custGeom>
              <a:avLst/>
              <a:gdLst/>
              <a:ahLst/>
              <a:rect l="l" t="t" r="r" b="b"/>
              <a:pathLst>
                <a:path w="10" h="21">
                  <a:moveTo>
                    <a:pt x="10" y="0"/>
                  </a:moveTo>
                  <a:lnTo>
                    <a:pt x="0" y="10"/>
                  </a:lnTo>
                  <a:lnTo>
                    <a:pt x="5" y="15"/>
                  </a:lnTo>
                  <a:lnTo>
                    <a:pt x="10" y="21"/>
                  </a:lnTo>
                </a:path>
              </a:pathLst>
            </a:custGeom>
            <a:solidFill>
              <a:srgbClr val="00ff00"/>
            </a:solid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998" name=""/>
            <p:cNvSpPr/>
            <p:nvPr/>
          </p:nvSpPr>
          <p:spPr>
            <a:xfrm>
              <a:off x="7570080" y="2736360"/>
              <a:ext cx="1800" cy="17280"/>
            </a:xfrm>
            <a:custGeom>
              <a:avLst/>
              <a:gdLst/>
              <a:ahLst/>
              <a:rect l="l" t="t" r="r" b="b"/>
              <a:pathLst>
                <a:path w="0" h="10">
                  <a:moveTo>
                    <a:pt x="0" y="0"/>
                  </a:moveTo>
                  <a:lnTo>
                    <a:pt x="0" y="10"/>
                  </a:lnTo>
                  <a:lnTo>
                    <a:pt x="0" y="5"/>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999" name=""/>
            <p:cNvSpPr/>
            <p:nvPr/>
          </p:nvSpPr>
          <p:spPr>
            <a:xfrm>
              <a:off x="7570080" y="2745000"/>
              <a:ext cx="8640" cy="8640"/>
            </a:xfrm>
            <a:custGeom>
              <a:avLst/>
              <a:gdLst/>
              <a:ahLst/>
              <a:rect l="l" t="t" r="r" b="b"/>
              <a:pathLst>
                <a:path w="5" h="5">
                  <a:moveTo>
                    <a:pt x="0" y="0"/>
                  </a:moveTo>
                  <a:lnTo>
                    <a:pt x="5" y="0"/>
                  </a:lnTo>
                  <a:lnTo>
                    <a:pt x="5" y="0"/>
                  </a:lnTo>
                  <a:lnTo>
                    <a:pt x="5" y="5"/>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3000" name=""/>
            <p:cNvSpPr/>
            <p:nvPr/>
          </p:nvSpPr>
          <p:spPr>
            <a:xfrm>
              <a:off x="7359480" y="2773080"/>
              <a:ext cx="73080" cy="72720"/>
            </a:xfrm>
            <a:custGeom>
              <a:avLst/>
              <a:gdLst/>
              <a:ahLst/>
              <a:rect l="l" t="t" r="r" b="b"/>
              <a:pathLst>
                <a:path w="41" h="42">
                  <a:moveTo>
                    <a:pt x="36" y="0"/>
                  </a:moveTo>
                  <a:lnTo>
                    <a:pt x="36" y="11"/>
                  </a:lnTo>
                  <a:lnTo>
                    <a:pt x="41" y="21"/>
                  </a:lnTo>
                  <a:lnTo>
                    <a:pt x="36" y="27"/>
                  </a:lnTo>
                  <a:lnTo>
                    <a:pt x="20" y="32"/>
                  </a:lnTo>
                  <a:lnTo>
                    <a:pt x="15" y="37"/>
                  </a:lnTo>
                  <a:lnTo>
                    <a:pt x="10" y="32"/>
                  </a:lnTo>
                  <a:lnTo>
                    <a:pt x="10" y="27"/>
                  </a:lnTo>
                  <a:lnTo>
                    <a:pt x="0" y="21"/>
                  </a:lnTo>
                  <a:lnTo>
                    <a:pt x="0" y="21"/>
                  </a:lnTo>
                  <a:lnTo>
                    <a:pt x="10" y="32"/>
                  </a:lnTo>
                  <a:lnTo>
                    <a:pt x="10" y="32"/>
                  </a:lnTo>
                  <a:lnTo>
                    <a:pt x="15" y="37"/>
                  </a:lnTo>
                  <a:lnTo>
                    <a:pt x="25" y="42"/>
                  </a:lnTo>
                  <a:lnTo>
                    <a:pt x="25" y="37"/>
                  </a:lnTo>
                  <a:lnTo>
                    <a:pt x="25" y="32"/>
                  </a:lnTo>
                </a:path>
              </a:pathLst>
            </a:custGeom>
            <a:solidFill>
              <a:srgbClr val="00ff00"/>
            </a:solidFill>
            <a:ln w="648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3001" name=""/>
            <p:cNvSpPr/>
            <p:nvPr/>
          </p:nvSpPr>
          <p:spPr>
            <a:xfrm>
              <a:off x="7359480" y="2846160"/>
              <a:ext cx="44280" cy="130320"/>
            </a:xfrm>
            <a:custGeom>
              <a:avLst/>
              <a:gdLst/>
              <a:ahLst/>
              <a:rect l="l" t="t" r="r" b="b"/>
              <a:pathLst>
                <a:path w="25" h="75">
                  <a:moveTo>
                    <a:pt x="25" y="0"/>
                  </a:moveTo>
                  <a:lnTo>
                    <a:pt x="25" y="11"/>
                  </a:lnTo>
                  <a:lnTo>
                    <a:pt x="25" y="11"/>
                  </a:lnTo>
                  <a:lnTo>
                    <a:pt x="25" y="22"/>
                  </a:lnTo>
                  <a:lnTo>
                    <a:pt x="15" y="27"/>
                  </a:lnTo>
                  <a:lnTo>
                    <a:pt x="0" y="53"/>
                  </a:lnTo>
                  <a:lnTo>
                    <a:pt x="5" y="59"/>
                  </a:lnTo>
                  <a:lnTo>
                    <a:pt x="5" y="69"/>
                  </a:lnTo>
                  <a:lnTo>
                    <a:pt x="5" y="75"/>
                  </a:lnTo>
                  <a:lnTo>
                    <a:pt x="5" y="75"/>
                  </a:lnTo>
                  <a:lnTo>
                    <a:pt x="0" y="53"/>
                  </a:lnTo>
                  <a:lnTo>
                    <a:pt x="15" y="27"/>
                  </a:lnTo>
                  <a:lnTo>
                    <a:pt x="20" y="22"/>
                  </a:lnTo>
                  <a:lnTo>
                    <a:pt x="25" y="6"/>
                  </a:lnTo>
                  <a:lnTo>
                    <a:pt x="25" y="0"/>
                  </a:lnTo>
                  <a:lnTo>
                    <a:pt x="20" y="6"/>
                  </a:lnTo>
                  <a:lnTo>
                    <a:pt x="20" y="11"/>
                  </a:lnTo>
                  <a:lnTo>
                    <a:pt x="25" y="0"/>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2" name=""/>
            <p:cNvSpPr/>
            <p:nvPr/>
          </p:nvSpPr>
          <p:spPr>
            <a:xfrm>
              <a:off x="7441920" y="2820240"/>
              <a:ext cx="46080" cy="64080"/>
            </a:xfrm>
            <a:custGeom>
              <a:avLst/>
              <a:gdLst/>
              <a:ahLst/>
              <a:rect l="l" t="t" r="r" b="b"/>
              <a:pathLst>
                <a:path w="26" h="37">
                  <a:moveTo>
                    <a:pt x="0" y="21"/>
                  </a:moveTo>
                  <a:lnTo>
                    <a:pt x="5" y="26"/>
                  </a:lnTo>
                  <a:lnTo>
                    <a:pt x="0" y="37"/>
                  </a:lnTo>
                  <a:lnTo>
                    <a:pt x="0" y="37"/>
                  </a:lnTo>
                  <a:lnTo>
                    <a:pt x="10" y="21"/>
                  </a:lnTo>
                  <a:lnTo>
                    <a:pt x="15" y="10"/>
                  </a:lnTo>
                  <a:lnTo>
                    <a:pt x="26" y="5"/>
                  </a:lnTo>
                  <a:lnTo>
                    <a:pt x="21" y="0"/>
                  </a:lnTo>
                  <a:lnTo>
                    <a:pt x="10" y="10"/>
                  </a:lnTo>
                  <a:lnTo>
                    <a:pt x="5" y="21"/>
                  </a:lnTo>
                  <a:lnTo>
                    <a:pt x="0" y="21"/>
                  </a:lnTo>
                </a:path>
              </a:pathLst>
            </a:custGeom>
            <a:solidFill>
              <a:srgbClr val="00ff00"/>
            </a:solid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3003" name=""/>
            <p:cNvSpPr/>
            <p:nvPr/>
          </p:nvSpPr>
          <p:spPr>
            <a:xfrm>
              <a:off x="7432920" y="2856600"/>
              <a:ext cx="8640" cy="17280"/>
            </a:xfrm>
            <a:custGeom>
              <a:avLst/>
              <a:gdLst/>
              <a:ahLst/>
              <a:rect l="l" t="t" r="r" b="b"/>
              <a:pathLst>
                <a:path w="5" h="10">
                  <a:moveTo>
                    <a:pt x="5" y="0"/>
                  </a:moveTo>
                  <a:lnTo>
                    <a:pt x="5" y="5"/>
                  </a:lnTo>
                  <a:lnTo>
                    <a:pt x="5" y="5"/>
                  </a:lnTo>
                  <a:lnTo>
                    <a:pt x="0" y="1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004" name=""/>
            <p:cNvSpPr/>
            <p:nvPr/>
          </p:nvSpPr>
          <p:spPr>
            <a:xfrm>
              <a:off x="7404120" y="2873880"/>
              <a:ext cx="28440" cy="10440"/>
            </a:xfrm>
            <a:custGeom>
              <a:avLst/>
              <a:gdLst/>
              <a:ahLst/>
              <a:rect l="l" t="t" r="r" b="b"/>
              <a:pathLst>
                <a:path w="16" h="6">
                  <a:moveTo>
                    <a:pt x="16" y="0"/>
                  </a:moveTo>
                  <a:lnTo>
                    <a:pt x="5" y="6"/>
                  </a:lnTo>
                  <a:lnTo>
                    <a:pt x="0" y="6"/>
                  </a:lnTo>
                  <a:lnTo>
                    <a:pt x="0" y="6"/>
                  </a:lnTo>
                </a:path>
              </a:pathLst>
            </a:custGeom>
            <a:solidFill>
              <a:srgbClr val="00ff00"/>
            </a:solid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3005" name=""/>
            <p:cNvSpPr/>
            <p:nvPr/>
          </p:nvSpPr>
          <p:spPr>
            <a:xfrm>
              <a:off x="7404120" y="2884680"/>
              <a:ext cx="19800" cy="64080"/>
            </a:xfrm>
            <a:custGeom>
              <a:avLst/>
              <a:gdLst/>
              <a:ahLst/>
              <a:rect l="l" t="t" r="r" b="b"/>
              <a:pathLst>
                <a:path w="11" h="37">
                  <a:moveTo>
                    <a:pt x="0" y="0"/>
                  </a:moveTo>
                  <a:lnTo>
                    <a:pt x="11" y="26"/>
                  </a:lnTo>
                  <a:lnTo>
                    <a:pt x="11" y="26"/>
                  </a:lnTo>
                  <a:lnTo>
                    <a:pt x="11" y="26"/>
                  </a:lnTo>
                  <a:lnTo>
                    <a:pt x="11" y="31"/>
                  </a:lnTo>
                  <a:lnTo>
                    <a:pt x="11" y="37"/>
                  </a:lnTo>
                  <a:lnTo>
                    <a:pt x="11" y="26"/>
                  </a:lnTo>
                </a:path>
              </a:pathLst>
            </a:custGeom>
            <a:solidFill>
              <a:srgbClr val="00ff00"/>
            </a:solid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3006" name=""/>
            <p:cNvSpPr/>
            <p:nvPr/>
          </p:nvSpPr>
          <p:spPr>
            <a:xfrm>
              <a:off x="7423920" y="2820240"/>
              <a:ext cx="63720" cy="45000"/>
            </a:xfrm>
            <a:custGeom>
              <a:avLst/>
              <a:gdLst/>
              <a:ahLst/>
              <a:rect l="l" t="t" r="r" b="b"/>
              <a:pathLst>
                <a:path w="36" h="26">
                  <a:moveTo>
                    <a:pt x="0" y="26"/>
                  </a:moveTo>
                  <a:lnTo>
                    <a:pt x="25" y="5"/>
                  </a:lnTo>
                  <a:lnTo>
                    <a:pt x="25" y="0"/>
                  </a:lnTo>
                  <a:lnTo>
                    <a:pt x="36" y="0"/>
                  </a:lnTo>
                  <a:lnTo>
                    <a:pt x="36" y="0"/>
                  </a:lnTo>
                  <a:lnTo>
                    <a:pt x="25" y="0"/>
                  </a:lnTo>
                </a:path>
              </a:pathLst>
            </a:custGeom>
            <a:solidFill>
              <a:srgbClr val="00ff00"/>
            </a:solidFill>
            <a:ln w="6480">
              <a:solidFill>
                <a:srgbClr val="ffff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3007" name=""/>
            <p:cNvSpPr/>
            <p:nvPr/>
          </p:nvSpPr>
          <p:spPr>
            <a:xfrm>
              <a:off x="7479000" y="2709000"/>
              <a:ext cx="55440" cy="111240"/>
            </a:xfrm>
            <a:custGeom>
              <a:avLst/>
              <a:gdLst/>
              <a:ahLst/>
              <a:rect l="l" t="t" r="r" b="b"/>
              <a:pathLst>
                <a:path w="31" h="64">
                  <a:moveTo>
                    <a:pt x="20" y="64"/>
                  </a:moveTo>
                  <a:lnTo>
                    <a:pt x="25" y="58"/>
                  </a:lnTo>
                  <a:lnTo>
                    <a:pt x="31" y="58"/>
                  </a:lnTo>
                  <a:lnTo>
                    <a:pt x="31" y="58"/>
                  </a:lnTo>
                  <a:lnTo>
                    <a:pt x="31" y="53"/>
                  </a:lnTo>
                  <a:lnTo>
                    <a:pt x="15" y="32"/>
                  </a:lnTo>
                  <a:lnTo>
                    <a:pt x="10" y="21"/>
                  </a:lnTo>
                  <a:lnTo>
                    <a:pt x="15" y="16"/>
                  </a:lnTo>
                  <a:lnTo>
                    <a:pt x="10" y="16"/>
                  </a:lnTo>
                  <a:lnTo>
                    <a:pt x="10" y="21"/>
                  </a:lnTo>
                  <a:lnTo>
                    <a:pt x="5" y="21"/>
                  </a:lnTo>
                  <a:lnTo>
                    <a:pt x="0" y="16"/>
                  </a:lnTo>
                  <a:lnTo>
                    <a:pt x="0" y="11"/>
                  </a:lnTo>
                  <a:lnTo>
                    <a:pt x="5" y="0"/>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8" name=""/>
            <p:cNvSpPr/>
            <p:nvPr/>
          </p:nvSpPr>
          <p:spPr>
            <a:xfrm>
              <a:off x="7497000" y="2754000"/>
              <a:ext cx="17640" cy="27720"/>
            </a:xfrm>
            <a:custGeom>
              <a:avLst/>
              <a:gdLst/>
              <a:ahLst/>
              <a:rect l="l" t="t" r="r" b="b"/>
              <a:pathLst>
                <a:path w="10" h="16">
                  <a:moveTo>
                    <a:pt x="0" y="6"/>
                  </a:moveTo>
                  <a:lnTo>
                    <a:pt x="10" y="0"/>
                  </a:lnTo>
                  <a:lnTo>
                    <a:pt x="10" y="6"/>
                  </a:lnTo>
                  <a:lnTo>
                    <a:pt x="10" y="6"/>
                  </a:lnTo>
                  <a:lnTo>
                    <a:pt x="5" y="6"/>
                  </a:lnTo>
                  <a:lnTo>
                    <a:pt x="0" y="11"/>
                  </a:lnTo>
                  <a:lnTo>
                    <a:pt x="0" y="16"/>
                  </a:lnTo>
                  <a:lnTo>
                    <a:pt x="0" y="16"/>
                  </a:lnTo>
                  <a:lnTo>
                    <a:pt x="0" y="11"/>
                  </a:lnTo>
                  <a:lnTo>
                    <a:pt x="0" y="6"/>
                  </a:lnTo>
                  <a:lnTo>
                    <a:pt x="0" y="6"/>
                  </a:lnTo>
                  <a:lnTo>
                    <a:pt x="0" y="6"/>
                  </a:lnTo>
                  <a:close/>
                </a:path>
              </a:pathLst>
            </a:custGeom>
            <a:solidFill>
              <a:srgbClr val="00ff00"/>
            </a:solid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3009" name=""/>
            <p:cNvSpPr/>
            <p:nvPr/>
          </p:nvSpPr>
          <p:spPr>
            <a:xfrm>
              <a:off x="7497000" y="2754000"/>
              <a:ext cx="17640" cy="27720"/>
            </a:xfrm>
            <a:custGeom>
              <a:avLst/>
              <a:gdLst/>
              <a:ahLst/>
              <a:rect l="l" t="t" r="r" b="b"/>
              <a:pathLst>
                <a:path w="10" h="16">
                  <a:moveTo>
                    <a:pt x="0" y="6"/>
                  </a:moveTo>
                  <a:lnTo>
                    <a:pt x="10" y="0"/>
                  </a:lnTo>
                  <a:lnTo>
                    <a:pt x="10" y="6"/>
                  </a:lnTo>
                  <a:lnTo>
                    <a:pt x="10" y="6"/>
                  </a:lnTo>
                  <a:lnTo>
                    <a:pt x="5" y="6"/>
                  </a:lnTo>
                  <a:lnTo>
                    <a:pt x="0" y="11"/>
                  </a:lnTo>
                  <a:lnTo>
                    <a:pt x="0" y="16"/>
                  </a:lnTo>
                  <a:lnTo>
                    <a:pt x="0" y="16"/>
                  </a:lnTo>
                  <a:lnTo>
                    <a:pt x="0" y="11"/>
                  </a:lnTo>
                  <a:lnTo>
                    <a:pt x="0" y="6"/>
                  </a:lnTo>
                  <a:lnTo>
                    <a:pt x="0" y="6"/>
                  </a:lnTo>
                  <a:lnTo>
                    <a:pt x="0" y="6"/>
                  </a:lnTo>
                </a:path>
              </a:pathLst>
            </a:custGeom>
            <a:solidFill>
              <a:srgbClr val="00ff00"/>
            </a:solidFill>
            <a:ln w="648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3010" name=""/>
            <p:cNvSpPr/>
            <p:nvPr/>
          </p:nvSpPr>
          <p:spPr>
            <a:xfrm>
              <a:off x="7479000" y="2773080"/>
              <a:ext cx="35640" cy="46800"/>
            </a:xfrm>
            <a:custGeom>
              <a:avLst/>
              <a:gdLst/>
              <a:ahLst/>
              <a:rect l="l" t="t" r="r" b="b"/>
              <a:pathLst>
                <a:path w="20" h="27">
                  <a:moveTo>
                    <a:pt x="20" y="0"/>
                  </a:moveTo>
                  <a:lnTo>
                    <a:pt x="15" y="5"/>
                  </a:lnTo>
                  <a:lnTo>
                    <a:pt x="10" y="16"/>
                  </a:lnTo>
                  <a:lnTo>
                    <a:pt x="0" y="27"/>
                  </a:lnTo>
                </a:path>
              </a:pathLst>
            </a:custGeom>
            <a:solidFill>
              <a:srgbClr val="00ff00"/>
            </a:solid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3011" name=""/>
            <p:cNvSpPr/>
            <p:nvPr/>
          </p:nvSpPr>
          <p:spPr>
            <a:xfrm>
              <a:off x="7514640" y="2764440"/>
              <a:ext cx="28440" cy="8640"/>
            </a:xfrm>
            <a:custGeom>
              <a:avLst/>
              <a:gdLst/>
              <a:ahLst/>
              <a:rect l="l" t="t" r="r" b="b"/>
              <a:pathLst>
                <a:path w="16" h="5">
                  <a:moveTo>
                    <a:pt x="16" y="5"/>
                  </a:moveTo>
                  <a:lnTo>
                    <a:pt x="11" y="0"/>
                  </a:lnTo>
                  <a:lnTo>
                    <a:pt x="0"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3012" name=""/>
            <p:cNvSpPr/>
            <p:nvPr/>
          </p:nvSpPr>
          <p:spPr>
            <a:xfrm>
              <a:off x="7514640" y="2764440"/>
              <a:ext cx="19800" cy="17280"/>
            </a:xfrm>
            <a:custGeom>
              <a:avLst/>
              <a:gdLst/>
              <a:ahLst/>
              <a:rect l="l" t="t" r="r" b="b"/>
              <a:pathLst>
                <a:path w="11" h="10">
                  <a:moveTo>
                    <a:pt x="0" y="0"/>
                  </a:moveTo>
                  <a:lnTo>
                    <a:pt x="0" y="0"/>
                  </a:lnTo>
                  <a:lnTo>
                    <a:pt x="11" y="5"/>
                  </a:lnTo>
                  <a:lnTo>
                    <a:pt x="11" y="1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013" name=""/>
            <p:cNvSpPr/>
            <p:nvPr/>
          </p:nvSpPr>
          <p:spPr>
            <a:xfrm>
              <a:off x="7534440" y="2781720"/>
              <a:ext cx="1440" cy="10080"/>
            </a:xfrm>
            <a:custGeom>
              <a:avLst/>
              <a:gdLst/>
              <a:ahLst/>
              <a:rect l="l" t="t" r="r" b="b"/>
              <a:pathLst>
                <a:path w="0" h="6">
                  <a:moveTo>
                    <a:pt x="0" y="0"/>
                  </a:moveTo>
                  <a:lnTo>
                    <a:pt x="0" y="6"/>
                  </a:lnTo>
                  <a:lnTo>
                    <a:pt x="0" y="6"/>
                  </a:lnTo>
                  <a:lnTo>
                    <a:pt x="0" y="6"/>
                  </a:lnTo>
                </a:path>
              </a:pathLst>
            </a:custGeom>
            <a:solidFill>
              <a:srgbClr val="00ff00"/>
            </a:solid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3014" name=""/>
            <p:cNvSpPr/>
            <p:nvPr/>
          </p:nvSpPr>
          <p:spPr>
            <a:xfrm>
              <a:off x="7514640" y="2754000"/>
              <a:ext cx="19800" cy="1800"/>
            </a:xfrm>
            <a:prstGeom prst="line">
              <a:avLst/>
            </a:prstGeom>
            <a:ln w="648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015" name=""/>
            <p:cNvSpPr/>
            <p:nvPr/>
          </p:nvSpPr>
          <p:spPr>
            <a:xfrm>
              <a:off x="7514640" y="2745000"/>
              <a:ext cx="19800" cy="8640"/>
            </a:xfrm>
            <a:custGeom>
              <a:avLst/>
              <a:gdLst/>
              <a:ahLst/>
              <a:rect l="l" t="t" r="r" b="b"/>
              <a:pathLst>
                <a:path w="11" h="5">
                  <a:moveTo>
                    <a:pt x="0" y="5"/>
                  </a:moveTo>
                  <a:lnTo>
                    <a:pt x="5" y="5"/>
                  </a:lnTo>
                  <a:lnTo>
                    <a:pt x="5" y="5"/>
                  </a:lnTo>
                  <a:lnTo>
                    <a:pt x="11"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3016" name=""/>
            <p:cNvSpPr/>
            <p:nvPr/>
          </p:nvSpPr>
          <p:spPr>
            <a:xfrm>
              <a:off x="7561440" y="2754000"/>
              <a:ext cx="8640" cy="55440"/>
            </a:xfrm>
            <a:custGeom>
              <a:avLst/>
              <a:gdLst/>
              <a:ahLst/>
              <a:rect l="l" t="t" r="r" b="b"/>
              <a:pathLst>
                <a:path w="5" h="32">
                  <a:moveTo>
                    <a:pt x="0" y="0"/>
                  </a:moveTo>
                  <a:lnTo>
                    <a:pt x="5" y="6"/>
                  </a:lnTo>
                  <a:lnTo>
                    <a:pt x="5" y="11"/>
                  </a:lnTo>
                  <a:lnTo>
                    <a:pt x="5" y="16"/>
                  </a:lnTo>
                  <a:lnTo>
                    <a:pt x="5" y="27"/>
                  </a:lnTo>
                  <a:lnTo>
                    <a:pt x="5" y="32"/>
                  </a:lnTo>
                </a:path>
              </a:pathLst>
            </a:custGeom>
            <a:solidFill>
              <a:srgbClr val="00ff00"/>
            </a:solid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017" name=""/>
            <p:cNvSpPr/>
            <p:nvPr/>
          </p:nvSpPr>
          <p:spPr>
            <a:xfrm>
              <a:off x="7488000" y="2764440"/>
              <a:ext cx="82080" cy="64080"/>
            </a:xfrm>
            <a:custGeom>
              <a:avLst/>
              <a:gdLst/>
              <a:ahLst/>
              <a:rect l="l" t="t" r="r" b="b"/>
              <a:pathLst>
                <a:path w="46" h="37">
                  <a:moveTo>
                    <a:pt x="41" y="0"/>
                  </a:moveTo>
                  <a:lnTo>
                    <a:pt x="41" y="5"/>
                  </a:lnTo>
                  <a:lnTo>
                    <a:pt x="46" y="10"/>
                  </a:lnTo>
                  <a:lnTo>
                    <a:pt x="46" y="21"/>
                  </a:lnTo>
                  <a:lnTo>
                    <a:pt x="46" y="26"/>
                  </a:lnTo>
                  <a:lnTo>
                    <a:pt x="41" y="26"/>
                  </a:lnTo>
                  <a:lnTo>
                    <a:pt x="31" y="37"/>
                  </a:lnTo>
                  <a:lnTo>
                    <a:pt x="20" y="37"/>
                  </a:lnTo>
                  <a:lnTo>
                    <a:pt x="15" y="32"/>
                  </a:lnTo>
                  <a:lnTo>
                    <a:pt x="0" y="32"/>
                  </a:lnTo>
                </a:path>
              </a:pathLst>
            </a:custGeom>
            <a:solidFill>
              <a:srgbClr val="00ff00"/>
            </a:solid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3018" name=""/>
            <p:cNvSpPr/>
            <p:nvPr/>
          </p:nvSpPr>
          <p:spPr>
            <a:xfrm flipH="1">
              <a:off x="7423920" y="3133080"/>
              <a:ext cx="8640" cy="17640"/>
            </a:xfrm>
            <a:prstGeom prst="line">
              <a:avLst/>
            </a:prstGeom>
            <a:ln w="6480">
              <a:solidFill>
                <a:srgbClr val="ffffff"/>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019" name=""/>
            <p:cNvSpPr/>
            <p:nvPr/>
          </p:nvSpPr>
          <p:spPr>
            <a:xfrm>
              <a:off x="7248600" y="3151080"/>
              <a:ext cx="73080" cy="38160"/>
            </a:xfrm>
            <a:custGeom>
              <a:avLst/>
              <a:gdLst/>
              <a:ahLst/>
              <a:rect l="l" t="t" r="r" b="b"/>
              <a:pathLst>
                <a:path w="41" h="22">
                  <a:moveTo>
                    <a:pt x="0" y="22"/>
                  </a:moveTo>
                  <a:lnTo>
                    <a:pt x="5" y="16"/>
                  </a:lnTo>
                  <a:lnTo>
                    <a:pt x="10" y="0"/>
                  </a:lnTo>
                  <a:lnTo>
                    <a:pt x="25" y="11"/>
                  </a:lnTo>
                  <a:lnTo>
                    <a:pt x="41" y="6"/>
                  </a:lnTo>
                </a:path>
              </a:pathLst>
            </a:custGeom>
            <a:solidFill>
              <a:srgbClr val="00ff00"/>
            </a:solidFill>
            <a:ln w="648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020" name=""/>
            <p:cNvSpPr/>
            <p:nvPr/>
          </p:nvSpPr>
          <p:spPr>
            <a:xfrm flipH="1" flipV="1">
              <a:off x="7238160" y="3169800"/>
              <a:ext cx="19440" cy="8640"/>
            </a:xfrm>
            <a:prstGeom prst="line">
              <a:avLst/>
            </a:prstGeom>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3021" name=""/>
            <p:cNvSpPr/>
            <p:nvPr/>
          </p:nvSpPr>
          <p:spPr>
            <a:xfrm>
              <a:off x="7368480" y="2957400"/>
              <a:ext cx="55440" cy="36360"/>
            </a:xfrm>
            <a:custGeom>
              <a:avLst/>
              <a:gdLst/>
              <a:ahLst/>
              <a:rect l="l" t="t" r="r" b="b"/>
              <a:pathLst>
                <a:path w="31" h="21">
                  <a:moveTo>
                    <a:pt x="31" y="0"/>
                  </a:moveTo>
                  <a:lnTo>
                    <a:pt x="31" y="11"/>
                  </a:lnTo>
                  <a:lnTo>
                    <a:pt x="20" y="21"/>
                  </a:lnTo>
                  <a:lnTo>
                    <a:pt x="20" y="21"/>
                  </a:lnTo>
                  <a:lnTo>
                    <a:pt x="15" y="16"/>
                  </a:lnTo>
                  <a:lnTo>
                    <a:pt x="5" y="16"/>
                  </a:lnTo>
                  <a:lnTo>
                    <a:pt x="0" y="16"/>
                  </a:lnTo>
                  <a:lnTo>
                    <a:pt x="0" y="16"/>
                  </a:lnTo>
                  <a:lnTo>
                    <a:pt x="0" y="11"/>
                  </a:lnTo>
                </a:path>
              </a:pathLst>
            </a:custGeom>
            <a:solidFill>
              <a:srgbClr val="00ff00"/>
            </a:solid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022" name=""/>
            <p:cNvSpPr/>
            <p:nvPr/>
          </p:nvSpPr>
          <p:spPr>
            <a:xfrm>
              <a:off x="7368480" y="2948760"/>
              <a:ext cx="55440" cy="45360"/>
            </a:xfrm>
            <a:custGeom>
              <a:avLst/>
              <a:gdLst/>
              <a:ahLst/>
              <a:rect l="l" t="t" r="r" b="b"/>
              <a:pathLst>
                <a:path w="31" h="26">
                  <a:moveTo>
                    <a:pt x="31" y="5"/>
                  </a:moveTo>
                  <a:lnTo>
                    <a:pt x="31" y="16"/>
                  </a:lnTo>
                  <a:lnTo>
                    <a:pt x="20" y="26"/>
                  </a:lnTo>
                  <a:lnTo>
                    <a:pt x="15" y="21"/>
                  </a:lnTo>
                  <a:lnTo>
                    <a:pt x="0" y="16"/>
                  </a:lnTo>
                  <a:lnTo>
                    <a:pt x="0" y="5"/>
                  </a:lnTo>
                  <a:lnTo>
                    <a:pt x="5" y="0"/>
                  </a:lnTo>
                </a:path>
              </a:pathLst>
            </a:custGeom>
            <a:solidFill>
              <a:srgbClr val="00ff00"/>
            </a:solidFill>
            <a:ln w="648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3023" name=""/>
            <p:cNvSpPr/>
            <p:nvPr/>
          </p:nvSpPr>
          <p:spPr>
            <a:xfrm>
              <a:off x="7395120" y="3004560"/>
              <a:ext cx="28440" cy="81360"/>
            </a:xfrm>
            <a:custGeom>
              <a:avLst/>
              <a:gdLst/>
              <a:ahLst/>
              <a:rect l="l" t="t" r="r" b="b"/>
              <a:pathLst>
                <a:path w="16" h="47">
                  <a:moveTo>
                    <a:pt x="0" y="47"/>
                  </a:moveTo>
                  <a:lnTo>
                    <a:pt x="16" y="37"/>
                  </a:lnTo>
                  <a:lnTo>
                    <a:pt x="16" y="31"/>
                  </a:lnTo>
                  <a:lnTo>
                    <a:pt x="10" y="0"/>
                  </a:lnTo>
                </a:path>
              </a:pathLst>
            </a:custGeom>
            <a:solidFill>
              <a:srgbClr val="00ff00"/>
            </a:solidFill>
            <a:ln w="6480">
              <a:solidFill>
                <a:srgbClr val="ffffff"/>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3024" name=""/>
            <p:cNvSpPr/>
            <p:nvPr/>
          </p:nvSpPr>
          <p:spPr>
            <a:xfrm>
              <a:off x="7404120" y="2994120"/>
              <a:ext cx="8640" cy="10080"/>
            </a:xfrm>
            <a:custGeom>
              <a:avLst/>
              <a:gdLst/>
              <a:ahLst/>
              <a:rect l="l" t="t" r="r" b="b"/>
              <a:pathLst>
                <a:path w="5" h="6">
                  <a:moveTo>
                    <a:pt x="5" y="6"/>
                  </a:moveTo>
                  <a:lnTo>
                    <a:pt x="0" y="6"/>
                  </a:lnTo>
                  <a:lnTo>
                    <a:pt x="0" y="6"/>
                  </a:lnTo>
                  <a:lnTo>
                    <a:pt x="0" y="0"/>
                  </a:lnTo>
                </a:path>
              </a:pathLst>
            </a:custGeom>
            <a:solidFill>
              <a:srgbClr val="00ff00"/>
            </a:solidFill>
            <a:ln w="648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3025" name=""/>
            <p:cNvSpPr/>
            <p:nvPr/>
          </p:nvSpPr>
          <p:spPr>
            <a:xfrm>
              <a:off x="7395120" y="3013200"/>
              <a:ext cx="28440" cy="64080"/>
            </a:xfrm>
            <a:custGeom>
              <a:avLst/>
              <a:gdLst/>
              <a:ahLst/>
              <a:rect l="l" t="t" r="r" b="b"/>
              <a:pathLst>
                <a:path w="16" h="37">
                  <a:moveTo>
                    <a:pt x="0" y="37"/>
                  </a:moveTo>
                  <a:lnTo>
                    <a:pt x="16" y="26"/>
                  </a:lnTo>
                  <a:lnTo>
                    <a:pt x="5" y="0"/>
                  </a:lnTo>
                </a:path>
              </a:pathLst>
            </a:custGeom>
            <a:solidFill>
              <a:srgbClr val="00ff00"/>
            </a:solid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3026" name=""/>
            <p:cNvSpPr/>
            <p:nvPr/>
          </p:nvSpPr>
          <p:spPr>
            <a:xfrm>
              <a:off x="7395120" y="2994120"/>
              <a:ext cx="8640" cy="18720"/>
            </a:xfrm>
            <a:custGeom>
              <a:avLst/>
              <a:gdLst/>
              <a:ahLst/>
              <a:rect l="l" t="t" r="r" b="b"/>
              <a:pathLst>
                <a:path w="5" h="11">
                  <a:moveTo>
                    <a:pt x="5" y="11"/>
                  </a:moveTo>
                  <a:lnTo>
                    <a:pt x="5" y="6"/>
                  </a:lnTo>
                  <a:lnTo>
                    <a:pt x="5" y="6"/>
                  </a:lnTo>
                  <a:lnTo>
                    <a:pt x="0" y="0"/>
                  </a:lnTo>
                </a:path>
              </a:pathLst>
            </a:custGeom>
            <a:solidFill>
              <a:srgbClr val="00ff00"/>
            </a:solid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027" name=""/>
            <p:cNvSpPr/>
            <p:nvPr/>
          </p:nvSpPr>
          <p:spPr>
            <a:xfrm>
              <a:off x="7359480" y="2994120"/>
              <a:ext cx="8640" cy="10080"/>
            </a:xfrm>
            <a:prstGeom prst="line">
              <a:avLst/>
            </a:prstGeom>
            <a:ln w="648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3028" name=""/>
            <p:cNvSpPr/>
            <p:nvPr/>
          </p:nvSpPr>
          <p:spPr>
            <a:xfrm flipV="1">
              <a:off x="7368480" y="2994120"/>
              <a:ext cx="1440" cy="10080"/>
            </a:xfrm>
            <a:prstGeom prst="line">
              <a:avLst/>
            </a:prstGeom>
            <a:ln w="6480">
              <a:solidFill>
                <a:srgbClr val="ffffff"/>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3029" name=""/>
            <p:cNvSpPr/>
            <p:nvPr/>
          </p:nvSpPr>
          <p:spPr>
            <a:xfrm>
              <a:off x="7386480" y="3013200"/>
              <a:ext cx="17640" cy="64080"/>
            </a:xfrm>
            <a:custGeom>
              <a:avLst/>
              <a:gdLst/>
              <a:ahLst/>
              <a:rect l="l" t="t" r="r" b="b"/>
              <a:pathLst>
                <a:path w="10" h="37">
                  <a:moveTo>
                    <a:pt x="5" y="37"/>
                  </a:moveTo>
                  <a:lnTo>
                    <a:pt x="10" y="32"/>
                  </a:lnTo>
                  <a:lnTo>
                    <a:pt x="10" y="10"/>
                  </a:lnTo>
                  <a:lnTo>
                    <a:pt x="10" y="0"/>
                  </a:lnTo>
                  <a:lnTo>
                    <a:pt x="0" y="0"/>
                  </a:lnTo>
                  <a:lnTo>
                    <a:pt x="0" y="0"/>
                  </a:lnTo>
                  <a:lnTo>
                    <a:pt x="0" y="0"/>
                  </a:lnTo>
                  <a:lnTo>
                    <a:pt x="0" y="5"/>
                  </a:lnTo>
                  <a:lnTo>
                    <a:pt x="10" y="0"/>
                  </a:lnTo>
                  <a:lnTo>
                    <a:pt x="0" y="5"/>
                  </a:lnTo>
                  <a:lnTo>
                    <a:pt x="0" y="5"/>
                  </a:lnTo>
                  <a:lnTo>
                    <a:pt x="10" y="0"/>
                  </a:lnTo>
                  <a:lnTo>
                    <a:pt x="10" y="5"/>
                  </a:lnTo>
                  <a:lnTo>
                    <a:pt x="5" y="37"/>
                  </a:lnTo>
                  <a:lnTo>
                    <a:pt x="5" y="37"/>
                  </a:lnTo>
                  <a:lnTo>
                    <a:pt x="10" y="5"/>
                  </a:lnTo>
                  <a:lnTo>
                    <a:pt x="10" y="5"/>
                  </a:lnTo>
                  <a:lnTo>
                    <a:pt x="5" y="32"/>
                  </a:lnTo>
                  <a:lnTo>
                    <a:pt x="5" y="37"/>
                  </a:lnTo>
                </a:path>
              </a:pathLst>
            </a:custGeom>
            <a:solidFill>
              <a:srgbClr val="00ff00"/>
            </a:solidFill>
            <a:ln w="6480">
              <a:solidFill>
                <a:srgbClr val="ffffff"/>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3030" name=""/>
            <p:cNvSpPr/>
            <p:nvPr/>
          </p:nvSpPr>
          <p:spPr>
            <a:xfrm flipV="1">
              <a:off x="7377480" y="3021840"/>
              <a:ext cx="8640" cy="8640"/>
            </a:xfrm>
            <a:prstGeom prst="line">
              <a:avLst/>
            </a:prstGeom>
            <a:ln w="648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3031" name=""/>
            <p:cNvSpPr/>
            <p:nvPr/>
          </p:nvSpPr>
          <p:spPr>
            <a:xfrm>
              <a:off x="7368480" y="3030480"/>
              <a:ext cx="17640" cy="10440"/>
            </a:xfrm>
            <a:custGeom>
              <a:avLst/>
              <a:gdLst/>
              <a:ahLst/>
              <a:rect l="l" t="t" r="r" b="b"/>
              <a:pathLst>
                <a:path w="10" h="6">
                  <a:moveTo>
                    <a:pt x="0" y="6"/>
                  </a:moveTo>
                  <a:lnTo>
                    <a:pt x="5" y="6"/>
                  </a:lnTo>
                  <a:lnTo>
                    <a:pt x="5" y="0"/>
                  </a:lnTo>
                  <a:lnTo>
                    <a:pt x="5" y="0"/>
                  </a:lnTo>
                  <a:lnTo>
                    <a:pt x="10" y="6"/>
                  </a:lnTo>
                  <a:lnTo>
                    <a:pt x="0" y="6"/>
                  </a:lnTo>
                </a:path>
              </a:pathLst>
            </a:custGeom>
            <a:solidFill>
              <a:srgbClr val="00ff00"/>
            </a:solid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3032" name=""/>
            <p:cNvSpPr/>
            <p:nvPr/>
          </p:nvSpPr>
          <p:spPr>
            <a:xfrm>
              <a:off x="7377480" y="3041280"/>
              <a:ext cx="17640" cy="17280"/>
            </a:xfrm>
            <a:custGeom>
              <a:avLst/>
              <a:gdLst/>
              <a:ahLst/>
              <a:rect l="l" t="t" r="r" b="b"/>
              <a:pathLst>
                <a:path w="10" h="10">
                  <a:moveTo>
                    <a:pt x="5" y="0"/>
                  </a:moveTo>
                  <a:lnTo>
                    <a:pt x="0" y="0"/>
                  </a:lnTo>
                  <a:lnTo>
                    <a:pt x="0" y="10"/>
                  </a:lnTo>
                  <a:lnTo>
                    <a:pt x="5" y="10"/>
                  </a:lnTo>
                  <a:lnTo>
                    <a:pt x="5" y="10"/>
                  </a:lnTo>
                  <a:lnTo>
                    <a:pt x="5" y="0"/>
                  </a:lnTo>
                  <a:lnTo>
                    <a:pt x="10" y="0"/>
                  </a:lnTo>
                  <a:lnTo>
                    <a:pt x="5" y="0"/>
                  </a:lnTo>
                  <a:lnTo>
                    <a:pt x="5" y="5"/>
                  </a:lnTo>
                  <a:lnTo>
                    <a:pt x="5" y="0"/>
                  </a:lnTo>
                  <a:lnTo>
                    <a:pt x="0" y="0"/>
                  </a:lnTo>
                  <a:lnTo>
                    <a:pt x="5" y="10"/>
                  </a:lnTo>
                  <a:lnTo>
                    <a:pt x="0" y="10"/>
                  </a:lnTo>
                  <a:lnTo>
                    <a:pt x="0" y="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033" name=""/>
            <p:cNvSpPr/>
            <p:nvPr/>
          </p:nvSpPr>
          <p:spPr>
            <a:xfrm>
              <a:off x="7293600" y="2966040"/>
              <a:ext cx="19440" cy="10440"/>
            </a:xfrm>
            <a:custGeom>
              <a:avLst/>
              <a:gdLst/>
              <a:ahLst/>
              <a:rect l="l" t="t" r="r" b="b"/>
              <a:pathLst>
                <a:path w="11" h="6">
                  <a:moveTo>
                    <a:pt x="11" y="6"/>
                  </a:moveTo>
                  <a:lnTo>
                    <a:pt x="11"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3034" name=""/>
            <p:cNvSpPr/>
            <p:nvPr/>
          </p:nvSpPr>
          <p:spPr>
            <a:xfrm>
              <a:off x="7293600" y="2966040"/>
              <a:ext cx="10440" cy="10440"/>
            </a:xfrm>
            <a:custGeom>
              <a:avLst/>
              <a:gdLst/>
              <a:ahLst/>
              <a:rect l="l" t="t" r="r" b="b"/>
              <a:pathLst>
                <a:path w="6" h="6">
                  <a:moveTo>
                    <a:pt x="0" y="0"/>
                  </a:moveTo>
                  <a:lnTo>
                    <a:pt x="0" y="0"/>
                  </a:lnTo>
                  <a:lnTo>
                    <a:pt x="0" y="0"/>
                  </a:lnTo>
                  <a:lnTo>
                    <a:pt x="6" y="6"/>
                  </a:lnTo>
                </a:path>
              </a:pathLst>
            </a:custGeom>
            <a:solidFill>
              <a:srgbClr val="00ff00"/>
            </a:solid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3035" name=""/>
            <p:cNvSpPr/>
            <p:nvPr/>
          </p:nvSpPr>
          <p:spPr>
            <a:xfrm>
              <a:off x="7304040" y="2976840"/>
              <a:ext cx="1800" cy="1440"/>
            </a:xfrm>
            <a:prstGeom prst="rect">
              <a:avLst/>
            </a:prstGeom>
            <a:solidFill>
              <a:srgbClr val="00ff00"/>
            </a:solidFill>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36" name=""/>
            <p:cNvSpPr/>
            <p:nvPr/>
          </p:nvSpPr>
          <p:spPr>
            <a:xfrm>
              <a:off x="7304040" y="2976840"/>
              <a:ext cx="8640" cy="1440"/>
            </a:xfrm>
            <a:prstGeom prst="line">
              <a:avLst/>
            </a:prstGeom>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37" name=""/>
            <p:cNvSpPr/>
            <p:nvPr/>
          </p:nvSpPr>
          <p:spPr>
            <a:xfrm>
              <a:off x="7293600" y="2966040"/>
              <a:ext cx="19440" cy="1800"/>
            </a:xfrm>
            <a:prstGeom prst="line">
              <a:avLst/>
            </a:prstGeom>
            <a:ln w="648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038" name=""/>
            <p:cNvSpPr/>
            <p:nvPr/>
          </p:nvSpPr>
          <p:spPr>
            <a:xfrm>
              <a:off x="7313040" y="2957400"/>
              <a:ext cx="8640" cy="8640"/>
            </a:xfrm>
            <a:custGeom>
              <a:avLst/>
              <a:gdLst/>
              <a:ahLst/>
              <a:rect l="l" t="t" r="r" b="b"/>
              <a:pathLst>
                <a:path w="5" h="5">
                  <a:moveTo>
                    <a:pt x="0" y="5"/>
                  </a:moveTo>
                  <a:lnTo>
                    <a:pt x="0" y="5"/>
                  </a:lnTo>
                  <a:lnTo>
                    <a:pt x="5" y="0"/>
                  </a:lnTo>
                  <a:lnTo>
                    <a:pt x="5"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3039" name=""/>
            <p:cNvSpPr/>
            <p:nvPr/>
          </p:nvSpPr>
          <p:spPr>
            <a:xfrm>
              <a:off x="7313040" y="2938680"/>
              <a:ext cx="8640" cy="18720"/>
            </a:xfrm>
            <a:custGeom>
              <a:avLst/>
              <a:gdLst/>
              <a:ahLst/>
              <a:rect l="l" t="t" r="r" b="b"/>
              <a:pathLst>
                <a:path w="5" h="11">
                  <a:moveTo>
                    <a:pt x="5" y="11"/>
                  </a:moveTo>
                  <a:lnTo>
                    <a:pt x="5" y="6"/>
                  </a:lnTo>
                  <a:lnTo>
                    <a:pt x="0"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040" name=""/>
            <p:cNvSpPr/>
            <p:nvPr/>
          </p:nvSpPr>
          <p:spPr>
            <a:xfrm>
              <a:off x="7284600" y="2912040"/>
              <a:ext cx="37080" cy="54000"/>
            </a:xfrm>
            <a:custGeom>
              <a:avLst/>
              <a:gdLst/>
              <a:ahLst/>
              <a:rect l="l" t="t" r="r" b="b"/>
              <a:pathLst>
                <a:path w="21" h="31">
                  <a:moveTo>
                    <a:pt x="16" y="15"/>
                  </a:moveTo>
                  <a:lnTo>
                    <a:pt x="11" y="15"/>
                  </a:lnTo>
                  <a:lnTo>
                    <a:pt x="11" y="0"/>
                  </a:lnTo>
                  <a:lnTo>
                    <a:pt x="0" y="0"/>
                  </a:lnTo>
                  <a:lnTo>
                    <a:pt x="5" y="0"/>
                  </a:lnTo>
                  <a:lnTo>
                    <a:pt x="5" y="31"/>
                  </a:lnTo>
                  <a:lnTo>
                    <a:pt x="5" y="21"/>
                  </a:lnTo>
                  <a:lnTo>
                    <a:pt x="16" y="15"/>
                  </a:lnTo>
                  <a:lnTo>
                    <a:pt x="16" y="15"/>
                  </a:lnTo>
                  <a:lnTo>
                    <a:pt x="21" y="15"/>
                  </a:lnTo>
                </a:path>
              </a:pathLst>
            </a:custGeom>
            <a:solidFill>
              <a:srgbClr val="00ff00"/>
            </a:solidFill>
            <a:ln w="648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041" name=""/>
            <p:cNvSpPr/>
            <p:nvPr/>
          </p:nvSpPr>
          <p:spPr>
            <a:xfrm>
              <a:off x="7313040" y="2920680"/>
              <a:ext cx="17640" cy="45360"/>
            </a:xfrm>
            <a:custGeom>
              <a:avLst/>
              <a:gdLst/>
              <a:ahLst/>
              <a:rect l="l" t="t" r="r" b="b"/>
              <a:pathLst>
                <a:path w="10" h="26">
                  <a:moveTo>
                    <a:pt x="0" y="26"/>
                  </a:moveTo>
                  <a:lnTo>
                    <a:pt x="10" y="26"/>
                  </a:lnTo>
                  <a:lnTo>
                    <a:pt x="10" y="21"/>
                  </a:lnTo>
                  <a:lnTo>
                    <a:pt x="10" y="21"/>
                  </a:lnTo>
                  <a:lnTo>
                    <a:pt x="10" y="16"/>
                  </a:lnTo>
                  <a:lnTo>
                    <a:pt x="10" y="16"/>
                  </a:lnTo>
                  <a:lnTo>
                    <a:pt x="5" y="0"/>
                  </a:lnTo>
                </a:path>
              </a:pathLst>
            </a:custGeom>
            <a:solidFill>
              <a:srgbClr val="00ff00"/>
            </a:solidFill>
            <a:ln w="6480">
              <a:solidFill>
                <a:srgbClr val="ffffff"/>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3042" name=""/>
            <p:cNvSpPr/>
            <p:nvPr/>
          </p:nvSpPr>
          <p:spPr>
            <a:xfrm flipV="1">
              <a:off x="7322040" y="2856600"/>
              <a:ext cx="73080" cy="17280"/>
            </a:xfrm>
            <a:prstGeom prst="line">
              <a:avLst/>
            </a:prstGeom>
            <a:ln w="648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043" name=""/>
            <p:cNvSpPr/>
            <p:nvPr/>
          </p:nvSpPr>
          <p:spPr>
            <a:xfrm>
              <a:off x="7377480" y="2837520"/>
              <a:ext cx="17640" cy="18720"/>
            </a:xfrm>
            <a:custGeom>
              <a:avLst/>
              <a:gdLst/>
              <a:ahLst/>
              <a:rect l="l" t="t" r="r" b="b"/>
              <a:pathLst>
                <a:path w="10" h="11">
                  <a:moveTo>
                    <a:pt x="10" y="11"/>
                  </a:moveTo>
                  <a:lnTo>
                    <a:pt x="10" y="5"/>
                  </a:lnTo>
                  <a:lnTo>
                    <a:pt x="5" y="5"/>
                  </a:lnTo>
                  <a:lnTo>
                    <a:pt x="0" y="0"/>
                  </a:lnTo>
                </a:path>
              </a:pathLst>
            </a:custGeom>
            <a:solidFill>
              <a:srgbClr val="00ff00"/>
            </a:solidFill>
            <a:ln w="6480">
              <a:solidFill>
                <a:srgbClr val="ffffff"/>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044" name=""/>
            <p:cNvSpPr/>
            <p:nvPr/>
          </p:nvSpPr>
          <p:spPr>
            <a:xfrm>
              <a:off x="7377480" y="2837520"/>
              <a:ext cx="1440" cy="1440"/>
            </a:xfrm>
            <a:prstGeom prst="rect">
              <a:avLst/>
            </a:prstGeom>
            <a:solidFill>
              <a:srgbClr val="00ff00"/>
            </a:solidFill>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45" name=""/>
            <p:cNvSpPr/>
            <p:nvPr/>
          </p:nvSpPr>
          <p:spPr>
            <a:xfrm>
              <a:off x="7330680" y="2820240"/>
              <a:ext cx="46440" cy="17280"/>
            </a:xfrm>
            <a:custGeom>
              <a:avLst/>
              <a:gdLst/>
              <a:ahLst/>
              <a:rect l="l" t="t" r="r" b="b"/>
              <a:pathLst>
                <a:path w="26" h="10">
                  <a:moveTo>
                    <a:pt x="26" y="10"/>
                  </a:moveTo>
                  <a:lnTo>
                    <a:pt x="21" y="10"/>
                  </a:lnTo>
                  <a:lnTo>
                    <a:pt x="0" y="5"/>
                  </a:lnTo>
                  <a:lnTo>
                    <a:pt x="0" y="0"/>
                  </a:lnTo>
                  <a:lnTo>
                    <a:pt x="5" y="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046" name=""/>
            <p:cNvSpPr/>
            <p:nvPr/>
          </p:nvSpPr>
          <p:spPr>
            <a:xfrm>
              <a:off x="7339680" y="2820240"/>
              <a:ext cx="8640" cy="1440"/>
            </a:xfrm>
            <a:prstGeom prst="rect">
              <a:avLst/>
            </a:prstGeom>
            <a:solidFill>
              <a:srgbClr val="00ff00"/>
            </a:solidFill>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47" name=""/>
            <p:cNvSpPr/>
            <p:nvPr/>
          </p:nvSpPr>
          <p:spPr>
            <a:xfrm>
              <a:off x="7348680" y="2820240"/>
              <a:ext cx="1800" cy="1440"/>
            </a:xfrm>
            <a:prstGeom prst="rect">
              <a:avLst/>
            </a:prstGeom>
            <a:solidFill>
              <a:srgbClr val="00ff00"/>
            </a:solidFill>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48" name=""/>
            <p:cNvSpPr/>
            <p:nvPr/>
          </p:nvSpPr>
          <p:spPr>
            <a:xfrm>
              <a:off x="7348680" y="2820240"/>
              <a:ext cx="10800" cy="45000"/>
            </a:xfrm>
            <a:custGeom>
              <a:avLst/>
              <a:gdLst/>
              <a:ahLst/>
              <a:rect l="l" t="t" r="r" b="b"/>
              <a:pathLst>
                <a:path w="6" h="26">
                  <a:moveTo>
                    <a:pt x="0" y="0"/>
                  </a:moveTo>
                  <a:lnTo>
                    <a:pt x="0" y="10"/>
                  </a:lnTo>
                  <a:lnTo>
                    <a:pt x="0" y="10"/>
                  </a:lnTo>
                  <a:lnTo>
                    <a:pt x="6" y="26"/>
                  </a:lnTo>
                </a:path>
              </a:pathLst>
            </a:custGeom>
            <a:solidFill>
              <a:srgbClr val="00ff00"/>
            </a:solidFill>
            <a:ln w="6480">
              <a:solidFill>
                <a:srgbClr val="ffffff"/>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3049" name=""/>
            <p:cNvSpPr/>
            <p:nvPr/>
          </p:nvSpPr>
          <p:spPr>
            <a:xfrm>
              <a:off x="7423920" y="2773080"/>
              <a:ext cx="17640" cy="27360"/>
            </a:xfrm>
            <a:custGeom>
              <a:avLst/>
              <a:gdLst/>
              <a:ahLst/>
              <a:rect l="l" t="t" r="r" b="b"/>
              <a:pathLst>
                <a:path w="10" h="16">
                  <a:moveTo>
                    <a:pt x="0" y="5"/>
                  </a:moveTo>
                  <a:lnTo>
                    <a:pt x="0" y="11"/>
                  </a:lnTo>
                  <a:lnTo>
                    <a:pt x="5" y="16"/>
                  </a:lnTo>
                  <a:lnTo>
                    <a:pt x="10" y="11"/>
                  </a:lnTo>
                  <a:lnTo>
                    <a:pt x="10" y="0"/>
                  </a:lnTo>
                </a:path>
              </a:pathLst>
            </a:custGeom>
            <a:solidFill>
              <a:srgbClr val="00ff00"/>
            </a:solidFill>
            <a:ln w="6480">
              <a:solidFill>
                <a:srgbClr val="ffffff"/>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3050" name=""/>
            <p:cNvSpPr/>
            <p:nvPr/>
          </p:nvSpPr>
          <p:spPr>
            <a:xfrm>
              <a:off x="7505640" y="2873880"/>
              <a:ext cx="84240" cy="184680"/>
            </a:xfrm>
            <a:custGeom>
              <a:avLst/>
              <a:gdLst/>
              <a:ahLst/>
              <a:rect l="l" t="t" r="r" b="b"/>
              <a:pathLst>
                <a:path w="47" h="106">
                  <a:moveTo>
                    <a:pt x="0" y="0"/>
                  </a:moveTo>
                  <a:lnTo>
                    <a:pt x="16" y="27"/>
                  </a:lnTo>
                  <a:lnTo>
                    <a:pt x="26" y="48"/>
                  </a:lnTo>
                  <a:lnTo>
                    <a:pt x="36" y="64"/>
                  </a:lnTo>
                  <a:lnTo>
                    <a:pt x="47" y="69"/>
                  </a:lnTo>
                  <a:lnTo>
                    <a:pt x="47" y="75"/>
                  </a:lnTo>
                  <a:lnTo>
                    <a:pt x="41" y="80"/>
                  </a:lnTo>
                  <a:lnTo>
                    <a:pt x="41" y="106"/>
                  </a:lnTo>
                  <a:lnTo>
                    <a:pt x="41" y="106"/>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1" name=""/>
            <p:cNvSpPr/>
            <p:nvPr/>
          </p:nvSpPr>
          <p:spPr>
            <a:xfrm>
              <a:off x="7488000" y="2837520"/>
              <a:ext cx="64080" cy="139320"/>
            </a:xfrm>
            <a:custGeom>
              <a:avLst/>
              <a:gdLst/>
              <a:ahLst/>
              <a:rect l="l" t="t" r="r" b="b"/>
              <a:pathLst>
                <a:path w="36" h="80">
                  <a:moveTo>
                    <a:pt x="36" y="69"/>
                  </a:moveTo>
                  <a:lnTo>
                    <a:pt x="26" y="74"/>
                  </a:lnTo>
                  <a:lnTo>
                    <a:pt x="10" y="80"/>
                  </a:lnTo>
                  <a:lnTo>
                    <a:pt x="0" y="48"/>
                  </a:lnTo>
                  <a:lnTo>
                    <a:pt x="5" y="37"/>
                  </a:lnTo>
                  <a:lnTo>
                    <a:pt x="5" y="16"/>
                  </a:lnTo>
                  <a:lnTo>
                    <a:pt x="5" y="5"/>
                  </a:lnTo>
                  <a:lnTo>
                    <a:pt x="5" y="5"/>
                  </a:lnTo>
                  <a:lnTo>
                    <a:pt x="0" y="11"/>
                  </a:lnTo>
                  <a:lnTo>
                    <a:pt x="5" y="0"/>
                  </a:lnTo>
                  <a:lnTo>
                    <a:pt x="10" y="0"/>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2" name=""/>
            <p:cNvSpPr/>
            <p:nvPr/>
          </p:nvSpPr>
          <p:spPr>
            <a:xfrm>
              <a:off x="7543440" y="2809440"/>
              <a:ext cx="26640" cy="19080"/>
            </a:xfrm>
            <a:custGeom>
              <a:avLst/>
              <a:gdLst/>
              <a:ahLst/>
              <a:rect l="l" t="t" r="r" b="b"/>
              <a:pathLst>
                <a:path w="15" h="11">
                  <a:moveTo>
                    <a:pt x="0" y="11"/>
                  </a:moveTo>
                  <a:lnTo>
                    <a:pt x="15" y="11"/>
                  </a:lnTo>
                  <a:lnTo>
                    <a:pt x="15" y="6"/>
                  </a:lnTo>
                  <a:lnTo>
                    <a:pt x="15" y="0"/>
                  </a:lnTo>
                </a:path>
              </a:pathLst>
            </a:custGeom>
            <a:solidFill>
              <a:srgbClr val="00ff00"/>
            </a:solid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053" name=""/>
            <p:cNvSpPr/>
            <p:nvPr/>
          </p:nvSpPr>
          <p:spPr>
            <a:xfrm>
              <a:off x="7505640" y="2820240"/>
              <a:ext cx="8640" cy="1440"/>
            </a:xfrm>
            <a:prstGeom prst="line">
              <a:avLst/>
            </a:prstGeom>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54" name=""/>
            <p:cNvSpPr/>
            <p:nvPr/>
          </p:nvSpPr>
          <p:spPr>
            <a:xfrm>
              <a:off x="7488000" y="2773080"/>
              <a:ext cx="82080" cy="46800"/>
            </a:xfrm>
            <a:custGeom>
              <a:avLst/>
              <a:gdLst/>
              <a:ahLst/>
              <a:rect l="l" t="t" r="r" b="b"/>
              <a:pathLst>
                <a:path w="46" h="27">
                  <a:moveTo>
                    <a:pt x="46" y="5"/>
                  </a:moveTo>
                  <a:lnTo>
                    <a:pt x="41" y="5"/>
                  </a:lnTo>
                  <a:lnTo>
                    <a:pt x="41" y="11"/>
                  </a:lnTo>
                  <a:lnTo>
                    <a:pt x="36" y="11"/>
                  </a:lnTo>
                  <a:lnTo>
                    <a:pt x="36" y="5"/>
                  </a:lnTo>
                  <a:lnTo>
                    <a:pt x="31" y="5"/>
                  </a:lnTo>
                  <a:lnTo>
                    <a:pt x="26" y="5"/>
                  </a:lnTo>
                  <a:lnTo>
                    <a:pt x="26" y="0"/>
                  </a:lnTo>
                  <a:lnTo>
                    <a:pt x="20" y="0"/>
                  </a:lnTo>
                  <a:lnTo>
                    <a:pt x="15" y="0"/>
                  </a:lnTo>
                  <a:lnTo>
                    <a:pt x="10" y="5"/>
                  </a:lnTo>
                  <a:lnTo>
                    <a:pt x="5" y="16"/>
                  </a:lnTo>
                  <a:lnTo>
                    <a:pt x="0" y="27"/>
                  </a:lnTo>
                </a:path>
              </a:pathLst>
            </a:custGeom>
            <a:solidFill>
              <a:srgbClr val="00ff00"/>
            </a:solidFill>
            <a:ln w="6480">
              <a:solidFill>
                <a:srgbClr val="ffffff"/>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3055" name=""/>
            <p:cNvSpPr/>
            <p:nvPr/>
          </p:nvSpPr>
          <p:spPr>
            <a:xfrm>
              <a:off x="7488000" y="2773080"/>
              <a:ext cx="8640" cy="8640"/>
            </a:xfrm>
            <a:custGeom>
              <a:avLst/>
              <a:gdLst/>
              <a:ahLst/>
              <a:rect l="l" t="t" r="r" b="b"/>
              <a:pathLst>
                <a:path w="5" h="5">
                  <a:moveTo>
                    <a:pt x="0" y="0"/>
                  </a:moveTo>
                  <a:lnTo>
                    <a:pt x="5" y="5"/>
                  </a:lnTo>
                  <a:lnTo>
                    <a:pt x="0" y="0"/>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3056" name=""/>
            <p:cNvSpPr/>
            <p:nvPr/>
          </p:nvSpPr>
          <p:spPr>
            <a:xfrm flipH="1">
              <a:off x="7193160" y="3189240"/>
              <a:ext cx="44280" cy="1440"/>
            </a:xfrm>
            <a:prstGeom prst="line">
              <a:avLst/>
            </a:prstGeom>
            <a:ln w="648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57" name=""/>
            <p:cNvSpPr/>
            <p:nvPr/>
          </p:nvSpPr>
          <p:spPr>
            <a:xfrm>
              <a:off x="7109280" y="2754000"/>
              <a:ext cx="147960" cy="92160"/>
            </a:xfrm>
            <a:custGeom>
              <a:avLst/>
              <a:gdLst/>
              <a:ahLst/>
              <a:rect l="l" t="t" r="r" b="b"/>
              <a:pathLst>
                <a:path w="83" h="53">
                  <a:moveTo>
                    <a:pt x="78" y="16"/>
                  </a:moveTo>
                  <a:lnTo>
                    <a:pt x="78" y="0"/>
                  </a:lnTo>
                  <a:lnTo>
                    <a:pt x="83" y="6"/>
                  </a:lnTo>
                  <a:lnTo>
                    <a:pt x="78" y="16"/>
                  </a:lnTo>
                  <a:lnTo>
                    <a:pt x="52" y="38"/>
                  </a:lnTo>
                  <a:lnTo>
                    <a:pt x="36" y="32"/>
                  </a:lnTo>
                  <a:lnTo>
                    <a:pt x="31" y="43"/>
                  </a:lnTo>
                  <a:lnTo>
                    <a:pt x="0" y="53"/>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58" name=""/>
            <p:cNvSpPr/>
            <p:nvPr/>
          </p:nvSpPr>
          <p:spPr>
            <a:xfrm>
              <a:off x="7689960" y="2063160"/>
              <a:ext cx="130320" cy="221040"/>
            </a:xfrm>
            <a:custGeom>
              <a:avLst/>
              <a:gdLst/>
              <a:ahLst/>
              <a:rect l="l" t="t" r="r" b="b"/>
              <a:pathLst>
                <a:path w="73" h="127">
                  <a:moveTo>
                    <a:pt x="0" y="0"/>
                  </a:moveTo>
                  <a:lnTo>
                    <a:pt x="36" y="79"/>
                  </a:lnTo>
                  <a:lnTo>
                    <a:pt x="73" y="106"/>
                  </a:lnTo>
                  <a:lnTo>
                    <a:pt x="67" y="127"/>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9" name=""/>
            <p:cNvSpPr/>
            <p:nvPr/>
          </p:nvSpPr>
          <p:spPr>
            <a:xfrm>
              <a:off x="7590240" y="2597040"/>
              <a:ext cx="17640" cy="1800"/>
            </a:xfrm>
            <a:custGeom>
              <a:avLst/>
              <a:gdLst/>
              <a:ahLst/>
              <a:rect l="l" t="t" r="r" b="b"/>
              <a:pathLst>
                <a:path w="10" h="0">
                  <a:moveTo>
                    <a:pt x="10" y="0"/>
                  </a:moveTo>
                  <a:lnTo>
                    <a:pt x="10" y="0"/>
                  </a:lnTo>
                  <a:lnTo>
                    <a:pt x="5"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060" name=""/>
            <p:cNvSpPr/>
            <p:nvPr/>
          </p:nvSpPr>
          <p:spPr>
            <a:xfrm>
              <a:off x="7552440" y="2597040"/>
              <a:ext cx="37440" cy="19080"/>
            </a:xfrm>
            <a:custGeom>
              <a:avLst/>
              <a:gdLst/>
              <a:ahLst/>
              <a:rect l="l" t="t" r="r" b="b"/>
              <a:pathLst>
                <a:path w="21" h="11">
                  <a:moveTo>
                    <a:pt x="21" y="0"/>
                  </a:moveTo>
                  <a:lnTo>
                    <a:pt x="15" y="0"/>
                  </a:lnTo>
                  <a:lnTo>
                    <a:pt x="5" y="11"/>
                  </a:lnTo>
                  <a:lnTo>
                    <a:pt x="0" y="11"/>
                  </a:lnTo>
                </a:path>
              </a:pathLst>
            </a:custGeom>
            <a:solidFill>
              <a:srgbClr val="00ff00"/>
            </a:solidFill>
            <a:ln w="648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061" name=""/>
            <p:cNvSpPr/>
            <p:nvPr/>
          </p:nvSpPr>
          <p:spPr>
            <a:xfrm>
              <a:off x="7459560" y="2616480"/>
              <a:ext cx="110520" cy="111240"/>
            </a:xfrm>
            <a:custGeom>
              <a:avLst/>
              <a:gdLst/>
              <a:ahLst/>
              <a:rect l="l" t="t" r="r" b="b"/>
              <a:pathLst>
                <a:path w="62" h="64">
                  <a:moveTo>
                    <a:pt x="52" y="0"/>
                  </a:moveTo>
                  <a:lnTo>
                    <a:pt x="57" y="26"/>
                  </a:lnTo>
                  <a:lnTo>
                    <a:pt x="57" y="32"/>
                  </a:lnTo>
                  <a:lnTo>
                    <a:pt x="62" y="53"/>
                  </a:lnTo>
                  <a:lnTo>
                    <a:pt x="36" y="64"/>
                  </a:lnTo>
                  <a:lnTo>
                    <a:pt x="0" y="58"/>
                  </a:lnTo>
                  <a:lnTo>
                    <a:pt x="5" y="53"/>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2" name=""/>
            <p:cNvSpPr/>
            <p:nvPr/>
          </p:nvSpPr>
          <p:spPr>
            <a:xfrm>
              <a:off x="7459560" y="2672280"/>
              <a:ext cx="8640" cy="36360"/>
            </a:xfrm>
            <a:custGeom>
              <a:avLst/>
              <a:gdLst/>
              <a:ahLst/>
              <a:rect l="l" t="t" r="r" b="b"/>
              <a:pathLst>
                <a:path w="5" h="21">
                  <a:moveTo>
                    <a:pt x="5" y="21"/>
                  </a:moveTo>
                  <a:lnTo>
                    <a:pt x="5" y="21"/>
                  </a:lnTo>
                  <a:lnTo>
                    <a:pt x="0" y="10"/>
                  </a:lnTo>
                  <a:lnTo>
                    <a:pt x="0" y="0"/>
                  </a:lnTo>
                </a:path>
              </a:pathLst>
            </a:custGeom>
            <a:solidFill>
              <a:srgbClr val="00ff00"/>
            </a:solidFill>
            <a:ln w="648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063" name=""/>
            <p:cNvSpPr/>
            <p:nvPr/>
          </p:nvSpPr>
          <p:spPr>
            <a:xfrm>
              <a:off x="7432920" y="2661480"/>
              <a:ext cx="26640" cy="10440"/>
            </a:xfrm>
            <a:custGeom>
              <a:avLst/>
              <a:gdLst/>
              <a:ahLst/>
              <a:rect l="l" t="t" r="r" b="b"/>
              <a:pathLst>
                <a:path w="15" h="6">
                  <a:moveTo>
                    <a:pt x="15" y="6"/>
                  </a:moveTo>
                  <a:lnTo>
                    <a:pt x="15" y="0"/>
                  </a:lnTo>
                  <a:lnTo>
                    <a:pt x="10" y="0"/>
                  </a:lnTo>
                  <a:lnTo>
                    <a:pt x="0" y="0"/>
                  </a:lnTo>
                </a:path>
              </a:pathLst>
            </a:custGeom>
            <a:solidFill>
              <a:srgbClr val="00ff00"/>
            </a:solid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3064" name=""/>
            <p:cNvSpPr/>
            <p:nvPr/>
          </p:nvSpPr>
          <p:spPr>
            <a:xfrm>
              <a:off x="7377480" y="2661480"/>
              <a:ext cx="55440" cy="10440"/>
            </a:xfrm>
            <a:custGeom>
              <a:avLst/>
              <a:gdLst/>
              <a:ahLst/>
              <a:rect l="l" t="t" r="r" b="b"/>
              <a:pathLst>
                <a:path w="31" h="6">
                  <a:moveTo>
                    <a:pt x="31" y="0"/>
                  </a:moveTo>
                  <a:lnTo>
                    <a:pt x="26" y="0"/>
                  </a:lnTo>
                  <a:lnTo>
                    <a:pt x="10" y="6"/>
                  </a:lnTo>
                  <a:lnTo>
                    <a:pt x="0" y="6"/>
                  </a:lnTo>
                </a:path>
              </a:pathLst>
            </a:custGeom>
            <a:solidFill>
              <a:srgbClr val="00ff00"/>
            </a:solidFill>
            <a:ln w="6480">
              <a:solidFill>
                <a:srgbClr val="ffffff"/>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3065" name=""/>
            <p:cNvSpPr/>
            <p:nvPr/>
          </p:nvSpPr>
          <p:spPr>
            <a:xfrm>
              <a:off x="7368480" y="2672280"/>
              <a:ext cx="8640" cy="8640"/>
            </a:xfrm>
            <a:custGeom>
              <a:avLst/>
              <a:gdLst/>
              <a:ahLst/>
              <a:rect l="l" t="t" r="r" b="b"/>
              <a:pathLst>
                <a:path w="5" h="5">
                  <a:moveTo>
                    <a:pt x="5" y="0"/>
                  </a:moveTo>
                  <a:lnTo>
                    <a:pt x="0" y="0"/>
                  </a:lnTo>
                  <a:lnTo>
                    <a:pt x="0" y="5"/>
                  </a:lnTo>
                  <a:lnTo>
                    <a:pt x="0" y="5"/>
                  </a:lnTo>
                </a:path>
              </a:pathLst>
            </a:custGeom>
            <a:solidFill>
              <a:srgbClr val="00ff00"/>
            </a:solidFill>
            <a:ln w="648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Times New Roman"/>
              </a:endParaRPr>
            </a:p>
          </p:txBody>
        </p:sp>
        <p:sp>
          <p:nvSpPr>
            <p:cNvPr id="3066" name=""/>
            <p:cNvSpPr/>
            <p:nvPr/>
          </p:nvSpPr>
          <p:spPr>
            <a:xfrm>
              <a:off x="6980760" y="2680920"/>
              <a:ext cx="387360" cy="147960"/>
            </a:xfrm>
            <a:custGeom>
              <a:avLst/>
              <a:gdLst/>
              <a:ahLst/>
              <a:rect l="l" t="t" r="r" b="b"/>
              <a:pathLst>
                <a:path w="217" h="85">
                  <a:moveTo>
                    <a:pt x="217" y="0"/>
                  </a:moveTo>
                  <a:lnTo>
                    <a:pt x="196" y="27"/>
                  </a:lnTo>
                  <a:lnTo>
                    <a:pt x="186" y="27"/>
                  </a:lnTo>
                  <a:lnTo>
                    <a:pt x="186" y="32"/>
                  </a:lnTo>
                  <a:lnTo>
                    <a:pt x="181" y="64"/>
                  </a:lnTo>
                  <a:lnTo>
                    <a:pt x="160" y="69"/>
                  </a:lnTo>
                  <a:lnTo>
                    <a:pt x="144" y="69"/>
                  </a:lnTo>
                  <a:lnTo>
                    <a:pt x="124" y="69"/>
                  </a:lnTo>
                  <a:lnTo>
                    <a:pt x="108" y="69"/>
                  </a:lnTo>
                  <a:lnTo>
                    <a:pt x="62" y="80"/>
                  </a:lnTo>
                  <a:lnTo>
                    <a:pt x="36" y="74"/>
                  </a:lnTo>
                  <a:lnTo>
                    <a:pt x="31" y="74"/>
                  </a:lnTo>
                  <a:lnTo>
                    <a:pt x="15" y="74"/>
                  </a:lnTo>
                  <a:lnTo>
                    <a:pt x="0" y="85"/>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7" name=""/>
            <p:cNvSpPr/>
            <p:nvPr/>
          </p:nvSpPr>
          <p:spPr>
            <a:xfrm flipH="1" flipV="1">
              <a:off x="7468200" y="2709000"/>
              <a:ext cx="10440" cy="18720"/>
            </a:xfrm>
            <a:prstGeom prst="line">
              <a:avLst/>
            </a:prstGeom>
            <a:ln w="6480">
              <a:solidFill>
                <a:srgbClr val="ffffff"/>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068" name=""/>
            <p:cNvSpPr/>
            <p:nvPr/>
          </p:nvSpPr>
          <p:spPr>
            <a:xfrm>
              <a:off x="6916320" y="2717640"/>
              <a:ext cx="542880" cy="259200"/>
            </a:xfrm>
            <a:custGeom>
              <a:avLst/>
              <a:gdLst/>
              <a:ahLst/>
              <a:rect l="l" t="t" r="r" b="b"/>
              <a:pathLst>
                <a:path w="304" h="149">
                  <a:moveTo>
                    <a:pt x="304" y="0"/>
                  </a:moveTo>
                  <a:lnTo>
                    <a:pt x="217" y="48"/>
                  </a:lnTo>
                  <a:lnTo>
                    <a:pt x="191" y="53"/>
                  </a:lnTo>
                  <a:lnTo>
                    <a:pt x="180" y="48"/>
                  </a:lnTo>
                  <a:lnTo>
                    <a:pt x="170" y="48"/>
                  </a:lnTo>
                  <a:lnTo>
                    <a:pt x="160" y="53"/>
                  </a:lnTo>
                  <a:lnTo>
                    <a:pt x="144" y="53"/>
                  </a:lnTo>
                  <a:lnTo>
                    <a:pt x="124" y="59"/>
                  </a:lnTo>
                  <a:lnTo>
                    <a:pt x="98" y="59"/>
                  </a:lnTo>
                  <a:lnTo>
                    <a:pt x="77" y="59"/>
                  </a:lnTo>
                  <a:lnTo>
                    <a:pt x="87" y="80"/>
                  </a:lnTo>
                  <a:lnTo>
                    <a:pt x="67" y="64"/>
                  </a:lnTo>
                  <a:lnTo>
                    <a:pt x="56" y="64"/>
                  </a:lnTo>
                  <a:lnTo>
                    <a:pt x="51" y="59"/>
                  </a:lnTo>
                  <a:lnTo>
                    <a:pt x="36" y="69"/>
                  </a:lnTo>
                  <a:lnTo>
                    <a:pt x="26" y="59"/>
                  </a:lnTo>
                  <a:lnTo>
                    <a:pt x="15" y="53"/>
                  </a:lnTo>
                  <a:lnTo>
                    <a:pt x="15" y="64"/>
                  </a:lnTo>
                  <a:lnTo>
                    <a:pt x="10" y="69"/>
                  </a:lnTo>
                  <a:lnTo>
                    <a:pt x="0" y="85"/>
                  </a:lnTo>
                  <a:lnTo>
                    <a:pt x="20" y="149"/>
                  </a:lnTo>
                  <a:lnTo>
                    <a:pt x="51" y="143"/>
                  </a:lnTo>
                  <a:lnTo>
                    <a:pt x="113" y="149"/>
                  </a:lnTo>
                  <a:lnTo>
                    <a:pt x="134" y="149"/>
                  </a:lnTo>
                  <a:lnTo>
                    <a:pt x="155" y="149"/>
                  </a:lnTo>
                  <a:lnTo>
                    <a:pt x="155" y="138"/>
                  </a:lnTo>
                  <a:lnTo>
                    <a:pt x="206" y="127"/>
                  </a:lnTo>
                  <a:lnTo>
                    <a:pt x="206" y="143"/>
                  </a:lnTo>
                  <a:lnTo>
                    <a:pt x="232" y="133"/>
                  </a:lnTo>
                  <a:lnTo>
                    <a:pt x="242" y="149"/>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9" name=""/>
            <p:cNvSpPr/>
            <p:nvPr/>
          </p:nvSpPr>
          <p:spPr>
            <a:xfrm>
              <a:off x="7339680" y="2828880"/>
              <a:ext cx="19800" cy="1440"/>
            </a:xfrm>
            <a:custGeom>
              <a:avLst/>
              <a:gdLst/>
              <a:ahLst/>
              <a:rect l="l" t="t" r="r" b="b"/>
              <a:pathLst>
                <a:path w="11" h="0">
                  <a:moveTo>
                    <a:pt x="0" y="0"/>
                  </a:moveTo>
                  <a:lnTo>
                    <a:pt x="5" y="0"/>
                  </a:lnTo>
                  <a:lnTo>
                    <a:pt x="5" y="0"/>
                  </a:lnTo>
                  <a:lnTo>
                    <a:pt x="11" y="0"/>
                  </a:lnTo>
                </a:path>
              </a:pathLst>
            </a:custGeom>
            <a:solidFill>
              <a:srgbClr val="00ff00"/>
            </a:solidFill>
            <a:ln w="648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70" name=""/>
            <p:cNvSpPr/>
            <p:nvPr/>
          </p:nvSpPr>
          <p:spPr>
            <a:xfrm>
              <a:off x="7359480" y="2828880"/>
              <a:ext cx="8640" cy="17280"/>
            </a:xfrm>
            <a:custGeom>
              <a:avLst/>
              <a:gdLst/>
              <a:ahLst/>
              <a:rect l="l" t="t" r="r" b="b"/>
              <a:pathLst>
                <a:path w="5" h="10">
                  <a:moveTo>
                    <a:pt x="0" y="0"/>
                  </a:moveTo>
                  <a:lnTo>
                    <a:pt x="5" y="5"/>
                  </a:lnTo>
                  <a:lnTo>
                    <a:pt x="5" y="10"/>
                  </a:lnTo>
                  <a:lnTo>
                    <a:pt x="5" y="10"/>
                  </a:lnTo>
                </a:path>
              </a:pathLst>
            </a:custGeom>
            <a:solidFill>
              <a:srgbClr val="00ff00"/>
            </a:solidFill>
            <a:ln w="648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071" name=""/>
            <p:cNvSpPr/>
            <p:nvPr/>
          </p:nvSpPr>
          <p:spPr>
            <a:xfrm>
              <a:off x="7339680" y="2846160"/>
              <a:ext cx="73080" cy="130320"/>
            </a:xfrm>
            <a:custGeom>
              <a:avLst/>
              <a:gdLst/>
              <a:ahLst/>
              <a:rect l="l" t="t" r="r" b="b"/>
              <a:pathLst>
                <a:path w="41" h="75">
                  <a:moveTo>
                    <a:pt x="16" y="0"/>
                  </a:moveTo>
                  <a:lnTo>
                    <a:pt x="31" y="6"/>
                  </a:lnTo>
                  <a:lnTo>
                    <a:pt x="41" y="11"/>
                  </a:lnTo>
                  <a:lnTo>
                    <a:pt x="36" y="22"/>
                  </a:lnTo>
                  <a:lnTo>
                    <a:pt x="21" y="27"/>
                  </a:lnTo>
                  <a:lnTo>
                    <a:pt x="5" y="53"/>
                  </a:lnTo>
                  <a:lnTo>
                    <a:pt x="0" y="59"/>
                  </a:lnTo>
                  <a:lnTo>
                    <a:pt x="11" y="75"/>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2" name=""/>
            <p:cNvSpPr/>
            <p:nvPr/>
          </p:nvSpPr>
          <p:spPr>
            <a:xfrm>
              <a:off x="6896880" y="2966040"/>
              <a:ext cx="433800" cy="212040"/>
            </a:xfrm>
            <a:custGeom>
              <a:avLst/>
              <a:gdLst/>
              <a:ahLst/>
              <a:rect l="l" t="t" r="r" b="b"/>
              <a:pathLst>
                <a:path w="243" h="122">
                  <a:moveTo>
                    <a:pt x="0" y="11"/>
                  </a:moveTo>
                  <a:lnTo>
                    <a:pt x="31" y="6"/>
                  </a:lnTo>
                  <a:lnTo>
                    <a:pt x="37" y="22"/>
                  </a:lnTo>
                  <a:lnTo>
                    <a:pt x="42" y="37"/>
                  </a:lnTo>
                  <a:lnTo>
                    <a:pt x="104" y="32"/>
                  </a:lnTo>
                  <a:lnTo>
                    <a:pt x="129" y="37"/>
                  </a:lnTo>
                  <a:lnTo>
                    <a:pt x="160" y="37"/>
                  </a:lnTo>
                  <a:lnTo>
                    <a:pt x="166" y="16"/>
                  </a:lnTo>
                  <a:lnTo>
                    <a:pt x="217" y="0"/>
                  </a:lnTo>
                  <a:lnTo>
                    <a:pt x="222" y="0"/>
                  </a:lnTo>
                  <a:lnTo>
                    <a:pt x="228" y="11"/>
                  </a:lnTo>
                  <a:lnTo>
                    <a:pt x="228" y="16"/>
                  </a:lnTo>
                  <a:lnTo>
                    <a:pt x="228" y="37"/>
                  </a:lnTo>
                  <a:lnTo>
                    <a:pt x="233" y="59"/>
                  </a:lnTo>
                  <a:lnTo>
                    <a:pt x="233" y="75"/>
                  </a:lnTo>
                  <a:lnTo>
                    <a:pt x="238" y="112"/>
                  </a:lnTo>
                  <a:lnTo>
                    <a:pt x="243" y="122"/>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3" name=""/>
            <p:cNvSpPr/>
            <p:nvPr/>
          </p:nvSpPr>
          <p:spPr>
            <a:xfrm>
              <a:off x="7091280" y="3030480"/>
              <a:ext cx="221400" cy="158400"/>
            </a:xfrm>
            <a:custGeom>
              <a:avLst/>
              <a:gdLst/>
              <a:ahLst/>
              <a:rect l="l" t="t" r="r" b="b"/>
              <a:pathLst>
                <a:path w="124" h="91">
                  <a:moveTo>
                    <a:pt x="124" y="43"/>
                  </a:moveTo>
                  <a:lnTo>
                    <a:pt x="82" y="22"/>
                  </a:lnTo>
                  <a:lnTo>
                    <a:pt x="82" y="16"/>
                  </a:lnTo>
                  <a:lnTo>
                    <a:pt x="77" y="16"/>
                  </a:lnTo>
                  <a:lnTo>
                    <a:pt x="67" y="0"/>
                  </a:lnTo>
                  <a:lnTo>
                    <a:pt x="57" y="0"/>
                  </a:lnTo>
                  <a:lnTo>
                    <a:pt x="51" y="6"/>
                  </a:lnTo>
                  <a:lnTo>
                    <a:pt x="20" y="6"/>
                  </a:lnTo>
                  <a:lnTo>
                    <a:pt x="0" y="0"/>
                  </a:lnTo>
                  <a:lnTo>
                    <a:pt x="31" y="48"/>
                  </a:lnTo>
                  <a:lnTo>
                    <a:pt x="57" y="91"/>
                  </a:lnTo>
                </a:path>
              </a:pathLst>
            </a:custGeom>
            <a:solidFill>
              <a:srgbClr val="00ff00"/>
            </a:solidFill>
            <a:ln w="648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74" name=""/>
          <p:cNvSpPr/>
          <p:nvPr/>
        </p:nvSpPr>
        <p:spPr>
          <a:xfrm flipH="1" flipV="1">
            <a:off x="7413480" y="2993760"/>
            <a:ext cx="36720" cy="75960"/>
          </a:xfrm>
          <a:prstGeom prst="line">
            <a:avLst/>
          </a:prstGeom>
          <a:ln w="7920">
            <a:solidFill>
              <a:srgbClr val="ffff00"/>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075" name=""/>
          <p:cNvSpPr/>
          <p:nvPr/>
        </p:nvSpPr>
        <p:spPr>
          <a:xfrm>
            <a:off x="7413480" y="3006720"/>
            <a:ext cx="30240" cy="63360"/>
          </a:xfrm>
          <a:prstGeom prst="line">
            <a:avLst/>
          </a:prstGeom>
          <a:ln w="7920">
            <a:solidFill>
              <a:srgbClr val="ffff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076" name=""/>
          <p:cNvSpPr/>
          <p:nvPr/>
        </p:nvSpPr>
        <p:spPr>
          <a:xfrm>
            <a:off x="7423200" y="2765520"/>
            <a:ext cx="84240" cy="92160"/>
          </a:xfrm>
          <a:custGeom>
            <a:avLst/>
            <a:gdLst/>
            <a:ahLst/>
            <a:rect l="l" t="t" r="r" b="b"/>
            <a:pathLst>
              <a:path w="46" h="53">
                <a:moveTo>
                  <a:pt x="36" y="0"/>
                </a:moveTo>
                <a:lnTo>
                  <a:pt x="41" y="5"/>
                </a:lnTo>
                <a:lnTo>
                  <a:pt x="46" y="5"/>
                </a:lnTo>
                <a:lnTo>
                  <a:pt x="46" y="0"/>
                </a:lnTo>
                <a:lnTo>
                  <a:pt x="36" y="0"/>
                </a:lnTo>
                <a:lnTo>
                  <a:pt x="20" y="32"/>
                </a:lnTo>
                <a:lnTo>
                  <a:pt x="20" y="37"/>
                </a:lnTo>
                <a:lnTo>
                  <a:pt x="0" y="53"/>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77" name=""/>
          <p:cNvSpPr/>
          <p:nvPr/>
        </p:nvSpPr>
        <p:spPr>
          <a:xfrm>
            <a:off x="7534440" y="2728800"/>
            <a:ext cx="74520" cy="146160"/>
          </a:xfrm>
          <a:custGeom>
            <a:avLst/>
            <a:gdLst/>
            <a:ahLst/>
            <a:rect l="l" t="t" r="r" b="b"/>
            <a:pathLst>
              <a:path w="41" h="84">
                <a:moveTo>
                  <a:pt x="41" y="0"/>
                </a:moveTo>
                <a:lnTo>
                  <a:pt x="25" y="42"/>
                </a:lnTo>
                <a:lnTo>
                  <a:pt x="31" y="58"/>
                </a:lnTo>
                <a:lnTo>
                  <a:pt x="36" y="63"/>
                </a:lnTo>
                <a:lnTo>
                  <a:pt x="20" y="79"/>
                </a:lnTo>
                <a:lnTo>
                  <a:pt x="0" y="8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8" name=""/>
          <p:cNvSpPr/>
          <p:nvPr/>
        </p:nvSpPr>
        <p:spPr>
          <a:xfrm>
            <a:off x="7534440" y="2838600"/>
            <a:ext cx="36360" cy="36360"/>
          </a:xfrm>
          <a:custGeom>
            <a:avLst/>
            <a:gdLst/>
            <a:ahLst/>
            <a:rect l="l" t="t" r="r" b="b"/>
            <a:pathLst>
              <a:path w="20" h="21">
                <a:moveTo>
                  <a:pt x="0" y="21"/>
                </a:moveTo>
                <a:lnTo>
                  <a:pt x="5" y="16"/>
                </a:lnTo>
                <a:lnTo>
                  <a:pt x="15" y="5"/>
                </a:lnTo>
                <a:lnTo>
                  <a:pt x="20" y="0"/>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079" name=""/>
          <p:cNvSpPr/>
          <p:nvPr/>
        </p:nvSpPr>
        <p:spPr>
          <a:xfrm>
            <a:off x="7570800" y="2820960"/>
            <a:ext cx="1440" cy="17640"/>
          </a:xfrm>
          <a:custGeom>
            <a:avLst/>
            <a:gdLst/>
            <a:ahLst/>
            <a:rect l="l" t="t" r="r" b="b"/>
            <a:pathLst>
              <a:path w="0" h="10">
                <a:moveTo>
                  <a:pt x="0" y="10"/>
                </a:moveTo>
                <a:lnTo>
                  <a:pt x="0" y="5"/>
                </a:lnTo>
                <a:lnTo>
                  <a:pt x="0" y="0"/>
                </a:lnTo>
                <a:lnTo>
                  <a:pt x="0" y="0"/>
                </a:lnTo>
              </a:path>
            </a:pathLst>
          </a:custGeom>
          <a:noFill/>
          <a:ln w="7920">
            <a:solidFill>
              <a:srgbClr val="ffff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080" name=""/>
          <p:cNvSpPr/>
          <p:nvPr/>
        </p:nvSpPr>
        <p:spPr>
          <a:xfrm>
            <a:off x="7545240" y="2820960"/>
            <a:ext cx="33480" cy="46080"/>
          </a:xfrm>
          <a:custGeom>
            <a:avLst/>
            <a:gdLst/>
            <a:ahLst/>
            <a:rect l="l" t="t" r="r" b="b"/>
            <a:pathLst>
              <a:path w="20" h="26">
                <a:moveTo>
                  <a:pt x="15" y="0"/>
                </a:moveTo>
                <a:lnTo>
                  <a:pt x="20" y="10"/>
                </a:lnTo>
                <a:lnTo>
                  <a:pt x="0" y="26"/>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081" name=""/>
          <p:cNvSpPr/>
          <p:nvPr/>
        </p:nvSpPr>
        <p:spPr>
          <a:xfrm>
            <a:off x="7507440" y="2867040"/>
            <a:ext cx="37800" cy="1440"/>
          </a:xfrm>
          <a:custGeom>
            <a:avLst/>
            <a:gdLst/>
            <a:ahLst/>
            <a:rect l="l" t="t" r="r" b="b"/>
            <a:pathLst>
              <a:path w="21" h="0">
                <a:moveTo>
                  <a:pt x="21" y="0"/>
                </a:moveTo>
                <a:lnTo>
                  <a:pt x="16" y="0"/>
                </a:lnTo>
                <a:lnTo>
                  <a:pt x="10" y="0"/>
                </a:lnTo>
                <a:lnTo>
                  <a:pt x="0"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82" name=""/>
          <p:cNvSpPr/>
          <p:nvPr/>
        </p:nvSpPr>
        <p:spPr>
          <a:xfrm>
            <a:off x="7323120" y="2063880"/>
            <a:ext cx="255600" cy="322200"/>
          </a:xfrm>
          <a:custGeom>
            <a:avLst/>
            <a:gdLst/>
            <a:ahLst/>
            <a:rect l="l" t="t" r="r" b="b"/>
            <a:pathLst>
              <a:path w="144" h="185">
                <a:moveTo>
                  <a:pt x="0" y="0"/>
                </a:moveTo>
                <a:lnTo>
                  <a:pt x="15" y="122"/>
                </a:lnTo>
                <a:lnTo>
                  <a:pt x="36" y="143"/>
                </a:lnTo>
                <a:lnTo>
                  <a:pt x="57" y="143"/>
                </a:lnTo>
                <a:lnTo>
                  <a:pt x="72" y="159"/>
                </a:lnTo>
                <a:lnTo>
                  <a:pt x="108" y="154"/>
                </a:lnTo>
                <a:lnTo>
                  <a:pt x="129" y="180"/>
                </a:lnTo>
                <a:lnTo>
                  <a:pt x="144" y="1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3" name=""/>
          <p:cNvSpPr/>
          <p:nvPr/>
        </p:nvSpPr>
        <p:spPr>
          <a:xfrm>
            <a:off x="7507440" y="2397240"/>
            <a:ext cx="54000" cy="17280"/>
          </a:xfrm>
          <a:custGeom>
            <a:avLst/>
            <a:gdLst/>
            <a:ahLst/>
            <a:rect l="l" t="t" r="r" b="b"/>
            <a:pathLst>
              <a:path w="31" h="10">
                <a:moveTo>
                  <a:pt x="0" y="0"/>
                </a:moveTo>
                <a:lnTo>
                  <a:pt x="0" y="5"/>
                </a:lnTo>
                <a:lnTo>
                  <a:pt x="31" y="10"/>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084" name=""/>
          <p:cNvSpPr/>
          <p:nvPr/>
        </p:nvSpPr>
        <p:spPr>
          <a:xfrm>
            <a:off x="7292880" y="2320920"/>
            <a:ext cx="84240" cy="19080"/>
          </a:xfrm>
          <a:custGeom>
            <a:avLst/>
            <a:gdLst/>
            <a:ahLst/>
            <a:rect l="l" t="t" r="r" b="b"/>
            <a:pathLst>
              <a:path w="47" h="11">
                <a:moveTo>
                  <a:pt x="0" y="11"/>
                </a:moveTo>
                <a:lnTo>
                  <a:pt x="11" y="6"/>
                </a:lnTo>
                <a:lnTo>
                  <a:pt x="31" y="6"/>
                </a:lnTo>
                <a:lnTo>
                  <a:pt x="47" y="0"/>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085" name=""/>
          <p:cNvSpPr/>
          <p:nvPr/>
        </p:nvSpPr>
        <p:spPr>
          <a:xfrm>
            <a:off x="7359480" y="3079800"/>
            <a:ext cx="34920" cy="63360"/>
          </a:xfrm>
          <a:custGeom>
            <a:avLst/>
            <a:gdLst/>
            <a:ahLst/>
            <a:rect l="l" t="t" r="r" b="b"/>
            <a:pathLst>
              <a:path w="20" h="37">
                <a:moveTo>
                  <a:pt x="0" y="37"/>
                </a:moveTo>
                <a:lnTo>
                  <a:pt x="20" y="26"/>
                </a:lnTo>
                <a:lnTo>
                  <a:pt x="15" y="16"/>
                </a:lnTo>
                <a:lnTo>
                  <a:pt x="10" y="0"/>
                </a:lnTo>
              </a:path>
            </a:pathLst>
          </a:custGeom>
          <a:noFill/>
          <a:ln w="7920">
            <a:solidFill>
              <a:srgbClr val="ffff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086" name=""/>
          <p:cNvSpPr/>
          <p:nvPr/>
        </p:nvSpPr>
        <p:spPr>
          <a:xfrm flipH="1">
            <a:off x="6876720" y="3032280"/>
            <a:ext cx="95400" cy="28440"/>
          </a:xfrm>
          <a:prstGeom prst="line">
            <a:avLst/>
          </a:prstGeom>
          <a:ln w="7920">
            <a:solidFill>
              <a:srgbClr val="ffffff"/>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087" name=""/>
          <p:cNvSpPr/>
          <p:nvPr/>
        </p:nvSpPr>
        <p:spPr>
          <a:xfrm>
            <a:off x="6546960" y="2820960"/>
            <a:ext cx="239760" cy="239760"/>
          </a:xfrm>
          <a:custGeom>
            <a:avLst/>
            <a:gdLst/>
            <a:ahLst/>
            <a:rect l="l" t="t" r="r" b="b"/>
            <a:pathLst>
              <a:path w="134" h="137">
                <a:moveTo>
                  <a:pt x="0" y="0"/>
                </a:moveTo>
                <a:lnTo>
                  <a:pt x="0" y="10"/>
                </a:lnTo>
                <a:lnTo>
                  <a:pt x="0" y="15"/>
                </a:lnTo>
                <a:lnTo>
                  <a:pt x="11" y="15"/>
                </a:lnTo>
                <a:lnTo>
                  <a:pt x="36" y="37"/>
                </a:lnTo>
                <a:lnTo>
                  <a:pt x="93" y="53"/>
                </a:lnTo>
                <a:lnTo>
                  <a:pt x="109" y="74"/>
                </a:lnTo>
                <a:lnTo>
                  <a:pt x="134" y="74"/>
                </a:lnTo>
                <a:lnTo>
                  <a:pt x="52" y="116"/>
                </a:lnTo>
                <a:lnTo>
                  <a:pt x="52"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8" name=""/>
          <p:cNvSpPr/>
          <p:nvPr/>
        </p:nvSpPr>
        <p:spPr>
          <a:xfrm>
            <a:off x="6823080" y="2957400"/>
            <a:ext cx="93600" cy="222480"/>
          </a:xfrm>
          <a:custGeom>
            <a:avLst/>
            <a:gdLst/>
            <a:ahLst/>
            <a:rect l="l" t="t" r="r" b="b"/>
            <a:pathLst>
              <a:path w="52" h="127">
                <a:moveTo>
                  <a:pt x="36" y="0"/>
                </a:moveTo>
                <a:lnTo>
                  <a:pt x="52" y="16"/>
                </a:lnTo>
                <a:lnTo>
                  <a:pt x="31" y="64"/>
                </a:lnTo>
                <a:lnTo>
                  <a:pt x="10" y="85"/>
                </a:lnTo>
                <a:lnTo>
                  <a:pt x="0" y="122"/>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9" name=""/>
          <p:cNvSpPr/>
          <p:nvPr/>
        </p:nvSpPr>
        <p:spPr>
          <a:xfrm>
            <a:off x="6823080" y="3179880"/>
            <a:ext cx="54000" cy="83880"/>
          </a:xfrm>
          <a:custGeom>
            <a:avLst/>
            <a:gdLst/>
            <a:ahLst/>
            <a:rect l="l" t="t" r="r" b="b"/>
            <a:pathLst>
              <a:path w="31" h="48">
                <a:moveTo>
                  <a:pt x="0" y="0"/>
                </a:moveTo>
                <a:lnTo>
                  <a:pt x="26" y="32"/>
                </a:lnTo>
                <a:lnTo>
                  <a:pt x="31" y="48"/>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090" name=""/>
          <p:cNvSpPr/>
          <p:nvPr/>
        </p:nvSpPr>
        <p:spPr>
          <a:xfrm>
            <a:off x="6159600" y="3070080"/>
            <a:ext cx="210960" cy="276480"/>
          </a:xfrm>
          <a:custGeom>
            <a:avLst/>
            <a:gdLst/>
            <a:ahLst/>
            <a:rect l="l" t="t" r="r" b="b"/>
            <a:pathLst>
              <a:path w="119" h="159">
                <a:moveTo>
                  <a:pt x="98" y="0"/>
                </a:moveTo>
                <a:lnTo>
                  <a:pt x="104" y="5"/>
                </a:lnTo>
                <a:lnTo>
                  <a:pt x="119" y="79"/>
                </a:lnTo>
                <a:lnTo>
                  <a:pt x="119" y="84"/>
                </a:lnTo>
                <a:lnTo>
                  <a:pt x="88" y="127"/>
                </a:lnTo>
                <a:lnTo>
                  <a:pt x="57" y="143"/>
                </a:lnTo>
                <a:lnTo>
                  <a:pt x="47" y="159"/>
                </a:lnTo>
                <a:lnTo>
                  <a:pt x="0" y="6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1" name=""/>
          <p:cNvSpPr/>
          <p:nvPr/>
        </p:nvSpPr>
        <p:spPr>
          <a:xfrm>
            <a:off x="6742080" y="3106800"/>
            <a:ext cx="101520" cy="44280"/>
          </a:xfrm>
          <a:custGeom>
            <a:avLst/>
            <a:gdLst/>
            <a:ahLst/>
            <a:rect l="l" t="t" r="r" b="b"/>
            <a:pathLst>
              <a:path w="56" h="26">
                <a:moveTo>
                  <a:pt x="56" y="0"/>
                </a:moveTo>
                <a:lnTo>
                  <a:pt x="41" y="5"/>
                </a:lnTo>
                <a:lnTo>
                  <a:pt x="41" y="21"/>
                </a:lnTo>
                <a:lnTo>
                  <a:pt x="20" y="21"/>
                </a:lnTo>
                <a:lnTo>
                  <a:pt x="0" y="26"/>
                </a:lnTo>
              </a:path>
            </a:pathLst>
          </a:custGeom>
          <a:noFill/>
          <a:ln w="7920">
            <a:solidFill>
              <a:srgbClr val="ffffff"/>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092" name=""/>
          <p:cNvSpPr/>
          <p:nvPr/>
        </p:nvSpPr>
        <p:spPr>
          <a:xfrm>
            <a:off x="6418440" y="2533680"/>
            <a:ext cx="9360" cy="27000"/>
          </a:xfrm>
          <a:custGeom>
            <a:avLst/>
            <a:gdLst/>
            <a:ahLst/>
            <a:rect l="l" t="t" r="r" b="b"/>
            <a:pathLst>
              <a:path w="5" h="16">
                <a:moveTo>
                  <a:pt x="5" y="0"/>
                </a:moveTo>
                <a:lnTo>
                  <a:pt x="0" y="0"/>
                </a:lnTo>
                <a:lnTo>
                  <a:pt x="0" y="6"/>
                </a:lnTo>
                <a:lnTo>
                  <a:pt x="0" y="16"/>
                </a:lnTo>
              </a:path>
            </a:pathLst>
          </a:custGeom>
          <a:noFill/>
          <a:ln w="7920">
            <a:solidFill>
              <a:srgbClr val="ffff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093" name=""/>
          <p:cNvSpPr/>
          <p:nvPr/>
        </p:nvSpPr>
        <p:spPr>
          <a:xfrm>
            <a:off x="6243480" y="2830680"/>
            <a:ext cx="136800" cy="425160"/>
          </a:xfrm>
          <a:custGeom>
            <a:avLst/>
            <a:gdLst/>
            <a:ahLst/>
            <a:rect l="l" t="t" r="r" b="b"/>
            <a:pathLst>
              <a:path w="77" h="244">
                <a:moveTo>
                  <a:pt x="20" y="228"/>
                </a:moveTo>
                <a:lnTo>
                  <a:pt x="31" y="244"/>
                </a:lnTo>
                <a:lnTo>
                  <a:pt x="67" y="159"/>
                </a:lnTo>
                <a:lnTo>
                  <a:pt x="41" y="148"/>
                </a:lnTo>
                <a:lnTo>
                  <a:pt x="51" y="169"/>
                </a:lnTo>
                <a:lnTo>
                  <a:pt x="77" y="122"/>
                </a:lnTo>
                <a:lnTo>
                  <a:pt x="72" y="63"/>
                </a:lnTo>
                <a:lnTo>
                  <a:pt x="72" y="37"/>
                </a:lnTo>
                <a:lnTo>
                  <a:pt x="67" y="32"/>
                </a:lnTo>
                <a:lnTo>
                  <a:pt x="62" y="26"/>
                </a:lnTo>
                <a:lnTo>
                  <a:pt x="20" y="5"/>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4" name=""/>
          <p:cNvSpPr/>
          <p:nvPr/>
        </p:nvSpPr>
        <p:spPr>
          <a:xfrm>
            <a:off x="6519960" y="3051000"/>
            <a:ext cx="27000" cy="73080"/>
          </a:xfrm>
          <a:custGeom>
            <a:avLst/>
            <a:gdLst/>
            <a:ahLst/>
            <a:rect l="l" t="t" r="r" b="b"/>
            <a:pathLst>
              <a:path w="15" h="42">
                <a:moveTo>
                  <a:pt x="10" y="0"/>
                </a:moveTo>
                <a:lnTo>
                  <a:pt x="10" y="16"/>
                </a:lnTo>
                <a:lnTo>
                  <a:pt x="15" y="21"/>
                </a:lnTo>
                <a:lnTo>
                  <a:pt x="10" y="27"/>
                </a:lnTo>
                <a:lnTo>
                  <a:pt x="10" y="32"/>
                </a:lnTo>
                <a:lnTo>
                  <a:pt x="0" y="42"/>
                </a:lnTo>
              </a:path>
            </a:pathLst>
          </a:custGeom>
          <a:noFill/>
          <a:ln w="7920">
            <a:solidFill>
              <a:srgbClr val="ffffff"/>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095" name=""/>
          <p:cNvSpPr/>
          <p:nvPr/>
        </p:nvSpPr>
        <p:spPr>
          <a:xfrm>
            <a:off x="6489720" y="2913120"/>
            <a:ext cx="101520" cy="54000"/>
          </a:xfrm>
          <a:custGeom>
            <a:avLst/>
            <a:gdLst/>
            <a:ahLst/>
            <a:rect l="l" t="t" r="r" b="b"/>
            <a:pathLst>
              <a:path w="57" h="31">
                <a:moveTo>
                  <a:pt x="57" y="31"/>
                </a:moveTo>
                <a:lnTo>
                  <a:pt x="11" y="0"/>
                </a:lnTo>
                <a:lnTo>
                  <a:pt x="5" y="5"/>
                </a:lnTo>
                <a:lnTo>
                  <a:pt x="0" y="10"/>
                </a:lnTo>
              </a:path>
            </a:pathLst>
          </a:custGeom>
          <a:no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096" name=""/>
          <p:cNvSpPr/>
          <p:nvPr/>
        </p:nvSpPr>
        <p:spPr>
          <a:xfrm>
            <a:off x="6759720" y="2967120"/>
            <a:ext cx="54000" cy="147600"/>
          </a:xfrm>
          <a:custGeom>
            <a:avLst/>
            <a:gdLst/>
            <a:ahLst/>
            <a:rect l="l" t="t" r="r" b="b"/>
            <a:pathLst>
              <a:path w="31" h="85">
                <a:moveTo>
                  <a:pt x="0" y="0"/>
                </a:moveTo>
                <a:lnTo>
                  <a:pt x="31" y="22"/>
                </a:lnTo>
                <a:lnTo>
                  <a:pt x="21"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7" name=""/>
          <p:cNvSpPr/>
          <p:nvPr/>
        </p:nvSpPr>
        <p:spPr>
          <a:xfrm>
            <a:off x="6443640" y="3236760"/>
            <a:ext cx="57240" cy="82800"/>
          </a:xfrm>
          <a:custGeom>
            <a:avLst/>
            <a:gdLst/>
            <a:ahLst/>
            <a:rect l="l" t="t" r="r" b="b"/>
            <a:pathLst>
              <a:path w="31" h="48">
                <a:moveTo>
                  <a:pt x="0" y="27"/>
                </a:moveTo>
                <a:lnTo>
                  <a:pt x="0" y="0"/>
                </a:lnTo>
                <a:lnTo>
                  <a:pt x="31" y="48"/>
                </a:lnTo>
              </a:path>
            </a:pathLst>
          </a:custGeom>
          <a:noFill/>
          <a:ln w="7920">
            <a:solidFill>
              <a:srgbClr val="ffffff"/>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3098" name=""/>
          <p:cNvSpPr/>
          <p:nvPr/>
        </p:nvSpPr>
        <p:spPr>
          <a:xfrm>
            <a:off x="6221520" y="3363840"/>
            <a:ext cx="56880" cy="11160"/>
          </a:xfrm>
          <a:prstGeom prst="line">
            <a:avLst/>
          </a:prstGeom>
          <a:ln w="7920">
            <a:solidFill>
              <a:srgbClr val="ffff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099" name=""/>
          <p:cNvSpPr/>
          <p:nvPr/>
        </p:nvSpPr>
        <p:spPr>
          <a:xfrm>
            <a:off x="6194520" y="3106800"/>
            <a:ext cx="112680" cy="156960"/>
          </a:xfrm>
          <a:custGeom>
            <a:avLst/>
            <a:gdLst/>
            <a:ahLst/>
            <a:rect l="l" t="t" r="r" b="b"/>
            <a:pathLst>
              <a:path w="62" h="90">
                <a:moveTo>
                  <a:pt x="0" y="90"/>
                </a:moveTo>
                <a:lnTo>
                  <a:pt x="15" y="85"/>
                </a:lnTo>
                <a:lnTo>
                  <a:pt x="31" y="26"/>
                </a:lnTo>
                <a:lnTo>
                  <a:pt x="62" y="10"/>
                </a:lnTo>
                <a:lnTo>
                  <a:pt x="62" y="0"/>
                </a:lnTo>
                <a:lnTo>
                  <a:pt x="52" y="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0" name=""/>
          <p:cNvSpPr/>
          <p:nvPr/>
        </p:nvSpPr>
        <p:spPr>
          <a:xfrm>
            <a:off x="6243480" y="3106800"/>
            <a:ext cx="34920" cy="156960"/>
          </a:xfrm>
          <a:custGeom>
            <a:avLst/>
            <a:gdLst/>
            <a:ahLst/>
            <a:rect l="l" t="t" r="r" b="b"/>
            <a:pathLst>
              <a:path w="20" h="90">
                <a:moveTo>
                  <a:pt x="20" y="0"/>
                </a:moveTo>
                <a:lnTo>
                  <a:pt x="20" y="10"/>
                </a:lnTo>
                <a:lnTo>
                  <a:pt x="0"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1" name=""/>
          <p:cNvSpPr/>
          <p:nvPr/>
        </p:nvSpPr>
        <p:spPr>
          <a:xfrm>
            <a:off x="6002280" y="3043080"/>
            <a:ext cx="44640" cy="17640"/>
          </a:xfrm>
          <a:custGeom>
            <a:avLst/>
            <a:gdLst/>
            <a:ahLst/>
            <a:rect l="l" t="t" r="r" b="b"/>
            <a:pathLst>
              <a:path w="25" h="10">
                <a:moveTo>
                  <a:pt x="0" y="5"/>
                </a:moveTo>
                <a:lnTo>
                  <a:pt x="10" y="10"/>
                </a:lnTo>
                <a:lnTo>
                  <a:pt x="25" y="0"/>
                </a:lnTo>
              </a:path>
            </a:pathLst>
          </a:custGeom>
          <a:noFill/>
          <a:ln w="7920">
            <a:solidFill>
              <a:srgbClr val="ffff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102" name=""/>
          <p:cNvSpPr/>
          <p:nvPr/>
        </p:nvSpPr>
        <p:spPr>
          <a:xfrm>
            <a:off x="6021360" y="3060720"/>
            <a:ext cx="9720" cy="19080"/>
          </a:xfrm>
          <a:prstGeom prst="line">
            <a:avLst/>
          </a:prstGeom>
          <a:ln w="7920">
            <a:solidFill>
              <a:srgbClr val="ffff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103" name=""/>
          <p:cNvSpPr/>
          <p:nvPr/>
        </p:nvSpPr>
        <p:spPr>
          <a:xfrm>
            <a:off x="5864400" y="2801880"/>
            <a:ext cx="228600" cy="258840"/>
          </a:xfrm>
          <a:custGeom>
            <a:avLst/>
            <a:gdLst/>
            <a:ahLst/>
            <a:rect l="l" t="t" r="r" b="b"/>
            <a:pathLst>
              <a:path w="129" h="148">
                <a:moveTo>
                  <a:pt x="0" y="148"/>
                </a:moveTo>
                <a:lnTo>
                  <a:pt x="78" y="74"/>
                </a:lnTo>
                <a:lnTo>
                  <a:pt x="114" y="26"/>
                </a:lnTo>
                <a:lnTo>
                  <a:pt x="12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4" name=""/>
          <p:cNvSpPr/>
          <p:nvPr/>
        </p:nvSpPr>
        <p:spPr>
          <a:xfrm flipV="1">
            <a:off x="6086520" y="2857320"/>
            <a:ext cx="36360" cy="45720"/>
          </a:xfrm>
          <a:prstGeom prst="line">
            <a:avLst/>
          </a:prstGeom>
          <a:ln w="7920">
            <a:solidFill>
              <a:srgbClr val="ffff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05" name=""/>
          <p:cNvSpPr/>
          <p:nvPr/>
        </p:nvSpPr>
        <p:spPr>
          <a:xfrm flipV="1">
            <a:off x="6086520" y="2857320"/>
            <a:ext cx="36360" cy="45720"/>
          </a:xfrm>
          <a:prstGeom prst="line">
            <a:avLst/>
          </a:prstGeom>
          <a:ln w="7920">
            <a:solidFill>
              <a:srgbClr val="ffff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06" name=""/>
          <p:cNvSpPr/>
          <p:nvPr/>
        </p:nvSpPr>
        <p:spPr>
          <a:xfrm flipV="1">
            <a:off x="6086520" y="2866680"/>
            <a:ext cx="36360" cy="36360"/>
          </a:xfrm>
          <a:prstGeom prst="line">
            <a:avLst/>
          </a:prstGeom>
          <a:ln w="7920">
            <a:solidFill>
              <a:srgbClr val="ffff00"/>
            </a:solidFill>
            <a:miter/>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07" name=""/>
          <p:cNvSpPr/>
          <p:nvPr/>
        </p:nvSpPr>
        <p:spPr>
          <a:xfrm flipV="1">
            <a:off x="6093000" y="2867040"/>
            <a:ext cx="39600" cy="46080"/>
          </a:xfrm>
          <a:prstGeom prst="line">
            <a:avLst/>
          </a:prstGeom>
          <a:ln w="7920">
            <a:solidFill>
              <a:srgbClr val="ffff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08" name=""/>
          <p:cNvSpPr/>
          <p:nvPr/>
        </p:nvSpPr>
        <p:spPr>
          <a:xfrm>
            <a:off x="6093000" y="2867040"/>
            <a:ext cx="150480" cy="36360"/>
          </a:xfrm>
          <a:custGeom>
            <a:avLst/>
            <a:gdLst/>
            <a:ahLst/>
            <a:rect l="l" t="t" r="r" b="b"/>
            <a:pathLst>
              <a:path w="83" h="21">
                <a:moveTo>
                  <a:pt x="83" y="0"/>
                </a:moveTo>
                <a:lnTo>
                  <a:pt x="78" y="11"/>
                </a:lnTo>
                <a:lnTo>
                  <a:pt x="5" y="21"/>
                </a:lnTo>
                <a:lnTo>
                  <a:pt x="0" y="16"/>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09" name=""/>
          <p:cNvSpPr/>
          <p:nvPr/>
        </p:nvSpPr>
        <p:spPr>
          <a:xfrm>
            <a:off x="6076800" y="2894040"/>
            <a:ext cx="16200" cy="19080"/>
          </a:xfrm>
          <a:custGeom>
            <a:avLst/>
            <a:gdLst/>
            <a:ahLst/>
            <a:rect l="l" t="t" r="r" b="b"/>
            <a:pathLst>
              <a:path w="10" h="11">
                <a:moveTo>
                  <a:pt x="10" y="0"/>
                </a:moveTo>
                <a:lnTo>
                  <a:pt x="10" y="0"/>
                </a:lnTo>
                <a:lnTo>
                  <a:pt x="5" y="5"/>
                </a:lnTo>
                <a:lnTo>
                  <a:pt x="0" y="11"/>
                </a:lnTo>
              </a:path>
            </a:pathLst>
          </a:custGeom>
          <a:noFill/>
          <a:ln w="7920">
            <a:solidFill>
              <a:srgbClr val="ffff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110" name=""/>
          <p:cNvSpPr/>
          <p:nvPr/>
        </p:nvSpPr>
        <p:spPr>
          <a:xfrm>
            <a:off x="6013440" y="2913120"/>
            <a:ext cx="63360" cy="9360"/>
          </a:xfrm>
          <a:custGeom>
            <a:avLst/>
            <a:gdLst/>
            <a:ahLst/>
            <a:rect l="l" t="t" r="r" b="b"/>
            <a:pathLst>
              <a:path w="36" h="5">
                <a:moveTo>
                  <a:pt x="36" y="0"/>
                </a:moveTo>
                <a:lnTo>
                  <a:pt x="26" y="0"/>
                </a:lnTo>
                <a:lnTo>
                  <a:pt x="10" y="5"/>
                </a:lnTo>
                <a:lnTo>
                  <a:pt x="0" y="5"/>
                </a:lnTo>
              </a:path>
            </a:pathLst>
          </a:custGeom>
          <a:noFill/>
          <a:ln w="7920">
            <a:solidFill>
              <a:srgbClr val="ffff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111" name=""/>
          <p:cNvSpPr/>
          <p:nvPr/>
        </p:nvSpPr>
        <p:spPr>
          <a:xfrm flipV="1">
            <a:off x="6013440" y="2857680"/>
            <a:ext cx="1440" cy="64800"/>
          </a:xfrm>
          <a:prstGeom prst="line">
            <a:avLst/>
          </a:prstGeom>
          <a:ln w="7920">
            <a:solidFill>
              <a:srgbClr val="ffff00"/>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112" name=""/>
          <p:cNvSpPr/>
          <p:nvPr/>
        </p:nvSpPr>
        <p:spPr>
          <a:xfrm>
            <a:off x="6113520" y="2830680"/>
            <a:ext cx="46080" cy="17280"/>
          </a:xfrm>
          <a:custGeom>
            <a:avLst/>
            <a:gdLst/>
            <a:ahLst/>
            <a:rect l="l" t="t" r="r" b="b"/>
            <a:pathLst>
              <a:path w="25" h="10">
                <a:moveTo>
                  <a:pt x="25" y="5"/>
                </a:moveTo>
                <a:lnTo>
                  <a:pt x="20" y="10"/>
                </a:lnTo>
                <a:lnTo>
                  <a:pt x="0" y="10"/>
                </a:lnTo>
                <a:lnTo>
                  <a:pt x="0" y="0"/>
                </a:lnTo>
              </a:path>
            </a:pathLst>
          </a:custGeom>
          <a:noFill/>
          <a:ln w="7920">
            <a:solidFill>
              <a:srgbClr val="ffff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113" name=""/>
          <p:cNvSpPr/>
          <p:nvPr/>
        </p:nvSpPr>
        <p:spPr>
          <a:xfrm>
            <a:off x="5649840" y="2857680"/>
            <a:ext cx="241200" cy="450720"/>
          </a:xfrm>
          <a:custGeom>
            <a:avLst/>
            <a:gdLst/>
            <a:ahLst/>
            <a:rect l="l" t="t" r="r" b="b"/>
            <a:pathLst>
              <a:path w="135" h="259">
                <a:moveTo>
                  <a:pt x="37" y="259"/>
                </a:moveTo>
                <a:lnTo>
                  <a:pt x="6" y="116"/>
                </a:lnTo>
                <a:lnTo>
                  <a:pt x="0" y="37"/>
                </a:lnTo>
                <a:lnTo>
                  <a:pt x="31" y="42"/>
                </a:lnTo>
                <a:lnTo>
                  <a:pt x="99" y="32"/>
                </a:lnTo>
                <a:lnTo>
                  <a:pt x="99" y="10"/>
                </a:lnTo>
                <a:lnTo>
                  <a:pt x="135" y="5"/>
                </a:lnTo>
                <a:lnTo>
                  <a:pt x="135"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4" name=""/>
          <p:cNvSpPr/>
          <p:nvPr/>
        </p:nvSpPr>
        <p:spPr>
          <a:xfrm>
            <a:off x="6002280" y="2830680"/>
            <a:ext cx="28800" cy="72720"/>
          </a:xfrm>
          <a:custGeom>
            <a:avLst/>
            <a:gdLst/>
            <a:ahLst/>
            <a:rect l="l" t="t" r="r" b="b"/>
            <a:pathLst>
              <a:path w="15" h="42">
                <a:moveTo>
                  <a:pt x="0" y="10"/>
                </a:moveTo>
                <a:lnTo>
                  <a:pt x="10" y="0"/>
                </a:lnTo>
                <a:lnTo>
                  <a:pt x="10" y="10"/>
                </a:lnTo>
                <a:lnTo>
                  <a:pt x="15" y="42"/>
                </a:lnTo>
              </a:path>
            </a:pathLst>
          </a:custGeom>
          <a:noFill/>
          <a:ln w="7920">
            <a:solidFill>
              <a:srgbClr val="ffff00"/>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3115" name=""/>
          <p:cNvSpPr/>
          <p:nvPr/>
        </p:nvSpPr>
        <p:spPr>
          <a:xfrm>
            <a:off x="5991120" y="2571840"/>
            <a:ext cx="39960" cy="82440"/>
          </a:xfrm>
          <a:custGeom>
            <a:avLst/>
            <a:gdLst/>
            <a:ahLst/>
            <a:rect l="l" t="t" r="r" b="b"/>
            <a:pathLst>
              <a:path w="21" h="48">
                <a:moveTo>
                  <a:pt x="0" y="0"/>
                </a:moveTo>
                <a:lnTo>
                  <a:pt x="0" y="11"/>
                </a:lnTo>
                <a:lnTo>
                  <a:pt x="6" y="11"/>
                </a:lnTo>
                <a:lnTo>
                  <a:pt x="11" y="27"/>
                </a:lnTo>
                <a:lnTo>
                  <a:pt x="21" y="22"/>
                </a:lnTo>
                <a:lnTo>
                  <a:pt x="21" y="48"/>
                </a:lnTo>
              </a:path>
            </a:pathLst>
          </a:custGeom>
          <a:noFill/>
          <a:ln w="7920">
            <a:solidFill>
              <a:srgbClr val="ffffff"/>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116" name=""/>
          <p:cNvSpPr/>
          <p:nvPr/>
        </p:nvSpPr>
        <p:spPr>
          <a:xfrm>
            <a:off x="6013440" y="2746440"/>
            <a:ext cx="46080" cy="7920"/>
          </a:xfrm>
          <a:custGeom>
            <a:avLst/>
            <a:gdLst/>
            <a:ahLst/>
            <a:rect l="l" t="t" r="r" b="b"/>
            <a:pathLst>
              <a:path w="26" h="5">
                <a:moveTo>
                  <a:pt x="0" y="5"/>
                </a:moveTo>
                <a:lnTo>
                  <a:pt x="15" y="5"/>
                </a:lnTo>
                <a:lnTo>
                  <a:pt x="26" y="0"/>
                </a:lnTo>
              </a:path>
            </a:pathLst>
          </a:custGeom>
          <a:noFill/>
          <a:ln w="7920">
            <a:solidFill>
              <a:srgbClr val="ffff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117" name=""/>
          <p:cNvSpPr/>
          <p:nvPr/>
        </p:nvSpPr>
        <p:spPr>
          <a:xfrm>
            <a:off x="6046920" y="2709720"/>
            <a:ext cx="29880" cy="84240"/>
          </a:xfrm>
          <a:custGeom>
            <a:avLst/>
            <a:gdLst/>
            <a:ahLst/>
            <a:rect l="l" t="t" r="r" b="b"/>
            <a:pathLst>
              <a:path w="16" h="48">
                <a:moveTo>
                  <a:pt x="16" y="48"/>
                </a:moveTo>
                <a:lnTo>
                  <a:pt x="0" y="32"/>
                </a:lnTo>
                <a:lnTo>
                  <a:pt x="0" y="0"/>
                </a:lnTo>
              </a:path>
            </a:pathLst>
          </a:custGeom>
          <a:noFill/>
          <a:ln w="7920">
            <a:solidFill>
              <a:srgbClr val="ffff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118" name=""/>
          <p:cNvSpPr/>
          <p:nvPr/>
        </p:nvSpPr>
        <p:spPr>
          <a:xfrm>
            <a:off x="6040440" y="2673360"/>
            <a:ext cx="6480" cy="36360"/>
          </a:xfrm>
          <a:custGeom>
            <a:avLst/>
            <a:gdLst/>
            <a:ahLst/>
            <a:rect l="l" t="t" r="r" b="b"/>
            <a:pathLst>
              <a:path w="5" h="21">
                <a:moveTo>
                  <a:pt x="5" y="21"/>
                </a:moveTo>
                <a:lnTo>
                  <a:pt x="5" y="21"/>
                </a:lnTo>
                <a:lnTo>
                  <a:pt x="0" y="10"/>
                </a:lnTo>
                <a:lnTo>
                  <a:pt x="0" y="0"/>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19" name=""/>
          <p:cNvSpPr/>
          <p:nvPr/>
        </p:nvSpPr>
        <p:spPr>
          <a:xfrm>
            <a:off x="6046920" y="2709720"/>
            <a:ext cx="39600" cy="74880"/>
          </a:xfrm>
          <a:custGeom>
            <a:avLst/>
            <a:gdLst/>
            <a:ahLst/>
            <a:rect l="l" t="t" r="r" b="b"/>
            <a:pathLst>
              <a:path w="21" h="42">
                <a:moveTo>
                  <a:pt x="0" y="0"/>
                </a:moveTo>
                <a:lnTo>
                  <a:pt x="6" y="26"/>
                </a:lnTo>
                <a:lnTo>
                  <a:pt x="21" y="42"/>
                </a:lnTo>
              </a:path>
            </a:pathLst>
          </a:custGeom>
          <a:noFill/>
          <a:ln w="7920">
            <a:solidFill>
              <a:srgbClr val="ffff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120" name=""/>
          <p:cNvSpPr/>
          <p:nvPr/>
        </p:nvSpPr>
        <p:spPr>
          <a:xfrm>
            <a:off x="6068880" y="2784600"/>
            <a:ext cx="17640" cy="9360"/>
          </a:xfrm>
          <a:custGeom>
            <a:avLst/>
            <a:gdLst/>
            <a:ahLst/>
            <a:rect l="l" t="t" r="r" b="b"/>
            <a:pathLst>
              <a:path w="10" h="6">
                <a:moveTo>
                  <a:pt x="10" y="0"/>
                </a:moveTo>
                <a:lnTo>
                  <a:pt x="10" y="0"/>
                </a:lnTo>
                <a:lnTo>
                  <a:pt x="5" y="6"/>
                </a:lnTo>
                <a:lnTo>
                  <a:pt x="0" y="6"/>
                </a:lnTo>
              </a:path>
            </a:pathLst>
          </a:custGeom>
          <a:noFill/>
          <a:ln w="7920">
            <a:solidFill>
              <a:srgbClr val="ffff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121" name=""/>
          <p:cNvSpPr/>
          <p:nvPr/>
        </p:nvSpPr>
        <p:spPr>
          <a:xfrm>
            <a:off x="6040440" y="2765520"/>
            <a:ext cx="28440" cy="28440"/>
          </a:xfrm>
          <a:custGeom>
            <a:avLst/>
            <a:gdLst/>
            <a:ahLst/>
            <a:rect l="l" t="t" r="r" b="b"/>
            <a:pathLst>
              <a:path w="16" h="16">
                <a:moveTo>
                  <a:pt x="16" y="16"/>
                </a:moveTo>
                <a:lnTo>
                  <a:pt x="11" y="10"/>
                </a:lnTo>
                <a:lnTo>
                  <a:pt x="5" y="5"/>
                </a:lnTo>
                <a:lnTo>
                  <a:pt x="0" y="0"/>
                </a:lnTo>
              </a:path>
            </a:pathLst>
          </a:custGeom>
          <a:noFill/>
          <a:ln w="7920">
            <a:solidFill>
              <a:srgbClr val="ffff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122" name=""/>
          <p:cNvSpPr/>
          <p:nvPr/>
        </p:nvSpPr>
        <p:spPr>
          <a:xfrm flipV="1">
            <a:off x="6040440" y="2717280"/>
            <a:ext cx="6480" cy="47880"/>
          </a:xfrm>
          <a:prstGeom prst="line">
            <a:avLst/>
          </a:prstGeom>
          <a:ln w="7920">
            <a:solidFill>
              <a:srgbClr val="ffff00"/>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23" name=""/>
          <p:cNvSpPr/>
          <p:nvPr/>
        </p:nvSpPr>
        <p:spPr>
          <a:xfrm>
            <a:off x="6046920" y="2717640"/>
            <a:ext cx="29880" cy="76320"/>
          </a:xfrm>
          <a:custGeom>
            <a:avLst/>
            <a:gdLst/>
            <a:ahLst/>
            <a:rect l="l" t="t" r="r" b="b"/>
            <a:pathLst>
              <a:path w="16" h="43">
                <a:moveTo>
                  <a:pt x="0" y="0"/>
                </a:moveTo>
                <a:lnTo>
                  <a:pt x="0" y="27"/>
                </a:lnTo>
                <a:lnTo>
                  <a:pt x="16" y="43"/>
                </a:lnTo>
              </a:path>
            </a:pathLst>
          </a:custGeom>
          <a:noFill/>
          <a:ln w="7920">
            <a:solidFill>
              <a:srgbClr val="ffff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124" name=""/>
          <p:cNvSpPr/>
          <p:nvPr/>
        </p:nvSpPr>
        <p:spPr>
          <a:xfrm>
            <a:off x="6046920" y="2773440"/>
            <a:ext cx="12600" cy="38160"/>
          </a:xfrm>
          <a:custGeom>
            <a:avLst/>
            <a:gdLst/>
            <a:ahLst/>
            <a:rect l="l" t="t" r="r" b="b"/>
            <a:pathLst>
              <a:path w="6" h="21">
                <a:moveTo>
                  <a:pt x="6" y="0"/>
                </a:moveTo>
                <a:lnTo>
                  <a:pt x="0" y="11"/>
                </a:lnTo>
                <a:lnTo>
                  <a:pt x="6" y="21"/>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125" name=""/>
          <p:cNvSpPr/>
          <p:nvPr/>
        </p:nvSpPr>
        <p:spPr>
          <a:xfrm>
            <a:off x="6046920" y="2773440"/>
            <a:ext cx="21960" cy="47520"/>
          </a:xfrm>
          <a:custGeom>
            <a:avLst/>
            <a:gdLst/>
            <a:ahLst/>
            <a:rect l="l" t="t" r="r" b="b"/>
            <a:pathLst>
              <a:path w="11" h="27">
                <a:moveTo>
                  <a:pt x="11" y="0"/>
                </a:moveTo>
                <a:lnTo>
                  <a:pt x="6" y="5"/>
                </a:lnTo>
                <a:lnTo>
                  <a:pt x="6" y="21"/>
                </a:lnTo>
                <a:lnTo>
                  <a:pt x="0" y="27"/>
                </a:lnTo>
              </a:path>
            </a:pathLst>
          </a:custGeom>
          <a:noFill/>
          <a:ln w="7920">
            <a:solidFill>
              <a:srgbClr val="ffff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26" name=""/>
          <p:cNvSpPr/>
          <p:nvPr/>
        </p:nvSpPr>
        <p:spPr>
          <a:xfrm>
            <a:off x="6040440" y="2773440"/>
            <a:ext cx="28440" cy="38160"/>
          </a:xfrm>
          <a:custGeom>
            <a:avLst/>
            <a:gdLst/>
            <a:ahLst/>
            <a:rect l="l" t="t" r="r" b="b"/>
            <a:pathLst>
              <a:path w="16" h="21">
                <a:moveTo>
                  <a:pt x="16" y="5"/>
                </a:moveTo>
                <a:lnTo>
                  <a:pt x="16" y="21"/>
                </a:lnTo>
                <a:lnTo>
                  <a:pt x="5" y="21"/>
                </a:lnTo>
                <a:lnTo>
                  <a:pt x="0" y="11"/>
                </a:lnTo>
                <a:lnTo>
                  <a:pt x="11" y="0"/>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127" name=""/>
          <p:cNvSpPr/>
          <p:nvPr/>
        </p:nvSpPr>
        <p:spPr>
          <a:xfrm>
            <a:off x="6046920" y="2717640"/>
            <a:ext cx="29880" cy="76320"/>
          </a:xfrm>
          <a:custGeom>
            <a:avLst/>
            <a:gdLst/>
            <a:ahLst/>
            <a:rect l="l" t="t" r="r" b="b"/>
            <a:pathLst>
              <a:path w="16" h="43">
                <a:moveTo>
                  <a:pt x="0" y="0"/>
                </a:moveTo>
                <a:lnTo>
                  <a:pt x="0" y="27"/>
                </a:lnTo>
                <a:lnTo>
                  <a:pt x="16" y="43"/>
                </a:lnTo>
              </a:path>
            </a:pathLst>
          </a:custGeom>
          <a:noFill/>
          <a:ln w="7920">
            <a:solidFill>
              <a:srgbClr val="ffff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128" name=""/>
          <p:cNvSpPr/>
          <p:nvPr/>
        </p:nvSpPr>
        <p:spPr>
          <a:xfrm>
            <a:off x="6040440" y="2838600"/>
            <a:ext cx="73080" cy="36360"/>
          </a:xfrm>
          <a:custGeom>
            <a:avLst/>
            <a:gdLst/>
            <a:ahLst/>
            <a:rect l="l" t="t" r="r" b="b"/>
            <a:pathLst>
              <a:path w="42" h="21">
                <a:moveTo>
                  <a:pt x="42" y="11"/>
                </a:moveTo>
                <a:lnTo>
                  <a:pt x="42" y="0"/>
                </a:lnTo>
                <a:lnTo>
                  <a:pt x="0" y="11"/>
                </a:lnTo>
                <a:lnTo>
                  <a:pt x="5" y="21"/>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29" name=""/>
          <p:cNvSpPr/>
          <p:nvPr/>
        </p:nvSpPr>
        <p:spPr>
          <a:xfrm>
            <a:off x="6076800" y="2857680"/>
            <a:ext cx="16200" cy="17280"/>
          </a:xfrm>
          <a:prstGeom prst="line">
            <a:avLst/>
          </a:prstGeom>
          <a:ln w="7920">
            <a:solidFill>
              <a:srgbClr val="ffff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130" name=""/>
          <p:cNvSpPr/>
          <p:nvPr/>
        </p:nvSpPr>
        <p:spPr>
          <a:xfrm>
            <a:off x="6031080" y="2830680"/>
            <a:ext cx="9360" cy="55440"/>
          </a:xfrm>
          <a:custGeom>
            <a:avLst/>
            <a:gdLst/>
            <a:ahLst/>
            <a:rect l="l" t="t" r="r" b="b"/>
            <a:pathLst>
              <a:path w="5" h="32">
                <a:moveTo>
                  <a:pt x="0" y="0"/>
                </a:moveTo>
                <a:lnTo>
                  <a:pt x="0" y="5"/>
                </a:lnTo>
                <a:lnTo>
                  <a:pt x="5" y="32"/>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131" name=""/>
          <p:cNvSpPr/>
          <p:nvPr/>
        </p:nvSpPr>
        <p:spPr>
          <a:xfrm>
            <a:off x="6188040" y="2957400"/>
            <a:ext cx="17640" cy="49320"/>
          </a:xfrm>
          <a:custGeom>
            <a:avLst/>
            <a:gdLst/>
            <a:ahLst/>
            <a:rect l="l" t="t" r="r" b="b"/>
            <a:pathLst>
              <a:path w="10" h="27">
                <a:moveTo>
                  <a:pt x="10" y="27"/>
                </a:moveTo>
                <a:lnTo>
                  <a:pt x="10" y="11"/>
                </a:lnTo>
                <a:lnTo>
                  <a:pt x="0" y="0"/>
                </a:lnTo>
              </a:path>
            </a:pathLst>
          </a:custGeom>
          <a:noFill/>
          <a:ln w="7920">
            <a:solidFill>
              <a:srgbClr val="ffffff"/>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132" name=""/>
          <p:cNvSpPr/>
          <p:nvPr/>
        </p:nvSpPr>
        <p:spPr>
          <a:xfrm flipH="1">
            <a:off x="6168960" y="3263760"/>
            <a:ext cx="44640" cy="36720"/>
          </a:xfrm>
          <a:prstGeom prst="line">
            <a:avLst/>
          </a:prstGeom>
          <a:ln w="7920">
            <a:solidFill>
              <a:srgbClr val="ffff00"/>
            </a:solidFill>
            <a:miter/>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3133" name=""/>
          <p:cNvSpPr/>
          <p:nvPr/>
        </p:nvSpPr>
        <p:spPr>
          <a:xfrm>
            <a:off x="6168960" y="3051000"/>
            <a:ext cx="130320" cy="28800"/>
          </a:xfrm>
          <a:custGeom>
            <a:avLst/>
            <a:gdLst/>
            <a:ahLst/>
            <a:rect l="l" t="t" r="r" b="b"/>
            <a:pathLst>
              <a:path w="72" h="16">
                <a:moveTo>
                  <a:pt x="0" y="16"/>
                </a:moveTo>
                <a:lnTo>
                  <a:pt x="51" y="5"/>
                </a:lnTo>
                <a:lnTo>
                  <a:pt x="51" y="0"/>
                </a:lnTo>
                <a:lnTo>
                  <a:pt x="72" y="0"/>
                </a:lnTo>
              </a:path>
            </a:pathLst>
          </a:custGeom>
          <a:noFill/>
          <a:ln w="7920">
            <a:solidFill>
              <a:srgbClr val="ffffff"/>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134" name=""/>
          <p:cNvSpPr/>
          <p:nvPr/>
        </p:nvSpPr>
        <p:spPr>
          <a:xfrm>
            <a:off x="6380280" y="2857680"/>
            <a:ext cx="54000" cy="36360"/>
          </a:xfrm>
          <a:custGeom>
            <a:avLst/>
            <a:gdLst/>
            <a:ahLst/>
            <a:rect l="l" t="t" r="r" b="b"/>
            <a:pathLst>
              <a:path w="31" h="21">
                <a:moveTo>
                  <a:pt x="0" y="5"/>
                </a:moveTo>
                <a:lnTo>
                  <a:pt x="21" y="5"/>
                </a:lnTo>
                <a:lnTo>
                  <a:pt x="26" y="21"/>
                </a:lnTo>
                <a:lnTo>
                  <a:pt x="31" y="21"/>
                </a:lnTo>
                <a:lnTo>
                  <a:pt x="26" y="0"/>
                </a:lnTo>
                <a:lnTo>
                  <a:pt x="0" y="5"/>
                </a:lnTo>
              </a:path>
            </a:pathLst>
          </a:custGeom>
          <a:noFill/>
          <a:ln w="792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35" name=""/>
          <p:cNvSpPr/>
          <p:nvPr/>
        </p:nvSpPr>
        <p:spPr>
          <a:xfrm>
            <a:off x="6278400" y="2646360"/>
            <a:ext cx="306720" cy="63360"/>
          </a:xfrm>
          <a:custGeom>
            <a:avLst/>
            <a:gdLst/>
            <a:ahLst/>
            <a:rect l="l" t="t" r="r" b="b"/>
            <a:pathLst>
              <a:path w="171" h="37">
                <a:moveTo>
                  <a:pt x="93" y="0"/>
                </a:moveTo>
                <a:lnTo>
                  <a:pt x="99" y="32"/>
                </a:lnTo>
                <a:lnTo>
                  <a:pt x="124" y="26"/>
                </a:lnTo>
                <a:lnTo>
                  <a:pt x="130" y="37"/>
                </a:lnTo>
                <a:lnTo>
                  <a:pt x="171" y="32"/>
                </a:lnTo>
                <a:lnTo>
                  <a:pt x="150" y="32"/>
                </a:lnTo>
                <a:lnTo>
                  <a:pt x="145" y="16"/>
                </a:lnTo>
                <a:lnTo>
                  <a:pt x="135" y="16"/>
                </a:lnTo>
                <a:lnTo>
                  <a:pt x="135" y="5"/>
                </a:lnTo>
                <a:lnTo>
                  <a:pt x="0" y="26"/>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136" name=""/>
          <p:cNvSpPr/>
          <p:nvPr/>
        </p:nvSpPr>
        <p:spPr>
          <a:xfrm>
            <a:off x="6566040" y="2681280"/>
            <a:ext cx="19080" cy="19080"/>
          </a:xfrm>
          <a:custGeom>
            <a:avLst/>
            <a:gdLst/>
            <a:ahLst/>
            <a:rect l="l" t="t" r="r" b="b"/>
            <a:pathLst>
              <a:path w="10" h="11">
                <a:moveTo>
                  <a:pt x="5" y="0"/>
                </a:moveTo>
                <a:lnTo>
                  <a:pt x="0" y="5"/>
                </a:lnTo>
                <a:lnTo>
                  <a:pt x="10" y="11"/>
                </a:lnTo>
              </a:path>
            </a:pathLst>
          </a:custGeom>
          <a:noFill/>
          <a:ln w="7920">
            <a:solidFill>
              <a:srgbClr val="ffffff"/>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137" name=""/>
          <p:cNvSpPr/>
          <p:nvPr/>
        </p:nvSpPr>
        <p:spPr>
          <a:xfrm>
            <a:off x="6483240" y="2590920"/>
            <a:ext cx="2880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38" name=""/>
          <p:cNvSpPr/>
          <p:nvPr/>
        </p:nvSpPr>
        <p:spPr>
          <a:xfrm>
            <a:off x="6188040" y="2489040"/>
            <a:ext cx="73080" cy="138240"/>
          </a:xfrm>
          <a:custGeom>
            <a:avLst/>
            <a:gdLst/>
            <a:ahLst/>
            <a:rect l="l" t="t" r="r" b="b"/>
            <a:pathLst>
              <a:path w="41" h="79">
                <a:moveTo>
                  <a:pt x="41" y="63"/>
                </a:moveTo>
                <a:lnTo>
                  <a:pt x="41" y="74"/>
                </a:lnTo>
                <a:lnTo>
                  <a:pt x="41" y="79"/>
                </a:lnTo>
                <a:lnTo>
                  <a:pt x="36" y="63"/>
                </a:lnTo>
                <a:lnTo>
                  <a:pt x="26" y="58"/>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9" name=""/>
          <p:cNvSpPr/>
          <p:nvPr/>
        </p:nvSpPr>
        <p:spPr>
          <a:xfrm>
            <a:off x="6178680" y="2433600"/>
            <a:ext cx="15840" cy="27000"/>
          </a:xfrm>
          <a:custGeom>
            <a:avLst/>
            <a:gdLst/>
            <a:ahLst/>
            <a:rect l="l" t="t" r="r" b="b"/>
            <a:pathLst>
              <a:path w="10" h="16">
                <a:moveTo>
                  <a:pt x="0" y="16"/>
                </a:moveTo>
                <a:lnTo>
                  <a:pt x="0" y="5"/>
                </a:lnTo>
                <a:lnTo>
                  <a:pt x="10" y="0"/>
                </a:lnTo>
              </a:path>
            </a:pathLst>
          </a:custGeom>
          <a:noFill/>
          <a:ln w="7920">
            <a:solidFill>
              <a:srgbClr val="ffffff"/>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140" name=""/>
          <p:cNvSpPr/>
          <p:nvPr/>
        </p:nvSpPr>
        <p:spPr>
          <a:xfrm>
            <a:off x="6797520" y="2811600"/>
            <a:ext cx="46080" cy="1440"/>
          </a:xfrm>
          <a:prstGeom prst="line">
            <a:avLst/>
          </a:prstGeom>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41" name=""/>
          <p:cNvSpPr/>
          <p:nvPr/>
        </p:nvSpPr>
        <p:spPr>
          <a:xfrm flipH="1" flipV="1">
            <a:off x="5751000" y="2488680"/>
            <a:ext cx="250920" cy="71640"/>
          </a:xfrm>
          <a:prstGeom prst="line">
            <a:avLst/>
          </a:prstGeom>
          <a:ln w="7920">
            <a:solidFill>
              <a:srgbClr val="ffffff"/>
            </a:solidFill>
            <a:miter/>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142" name=""/>
          <p:cNvSpPr/>
          <p:nvPr/>
        </p:nvSpPr>
        <p:spPr>
          <a:xfrm>
            <a:off x="5549760" y="3216240"/>
            <a:ext cx="82800" cy="92160"/>
          </a:xfrm>
          <a:custGeom>
            <a:avLst/>
            <a:gdLst/>
            <a:ahLst/>
            <a:rect l="l" t="t" r="r" b="b"/>
            <a:pathLst>
              <a:path w="46" h="53">
                <a:moveTo>
                  <a:pt x="46" y="53"/>
                </a:moveTo>
                <a:lnTo>
                  <a:pt x="10" y="27"/>
                </a:lnTo>
                <a:lnTo>
                  <a:pt x="0"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43" name=""/>
          <p:cNvSpPr/>
          <p:nvPr/>
        </p:nvSpPr>
        <p:spPr>
          <a:xfrm>
            <a:off x="6068880" y="4435560"/>
            <a:ext cx="192240" cy="147600"/>
          </a:xfrm>
          <a:custGeom>
            <a:avLst/>
            <a:gdLst/>
            <a:ahLst/>
            <a:rect l="l" t="t" r="r" b="b"/>
            <a:pathLst>
              <a:path w="108" h="85">
                <a:moveTo>
                  <a:pt x="31" y="69"/>
                </a:moveTo>
                <a:lnTo>
                  <a:pt x="57" y="48"/>
                </a:lnTo>
                <a:lnTo>
                  <a:pt x="72" y="64"/>
                </a:lnTo>
                <a:lnTo>
                  <a:pt x="87" y="64"/>
                </a:lnTo>
                <a:lnTo>
                  <a:pt x="98" y="53"/>
                </a:lnTo>
                <a:lnTo>
                  <a:pt x="82" y="32"/>
                </a:lnTo>
                <a:lnTo>
                  <a:pt x="108" y="11"/>
                </a:lnTo>
                <a:lnTo>
                  <a:pt x="103" y="0"/>
                </a:lnTo>
                <a:lnTo>
                  <a:pt x="41" y="53"/>
                </a:lnTo>
                <a:lnTo>
                  <a:pt x="20" y="64"/>
                </a:lnTo>
                <a:lnTo>
                  <a:pt x="0"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4" name=""/>
          <p:cNvSpPr/>
          <p:nvPr/>
        </p:nvSpPr>
        <p:spPr>
          <a:xfrm>
            <a:off x="6251400" y="4037040"/>
            <a:ext cx="479520" cy="480960"/>
          </a:xfrm>
          <a:custGeom>
            <a:avLst/>
            <a:gdLst/>
            <a:ahLst/>
            <a:rect l="l" t="t" r="r" b="b"/>
            <a:pathLst>
              <a:path w="268" h="276">
                <a:moveTo>
                  <a:pt x="0" y="239"/>
                </a:moveTo>
                <a:lnTo>
                  <a:pt x="31" y="249"/>
                </a:lnTo>
                <a:lnTo>
                  <a:pt x="52" y="265"/>
                </a:lnTo>
                <a:lnTo>
                  <a:pt x="62" y="270"/>
                </a:lnTo>
                <a:lnTo>
                  <a:pt x="83" y="260"/>
                </a:lnTo>
                <a:lnTo>
                  <a:pt x="139" y="249"/>
                </a:lnTo>
                <a:lnTo>
                  <a:pt x="155" y="249"/>
                </a:lnTo>
                <a:lnTo>
                  <a:pt x="176" y="276"/>
                </a:lnTo>
                <a:lnTo>
                  <a:pt x="227" y="244"/>
                </a:lnTo>
                <a:lnTo>
                  <a:pt x="258" y="217"/>
                </a:lnTo>
                <a:lnTo>
                  <a:pt x="243" y="212"/>
                </a:lnTo>
                <a:lnTo>
                  <a:pt x="243" y="207"/>
                </a:lnTo>
                <a:lnTo>
                  <a:pt x="212" y="186"/>
                </a:lnTo>
                <a:lnTo>
                  <a:pt x="181" y="196"/>
                </a:lnTo>
                <a:lnTo>
                  <a:pt x="176" y="191"/>
                </a:lnTo>
                <a:lnTo>
                  <a:pt x="170" y="191"/>
                </a:lnTo>
                <a:lnTo>
                  <a:pt x="155" y="143"/>
                </a:lnTo>
                <a:lnTo>
                  <a:pt x="124" y="133"/>
                </a:lnTo>
                <a:lnTo>
                  <a:pt x="119" y="138"/>
                </a:lnTo>
                <a:lnTo>
                  <a:pt x="98" y="117"/>
                </a:lnTo>
                <a:lnTo>
                  <a:pt x="103" y="43"/>
                </a:lnTo>
                <a:lnTo>
                  <a:pt x="93" y="11"/>
                </a:lnTo>
                <a:lnTo>
                  <a:pt x="93" y="0"/>
                </a:lnTo>
                <a:lnTo>
                  <a:pt x="52" y="16"/>
                </a:lnTo>
                <a:lnTo>
                  <a:pt x="41" y="16"/>
                </a:lnTo>
                <a:lnTo>
                  <a:pt x="46" y="43"/>
                </a:lnTo>
                <a:lnTo>
                  <a:pt x="52" y="64"/>
                </a:lnTo>
                <a:lnTo>
                  <a:pt x="62" y="37"/>
                </a:lnTo>
                <a:lnTo>
                  <a:pt x="103" y="43"/>
                </a:lnTo>
                <a:lnTo>
                  <a:pt x="114" y="48"/>
                </a:lnTo>
                <a:lnTo>
                  <a:pt x="119" y="69"/>
                </a:lnTo>
                <a:lnTo>
                  <a:pt x="145" y="64"/>
                </a:lnTo>
                <a:lnTo>
                  <a:pt x="201" y="85"/>
                </a:lnTo>
                <a:lnTo>
                  <a:pt x="248" y="69"/>
                </a:lnTo>
                <a:lnTo>
                  <a:pt x="268" y="13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5" name=""/>
          <p:cNvSpPr/>
          <p:nvPr/>
        </p:nvSpPr>
        <p:spPr>
          <a:xfrm>
            <a:off x="6122880" y="4178160"/>
            <a:ext cx="304920" cy="192240"/>
          </a:xfrm>
          <a:custGeom>
            <a:avLst/>
            <a:gdLst/>
            <a:ahLst/>
            <a:rect l="l" t="t" r="r" b="b"/>
            <a:pathLst>
              <a:path w="170" h="111">
                <a:moveTo>
                  <a:pt x="170" y="26"/>
                </a:moveTo>
                <a:lnTo>
                  <a:pt x="72" y="37"/>
                </a:lnTo>
                <a:lnTo>
                  <a:pt x="51" y="42"/>
                </a:lnTo>
                <a:lnTo>
                  <a:pt x="15" y="58"/>
                </a:lnTo>
                <a:lnTo>
                  <a:pt x="0" y="111"/>
                </a:lnTo>
                <a:lnTo>
                  <a:pt x="41" y="63"/>
                </a:lnTo>
                <a:lnTo>
                  <a:pt x="77" y="42"/>
                </a:lnTo>
                <a:lnTo>
                  <a:pt x="93"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6" name=""/>
          <p:cNvSpPr/>
          <p:nvPr/>
        </p:nvSpPr>
        <p:spPr>
          <a:xfrm>
            <a:off x="6289560" y="4149720"/>
            <a:ext cx="42840" cy="28440"/>
          </a:xfrm>
          <a:custGeom>
            <a:avLst/>
            <a:gdLst/>
            <a:ahLst/>
            <a:rect l="l" t="t" r="r" b="b"/>
            <a:pathLst>
              <a:path w="25" h="16">
                <a:moveTo>
                  <a:pt x="0" y="16"/>
                </a:moveTo>
                <a:lnTo>
                  <a:pt x="5" y="16"/>
                </a:lnTo>
                <a:lnTo>
                  <a:pt x="15" y="5"/>
                </a:lnTo>
                <a:lnTo>
                  <a:pt x="25" y="0"/>
                </a:lnTo>
              </a:path>
            </a:pathLst>
          </a:custGeom>
          <a:noFill/>
          <a:ln w="7920">
            <a:solidFill>
              <a:srgbClr val="ffffff"/>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147" name=""/>
          <p:cNvSpPr/>
          <p:nvPr/>
        </p:nvSpPr>
        <p:spPr>
          <a:xfrm>
            <a:off x="6332400" y="4103640"/>
            <a:ext cx="30240" cy="46080"/>
          </a:xfrm>
          <a:custGeom>
            <a:avLst/>
            <a:gdLst/>
            <a:ahLst/>
            <a:rect l="l" t="t" r="r" b="b"/>
            <a:pathLst>
              <a:path w="16" h="27">
                <a:moveTo>
                  <a:pt x="0" y="27"/>
                </a:moveTo>
                <a:lnTo>
                  <a:pt x="6" y="21"/>
                </a:lnTo>
                <a:lnTo>
                  <a:pt x="11" y="6"/>
                </a:lnTo>
                <a:lnTo>
                  <a:pt x="16" y="0"/>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48" name=""/>
          <p:cNvSpPr/>
          <p:nvPr/>
        </p:nvSpPr>
        <p:spPr>
          <a:xfrm>
            <a:off x="6113520" y="4370400"/>
            <a:ext cx="9360" cy="46080"/>
          </a:xfrm>
          <a:custGeom>
            <a:avLst/>
            <a:gdLst/>
            <a:ahLst/>
            <a:rect l="l" t="t" r="r" b="b"/>
            <a:pathLst>
              <a:path w="5" h="26">
                <a:moveTo>
                  <a:pt x="5" y="0"/>
                </a:moveTo>
                <a:lnTo>
                  <a:pt x="5" y="21"/>
                </a:lnTo>
                <a:lnTo>
                  <a:pt x="0" y="26"/>
                </a:lnTo>
              </a:path>
            </a:pathLst>
          </a:custGeom>
          <a:noFill/>
          <a:ln w="7920">
            <a:solidFill>
              <a:srgbClr val="ffff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49" name=""/>
          <p:cNvSpPr/>
          <p:nvPr/>
        </p:nvSpPr>
        <p:spPr>
          <a:xfrm>
            <a:off x="6093000" y="4416480"/>
            <a:ext cx="20520" cy="38160"/>
          </a:xfrm>
          <a:custGeom>
            <a:avLst/>
            <a:gdLst/>
            <a:ahLst/>
            <a:rect l="l" t="t" r="r" b="b"/>
            <a:pathLst>
              <a:path w="11" h="22">
                <a:moveTo>
                  <a:pt x="11" y="0"/>
                </a:moveTo>
                <a:lnTo>
                  <a:pt x="11" y="6"/>
                </a:lnTo>
                <a:lnTo>
                  <a:pt x="11" y="16"/>
                </a:lnTo>
                <a:lnTo>
                  <a:pt x="0" y="22"/>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150" name=""/>
          <p:cNvSpPr/>
          <p:nvPr/>
        </p:nvSpPr>
        <p:spPr>
          <a:xfrm>
            <a:off x="6040440" y="4454640"/>
            <a:ext cx="52560" cy="36360"/>
          </a:xfrm>
          <a:custGeom>
            <a:avLst/>
            <a:gdLst/>
            <a:ahLst/>
            <a:rect l="l" t="t" r="r" b="b"/>
            <a:pathLst>
              <a:path w="31" h="21">
                <a:moveTo>
                  <a:pt x="31" y="0"/>
                </a:moveTo>
                <a:lnTo>
                  <a:pt x="26" y="0"/>
                </a:lnTo>
                <a:lnTo>
                  <a:pt x="16" y="5"/>
                </a:lnTo>
                <a:lnTo>
                  <a:pt x="0" y="21"/>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51" name=""/>
          <p:cNvSpPr/>
          <p:nvPr/>
        </p:nvSpPr>
        <p:spPr>
          <a:xfrm>
            <a:off x="6251400" y="4259160"/>
            <a:ext cx="204840" cy="266760"/>
          </a:xfrm>
          <a:custGeom>
            <a:avLst/>
            <a:gdLst/>
            <a:ahLst/>
            <a:rect l="l" t="t" r="r" b="b"/>
            <a:pathLst>
              <a:path w="114" h="154">
                <a:moveTo>
                  <a:pt x="52" y="154"/>
                </a:moveTo>
                <a:lnTo>
                  <a:pt x="41" y="143"/>
                </a:lnTo>
                <a:lnTo>
                  <a:pt x="21" y="149"/>
                </a:lnTo>
                <a:lnTo>
                  <a:pt x="10" y="133"/>
                </a:lnTo>
                <a:lnTo>
                  <a:pt x="0" y="128"/>
                </a:lnTo>
                <a:lnTo>
                  <a:pt x="0" y="112"/>
                </a:lnTo>
                <a:lnTo>
                  <a:pt x="0" y="85"/>
                </a:lnTo>
                <a:lnTo>
                  <a:pt x="52" y="75"/>
                </a:lnTo>
                <a:lnTo>
                  <a:pt x="52" y="53"/>
                </a:lnTo>
                <a:lnTo>
                  <a:pt x="57" y="75"/>
                </a:lnTo>
                <a:lnTo>
                  <a:pt x="88" y="69"/>
                </a:lnTo>
                <a:lnTo>
                  <a:pt x="93" y="75"/>
                </a:lnTo>
                <a:lnTo>
                  <a:pt x="98" y="64"/>
                </a:lnTo>
                <a:lnTo>
                  <a:pt x="114" y="64"/>
                </a:lnTo>
                <a:lnTo>
                  <a:pt x="11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2" name=""/>
          <p:cNvSpPr/>
          <p:nvPr/>
        </p:nvSpPr>
        <p:spPr>
          <a:xfrm>
            <a:off x="6332400" y="4065480"/>
            <a:ext cx="101880" cy="57240"/>
          </a:xfrm>
          <a:custGeom>
            <a:avLst/>
            <a:gdLst/>
            <a:ahLst/>
            <a:rect l="l" t="t" r="r" b="b"/>
            <a:pathLst>
              <a:path w="57" h="32">
                <a:moveTo>
                  <a:pt x="0" y="0"/>
                </a:moveTo>
                <a:lnTo>
                  <a:pt x="16" y="5"/>
                </a:lnTo>
                <a:lnTo>
                  <a:pt x="31" y="0"/>
                </a:lnTo>
                <a:lnTo>
                  <a:pt x="42" y="0"/>
                </a:lnTo>
                <a:lnTo>
                  <a:pt x="52" y="5"/>
                </a:lnTo>
                <a:lnTo>
                  <a:pt x="57" y="32"/>
                </a:lnTo>
              </a:path>
            </a:pathLst>
          </a:custGeom>
          <a:noFill/>
          <a:ln w="7920">
            <a:solidFill>
              <a:srgbClr val="ffff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53" name=""/>
          <p:cNvSpPr/>
          <p:nvPr/>
        </p:nvSpPr>
        <p:spPr>
          <a:xfrm>
            <a:off x="6434280" y="4073400"/>
            <a:ext cx="39600" cy="49320"/>
          </a:xfrm>
          <a:custGeom>
            <a:avLst/>
            <a:gdLst/>
            <a:ahLst/>
            <a:rect l="l" t="t" r="r" b="b"/>
            <a:pathLst>
              <a:path w="21" h="27">
                <a:moveTo>
                  <a:pt x="0" y="27"/>
                </a:moveTo>
                <a:lnTo>
                  <a:pt x="0" y="22"/>
                </a:lnTo>
                <a:lnTo>
                  <a:pt x="11" y="6"/>
                </a:lnTo>
                <a:lnTo>
                  <a:pt x="21" y="0"/>
                </a:lnTo>
              </a:path>
            </a:pathLst>
          </a:custGeom>
          <a:noFill/>
          <a:ln w="7920">
            <a:solidFill>
              <a:srgbClr val="ffff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154" name=""/>
          <p:cNvSpPr/>
          <p:nvPr/>
        </p:nvSpPr>
        <p:spPr>
          <a:xfrm>
            <a:off x="6512040" y="3825720"/>
            <a:ext cx="42840" cy="92160"/>
          </a:xfrm>
          <a:custGeom>
            <a:avLst/>
            <a:gdLst/>
            <a:ahLst/>
            <a:rect l="l" t="t" r="r" b="b"/>
            <a:pathLst>
              <a:path w="25" h="53">
                <a:moveTo>
                  <a:pt x="25" y="53"/>
                </a:moveTo>
                <a:lnTo>
                  <a:pt x="10" y="43"/>
                </a:lnTo>
                <a:lnTo>
                  <a:pt x="0" y="32"/>
                </a:lnTo>
                <a:lnTo>
                  <a:pt x="5" y="27"/>
                </a:lnTo>
                <a:lnTo>
                  <a:pt x="5" y="0"/>
                </a:lnTo>
              </a:path>
            </a:pathLst>
          </a:custGeom>
          <a:noFill/>
          <a:ln w="7920">
            <a:solidFill>
              <a:srgbClr val="ffff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55" name=""/>
          <p:cNvSpPr/>
          <p:nvPr/>
        </p:nvSpPr>
        <p:spPr>
          <a:xfrm>
            <a:off x="7016760" y="3706920"/>
            <a:ext cx="212760" cy="101520"/>
          </a:xfrm>
          <a:custGeom>
            <a:avLst/>
            <a:gdLst/>
            <a:ahLst/>
            <a:rect l="l" t="t" r="r" b="b"/>
            <a:pathLst>
              <a:path w="119" h="59">
                <a:moveTo>
                  <a:pt x="0" y="6"/>
                </a:moveTo>
                <a:lnTo>
                  <a:pt x="0" y="53"/>
                </a:lnTo>
                <a:lnTo>
                  <a:pt x="26" y="59"/>
                </a:lnTo>
                <a:lnTo>
                  <a:pt x="37" y="53"/>
                </a:lnTo>
                <a:lnTo>
                  <a:pt x="57" y="43"/>
                </a:lnTo>
                <a:lnTo>
                  <a:pt x="83" y="37"/>
                </a:lnTo>
                <a:lnTo>
                  <a:pt x="93" y="37"/>
                </a:lnTo>
                <a:lnTo>
                  <a:pt x="11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6" name=""/>
          <p:cNvSpPr/>
          <p:nvPr/>
        </p:nvSpPr>
        <p:spPr>
          <a:xfrm>
            <a:off x="7275600" y="3689280"/>
            <a:ext cx="147600" cy="100080"/>
          </a:xfrm>
          <a:custGeom>
            <a:avLst/>
            <a:gdLst/>
            <a:ahLst/>
            <a:rect l="l" t="t" r="r" b="b"/>
            <a:pathLst>
              <a:path w="83" h="58">
                <a:moveTo>
                  <a:pt x="83" y="53"/>
                </a:moveTo>
                <a:lnTo>
                  <a:pt x="62" y="10"/>
                </a:lnTo>
                <a:lnTo>
                  <a:pt x="0" y="0"/>
                </a:lnTo>
                <a:lnTo>
                  <a:pt x="16" y="26"/>
                </a:lnTo>
                <a:lnTo>
                  <a:pt x="21" y="32"/>
                </a:lnTo>
                <a:lnTo>
                  <a:pt x="52" y="47"/>
                </a:lnTo>
                <a:lnTo>
                  <a:pt x="72" y="5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7" name=""/>
          <p:cNvSpPr/>
          <p:nvPr/>
        </p:nvSpPr>
        <p:spPr>
          <a:xfrm>
            <a:off x="6972480" y="3797280"/>
            <a:ext cx="182520" cy="176400"/>
          </a:xfrm>
          <a:custGeom>
            <a:avLst/>
            <a:gdLst/>
            <a:ahLst/>
            <a:rect l="l" t="t" r="r" b="b"/>
            <a:pathLst>
              <a:path w="103" h="101">
                <a:moveTo>
                  <a:pt x="5" y="101"/>
                </a:moveTo>
                <a:lnTo>
                  <a:pt x="0" y="96"/>
                </a:lnTo>
                <a:lnTo>
                  <a:pt x="25" y="0"/>
                </a:lnTo>
                <a:lnTo>
                  <a:pt x="41" y="27"/>
                </a:lnTo>
                <a:lnTo>
                  <a:pt x="103" y="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8" name=""/>
          <p:cNvSpPr/>
          <p:nvPr/>
        </p:nvSpPr>
        <p:spPr>
          <a:xfrm>
            <a:off x="6630840" y="4435560"/>
            <a:ext cx="349560" cy="203040"/>
          </a:xfrm>
          <a:custGeom>
            <a:avLst/>
            <a:gdLst/>
            <a:ahLst/>
            <a:rect l="l" t="t" r="r" b="b"/>
            <a:pathLst>
              <a:path w="196" h="117">
                <a:moveTo>
                  <a:pt x="0" y="80"/>
                </a:moveTo>
                <a:lnTo>
                  <a:pt x="10" y="74"/>
                </a:lnTo>
                <a:lnTo>
                  <a:pt x="31" y="69"/>
                </a:lnTo>
                <a:lnTo>
                  <a:pt x="46" y="48"/>
                </a:lnTo>
                <a:lnTo>
                  <a:pt x="72" y="27"/>
                </a:lnTo>
                <a:lnTo>
                  <a:pt x="93" y="27"/>
                </a:lnTo>
                <a:lnTo>
                  <a:pt x="98" y="27"/>
                </a:lnTo>
                <a:lnTo>
                  <a:pt x="134" y="21"/>
                </a:lnTo>
                <a:lnTo>
                  <a:pt x="160" y="0"/>
                </a:lnTo>
                <a:lnTo>
                  <a:pt x="191" y="32"/>
                </a:lnTo>
                <a:lnTo>
                  <a:pt x="196" y="11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9" name=""/>
          <p:cNvSpPr/>
          <p:nvPr/>
        </p:nvSpPr>
        <p:spPr>
          <a:xfrm>
            <a:off x="6972480" y="4491000"/>
            <a:ext cx="110880" cy="101520"/>
          </a:xfrm>
          <a:custGeom>
            <a:avLst/>
            <a:gdLst/>
            <a:ahLst/>
            <a:rect l="l" t="t" r="r" b="b"/>
            <a:pathLst>
              <a:path w="62" h="58">
                <a:moveTo>
                  <a:pt x="62" y="21"/>
                </a:moveTo>
                <a:lnTo>
                  <a:pt x="56" y="32"/>
                </a:lnTo>
                <a:lnTo>
                  <a:pt x="46" y="42"/>
                </a:lnTo>
                <a:lnTo>
                  <a:pt x="41" y="58"/>
                </a:lnTo>
                <a:lnTo>
                  <a:pt x="36" y="58"/>
                </a:lnTo>
                <a:lnTo>
                  <a:pt x="15" y="32"/>
                </a:lnTo>
                <a:lnTo>
                  <a:pt x="0" y="0"/>
                </a:lnTo>
              </a:path>
            </a:pathLst>
          </a:custGeom>
          <a:noFill/>
          <a:ln w="7920">
            <a:solidFill>
              <a:srgbClr val="ffff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0" name=""/>
          <p:cNvSpPr/>
          <p:nvPr/>
        </p:nvSpPr>
        <p:spPr>
          <a:xfrm>
            <a:off x="7423200" y="3438360"/>
            <a:ext cx="100080" cy="322560"/>
          </a:xfrm>
          <a:custGeom>
            <a:avLst/>
            <a:gdLst/>
            <a:ahLst/>
            <a:rect l="l" t="t" r="r" b="b"/>
            <a:pathLst>
              <a:path w="56" h="185">
                <a:moveTo>
                  <a:pt x="0" y="185"/>
                </a:moveTo>
                <a:lnTo>
                  <a:pt x="10" y="159"/>
                </a:lnTo>
                <a:lnTo>
                  <a:pt x="20" y="106"/>
                </a:lnTo>
                <a:lnTo>
                  <a:pt x="36" y="84"/>
                </a:lnTo>
                <a:lnTo>
                  <a:pt x="56" y="79"/>
                </a:lnTo>
                <a:lnTo>
                  <a:pt x="51" y="69"/>
                </a:lnTo>
                <a:lnTo>
                  <a:pt x="36" y="63"/>
                </a:lnTo>
                <a:lnTo>
                  <a:pt x="10" y="47"/>
                </a:lnTo>
                <a:lnTo>
                  <a:pt x="25" y="26"/>
                </a:lnTo>
                <a:lnTo>
                  <a:pt x="20" y="21"/>
                </a:lnTo>
                <a:lnTo>
                  <a:pt x="10" y="0"/>
                </a:lnTo>
                <a:lnTo>
                  <a:pt x="25" y="21"/>
                </a:lnTo>
                <a:lnTo>
                  <a:pt x="36" y="2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1" name=""/>
          <p:cNvSpPr/>
          <p:nvPr/>
        </p:nvSpPr>
        <p:spPr>
          <a:xfrm>
            <a:off x="7304040" y="3521160"/>
            <a:ext cx="44640" cy="11160"/>
          </a:xfrm>
          <a:custGeom>
            <a:avLst/>
            <a:gdLst/>
            <a:ahLst/>
            <a:rect l="l" t="t" r="r" b="b"/>
            <a:pathLst>
              <a:path w="25" h="6">
                <a:moveTo>
                  <a:pt x="0" y="6"/>
                </a:moveTo>
                <a:lnTo>
                  <a:pt x="5" y="0"/>
                </a:lnTo>
                <a:lnTo>
                  <a:pt x="15" y="0"/>
                </a:lnTo>
                <a:lnTo>
                  <a:pt x="25" y="0"/>
                </a:lnTo>
              </a:path>
            </a:pathLst>
          </a:custGeom>
          <a:noFill/>
          <a:ln w="7920">
            <a:solidFill>
              <a:srgbClr val="ffff00"/>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162" name=""/>
          <p:cNvSpPr/>
          <p:nvPr/>
        </p:nvSpPr>
        <p:spPr>
          <a:xfrm>
            <a:off x="7348680" y="3494160"/>
            <a:ext cx="39600" cy="27000"/>
          </a:xfrm>
          <a:custGeom>
            <a:avLst/>
            <a:gdLst/>
            <a:ahLst/>
            <a:rect l="l" t="t" r="r" b="b"/>
            <a:pathLst>
              <a:path w="21" h="16">
                <a:moveTo>
                  <a:pt x="0" y="16"/>
                </a:moveTo>
                <a:lnTo>
                  <a:pt x="6" y="11"/>
                </a:lnTo>
                <a:lnTo>
                  <a:pt x="16" y="6"/>
                </a:lnTo>
                <a:lnTo>
                  <a:pt x="21" y="0"/>
                </a:lnTo>
              </a:path>
            </a:pathLst>
          </a:custGeom>
          <a:noFill/>
          <a:ln w="7920">
            <a:solidFill>
              <a:srgbClr val="ffff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163" name=""/>
          <p:cNvSpPr/>
          <p:nvPr/>
        </p:nvSpPr>
        <p:spPr>
          <a:xfrm>
            <a:off x="7388280" y="3494160"/>
            <a:ext cx="15840" cy="9360"/>
          </a:xfrm>
          <a:custGeom>
            <a:avLst/>
            <a:gdLst/>
            <a:ahLst/>
            <a:rect l="l" t="t" r="r" b="b"/>
            <a:pathLst>
              <a:path w="10" h="6">
                <a:moveTo>
                  <a:pt x="0" y="0"/>
                </a:moveTo>
                <a:lnTo>
                  <a:pt x="5" y="0"/>
                </a:lnTo>
                <a:lnTo>
                  <a:pt x="10" y="0"/>
                </a:lnTo>
                <a:lnTo>
                  <a:pt x="10" y="6"/>
                </a:lnTo>
              </a:path>
            </a:pathLst>
          </a:custGeom>
          <a:noFill/>
          <a:ln w="7920">
            <a:solidFill>
              <a:srgbClr val="ffff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164" name=""/>
          <p:cNvSpPr/>
          <p:nvPr/>
        </p:nvSpPr>
        <p:spPr>
          <a:xfrm>
            <a:off x="7404120" y="3503520"/>
            <a:ext cx="46080" cy="1800"/>
          </a:xfrm>
          <a:custGeom>
            <a:avLst/>
            <a:gdLst/>
            <a:ahLst/>
            <a:rect l="l" t="t" r="r" b="b"/>
            <a:pathLst>
              <a:path w="26" h="0">
                <a:moveTo>
                  <a:pt x="0" y="0"/>
                </a:moveTo>
                <a:lnTo>
                  <a:pt x="11" y="0"/>
                </a:lnTo>
                <a:lnTo>
                  <a:pt x="16" y="0"/>
                </a:lnTo>
                <a:lnTo>
                  <a:pt x="26" y="0"/>
                </a:lnTo>
              </a:path>
            </a:pathLst>
          </a:custGeom>
          <a:noFill/>
          <a:ln w="7920">
            <a:solidFill>
              <a:srgbClr val="ffff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165" name=""/>
          <p:cNvSpPr/>
          <p:nvPr/>
        </p:nvSpPr>
        <p:spPr>
          <a:xfrm>
            <a:off x="7477200" y="3336840"/>
            <a:ext cx="20520" cy="38160"/>
          </a:xfrm>
          <a:custGeom>
            <a:avLst/>
            <a:gdLst/>
            <a:ahLst/>
            <a:rect l="l" t="t" r="r" b="b"/>
            <a:pathLst>
              <a:path w="10" h="22">
                <a:moveTo>
                  <a:pt x="5" y="0"/>
                </a:moveTo>
                <a:lnTo>
                  <a:pt x="10" y="11"/>
                </a:lnTo>
                <a:lnTo>
                  <a:pt x="5" y="16"/>
                </a:lnTo>
                <a:lnTo>
                  <a:pt x="0" y="22"/>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166" name=""/>
          <p:cNvSpPr/>
          <p:nvPr/>
        </p:nvSpPr>
        <p:spPr>
          <a:xfrm>
            <a:off x="7477200" y="3375000"/>
            <a:ext cx="1440" cy="7920"/>
          </a:xfrm>
          <a:prstGeom prst="rect">
            <a:avLst/>
          </a:prstGeom>
          <a:noFill/>
          <a:ln w="7920">
            <a:solidFill>
              <a:srgbClr val="ffff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167" name=""/>
          <p:cNvSpPr/>
          <p:nvPr/>
        </p:nvSpPr>
        <p:spPr>
          <a:xfrm>
            <a:off x="7469280" y="3382920"/>
            <a:ext cx="7920" cy="9720"/>
          </a:xfrm>
          <a:custGeom>
            <a:avLst/>
            <a:gdLst/>
            <a:ahLst/>
            <a:rect l="l" t="t" r="r" b="b"/>
            <a:pathLst>
              <a:path w="6" h="5">
                <a:moveTo>
                  <a:pt x="6" y="0"/>
                </a:moveTo>
                <a:lnTo>
                  <a:pt x="6" y="0"/>
                </a:lnTo>
                <a:lnTo>
                  <a:pt x="0" y="0"/>
                </a:lnTo>
                <a:lnTo>
                  <a:pt x="0" y="5"/>
                </a:lnTo>
              </a:path>
            </a:pathLst>
          </a:custGeom>
          <a:noFill/>
          <a:ln w="7920">
            <a:solidFill>
              <a:srgbClr val="ffff00"/>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168" name=""/>
          <p:cNvSpPr/>
          <p:nvPr/>
        </p:nvSpPr>
        <p:spPr>
          <a:xfrm>
            <a:off x="7450200" y="3392640"/>
            <a:ext cx="19080" cy="45720"/>
          </a:xfrm>
          <a:custGeom>
            <a:avLst/>
            <a:gdLst/>
            <a:ahLst/>
            <a:rect l="l" t="t" r="r" b="b"/>
            <a:pathLst>
              <a:path w="10" h="27">
                <a:moveTo>
                  <a:pt x="10" y="0"/>
                </a:moveTo>
                <a:lnTo>
                  <a:pt x="10" y="11"/>
                </a:lnTo>
                <a:lnTo>
                  <a:pt x="5" y="16"/>
                </a:lnTo>
                <a:lnTo>
                  <a:pt x="0" y="27"/>
                </a:lnTo>
              </a:path>
            </a:pathLst>
          </a:custGeom>
          <a:noFill/>
          <a:ln w="7920">
            <a:solidFill>
              <a:srgbClr val="ffff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69" name=""/>
          <p:cNvSpPr/>
          <p:nvPr/>
        </p:nvSpPr>
        <p:spPr>
          <a:xfrm>
            <a:off x="7359480" y="3427560"/>
            <a:ext cx="90720" cy="10800"/>
          </a:xfrm>
          <a:custGeom>
            <a:avLst/>
            <a:gdLst/>
            <a:ahLst/>
            <a:rect l="l" t="t" r="r" b="b"/>
            <a:pathLst>
              <a:path w="51" h="6">
                <a:moveTo>
                  <a:pt x="51" y="6"/>
                </a:moveTo>
                <a:lnTo>
                  <a:pt x="36" y="6"/>
                </a:lnTo>
                <a:lnTo>
                  <a:pt x="20" y="6"/>
                </a:lnTo>
                <a:lnTo>
                  <a:pt x="0" y="0"/>
                </a:lnTo>
              </a:path>
            </a:pathLst>
          </a:custGeom>
          <a:noFill/>
          <a:ln w="7920">
            <a:solidFill>
              <a:srgbClr val="ffff00"/>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3170" name=""/>
          <p:cNvSpPr/>
          <p:nvPr/>
        </p:nvSpPr>
        <p:spPr>
          <a:xfrm>
            <a:off x="7348680" y="3427560"/>
            <a:ext cx="10800" cy="2880"/>
          </a:xfrm>
          <a:custGeom>
            <a:avLst/>
            <a:gdLst/>
            <a:ahLst/>
            <a:rect l="l" t="t" r="r" b="b"/>
            <a:pathLst>
              <a:path w="6" h="0">
                <a:moveTo>
                  <a:pt x="6" y="0"/>
                </a:moveTo>
                <a:lnTo>
                  <a:pt x="6" y="0"/>
                </a:lnTo>
                <a:lnTo>
                  <a:pt x="6" y="0"/>
                </a:lnTo>
                <a:lnTo>
                  <a:pt x="0" y="0"/>
                </a:lnTo>
              </a:path>
            </a:pathLst>
          </a:custGeom>
          <a:noFill/>
          <a:ln w="7920">
            <a:solidFill>
              <a:srgbClr val="ffff00"/>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3171" name=""/>
          <p:cNvSpPr/>
          <p:nvPr/>
        </p:nvSpPr>
        <p:spPr>
          <a:xfrm>
            <a:off x="7534440" y="3355920"/>
            <a:ext cx="17280" cy="36720"/>
          </a:xfrm>
          <a:custGeom>
            <a:avLst/>
            <a:gdLst/>
            <a:ahLst/>
            <a:rect l="l" t="t" r="r" b="b"/>
            <a:pathLst>
              <a:path w="10" h="21">
                <a:moveTo>
                  <a:pt x="0" y="0"/>
                </a:moveTo>
                <a:lnTo>
                  <a:pt x="5" y="5"/>
                </a:lnTo>
                <a:lnTo>
                  <a:pt x="10" y="16"/>
                </a:lnTo>
                <a:lnTo>
                  <a:pt x="10" y="21"/>
                </a:lnTo>
              </a:path>
            </a:pathLst>
          </a:custGeom>
          <a:noFill/>
          <a:ln w="7920">
            <a:solidFill>
              <a:srgbClr val="ffff0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3172" name=""/>
          <p:cNvSpPr/>
          <p:nvPr/>
        </p:nvSpPr>
        <p:spPr>
          <a:xfrm>
            <a:off x="7515360" y="3392640"/>
            <a:ext cx="36360" cy="7920"/>
          </a:xfrm>
          <a:custGeom>
            <a:avLst/>
            <a:gdLst/>
            <a:ahLst/>
            <a:rect l="l" t="t" r="r" b="b"/>
            <a:pathLst>
              <a:path w="21" h="5">
                <a:moveTo>
                  <a:pt x="21" y="0"/>
                </a:moveTo>
                <a:lnTo>
                  <a:pt x="16" y="5"/>
                </a:lnTo>
                <a:lnTo>
                  <a:pt x="5" y="5"/>
                </a:lnTo>
                <a:lnTo>
                  <a:pt x="0" y="0"/>
                </a:lnTo>
              </a:path>
            </a:pathLst>
          </a:custGeom>
          <a:noFill/>
          <a:ln w="7920">
            <a:solidFill>
              <a:srgbClr val="ffff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173" name=""/>
          <p:cNvSpPr/>
          <p:nvPr/>
        </p:nvSpPr>
        <p:spPr>
          <a:xfrm>
            <a:off x="7497720" y="3355920"/>
            <a:ext cx="17640" cy="36720"/>
          </a:xfrm>
          <a:custGeom>
            <a:avLst/>
            <a:gdLst/>
            <a:ahLst/>
            <a:rect l="l" t="t" r="r" b="b"/>
            <a:pathLst>
              <a:path w="10" h="21">
                <a:moveTo>
                  <a:pt x="10" y="21"/>
                </a:moveTo>
                <a:lnTo>
                  <a:pt x="10" y="16"/>
                </a:lnTo>
                <a:lnTo>
                  <a:pt x="5" y="5"/>
                </a:lnTo>
                <a:lnTo>
                  <a:pt x="0" y="0"/>
                </a:lnTo>
              </a:path>
            </a:pathLst>
          </a:custGeom>
          <a:noFill/>
          <a:ln w="7920">
            <a:solidFill>
              <a:srgbClr val="ffff0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3174" name=""/>
          <p:cNvSpPr/>
          <p:nvPr/>
        </p:nvSpPr>
        <p:spPr>
          <a:xfrm>
            <a:off x="6546960" y="3236760"/>
            <a:ext cx="61920" cy="109800"/>
          </a:xfrm>
          <a:custGeom>
            <a:avLst/>
            <a:gdLst/>
            <a:ahLst/>
            <a:rect l="l" t="t" r="r" b="b"/>
            <a:pathLst>
              <a:path w="36" h="64">
                <a:moveTo>
                  <a:pt x="0" y="64"/>
                </a:moveTo>
                <a:lnTo>
                  <a:pt x="36" y="42"/>
                </a:lnTo>
                <a:lnTo>
                  <a:pt x="31"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5" name=""/>
          <p:cNvSpPr/>
          <p:nvPr/>
        </p:nvSpPr>
        <p:spPr>
          <a:xfrm>
            <a:off x="4130640" y="2909880"/>
            <a:ext cx="239760" cy="223920"/>
          </a:xfrm>
          <a:custGeom>
            <a:avLst/>
            <a:gdLst/>
            <a:ahLst/>
            <a:rect l="l" t="t" r="r" b="b"/>
            <a:pathLst>
              <a:path w="269" h="256">
                <a:moveTo>
                  <a:pt x="135" y="0"/>
                </a:moveTo>
                <a:lnTo>
                  <a:pt x="102" y="98"/>
                </a:lnTo>
                <a:lnTo>
                  <a:pt x="0" y="98"/>
                </a:lnTo>
                <a:lnTo>
                  <a:pt x="85"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6" name=""/>
          <p:cNvSpPr/>
          <p:nvPr/>
        </p:nvSpPr>
        <p:spPr>
          <a:xfrm>
            <a:off x="5089680" y="2763720"/>
            <a:ext cx="241200" cy="22248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7" name=""/>
          <p:cNvSpPr/>
          <p:nvPr/>
        </p:nvSpPr>
        <p:spPr>
          <a:xfrm>
            <a:off x="3430440" y="1339920"/>
            <a:ext cx="241560" cy="22392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8" name=""/>
          <p:cNvSpPr/>
          <p:nvPr/>
        </p:nvSpPr>
        <p:spPr>
          <a:xfrm>
            <a:off x="3086280" y="3871800"/>
            <a:ext cx="257040" cy="2872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9" name=""/>
          <p:cNvSpPr/>
          <p:nvPr/>
        </p:nvSpPr>
        <p:spPr>
          <a:xfrm>
            <a:off x="2914560" y="3838680"/>
            <a:ext cx="604800" cy="361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0" name=""/>
          <p:cNvSpPr/>
          <p:nvPr/>
        </p:nvSpPr>
        <p:spPr>
          <a:xfrm>
            <a:off x="3138480" y="388620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Palo </a:t>
            </a:r>
            <a:endParaRPr b="0" lang="en-US" sz="500" strike="noStrike" u="none">
              <a:solidFill>
                <a:srgbClr val="000000"/>
              </a:solidFill>
              <a:effectLst/>
              <a:uFillTx/>
              <a:latin typeface="Times New Roman"/>
            </a:endParaRPr>
          </a:p>
        </p:txBody>
      </p:sp>
      <p:sp>
        <p:nvSpPr>
          <p:cNvPr id="3181" name=""/>
          <p:cNvSpPr/>
          <p:nvPr/>
        </p:nvSpPr>
        <p:spPr>
          <a:xfrm>
            <a:off x="3107160" y="397512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Verde</a:t>
            </a:r>
            <a:endParaRPr b="0" lang="en-US" sz="500" strike="noStrike" u="none">
              <a:solidFill>
                <a:srgbClr val="000000"/>
              </a:solidFill>
              <a:effectLst/>
              <a:uFillTx/>
              <a:latin typeface="Times New Roman"/>
            </a:endParaRPr>
          </a:p>
        </p:txBody>
      </p:sp>
      <p:sp>
        <p:nvSpPr>
          <p:cNvPr id="3182" name=""/>
          <p:cNvSpPr/>
          <p:nvPr/>
        </p:nvSpPr>
        <p:spPr>
          <a:xfrm>
            <a:off x="3140280" y="406548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183" name=""/>
          <p:cNvSpPr/>
          <p:nvPr/>
        </p:nvSpPr>
        <p:spPr>
          <a:xfrm>
            <a:off x="5846760" y="4308480"/>
            <a:ext cx="324000" cy="19224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4" name=""/>
          <p:cNvSpPr/>
          <p:nvPr/>
        </p:nvSpPr>
        <p:spPr>
          <a:xfrm>
            <a:off x="5707080" y="4276800"/>
            <a:ext cx="604800" cy="269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5" name=""/>
          <p:cNvSpPr/>
          <p:nvPr/>
        </p:nvSpPr>
        <p:spPr>
          <a:xfrm>
            <a:off x="5864040" y="432288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Entergy</a:t>
            </a:r>
            <a:endParaRPr b="0" lang="en-US" sz="500" strike="noStrike" u="none">
              <a:solidFill>
                <a:srgbClr val="000000"/>
              </a:solidFill>
              <a:effectLst/>
              <a:uFillTx/>
              <a:latin typeface="Times New Roman"/>
            </a:endParaRPr>
          </a:p>
        </p:txBody>
      </p:sp>
      <p:sp>
        <p:nvSpPr>
          <p:cNvPr id="3186" name=""/>
          <p:cNvSpPr/>
          <p:nvPr/>
        </p:nvSpPr>
        <p:spPr>
          <a:xfrm>
            <a:off x="5931000" y="44132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187" name=""/>
          <p:cNvSpPr/>
          <p:nvPr/>
        </p:nvSpPr>
        <p:spPr>
          <a:xfrm>
            <a:off x="5919840" y="2763720"/>
            <a:ext cx="603360" cy="270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8" name=""/>
          <p:cNvSpPr/>
          <p:nvPr/>
        </p:nvSpPr>
        <p:spPr>
          <a:xfrm>
            <a:off x="6078240" y="280980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Cinergy</a:t>
            </a:r>
            <a:endParaRPr b="0" lang="en-US" sz="500" strike="noStrike" u="none">
              <a:solidFill>
                <a:srgbClr val="000000"/>
              </a:solidFill>
              <a:effectLst/>
              <a:uFillTx/>
              <a:latin typeface="Times New Roman"/>
            </a:endParaRPr>
          </a:p>
        </p:txBody>
      </p:sp>
      <p:sp>
        <p:nvSpPr>
          <p:cNvPr id="3189" name=""/>
          <p:cNvSpPr/>
          <p:nvPr/>
        </p:nvSpPr>
        <p:spPr>
          <a:xfrm>
            <a:off x="6145200" y="289872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nvGrpSpPr>
          <p:cNvPr id="3190" name=""/>
          <p:cNvGrpSpPr/>
          <p:nvPr/>
        </p:nvGrpSpPr>
        <p:grpSpPr>
          <a:xfrm>
            <a:off x="5972040" y="4006800"/>
            <a:ext cx="307800" cy="282240"/>
            <a:chOff x="5972040" y="4006800"/>
            <a:chExt cx="307800" cy="282240"/>
          </a:xfrm>
        </p:grpSpPr>
        <p:sp>
          <p:nvSpPr>
            <p:cNvPr id="3191" name=""/>
            <p:cNvSpPr/>
            <p:nvPr/>
          </p:nvSpPr>
          <p:spPr>
            <a:xfrm>
              <a:off x="6003720" y="4006800"/>
              <a:ext cx="136800" cy="1249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2" name=""/>
            <p:cNvSpPr/>
            <p:nvPr/>
          </p:nvSpPr>
          <p:spPr>
            <a:xfrm>
              <a:off x="5972040" y="4098600"/>
              <a:ext cx="307800" cy="1904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93" name=""/>
          <p:cNvSpPr/>
          <p:nvPr/>
        </p:nvSpPr>
        <p:spPr>
          <a:xfrm>
            <a:off x="5646600" y="4500720"/>
            <a:ext cx="603360" cy="271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194" name=""/>
          <p:cNvGrpSpPr/>
          <p:nvPr/>
        </p:nvGrpSpPr>
        <p:grpSpPr>
          <a:xfrm>
            <a:off x="4983120" y="4389480"/>
            <a:ext cx="159840" cy="158040"/>
            <a:chOff x="4983120" y="4389480"/>
            <a:chExt cx="159840" cy="158040"/>
          </a:xfrm>
        </p:grpSpPr>
        <p:grpSp>
          <p:nvGrpSpPr>
            <p:cNvPr id="3195" name=""/>
            <p:cNvGrpSpPr/>
            <p:nvPr/>
          </p:nvGrpSpPr>
          <p:grpSpPr>
            <a:xfrm>
              <a:off x="4983120" y="4389480"/>
              <a:ext cx="159840" cy="158040"/>
              <a:chOff x="4983120" y="4389480"/>
              <a:chExt cx="159840" cy="158040"/>
            </a:xfrm>
          </p:grpSpPr>
          <p:sp>
            <p:nvSpPr>
              <p:cNvPr id="3196" name=""/>
              <p:cNvSpPr/>
              <p:nvPr/>
            </p:nvSpPr>
            <p:spPr>
              <a:xfrm>
                <a:off x="4983120" y="4389480"/>
                <a:ext cx="159840" cy="1580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7" name=""/>
              <p:cNvSpPr/>
              <p:nvPr/>
            </p:nvSpPr>
            <p:spPr>
              <a:xfrm>
                <a:off x="4983120" y="4389480"/>
                <a:ext cx="156600" cy="154800"/>
              </a:xfrm>
              <a:custGeom>
                <a:avLst/>
                <a:gdLst/>
                <a:ahLst/>
                <a:rect l="l" t="t" r="r" b="b"/>
                <a:pathLst>
                  <a:path w="174" h="178">
                    <a:moveTo>
                      <a:pt x="86" y="0"/>
                    </a:moveTo>
                    <a:lnTo>
                      <a:pt x="70" y="2"/>
                    </a:lnTo>
                    <a:lnTo>
                      <a:pt x="54" y="8"/>
                    </a:lnTo>
                    <a:lnTo>
                      <a:pt x="37" y="15"/>
                    </a:lnTo>
                    <a:lnTo>
                      <a:pt x="25" y="25"/>
                    </a:lnTo>
                    <a:lnTo>
                      <a:pt x="14" y="40"/>
                    </a:lnTo>
                    <a:lnTo>
                      <a:pt x="7" y="54"/>
                    </a:lnTo>
                    <a:lnTo>
                      <a:pt x="2" y="70"/>
                    </a:lnTo>
                    <a:lnTo>
                      <a:pt x="0" y="88"/>
                    </a:lnTo>
                    <a:lnTo>
                      <a:pt x="2" y="106"/>
                    </a:lnTo>
                    <a:lnTo>
                      <a:pt x="7" y="124"/>
                    </a:lnTo>
                    <a:lnTo>
                      <a:pt x="14" y="138"/>
                    </a:lnTo>
                    <a:lnTo>
                      <a:pt x="25" y="153"/>
                    </a:lnTo>
                    <a:lnTo>
                      <a:pt x="37" y="164"/>
                    </a:lnTo>
                    <a:lnTo>
                      <a:pt x="54" y="171"/>
                    </a:lnTo>
                    <a:lnTo>
                      <a:pt x="70" y="176"/>
                    </a:lnTo>
                    <a:lnTo>
                      <a:pt x="86" y="178"/>
                    </a:lnTo>
                    <a:lnTo>
                      <a:pt x="104" y="176"/>
                    </a:lnTo>
                    <a:lnTo>
                      <a:pt x="120" y="171"/>
                    </a:lnTo>
                    <a:lnTo>
                      <a:pt x="134" y="164"/>
                    </a:lnTo>
                    <a:lnTo>
                      <a:pt x="149" y="153"/>
                    </a:lnTo>
                    <a:lnTo>
                      <a:pt x="159" y="138"/>
                    </a:lnTo>
                    <a:lnTo>
                      <a:pt x="166" y="124"/>
                    </a:lnTo>
                    <a:lnTo>
                      <a:pt x="172" y="106"/>
                    </a:lnTo>
                    <a:lnTo>
                      <a:pt x="174" y="88"/>
                    </a:lnTo>
                    <a:lnTo>
                      <a:pt x="172" y="70"/>
                    </a:lnTo>
                    <a:lnTo>
                      <a:pt x="166" y="54"/>
                    </a:lnTo>
                    <a:lnTo>
                      <a:pt x="159" y="40"/>
                    </a:lnTo>
                    <a:lnTo>
                      <a:pt x="149" y="25"/>
                    </a:lnTo>
                    <a:lnTo>
                      <a:pt x="134" y="15"/>
                    </a:lnTo>
                    <a:lnTo>
                      <a:pt x="120" y="8"/>
                    </a:lnTo>
                    <a:lnTo>
                      <a:pt x="104" y="2"/>
                    </a:lnTo>
                    <a:lnTo>
                      <a:pt x="86" y="0"/>
                    </a:lnTo>
                    <a:close/>
                  </a:path>
                </a:pathLst>
              </a:custGeom>
              <a:solidFill>
                <a:srgbClr val="66ff66"/>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8" name=""/>
              <p:cNvSpPr/>
              <p:nvPr/>
            </p:nvSpPr>
            <p:spPr>
              <a:xfrm>
                <a:off x="4983120" y="4389480"/>
                <a:ext cx="158400" cy="156600"/>
              </a:xfrm>
              <a:prstGeom prst="ellipse">
                <a:avLst/>
              </a:prstGeom>
              <a:blipFill rotWithShape="0">
                <a:blip r:embed="rId3"/>
                <a:srcRect/>
                <a:tile tx="0" ty="0" sx="100000" sy="100000" algn="ctr"/>
              </a:blip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9" name=""/>
              <p:cNvSpPr/>
              <p:nvPr/>
            </p:nvSpPr>
            <p:spPr>
              <a:xfrm>
                <a:off x="4983120" y="4389480"/>
                <a:ext cx="159840" cy="1580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200" name=""/>
            <p:cNvGrpSpPr/>
            <p:nvPr/>
          </p:nvGrpSpPr>
          <p:grpSpPr>
            <a:xfrm>
              <a:off x="4984560" y="4392360"/>
              <a:ext cx="156600" cy="151560"/>
              <a:chOff x="4984560" y="4392360"/>
              <a:chExt cx="156600" cy="151560"/>
            </a:xfrm>
          </p:grpSpPr>
          <p:sp>
            <p:nvSpPr>
              <p:cNvPr id="3201" name=""/>
              <p:cNvSpPr/>
              <p:nvPr/>
            </p:nvSpPr>
            <p:spPr>
              <a:xfrm>
                <a:off x="5024160" y="4430520"/>
                <a:ext cx="77400" cy="74880"/>
              </a:xfrm>
              <a:prstGeom prst="ellipse">
                <a:avLst/>
              </a:prstGeom>
              <a:noFill/>
              <a:ln w="14400">
                <a:solidFill>
                  <a:srgbClr val="ffffff"/>
                </a:solidFill>
                <a:miter/>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3202" name=""/>
              <p:cNvSpPr/>
              <p:nvPr/>
            </p:nvSpPr>
            <p:spPr>
              <a:xfrm>
                <a:off x="4984560" y="4392360"/>
                <a:ext cx="156600" cy="151560"/>
              </a:xfrm>
              <a:prstGeom prst="ellipse">
                <a:avLst/>
              </a:prstGeom>
              <a:noFill/>
              <a:ln w="144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3203" name=""/>
          <p:cNvSpPr/>
          <p:nvPr/>
        </p:nvSpPr>
        <p:spPr>
          <a:xfrm>
            <a:off x="2422440" y="1865160"/>
            <a:ext cx="239760" cy="222480"/>
          </a:xfrm>
          <a:custGeom>
            <a:avLst/>
            <a:gdLst/>
            <a:ahLst/>
            <a:rect l="l" t="t" r="r" b="b"/>
            <a:pathLst>
              <a:path w="269" h="257">
                <a:moveTo>
                  <a:pt x="135" y="0"/>
                </a:moveTo>
                <a:lnTo>
                  <a:pt x="102" y="99"/>
                </a:lnTo>
                <a:lnTo>
                  <a:pt x="0" y="99"/>
                </a:lnTo>
                <a:lnTo>
                  <a:pt x="84" y="160"/>
                </a:lnTo>
                <a:lnTo>
                  <a:pt x="52" y="257"/>
                </a:lnTo>
                <a:lnTo>
                  <a:pt x="135" y="198"/>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4" name=""/>
          <p:cNvSpPr/>
          <p:nvPr/>
        </p:nvSpPr>
        <p:spPr>
          <a:xfrm>
            <a:off x="2141640" y="2417760"/>
            <a:ext cx="603000" cy="270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5" name=""/>
          <p:cNvSpPr/>
          <p:nvPr/>
        </p:nvSpPr>
        <p:spPr>
          <a:xfrm>
            <a:off x="2120760" y="2789280"/>
            <a:ext cx="243000" cy="22392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6" name=""/>
          <p:cNvSpPr/>
          <p:nvPr/>
        </p:nvSpPr>
        <p:spPr>
          <a:xfrm>
            <a:off x="3156120" y="2386080"/>
            <a:ext cx="128520" cy="152280"/>
          </a:xfrm>
          <a:custGeom>
            <a:avLst/>
            <a:gdLst/>
            <a:ahLst/>
            <a:rect l="l" t="t" r="r" b="b"/>
            <a:pathLst>
              <a:path w="145" h="176">
                <a:moveTo>
                  <a:pt x="74" y="176"/>
                </a:moveTo>
                <a:lnTo>
                  <a:pt x="145" y="0"/>
                </a:lnTo>
                <a:lnTo>
                  <a:pt x="0" y="0"/>
                </a:lnTo>
                <a:lnTo>
                  <a:pt x="74" y="176"/>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7" name=""/>
          <p:cNvSpPr/>
          <p:nvPr/>
        </p:nvSpPr>
        <p:spPr>
          <a:xfrm flipH="1" flipV="1">
            <a:off x="6173640" y="4033440"/>
            <a:ext cx="7488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208" name=""/>
          <p:cNvSpPr/>
          <p:nvPr/>
        </p:nvSpPr>
        <p:spPr>
          <a:xfrm flipH="1" flipV="1">
            <a:off x="6173640" y="4033440"/>
            <a:ext cx="7488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209" name=""/>
          <p:cNvSpPr/>
          <p:nvPr/>
        </p:nvSpPr>
        <p:spPr>
          <a:xfrm>
            <a:off x="6519960" y="3863880"/>
            <a:ext cx="25200" cy="1047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0" name=""/>
          <p:cNvSpPr/>
          <p:nvPr/>
        </p:nvSpPr>
        <p:spPr>
          <a:xfrm flipH="1">
            <a:off x="6203520" y="3978360"/>
            <a:ext cx="1800" cy="69840"/>
          </a:xfrm>
          <a:prstGeom prst="line">
            <a:avLst/>
          </a:prstGeom>
          <a:ln w="1116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211" name=""/>
          <p:cNvSpPr/>
          <p:nvPr/>
        </p:nvSpPr>
        <p:spPr>
          <a:xfrm flipH="1" flipV="1">
            <a:off x="6173640" y="4033440"/>
            <a:ext cx="7488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212" name=""/>
          <p:cNvSpPr/>
          <p:nvPr/>
        </p:nvSpPr>
        <p:spPr>
          <a:xfrm flipH="1" flipV="1">
            <a:off x="6173640" y="4033440"/>
            <a:ext cx="7488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213" name=""/>
          <p:cNvSpPr/>
          <p:nvPr/>
        </p:nvSpPr>
        <p:spPr>
          <a:xfrm>
            <a:off x="6118200" y="4119480"/>
            <a:ext cx="52560" cy="12384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4" name=""/>
          <p:cNvSpPr/>
          <p:nvPr/>
        </p:nvSpPr>
        <p:spPr>
          <a:xfrm flipH="1">
            <a:off x="6203520" y="3978360"/>
            <a:ext cx="1800" cy="69840"/>
          </a:xfrm>
          <a:prstGeom prst="line">
            <a:avLst/>
          </a:prstGeom>
          <a:ln w="1116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215" name=""/>
          <p:cNvSpPr/>
          <p:nvPr/>
        </p:nvSpPr>
        <p:spPr>
          <a:xfrm>
            <a:off x="6118200" y="4119480"/>
            <a:ext cx="52560" cy="12384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6" name=""/>
          <p:cNvSpPr/>
          <p:nvPr/>
        </p:nvSpPr>
        <p:spPr>
          <a:xfrm flipH="1">
            <a:off x="6203520" y="3978360"/>
            <a:ext cx="1800" cy="69840"/>
          </a:xfrm>
          <a:prstGeom prst="line">
            <a:avLst/>
          </a:prstGeom>
          <a:ln w="1116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217" name=""/>
          <p:cNvSpPr/>
          <p:nvPr/>
        </p:nvSpPr>
        <p:spPr>
          <a:xfrm>
            <a:off x="6846840" y="3938760"/>
            <a:ext cx="69840" cy="8856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3218" name=""/>
          <p:cNvSpPr/>
          <p:nvPr/>
        </p:nvSpPr>
        <p:spPr>
          <a:xfrm>
            <a:off x="6519960" y="3863880"/>
            <a:ext cx="25200" cy="1047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9" name=""/>
          <p:cNvSpPr/>
          <p:nvPr/>
        </p:nvSpPr>
        <p:spPr>
          <a:xfrm>
            <a:off x="6846840" y="3938760"/>
            <a:ext cx="69840" cy="8856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3220" name=""/>
          <p:cNvSpPr/>
          <p:nvPr/>
        </p:nvSpPr>
        <p:spPr>
          <a:xfrm>
            <a:off x="6519960" y="3863880"/>
            <a:ext cx="25200" cy="1047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1" name=""/>
          <p:cNvSpPr/>
          <p:nvPr/>
        </p:nvSpPr>
        <p:spPr>
          <a:xfrm>
            <a:off x="6519960" y="3863880"/>
            <a:ext cx="25200" cy="10476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2" name=""/>
          <p:cNvSpPr/>
          <p:nvPr/>
        </p:nvSpPr>
        <p:spPr>
          <a:xfrm flipH="1">
            <a:off x="6203520" y="3978360"/>
            <a:ext cx="1800" cy="69840"/>
          </a:xfrm>
          <a:prstGeom prst="line">
            <a:avLst/>
          </a:prstGeom>
          <a:ln w="1116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223" name=""/>
          <p:cNvSpPr/>
          <p:nvPr/>
        </p:nvSpPr>
        <p:spPr>
          <a:xfrm flipH="1" flipV="1">
            <a:off x="6173640" y="4033440"/>
            <a:ext cx="74880" cy="25560"/>
          </a:xfrm>
          <a:prstGeom prst="line">
            <a:avLst/>
          </a:prstGeom>
          <a:ln w="1116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224" name=""/>
          <p:cNvSpPr/>
          <p:nvPr/>
        </p:nvSpPr>
        <p:spPr>
          <a:xfrm>
            <a:off x="7105680" y="4527720"/>
            <a:ext cx="114120" cy="12996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5" name=""/>
          <p:cNvSpPr/>
          <p:nvPr/>
        </p:nvSpPr>
        <p:spPr>
          <a:xfrm>
            <a:off x="7105680" y="4527720"/>
            <a:ext cx="114120" cy="12996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6" name=""/>
          <p:cNvSpPr/>
          <p:nvPr/>
        </p:nvSpPr>
        <p:spPr>
          <a:xfrm>
            <a:off x="2141640" y="2417760"/>
            <a:ext cx="603000" cy="270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7" name=""/>
          <p:cNvSpPr/>
          <p:nvPr/>
        </p:nvSpPr>
        <p:spPr>
          <a:xfrm>
            <a:off x="3086280" y="3871800"/>
            <a:ext cx="257040" cy="2872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8" name=""/>
          <p:cNvSpPr/>
          <p:nvPr/>
        </p:nvSpPr>
        <p:spPr>
          <a:xfrm>
            <a:off x="2914560" y="3838680"/>
            <a:ext cx="604800" cy="361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9" name=""/>
          <p:cNvSpPr/>
          <p:nvPr/>
        </p:nvSpPr>
        <p:spPr>
          <a:xfrm>
            <a:off x="3138480" y="388620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Palo </a:t>
            </a:r>
            <a:endParaRPr b="0" lang="en-US" sz="500" strike="noStrike" u="none">
              <a:solidFill>
                <a:srgbClr val="000000"/>
              </a:solidFill>
              <a:effectLst/>
              <a:uFillTx/>
              <a:latin typeface="Times New Roman"/>
            </a:endParaRPr>
          </a:p>
        </p:txBody>
      </p:sp>
      <p:sp>
        <p:nvSpPr>
          <p:cNvPr id="3230" name=""/>
          <p:cNvSpPr/>
          <p:nvPr/>
        </p:nvSpPr>
        <p:spPr>
          <a:xfrm>
            <a:off x="3107160" y="397512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Verde</a:t>
            </a:r>
            <a:endParaRPr b="0" lang="en-US" sz="500" strike="noStrike" u="none">
              <a:solidFill>
                <a:srgbClr val="000000"/>
              </a:solidFill>
              <a:effectLst/>
              <a:uFillTx/>
              <a:latin typeface="Times New Roman"/>
            </a:endParaRPr>
          </a:p>
        </p:txBody>
      </p:sp>
      <p:sp>
        <p:nvSpPr>
          <p:cNvPr id="3231" name=""/>
          <p:cNvSpPr/>
          <p:nvPr/>
        </p:nvSpPr>
        <p:spPr>
          <a:xfrm>
            <a:off x="3140280" y="406548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232" name=""/>
          <p:cNvSpPr/>
          <p:nvPr/>
        </p:nvSpPr>
        <p:spPr>
          <a:xfrm>
            <a:off x="5846760" y="4308480"/>
            <a:ext cx="324000" cy="19224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3" name=""/>
          <p:cNvSpPr/>
          <p:nvPr/>
        </p:nvSpPr>
        <p:spPr>
          <a:xfrm>
            <a:off x="5707080" y="4276800"/>
            <a:ext cx="604800" cy="269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4" name=""/>
          <p:cNvSpPr/>
          <p:nvPr/>
        </p:nvSpPr>
        <p:spPr>
          <a:xfrm>
            <a:off x="5864040" y="432288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Entergy</a:t>
            </a:r>
            <a:endParaRPr b="0" lang="en-US" sz="500" strike="noStrike" u="none">
              <a:solidFill>
                <a:srgbClr val="000000"/>
              </a:solidFill>
              <a:effectLst/>
              <a:uFillTx/>
              <a:latin typeface="Times New Roman"/>
            </a:endParaRPr>
          </a:p>
        </p:txBody>
      </p:sp>
      <p:sp>
        <p:nvSpPr>
          <p:cNvPr id="3235" name=""/>
          <p:cNvSpPr/>
          <p:nvPr/>
        </p:nvSpPr>
        <p:spPr>
          <a:xfrm>
            <a:off x="5931000" y="44132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236" name=""/>
          <p:cNvSpPr/>
          <p:nvPr/>
        </p:nvSpPr>
        <p:spPr>
          <a:xfrm>
            <a:off x="5919840" y="2763720"/>
            <a:ext cx="603360" cy="270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7" name=""/>
          <p:cNvSpPr/>
          <p:nvPr/>
        </p:nvSpPr>
        <p:spPr>
          <a:xfrm>
            <a:off x="6078240" y="280980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Cinergy</a:t>
            </a:r>
            <a:endParaRPr b="0" lang="en-US" sz="500" strike="noStrike" u="none">
              <a:solidFill>
                <a:srgbClr val="000000"/>
              </a:solidFill>
              <a:effectLst/>
              <a:uFillTx/>
              <a:latin typeface="Times New Roman"/>
            </a:endParaRPr>
          </a:p>
        </p:txBody>
      </p:sp>
      <p:sp>
        <p:nvSpPr>
          <p:cNvPr id="3238" name=""/>
          <p:cNvSpPr/>
          <p:nvPr/>
        </p:nvSpPr>
        <p:spPr>
          <a:xfrm>
            <a:off x="6145200" y="289872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239" name=""/>
          <p:cNvSpPr/>
          <p:nvPr/>
        </p:nvSpPr>
        <p:spPr>
          <a:xfrm>
            <a:off x="3086280" y="3871800"/>
            <a:ext cx="257040" cy="2872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0" name=""/>
          <p:cNvSpPr/>
          <p:nvPr/>
        </p:nvSpPr>
        <p:spPr>
          <a:xfrm>
            <a:off x="2914560" y="3838680"/>
            <a:ext cx="604800" cy="361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1" name=""/>
          <p:cNvSpPr/>
          <p:nvPr/>
        </p:nvSpPr>
        <p:spPr>
          <a:xfrm>
            <a:off x="3138480" y="388620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Palo </a:t>
            </a:r>
            <a:endParaRPr b="0" lang="en-US" sz="500" strike="noStrike" u="none">
              <a:solidFill>
                <a:srgbClr val="000000"/>
              </a:solidFill>
              <a:effectLst/>
              <a:uFillTx/>
              <a:latin typeface="Times New Roman"/>
            </a:endParaRPr>
          </a:p>
        </p:txBody>
      </p:sp>
      <p:sp>
        <p:nvSpPr>
          <p:cNvPr id="3242" name=""/>
          <p:cNvSpPr/>
          <p:nvPr/>
        </p:nvSpPr>
        <p:spPr>
          <a:xfrm>
            <a:off x="3107160" y="397512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Verde</a:t>
            </a:r>
            <a:endParaRPr b="0" lang="en-US" sz="500" strike="noStrike" u="none">
              <a:solidFill>
                <a:srgbClr val="000000"/>
              </a:solidFill>
              <a:effectLst/>
              <a:uFillTx/>
              <a:latin typeface="Times New Roman"/>
            </a:endParaRPr>
          </a:p>
        </p:txBody>
      </p:sp>
      <p:sp>
        <p:nvSpPr>
          <p:cNvPr id="3243" name=""/>
          <p:cNvSpPr/>
          <p:nvPr/>
        </p:nvSpPr>
        <p:spPr>
          <a:xfrm>
            <a:off x="3140280" y="406548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244" name=""/>
          <p:cNvSpPr/>
          <p:nvPr/>
        </p:nvSpPr>
        <p:spPr>
          <a:xfrm>
            <a:off x="5791320" y="4308480"/>
            <a:ext cx="323640" cy="19224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5" name=""/>
          <p:cNvSpPr/>
          <p:nvPr/>
        </p:nvSpPr>
        <p:spPr>
          <a:xfrm>
            <a:off x="5707080" y="4276800"/>
            <a:ext cx="604800" cy="269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6" name=""/>
          <p:cNvSpPr/>
          <p:nvPr/>
        </p:nvSpPr>
        <p:spPr>
          <a:xfrm>
            <a:off x="5789160" y="432288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Entergy</a:t>
            </a:r>
            <a:endParaRPr b="0" lang="en-US" sz="500" strike="noStrike" u="none">
              <a:solidFill>
                <a:srgbClr val="000000"/>
              </a:solidFill>
              <a:effectLst/>
              <a:uFillTx/>
              <a:latin typeface="Times New Roman"/>
            </a:endParaRPr>
          </a:p>
        </p:txBody>
      </p:sp>
      <p:sp>
        <p:nvSpPr>
          <p:cNvPr id="3247" name=""/>
          <p:cNvSpPr/>
          <p:nvPr/>
        </p:nvSpPr>
        <p:spPr>
          <a:xfrm>
            <a:off x="5856480" y="44132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248" name=""/>
          <p:cNvSpPr/>
          <p:nvPr/>
        </p:nvSpPr>
        <p:spPr>
          <a:xfrm>
            <a:off x="6078240" y="280980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Cinergy</a:t>
            </a:r>
            <a:endParaRPr b="0" lang="en-US" sz="500" strike="noStrike" u="none">
              <a:solidFill>
                <a:srgbClr val="000000"/>
              </a:solidFill>
              <a:effectLst/>
              <a:uFillTx/>
              <a:latin typeface="Times New Roman"/>
            </a:endParaRPr>
          </a:p>
        </p:txBody>
      </p:sp>
      <p:sp>
        <p:nvSpPr>
          <p:cNvPr id="3249" name=""/>
          <p:cNvSpPr/>
          <p:nvPr/>
        </p:nvSpPr>
        <p:spPr>
          <a:xfrm>
            <a:off x="6145200" y="289872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sp>
        <p:nvSpPr>
          <p:cNvPr id="3250" name=""/>
          <p:cNvSpPr/>
          <p:nvPr/>
        </p:nvSpPr>
        <p:spPr>
          <a:xfrm>
            <a:off x="5089680" y="2763720"/>
            <a:ext cx="241200" cy="22248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ef011d"/>
          </a:solidFill>
          <a:ln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251" name=""/>
          <p:cNvSpPr/>
          <p:nvPr/>
        </p:nvSpPr>
        <p:spPr>
          <a:xfrm>
            <a:off x="2914560" y="3838680"/>
            <a:ext cx="604800" cy="361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2" name=""/>
          <p:cNvSpPr/>
          <p:nvPr/>
        </p:nvSpPr>
        <p:spPr>
          <a:xfrm>
            <a:off x="5707080" y="4276800"/>
            <a:ext cx="604800" cy="269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3" name=""/>
          <p:cNvSpPr/>
          <p:nvPr/>
        </p:nvSpPr>
        <p:spPr>
          <a:xfrm>
            <a:off x="6002280" y="4006800"/>
            <a:ext cx="139680" cy="1256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4" name=""/>
          <p:cNvSpPr/>
          <p:nvPr/>
        </p:nvSpPr>
        <p:spPr>
          <a:xfrm>
            <a:off x="5972040" y="4098960"/>
            <a:ext cx="308160" cy="1904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5" name=""/>
          <p:cNvSpPr/>
          <p:nvPr/>
        </p:nvSpPr>
        <p:spPr>
          <a:xfrm>
            <a:off x="6002280" y="4006800"/>
            <a:ext cx="139680" cy="1256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6" name=""/>
          <p:cNvSpPr/>
          <p:nvPr/>
        </p:nvSpPr>
        <p:spPr>
          <a:xfrm>
            <a:off x="2422440" y="1865160"/>
            <a:ext cx="239760" cy="222480"/>
          </a:xfrm>
          <a:custGeom>
            <a:avLst/>
            <a:gdLst/>
            <a:ahLst/>
            <a:rect l="l" t="t" r="r" b="b"/>
            <a:pathLst>
              <a:path w="269" h="257">
                <a:moveTo>
                  <a:pt x="135" y="0"/>
                </a:moveTo>
                <a:lnTo>
                  <a:pt x="102" y="99"/>
                </a:lnTo>
                <a:lnTo>
                  <a:pt x="0" y="99"/>
                </a:lnTo>
                <a:lnTo>
                  <a:pt x="84" y="160"/>
                </a:lnTo>
                <a:lnTo>
                  <a:pt x="52" y="257"/>
                </a:lnTo>
                <a:lnTo>
                  <a:pt x="135" y="198"/>
                </a:lnTo>
                <a:lnTo>
                  <a:pt x="217" y="257"/>
                </a:lnTo>
                <a:lnTo>
                  <a:pt x="185" y="160"/>
                </a:lnTo>
                <a:lnTo>
                  <a:pt x="269" y="99"/>
                </a:lnTo>
                <a:lnTo>
                  <a:pt x="165" y="99"/>
                </a:lnTo>
                <a:lnTo>
                  <a:pt x="135" y="0"/>
                </a:lnTo>
                <a:close/>
              </a:path>
            </a:pathLst>
          </a:custGeom>
          <a:solidFill>
            <a:srgbClr val="ff0000"/>
          </a:solidFill>
          <a:ln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257" name=""/>
          <p:cNvSpPr/>
          <p:nvPr/>
        </p:nvSpPr>
        <p:spPr>
          <a:xfrm>
            <a:off x="3430440" y="1339920"/>
            <a:ext cx="241560" cy="22392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f0000"/>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8" name=""/>
          <p:cNvSpPr/>
          <p:nvPr/>
        </p:nvSpPr>
        <p:spPr>
          <a:xfrm>
            <a:off x="6804000" y="2376360"/>
            <a:ext cx="268200" cy="247680"/>
          </a:xfrm>
          <a:prstGeom prst="star5">
            <a:avLst/>
          </a:prstGeom>
          <a:solidFill>
            <a:srgbClr val="ef011d"/>
          </a:solidFill>
          <a:ln w="648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3259" name=""/>
          <p:cNvSpPr/>
          <p:nvPr/>
        </p:nvSpPr>
        <p:spPr>
          <a:xfrm>
            <a:off x="5378400" y="4579920"/>
            <a:ext cx="238320" cy="222120"/>
          </a:xfrm>
          <a:custGeom>
            <a:avLst/>
            <a:gdLst/>
            <a:ahLst/>
            <a:rect l="l" t="t" r="r" b="b"/>
            <a:pathLst>
              <a:path w="269" h="256">
                <a:moveTo>
                  <a:pt x="135" y="0"/>
                </a:moveTo>
                <a:lnTo>
                  <a:pt x="102" y="99"/>
                </a:lnTo>
                <a:lnTo>
                  <a:pt x="0" y="99"/>
                </a:lnTo>
                <a:lnTo>
                  <a:pt x="84" y="159"/>
                </a:lnTo>
                <a:lnTo>
                  <a:pt x="52" y="256"/>
                </a:lnTo>
                <a:lnTo>
                  <a:pt x="135" y="197"/>
                </a:lnTo>
                <a:lnTo>
                  <a:pt x="217" y="256"/>
                </a:lnTo>
                <a:lnTo>
                  <a:pt x="185" y="159"/>
                </a:lnTo>
                <a:lnTo>
                  <a:pt x="269" y="99"/>
                </a:lnTo>
                <a:lnTo>
                  <a:pt x="165" y="99"/>
                </a:lnTo>
                <a:lnTo>
                  <a:pt x="135" y="0"/>
                </a:lnTo>
                <a:close/>
              </a:path>
            </a:pathLst>
          </a:custGeom>
          <a:solidFill>
            <a:srgbClr val="ff0000"/>
          </a:solidFill>
          <a:ln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260" name=""/>
          <p:cNvSpPr/>
          <p:nvPr/>
        </p:nvSpPr>
        <p:spPr>
          <a:xfrm>
            <a:off x="4130640" y="2909880"/>
            <a:ext cx="239760" cy="223920"/>
          </a:xfrm>
          <a:custGeom>
            <a:avLst/>
            <a:gdLst/>
            <a:ahLst/>
            <a:rect l="l" t="t" r="r" b="b"/>
            <a:pathLst>
              <a:path w="269" h="256">
                <a:moveTo>
                  <a:pt x="135" y="0"/>
                </a:moveTo>
                <a:lnTo>
                  <a:pt x="102" y="98"/>
                </a:lnTo>
                <a:lnTo>
                  <a:pt x="0" y="98"/>
                </a:lnTo>
                <a:lnTo>
                  <a:pt x="85" y="159"/>
                </a:lnTo>
                <a:lnTo>
                  <a:pt x="52" y="256"/>
                </a:lnTo>
                <a:lnTo>
                  <a:pt x="135" y="197"/>
                </a:lnTo>
                <a:lnTo>
                  <a:pt x="217" y="256"/>
                </a:lnTo>
                <a:lnTo>
                  <a:pt x="185" y="159"/>
                </a:lnTo>
                <a:lnTo>
                  <a:pt x="269" y="98"/>
                </a:lnTo>
                <a:lnTo>
                  <a:pt x="165" y="98"/>
                </a:lnTo>
                <a:lnTo>
                  <a:pt x="135" y="0"/>
                </a:lnTo>
                <a:close/>
              </a:path>
            </a:pathLst>
          </a:custGeom>
          <a:solidFill>
            <a:srgbClr val="ef011d"/>
          </a:solidFill>
          <a:ln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nvGrpSpPr>
          <p:cNvPr id="3261" name=""/>
          <p:cNvGrpSpPr/>
          <p:nvPr/>
        </p:nvGrpSpPr>
        <p:grpSpPr>
          <a:xfrm>
            <a:off x="2116080" y="3336840"/>
            <a:ext cx="309240" cy="284040"/>
            <a:chOff x="2116080" y="3336840"/>
            <a:chExt cx="309240" cy="284040"/>
          </a:xfrm>
        </p:grpSpPr>
        <p:sp>
          <p:nvSpPr>
            <p:cNvPr id="3262" name=""/>
            <p:cNvSpPr/>
            <p:nvPr/>
          </p:nvSpPr>
          <p:spPr>
            <a:xfrm>
              <a:off x="2148480" y="3336840"/>
              <a:ext cx="136440" cy="1270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63" name=""/>
            <p:cNvSpPr/>
            <p:nvPr/>
          </p:nvSpPr>
          <p:spPr>
            <a:xfrm>
              <a:off x="2116080" y="3429360"/>
              <a:ext cx="309240" cy="19152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264" name=""/>
          <p:cNvSpPr/>
          <p:nvPr/>
        </p:nvSpPr>
        <p:spPr>
          <a:xfrm>
            <a:off x="2149560" y="4822920"/>
            <a:ext cx="904680" cy="352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65" name=""/>
          <p:cNvSpPr/>
          <p:nvPr/>
        </p:nvSpPr>
        <p:spPr>
          <a:xfrm>
            <a:off x="2149560" y="4822920"/>
            <a:ext cx="904680" cy="352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66" name=""/>
          <p:cNvSpPr/>
          <p:nvPr/>
        </p:nvSpPr>
        <p:spPr>
          <a:xfrm>
            <a:off x="4375080" y="1827360"/>
            <a:ext cx="459000" cy="14112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267" name=""/>
          <p:cNvSpPr/>
          <p:nvPr/>
        </p:nvSpPr>
        <p:spPr>
          <a:xfrm>
            <a:off x="4318200" y="1785960"/>
            <a:ext cx="51084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MAPP</a:t>
            </a:r>
            <a:endParaRPr b="0" lang="en-US" sz="900" strike="noStrike" u="none">
              <a:solidFill>
                <a:srgbClr val="000000"/>
              </a:solidFill>
              <a:effectLst/>
              <a:uFillTx/>
              <a:latin typeface="Times New Roman"/>
            </a:endParaRPr>
          </a:p>
        </p:txBody>
      </p:sp>
      <p:sp>
        <p:nvSpPr>
          <p:cNvPr id="3268" name=""/>
          <p:cNvSpPr/>
          <p:nvPr/>
        </p:nvSpPr>
        <p:spPr>
          <a:xfrm>
            <a:off x="4303800" y="4511520"/>
            <a:ext cx="533160" cy="14148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269" name=""/>
          <p:cNvSpPr/>
          <p:nvPr/>
        </p:nvSpPr>
        <p:spPr>
          <a:xfrm>
            <a:off x="4251600" y="4470480"/>
            <a:ext cx="58068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ERCOT</a:t>
            </a:r>
            <a:endParaRPr b="0" lang="en-US" sz="900" strike="noStrike" u="none">
              <a:solidFill>
                <a:srgbClr val="000000"/>
              </a:solidFill>
              <a:effectLst/>
              <a:uFillTx/>
              <a:latin typeface="Times New Roman"/>
            </a:endParaRPr>
          </a:p>
        </p:txBody>
      </p:sp>
      <p:sp>
        <p:nvSpPr>
          <p:cNvPr id="3270" name=""/>
          <p:cNvSpPr/>
          <p:nvPr/>
        </p:nvSpPr>
        <p:spPr>
          <a:xfrm>
            <a:off x="6899400" y="4888080"/>
            <a:ext cx="415800" cy="14112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271" name=""/>
          <p:cNvSpPr/>
          <p:nvPr/>
        </p:nvSpPr>
        <p:spPr>
          <a:xfrm>
            <a:off x="6859440" y="4854600"/>
            <a:ext cx="49824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FRCC</a:t>
            </a:r>
            <a:endParaRPr b="0" lang="en-US" sz="900" strike="noStrike" u="none">
              <a:solidFill>
                <a:srgbClr val="000000"/>
              </a:solidFill>
              <a:effectLst/>
              <a:uFillTx/>
              <a:latin typeface="Times New Roman"/>
            </a:endParaRPr>
          </a:p>
        </p:txBody>
      </p:sp>
      <p:sp>
        <p:nvSpPr>
          <p:cNvPr id="3272" name=""/>
          <p:cNvSpPr/>
          <p:nvPr/>
        </p:nvSpPr>
        <p:spPr>
          <a:xfrm>
            <a:off x="6858000" y="3697200"/>
            <a:ext cx="453960" cy="13968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273" name=""/>
          <p:cNvSpPr/>
          <p:nvPr/>
        </p:nvSpPr>
        <p:spPr>
          <a:xfrm>
            <a:off x="6783480" y="3656160"/>
            <a:ext cx="49824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SERC</a:t>
            </a:r>
            <a:endParaRPr b="0" lang="en-US" sz="900" strike="noStrike" u="none">
              <a:solidFill>
                <a:srgbClr val="000000"/>
              </a:solidFill>
              <a:effectLst/>
              <a:uFillTx/>
              <a:latin typeface="Times New Roman"/>
            </a:endParaRPr>
          </a:p>
        </p:txBody>
      </p:sp>
      <p:sp>
        <p:nvSpPr>
          <p:cNvPr id="3274" name=""/>
          <p:cNvSpPr/>
          <p:nvPr/>
        </p:nvSpPr>
        <p:spPr>
          <a:xfrm>
            <a:off x="4521240" y="3216240"/>
            <a:ext cx="318960" cy="14148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275" name=""/>
          <p:cNvSpPr/>
          <p:nvPr/>
        </p:nvSpPr>
        <p:spPr>
          <a:xfrm>
            <a:off x="4459320" y="3174840"/>
            <a:ext cx="40932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SPP</a:t>
            </a:r>
            <a:endParaRPr b="0" lang="en-US" sz="900" strike="noStrike" u="none">
              <a:solidFill>
                <a:srgbClr val="000000"/>
              </a:solidFill>
              <a:effectLst/>
              <a:uFillTx/>
              <a:latin typeface="Times New Roman"/>
            </a:endParaRPr>
          </a:p>
        </p:txBody>
      </p:sp>
      <p:sp>
        <p:nvSpPr>
          <p:cNvPr id="3276" name=""/>
          <p:cNvSpPr/>
          <p:nvPr/>
        </p:nvSpPr>
        <p:spPr>
          <a:xfrm>
            <a:off x="3173400" y="3100320"/>
            <a:ext cx="460440" cy="14148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277" name=""/>
          <p:cNvSpPr/>
          <p:nvPr/>
        </p:nvSpPr>
        <p:spPr>
          <a:xfrm>
            <a:off x="3110040" y="3059280"/>
            <a:ext cx="52992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WSCC</a:t>
            </a:r>
            <a:endParaRPr b="0" lang="en-US" sz="900" strike="noStrike" u="none">
              <a:solidFill>
                <a:srgbClr val="000000"/>
              </a:solidFill>
              <a:effectLst/>
              <a:uFillTx/>
              <a:latin typeface="Times New Roman"/>
            </a:endParaRPr>
          </a:p>
        </p:txBody>
      </p:sp>
      <p:sp>
        <p:nvSpPr>
          <p:cNvPr id="3278" name=""/>
          <p:cNvSpPr/>
          <p:nvPr/>
        </p:nvSpPr>
        <p:spPr>
          <a:xfrm>
            <a:off x="7120080" y="2311560"/>
            <a:ext cx="422280" cy="14256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279" name=""/>
          <p:cNvSpPr/>
          <p:nvPr/>
        </p:nvSpPr>
        <p:spPr>
          <a:xfrm>
            <a:off x="7043760" y="2271600"/>
            <a:ext cx="50472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NPCC</a:t>
            </a:r>
            <a:endParaRPr b="0" lang="en-US" sz="900" strike="noStrike" u="none">
              <a:solidFill>
                <a:srgbClr val="000000"/>
              </a:solidFill>
              <a:effectLst/>
              <a:uFillTx/>
              <a:latin typeface="Times New Roman"/>
            </a:endParaRPr>
          </a:p>
        </p:txBody>
      </p:sp>
      <p:grpSp>
        <p:nvGrpSpPr>
          <p:cNvPr id="3280" name=""/>
          <p:cNvGrpSpPr/>
          <p:nvPr/>
        </p:nvGrpSpPr>
        <p:grpSpPr>
          <a:xfrm>
            <a:off x="4502160" y="5261040"/>
            <a:ext cx="304560" cy="283680"/>
            <a:chOff x="4502160" y="5261040"/>
            <a:chExt cx="304560" cy="283680"/>
          </a:xfrm>
        </p:grpSpPr>
        <p:sp>
          <p:nvSpPr>
            <p:cNvPr id="3281" name=""/>
            <p:cNvSpPr/>
            <p:nvPr/>
          </p:nvSpPr>
          <p:spPr>
            <a:xfrm>
              <a:off x="4534200" y="5261040"/>
              <a:ext cx="134280" cy="1270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2" name=""/>
            <p:cNvSpPr/>
            <p:nvPr/>
          </p:nvSpPr>
          <p:spPr>
            <a:xfrm>
              <a:off x="4502160" y="5353200"/>
              <a:ext cx="304560" cy="19152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283" name=""/>
          <p:cNvSpPr/>
          <p:nvPr/>
        </p:nvSpPr>
        <p:spPr>
          <a:xfrm>
            <a:off x="4626000" y="5210280"/>
            <a:ext cx="236520" cy="222120"/>
          </a:xfrm>
          <a:custGeom>
            <a:avLst/>
            <a:gdLst/>
            <a:ahLst/>
            <a:rect l="l" t="t" r="r" b="b"/>
            <a:pathLst>
              <a:path w="269" h="256">
                <a:moveTo>
                  <a:pt x="135" y="0"/>
                </a:moveTo>
                <a:lnTo>
                  <a:pt x="102" y="98"/>
                </a:lnTo>
                <a:lnTo>
                  <a:pt x="0" y="98"/>
                </a:lnTo>
                <a:lnTo>
                  <a:pt x="84" y="159"/>
                </a:lnTo>
                <a:lnTo>
                  <a:pt x="52" y="256"/>
                </a:lnTo>
                <a:lnTo>
                  <a:pt x="135" y="197"/>
                </a:lnTo>
                <a:lnTo>
                  <a:pt x="217" y="256"/>
                </a:lnTo>
                <a:lnTo>
                  <a:pt x="185" y="159"/>
                </a:lnTo>
                <a:lnTo>
                  <a:pt x="269" y="98"/>
                </a:lnTo>
                <a:lnTo>
                  <a:pt x="165" y="98"/>
                </a:lnTo>
                <a:lnTo>
                  <a:pt x="135" y="0"/>
                </a:lnTo>
                <a:close/>
              </a:path>
            </a:pathLst>
          </a:custGeom>
          <a:solidFill>
            <a:srgbClr val="ff0000"/>
          </a:solidFill>
          <a:ln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284" name=""/>
          <p:cNvSpPr/>
          <p:nvPr/>
        </p:nvSpPr>
        <p:spPr>
          <a:xfrm>
            <a:off x="7559640" y="2739960"/>
            <a:ext cx="270000" cy="249480"/>
          </a:xfrm>
          <a:prstGeom prst="star5">
            <a:avLst/>
          </a:prstGeom>
          <a:solidFill>
            <a:srgbClr val="ef011d"/>
          </a:solidFill>
          <a:ln w="6480">
            <a:solidFill>
              <a:srgbClr val="000000"/>
            </a:solidFill>
            <a:miter/>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3285" name=""/>
          <p:cNvSpPr/>
          <p:nvPr/>
        </p:nvSpPr>
        <p:spPr>
          <a:xfrm>
            <a:off x="6843600" y="4421160"/>
            <a:ext cx="43344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6" name=""/>
          <p:cNvSpPr/>
          <p:nvPr/>
        </p:nvSpPr>
        <p:spPr>
          <a:xfrm>
            <a:off x="6570720" y="3898800"/>
            <a:ext cx="43488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7" name=""/>
          <p:cNvSpPr/>
          <p:nvPr/>
        </p:nvSpPr>
        <p:spPr>
          <a:xfrm>
            <a:off x="6286680" y="3595680"/>
            <a:ext cx="43488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8" name=""/>
          <p:cNvSpPr/>
          <p:nvPr/>
        </p:nvSpPr>
        <p:spPr>
          <a:xfrm>
            <a:off x="5994360" y="2647800"/>
            <a:ext cx="434880" cy="42552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9" name=""/>
          <p:cNvSpPr/>
          <p:nvPr/>
        </p:nvSpPr>
        <p:spPr>
          <a:xfrm>
            <a:off x="4929120" y="2989440"/>
            <a:ext cx="43488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0" name=""/>
          <p:cNvSpPr/>
          <p:nvPr/>
        </p:nvSpPr>
        <p:spPr>
          <a:xfrm>
            <a:off x="4843440" y="2230560"/>
            <a:ext cx="43344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1" name=""/>
          <p:cNvSpPr/>
          <p:nvPr/>
        </p:nvSpPr>
        <p:spPr>
          <a:xfrm>
            <a:off x="2962440" y="2209680"/>
            <a:ext cx="436320" cy="42732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2" name=""/>
          <p:cNvSpPr/>
          <p:nvPr/>
        </p:nvSpPr>
        <p:spPr>
          <a:xfrm>
            <a:off x="2413080" y="2178000"/>
            <a:ext cx="43488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3" name=""/>
          <p:cNvSpPr/>
          <p:nvPr/>
        </p:nvSpPr>
        <p:spPr>
          <a:xfrm>
            <a:off x="1968480" y="2908440"/>
            <a:ext cx="43488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4" name=""/>
          <p:cNvSpPr/>
          <p:nvPr/>
        </p:nvSpPr>
        <p:spPr>
          <a:xfrm>
            <a:off x="2441520" y="2867040"/>
            <a:ext cx="43344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5" name=""/>
          <p:cNvSpPr/>
          <p:nvPr/>
        </p:nvSpPr>
        <p:spPr>
          <a:xfrm>
            <a:off x="2778120" y="3247920"/>
            <a:ext cx="434880" cy="42732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6" name=""/>
          <p:cNvSpPr/>
          <p:nvPr/>
        </p:nvSpPr>
        <p:spPr>
          <a:xfrm>
            <a:off x="3179880" y="3701880"/>
            <a:ext cx="436320" cy="42732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7" name=""/>
          <p:cNvSpPr/>
          <p:nvPr/>
        </p:nvSpPr>
        <p:spPr>
          <a:xfrm>
            <a:off x="4886280" y="4213080"/>
            <a:ext cx="434880" cy="42732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8" name=""/>
          <p:cNvSpPr/>
          <p:nvPr/>
        </p:nvSpPr>
        <p:spPr>
          <a:xfrm>
            <a:off x="5950080" y="3162240"/>
            <a:ext cx="43488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9" name=""/>
          <p:cNvSpPr/>
          <p:nvPr/>
        </p:nvSpPr>
        <p:spPr>
          <a:xfrm>
            <a:off x="5500800" y="3713040"/>
            <a:ext cx="434880" cy="42732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0" name=""/>
          <p:cNvSpPr/>
          <p:nvPr/>
        </p:nvSpPr>
        <p:spPr>
          <a:xfrm>
            <a:off x="6970680" y="2598840"/>
            <a:ext cx="43344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1" name=""/>
          <p:cNvSpPr/>
          <p:nvPr/>
        </p:nvSpPr>
        <p:spPr>
          <a:xfrm>
            <a:off x="2006640" y="2166840"/>
            <a:ext cx="43488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2" name=""/>
          <p:cNvSpPr/>
          <p:nvPr/>
        </p:nvSpPr>
        <p:spPr>
          <a:xfrm>
            <a:off x="6369120" y="3008160"/>
            <a:ext cx="433440" cy="42552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303" name=""/>
          <p:cNvGrpSpPr/>
          <p:nvPr/>
        </p:nvGrpSpPr>
        <p:grpSpPr>
          <a:xfrm>
            <a:off x="5972040" y="4011480"/>
            <a:ext cx="307800" cy="277920"/>
            <a:chOff x="5972040" y="4011480"/>
            <a:chExt cx="307800" cy="277920"/>
          </a:xfrm>
        </p:grpSpPr>
        <p:sp>
          <p:nvSpPr>
            <p:cNvPr id="3304" name=""/>
            <p:cNvSpPr/>
            <p:nvPr/>
          </p:nvSpPr>
          <p:spPr>
            <a:xfrm>
              <a:off x="5999040" y="4011480"/>
              <a:ext cx="135000" cy="12708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5" name=""/>
            <p:cNvSpPr/>
            <p:nvPr/>
          </p:nvSpPr>
          <p:spPr>
            <a:xfrm>
              <a:off x="5972040" y="4098960"/>
              <a:ext cx="307800" cy="19044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06" name=""/>
          <p:cNvGrpSpPr/>
          <p:nvPr/>
        </p:nvGrpSpPr>
        <p:grpSpPr>
          <a:xfrm>
            <a:off x="6202440" y="4059360"/>
            <a:ext cx="323280" cy="190080"/>
            <a:chOff x="6202440" y="4059360"/>
            <a:chExt cx="323280" cy="190080"/>
          </a:xfrm>
        </p:grpSpPr>
        <p:sp>
          <p:nvSpPr>
            <p:cNvPr id="3307" name=""/>
            <p:cNvSpPr/>
            <p:nvPr/>
          </p:nvSpPr>
          <p:spPr>
            <a:xfrm>
              <a:off x="6202440" y="4059360"/>
              <a:ext cx="323280" cy="190080"/>
            </a:xfrm>
            <a:prstGeom prst="rect">
              <a:avLst/>
            </a:prstGeom>
            <a:solidFill>
              <a:srgbClr val="63ff81"/>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8" name=""/>
            <p:cNvSpPr/>
            <p:nvPr/>
          </p:nvSpPr>
          <p:spPr>
            <a:xfrm>
              <a:off x="6209640" y="4077000"/>
              <a:ext cx="314640" cy="15228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Arial"/>
                </a:rPr>
                <a:t>TVA</a:t>
              </a:r>
              <a:endParaRPr b="0" lang="en-US" sz="5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Arial"/>
                </a:rPr>
                <a:t>Hub</a:t>
              </a:r>
              <a:endParaRPr b="0" lang="en-US" sz="500" strike="noStrike" u="none">
                <a:solidFill>
                  <a:srgbClr val="000000"/>
                </a:solidFill>
                <a:effectLst/>
                <a:uFillTx/>
                <a:latin typeface="Times New Roman"/>
              </a:endParaRPr>
            </a:p>
          </p:txBody>
        </p:sp>
      </p:grpSp>
      <p:sp>
        <p:nvSpPr>
          <p:cNvPr id="3309" name=""/>
          <p:cNvSpPr/>
          <p:nvPr/>
        </p:nvSpPr>
        <p:spPr>
          <a:xfrm>
            <a:off x="7104240" y="2782800"/>
            <a:ext cx="425160" cy="14148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310" name=""/>
          <p:cNvSpPr/>
          <p:nvPr/>
        </p:nvSpPr>
        <p:spPr>
          <a:xfrm>
            <a:off x="7029720" y="2732040"/>
            <a:ext cx="52344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MAAC</a:t>
            </a:r>
            <a:endParaRPr b="0" lang="en-US" sz="900" strike="noStrike" u="none">
              <a:solidFill>
                <a:srgbClr val="000000"/>
              </a:solidFill>
              <a:effectLst/>
              <a:uFillTx/>
              <a:latin typeface="Times New Roman"/>
            </a:endParaRPr>
          </a:p>
        </p:txBody>
      </p:sp>
      <p:grpSp>
        <p:nvGrpSpPr>
          <p:cNvPr id="3311" name=""/>
          <p:cNvGrpSpPr/>
          <p:nvPr/>
        </p:nvGrpSpPr>
        <p:grpSpPr>
          <a:xfrm>
            <a:off x="2502000" y="2565360"/>
            <a:ext cx="255240" cy="190080"/>
            <a:chOff x="2502000" y="2565360"/>
            <a:chExt cx="255240" cy="190080"/>
          </a:xfrm>
        </p:grpSpPr>
        <p:sp>
          <p:nvSpPr>
            <p:cNvPr id="3312" name=""/>
            <p:cNvSpPr/>
            <p:nvPr/>
          </p:nvSpPr>
          <p:spPr>
            <a:xfrm>
              <a:off x="2502000" y="2565360"/>
              <a:ext cx="255240" cy="1900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313" name=""/>
            <p:cNvGrpSpPr/>
            <p:nvPr/>
          </p:nvGrpSpPr>
          <p:grpSpPr>
            <a:xfrm>
              <a:off x="2550960" y="2570760"/>
              <a:ext cx="142920" cy="169560"/>
              <a:chOff x="2550960" y="2570760"/>
              <a:chExt cx="142920" cy="169560"/>
            </a:xfrm>
          </p:grpSpPr>
          <p:sp>
            <p:nvSpPr>
              <p:cNvPr id="3314" name=""/>
              <p:cNvSpPr/>
              <p:nvPr/>
            </p:nvSpPr>
            <p:spPr>
              <a:xfrm>
                <a:off x="2550960" y="2570760"/>
                <a:ext cx="1429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COB</a:t>
                </a:r>
                <a:endParaRPr b="0" lang="en-US" sz="500" strike="noStrike" u="none">
                  <a:solidFill>
                    <a:srgbClr val="000000"/>
                  </a:solidFill>
                  <a:effectLst/>
                  <a:uFillTx/>
                  <a:latin typeface="Times New Roman"/>
                </a:endParaRPr>
              </a:p>
            </p:txBody>
          </p:sp>
          <p:sp>
            <p:nvSpPr>
              <p:cNvPr id="3315" name=""/>
              <p:cNvSpPr/>
              <p:nvPr/>
            </p:nvSpPr>
            <p:spPr>
              <a:xfrm>
                <a:off x="2552400" y="26640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grpSp>
      <p:grpSp>
        <p:nvGrpSpPr>
          <p:cNvPr id="3316" name=""/>
          <p:cNvGrpSpPr/>
          <p:nvPr/>
        </p:nvGrpSpPr>
        <p:grpSpPr>
          <a:xfrm>
            <a:off x="3086280" y="3871800"/>
            <a:ext cx="256680" cy="286920"/>
            <a:chOff x="3086280" y="3871800"/>
            <a:chExt cx="256680" cy="286920"/>
          </a:xfrm>
        </p:grpSpPr>
        <p:sp>
          <p:nvSpPr>
            <p:cNvPr id="3317" name=""/>
            <p:cNvSpPr/>
            <p:nvPr/>
          </p:nvSpPr>
          <p:spPr>
            <a:xfrm>
              <a:off x="3086280" y="3871800"/>
              <a:ext cx="256680" cy="2869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8" name=""/>
            <p:cNvSpPr/>
            <p:nvPr/>
          </p:nvSpPr>
          <p:spPr>
            <a:xfrm>
              <a:off x="3143160" y="388224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Palo </a:t>
              </a:r>
              <a:endParaRPr b="0" lang="en-US" sz="500" strike="noStrike" u="none">
                <a:solidFill>
                  <a:srgbClr val="000000"/>
                </a:solidFill>
                <a:effectLst/>
                <a:uFillTx/>
                <a:latin typeface="Times New Roman"/>
              </a:endParaRPr>
            </a:p>
          </p:txBody>
        </p:sp>
        <p:sp>
          <p:nvSpPr>
            <p:cNvPr id="3319" name=""/>
            <p:cNvSpPr/>
            <p:nvPr/>
          </p:nvSpPr>
          <p:spPr>
            <a:xfrm>
              <a:off x="3116520" y="397692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Verde</a:t>
              </a:r>
              <a:endParaRPr b="0" lang="en-US" sz="500" strike="noStrike" u="none">
                <a:solidFill>
                  <a:srgbClr val="000000"/>
                </a:solidFill>
                <a:effectLst/>
                <a:uFillTx/>
                <a:latin typeface="Times New Roman"/>
              </a:endParaRPr>
            </a:p>
          </p:txBody>
        </p:sp>
        <p:sp>
          <p:nvSpPr>
            <p:cNvPr id="3320" name=""/>
            <p:cNvSpPr/>
            <p:nvPr/>
          </p:nvSpPr>
          <p:spPr>
            <a:xfrm>
              <a:off x="3144960" y="406800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sp>
        <p:nvSpPr>
          <p:cNvPr id="3321" name=""/>
          <p:cNvSpPr/>
          <p:nvPr/>
        </p:nvSpPr>
        <p:spPr>
          <a:xfrm>
            <a:off x="2120760" y="2789280"/>
            <a:ext cx="243000" cy="22392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f0000"/>
          </a:solidFill>
          <a:ln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322" name=""/>
          <p:cNvSpPr/>
          <p:nvPr/>
        </p:nvSpPr>
        <p:spPr>
          <a:xfrm>
            <a:off x="7980480" y="2311560"/>
            <a:ext cx="42840" cy="23760"/>
          </a:xfrm>
          <a:custGeom>
            <a:avLst/>
            <a:gdLst/>
            <a:ahLst/>
            <a:rect l="l" t="t" r="r" b="b"/>
            <a:pathLst>
              <a:path w="27" h="15">
                <a:moveTo>
                  <a:pt x="2" y="0"/>
                </a:moveTo>
                <a:lnTo>
                  <a:pt x="26" y="2"/>
                </a:lnTo>
                <a:lnTo>
                  <a:pt x="22" y="8"/>
                </a:lnTo>
                <a:lnTo>
                  <a:pt x="0" y="14"/>
                </a:lnTo>
                <a:lnTo>
                  <a:pt x="2" y="0"/>
                </a:lnTo>
              </a:path>
            </a:pathLst>
          </a:custGeom>
          <a:solidFill>
            <a:srgbClr val="008226"/>
          </a:solidFill>
          <a:ln w="9360">
            <a:solidFill>
              <a:srgbClr val="5f5f5f"/>
            </a:solidFill>
            <a:round/>
          </a:ln>
        </p:spPr>
        <p:style>
          <a:lnRef idx="0"/>
          <a:fillRef idx="0"/>
          <a:effectRef idx="0"/>
          <a:fontRef idx="minor"/>
        </p:style>
        <p:txBody>
          <a:bodyPr tIns="-21960" bIns="-21960" anchor="t">
            <a:noAutofit/>
          </a:bodyPr>
          <a:p>
            <a:endParaRPr b="0" lang="en-US" sz="2400" strike="noStrike" u="none">
              <a:solidFill>
                <a:srgbClr val="000000"/>
              </a:solidFill>
              <a:effectLst/>
              <a:uFillTx/>
              <a:latin typeface="Times New Roman"/>
            </a:endParaRPr>
          </a:p>
        </p:txBody>
      </p:sp>
      <p:sp>
        <p:nvSpPr>
          <p:cNvPr id="3323" name=""/>
          <p:cNvSpPr/>
          <p:nvPr/>
        </p:nvSpPr>
        <p:spPr>
          <a:xfrm>
            <a:off x="7985160" y="1600200"/>
            <a:ext cx="92160" cy="88920"/>
          </a:xfrm>
          <a:custGeom>
            <a:avLst/>
            <a:gdLst/>
            <a:ahLst/>
            <a:rect l="l" t="t" r="r" b="b"/>
            <a:pathLst>
              <a:path w="54" h="52">
                <a:moveTo>
                  <a:pt x="0" y="4"/>
                </a:moveTo>
                <a:lnTo>
                  <a:pt x="32" y="0"/>
                </a:lnTo>
                <a:lnTo>
                  <a:pt x="54" y="52"/>
                </a:lnTo>
              </a:path>
            </a:pathLst>
          </a:custGeom>
          <a:solidFill>
            <a:srgbClr val="b2b2b2"/>
          </a:solidFill>
          <a:ln w="25560">
            <a:solidFill>
              <a:srgbClr val="5f5f5f"/>
            </a:solidFill>
            <a:round/>
          </a:ln>
        </p:spPr>
        <p:style>
          <a:lnRef idx="0"/>
          <a:fillRef idx="0"/>
          <a:effectRef idx="0"/>
          <a:fontRef idx="minor"/>
        </p:style>
        <p:txBody>
          <a:bodyPr tIns="43200" bIns="43200" anchor="t">
            <a:spAutoFit/>
          </a:bodyPr>
          <a:p>
            <a:endParaRPr b="0" lang="en-US" sz="2400" strike="noStrike" u="none">
              <a:solidFill>
                <a:srgbClr val="000000"/>
              </a:solidFill>
              <a:effectLst/>
              <a:uFillTx/>
              <a:latin typeface="Times New Roman"/>
            </a:endParaRPr>
          </a:p>
        </p:txBody>
      </p:sp>
      <p:grpSp>
        <p:nvGrpSpPr>
          <p:cNvPr id="3324" name=""/>
          <p:cNvGrpSpPr/>
          <p:nvPr/>
        </p:nvGrpSpPr>
        <p:grpSpPr>
          <a:xfrm>
            <a:off x="6615000" y="4240080"/>
            <a:ext cx="307800" cy="277920"/>
            <a:chOff x="6615000" y="4240080"/>
            <a:chExt cx="307800" cy="277920"/>
          </a:xfrm>
        </p:grpSpPr>
        <p:sp>
          <p:nvSpPr>
            <p:cNvPr id="3325" name=""/>
            <p:cNvSpPr/>
            <p:nvPr/>
          </p:nvSpPr>
          <p:spPr>
            <a:xfrm>
              <a:off x="6642000" y="4240080"/>
              <a:ext cx="135000" cy="12708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6" name=""/>
            <p:cNvSpPr/>
            <p:nvPr/>
          </p:nvSpPr>
          <p:spPr>
            <a:xfrm>
              <a:off x="6615000" y="4327560"/>
              <a:ext cx="307800" cy="19044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327" name=""/>
          <p:cNvSpPr/>
          <p:nvPr/>
        </p:nvSpPr>
        <p:spPr>
          <a:xfrm>
            <a:off x="7564320" y="2187720"/>
            <a:ext cx="435240" cy="42696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8" name=""/>
          <p:cNvSpPr/>
          <p:nvPr/>
        </p:nvSpPr>
        <p:spPr>
          <a:xfrm>
            <a:off x="2354400" y="1131840"/>
            <a:ext cx="1062000" cy="547560"/>
          </a:xfrm>
          <a:custGeom>
            <a:avLst/>
            <a:gdLst/>
            <a:ahLst/>
            <a:rect l="l" t="t" r="r" b="b"/>
            <a:pathLst>
              <a:path w="662" h="353">
                <a:moveTo>
                  <a:pt x="2" y="0"/>
                </a:moveTo>
                <a:lnTo>
                  <a:pt x="4" y="10"/>
                </a:lnTo>
                <a:lnTo>
                  <a:pt x="0" y="24"/>
                </a:lnTo>
                <a:lnTo>
                  <a:pt x="0" y="42"/>
                </a:lnTo>
                <a:lnTo>
                  <a:pt x="16" y="62"/>
                </a:lnTo>
                <a:lnTo>
                  <a:pt x="30" y="74"/>
                </a:lnTo>
                <a:lnTo>
                  <a:pt x="30" y="98"/>
                </a:lnTo>
                <a:lnTo>
                  <a:pt x="20" y="130"/>
                </a:lnTo>
                <a:lnTo>
                  <a:pt x="18" y="146"/>
                </a:lnTo>
                <a:lnTo>
                  <a:pt x="30" y="152"/>
                </a:lnTo>
                <a:lnTo>
                  <a:pt x="46" y="148"/>
                </a:lnTo>
                <a:lnTo>
                  <a:pt x="46" y="166"/>
                </a:lnTo>
                <a:lnTo>
                  <a:pt x="46" y="174"/>
                </a:lnTo>
                <a:lnTo>
                  <a:pt x="62" y="174"/>
                </a:lnTo>
                <a:lnTo>
                  <a:pt x="72" y="184"/>
                </a:lnTo>
                <a:lnTo>
                  <a:pt x="62" y="196"/>
                </a:lnTo>
                <a:lnTo>
                  <a:pt x="50" y="220"/>
                </a:lnTo>
                <a:lnTo>
                  <a:pt x="42" y="232"/>
                </a:lnTo>
                <a:lnTo>
                  <a:pt x="50" y="238"/>
                </a:lnTo>
                <a:lnTo>
                  <a:pt x="74" y="226"/>
                </a:lnTo>
                <a:lnTo>
                  <a:pt x="90" y="216"/>
                </a:lnTo>
                <a:lnTo>
                  <a:pt x="96" y="212"/>
                </a:lnTo>
                <a:lnTo>
                  <a:pt x="90" y="230"/>
                </a:lnTo>
                <a:lnTo>
                  <a:pt x="341" y="290"/>
                </a:lnTo>
                <a:lnTo>
                  <a:pt x="447" y="318"/>
                </a:lnTo>
                <a:lnTo>
                  <a:pt x="503" y="324"/>
                </a:lnTo>
                <a:lnTo>
                  <a:pt x="661" y="352"/>
                </a:lnTo>
                <a:lnTo>
                  <a:pt x="651" y="326"/>
                </a:lnTo>
                <a:lnTo>
                  <a:pt x="629" y="320"/>
                </a:lnTo>
                <a:lnTo>
                  <a:pt x="619" y="300"/>
                </a:lnTo>
                <a:lnTo>
                  <a:pt x="639" y="260"/>
                </a:lnTo>
                <a:lnTo>
                  <a:pt x="637" y="244"/>
                </a:lnTo>
                <a:lnTo>
                  <a:pt x="615" y="230"/>
                </a:lnTo>
                <a:lnTo>
                  <a:pt x="595" y="202"/>
                </a:lnTo>
                <a:lnTo>
                  <a:pt x="601" y="188"/>
                </a:lnTo>
                <a:lnTo>
                  <a:pt x="537" y="100"/>
                </a:lnTo>
                <a:lnTo>
                  <a:pt x="459" y="46"/>
                </a:lnTo>
                <a:lnTo>
                  <a:pt x="405" y="0"/>
                </a:lnTo>
                <a:lnTo>
                  <a:pt x="2" y="0"/>
                </a:lnTo>
              </a:path>
            </a:pathLst>
          </a:custGeom>
          <a:solidFill>
            <a:srgbClr val="00ff00"/>
          </a:solidFill>
          <a:ln w="9360">
            <a:solidFill>
              <a:srgbClr val="5f5f5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nvGrpSpPr>
          <p:cNvPr id="3329" name=""/>
          <p:cNvGrpSpPr/>
          <p:nvPr/>
        </p:nvGrpSpPr>
        <p:grpSpPr>
          <a:xfrm>
            <a:off x="7331040" y="3352680"/>
            <a:ext cx="1643040" cy="2522520"/>
            <a:chOff x="7331040" y="3352680"/>
            <a:chExt cx="1643040" cy="2522520"/>
          </a:xfrm>
        </p:grpSpPr>
        <p:sp>
          <p:nvSpPr>
            <p:cNvPr id="3330" name=""/>
            <p:cNvSpPr/>
            <p:nvPr/>
          </p:nvSpPr>
          <p:spPr>
            <a:xfrm>
              <a:off x="7331040" y="3352680"/>
              <a:ext cx="1643040" cy="252252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331" name=""/>
            <p:cNvGraphicFramePr/>
            <p:nvPr/>
          </p:nvGraphicFramePr>
          <p:xfrm>
            <a:off x="7371360" y="3424680"/>
            <a:ext cx="1539360" cy="2378160"/>
          </p:xfrm>
          <a:graphic>
            <a:graphicData uri="http://schemas.openxmlformats.org/presentationml/2006/ole">
              <p:oleObj r:id="rId4" spid="">
                <p:embed/>
                <p:pic>
                  <p:nvPicPr>
                    <p:cNvPr id="3332" name="" descr=""/>
                    <p:cNvPicPr/>
                    <p:nvPr/>
                  </p:nvPicPr>
                  <p:blipFill>
                    <a:blip r:embed="rId5"/>
                    <a:stretch/>
                  </p:blipFill>
                  <p:spPr>
                    <a:xfrm>
                      <a:off x="7371360" y="3424680"/>
                      <a:ext cx="1539360" cy="2378160"/>
                    </a:xfrm>
                    <a:prstGeom prst="rect">
                      <a:avLst/>
                    </a:prstGeom>
                    <a:noFill/>
                    <a:ln w="0">
                      <a:noFill/>
                    </a:ln>
                  </p:spPr>
                </p:pic>
              </p:oleObj>
            </a:graphicData>
          </a:graphic>
        </p:graphicFrame>
        <p:sp>
          <p:nvSpPr>
            <p:cNvPr id="3333" name=""/>
            <p:cNvSpPr/>
            <p:nvPr/>
          </p:nvSpPr>
          <p:spPr>
            <a:xfrm>
              <a:off x="8253720" y="554004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3334" name=""/>
            <p:cNvSpPr/>
            <p:nvPr/>
          </p:nvSpPr>
          <p:spPr>
            <a:xfrm>
              <a:off x="7446960" y="554004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3335" name=""/>
            <p:cNvSpPr/>
            <p:nvPr/>
          </p:nvSpPr>
          <p:spPr>
            <a:xfrm>
              <a:off x="8313840" y="3565800"/>
              <a:ext cx="43488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340</a:t>
              </a:r>
              <a:endParaRPr b="0" lang="en-US" sz="1200" strike="noStrike" u="none">
                <a:solidFill>
                  <a:srgbClr val="000000"/>
                </a:solidFill>
                <a:effectLst/>
                <a:uFillTx/>
                <a:latin typeface="Times New Roman"/>
              </a:endParaRPr>
            </a:p>
          </p:txBody>
        </p:sp>
        <p:sp>
          <p:nvSpPr>
            <p:cNvPr id="3336" name=""/>
            <p:cNvSpPr/>
            <p:nvPr/>
          </p:nvSpPr>
          <p:spPr>
            <a:xfrm>
              <a:off x="7855920" y="3424680"/>
              <a:ext cx="55728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East</a:t>
              </a:r>
              <a:endParaRPr b="0" lang="en-US" sz="1400" strike="noStrike" u="none">
                <a:solidFill>
                  <a:srgbClr val="000000"/>
                </a:solidFill>
                <a:effectLst/>
                <a:uFillTx/>
                <a:latin typeface="Times New Roman"/>
              </a:endParaRPr>
            </a:p>
          </p:txBody>
        </p:sp>
        <p:sp>
          <p:nvSpPr>
            <p:cNvPr id="3337" name=""/>
            <p:cNvSpPr/>
            <p:nvPr/>
          </p:nvSpPr>
          <p:spPr>
            <a:xfrm>
              <a:off x="7892640" y="5077800"/>
              <a:ext cx="486360" cy="28836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31%</a:t>
              </a:r>
              <a:endParaRPr b="0" lang="en-US" sz="1200" strike="noStrike" u="none">
                <a:solidFill>
                  <a:srgbClr val="000000"/>
                </a:solidFill>
                <a:effectLst/>
                <a:uFillTx/>
                <a:latin typeface="Times New Roman"/>
              </a:endParaRPr>
            </a:p>
          </p:txBody>
        </p:sp>
        <p:sp>
          <p:nvSpPr>
            <p:cNvPr id="3338" name=""/>
            <p:cNvSpPr/>
            <p:nvPr/>
          </p:nvSpPr>
          <p:spPr>
            <a:xfrm>
              <a:off x="7541280" y="4070160"/>
              <a:ext cx="43488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260</a:t>
              </a:r>
              <a:endParaRPr b="0" lang="en-US" sz="1200" strike="noStrike" u="none">
                <a:solidFill>
                  <a:srgbClr val="000000"/>
                </a:solidFill>
                <a:effectLst/>
                <a:uFillTx/>
                <a:latin typeface="Times New Roman"/>
              </a:endParaRPr>
            </a:p>
          </p:txBody>
        </p:sp>
      </p:grpSp>
      <p:sp>
        <p:nvSpPr>
          <p:cNvPr id="3339" name=""/>
          <p:cNvSpPr/>
          <p:nvPr/>
        </p:nvSpPr>
        <p:spPr>
          <a:xfrm flipH="1">
            <a:off x="3385800" y="1604880"/>
            <a:ext cx="27000" cy="185760"/>
          </a:xfrm>
          <a:prstGeom prst="line">
            <a:avLst/>
          </a:prstGeom>
          <a:ln w="1908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0" name=""/>
          <p:cNvSpPr/>
          <p:nvPr/>
        </p:nvSpPr>
        <p:spPr>
          <a:xfrm>
            <a:off x="3297240" y="1649520"/>
            <a:ext cx="95400" cy="63360"/>
          </a:xfrm>
          <a:prstGeom prst="line">
            <a:avLst/>
          </a:prstGeom>
          <a:ln w="19080">
            <a:solidFill>
              <a:srgbClr val="ffffff"/>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341" name=""/>
          <p:cNvSpPr/>
          <p:nvPr/>
        </p:nvSpPr>
        <p:spPr>
          <a:xfrm>
            <a:off x="3747960" y="1136520"/>
            <a:ext cx="341280" cy="341280"/>
          </a:xfrm>
          <a:prstGeom prst="ellipse">
            <a:avLst/>
          </a:prstGeom>
          <a:solidFill>
            <a:srgbClr val="ff0000"/>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342" name=""/>
          <p:cNvGrpSpPr/>
          <p:nvPr/>
        </p:nvGrpSpPr>
        <p:grpSpPr>
          <a:xfrm>
            <a:off x="3254400" y="3290760"/>
            <a:ext cx="307440" cy="277920"/>
            <a:chOff x="3254400" y="3290760"/>
            <a:chExt cx="307440" cy="277920"/>
          </a:xfrm>
        </p:grpSpPr>
        <p:sp>
          <p:nvSpPr>
            <p:cNvPr id="3343" name=""/>
            <p:cNvSpPr/>
            <p:nvPr/>
          </p:nvSpPr>
          <p:spPr>
            <a:xfrm>
              <a:off x="3281400" y="3290760"/>
              <a:ext cx="135000" cy="12708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4" name=""/>
            <p:cNvSpPr/>
            <p:nvPr/>
          </p:nvSpPr>
          <p:spPr>
            <a:xfrm>
              <a:off x="3254400" y="3378240"/>
              <a:ext cx="307440" cy="19044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45" name=""/>
          <p:cNvGrpSpPr/>
          <p:nvPr/>
        </p:nvGrpSpPr>
        <p:grpSpPr>
          <a:xfrm>
            <a:off x="4581360" y="4149720"/>
            <a:ext cx="307800" cy="277920"/>
            <a:chOff x="4581360" y="4149720"/>
            <a:chExt cx="307800" cy="277920"/>
          </a:xfrm>
        </p:grpSpPr>
        <p:sp>
          <p:nvSpPr>
            <p:cNvPr id="3346" name=""/>
            <p:cNvSpPr/>
            <p:nvPr/>
          </p:nvSpPr>
          <p:spPr>
            <a:xfrm>
              <a:off x="4608360" y="4149720"/>
              <a:ext cx="135000" cy="12708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7" name=""/>
            <p:cNvSpPr/>
            <p:nvPr/>
          </p:nvSpPr>
          <p:spPr>
            <a:xfrm>
              <a:off x="4581360" y="4237200"/>
              <a:ext cx="307800" cy="19044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48" name=""/>
          <p:cNvGrpSpPr/>
          <p:nvPr/>
        </p:nvGrpSpPr>
        <p:grpSpPr>
          <a:xfrm>
            <a:off x="6010200" y="2332080"/>
            <a:ext cx="307800" cy="277920"/>
            <a:chOff x="6010200" y="2332080"/>
            <a:chExt cx="307800" cy="277920"/>
          </a:xfrm>
        </p:grpSpPr>
        <p:sp>
          <p:nvSpPr>
            <p:cNvPr id="3349" name=""/>
            <p:cNvSpPr/>
            <p:nvPr/>
          </p:nvSpPr>
          <p:spPr>
            <a:xfrm>
              <a:off x="6037200" y="2332080"/>
              <a:ext cx="135000" cy="12708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0" name=""/>
            <p:cNvSpPr/>
            <p:nvPr/>
          </p:nvSpPr>
          <p:spPr>
            <a:xfrm>
              <a:off x="6010200" y="2419560"/>
              <a:ext cx="307800" cy="19044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51" name=""/>
          <p:cNvGrpSpPr/>
          <p:nvPr/>
        </p:nvGrpSpPr>
        <p:grpSpPr>
          <a:xfrm>
            <a:off x="6216480" y="2152800"/>
            <a:ext cx="307800" cy="277200"/>
            <a:chOff x="6216480" y="2152800"/>
            <a:chExt cx="307800" cy="277200"/>
          </a:xfrm>
        </p:grpSpPr>
        <p:sp>
          <p:nvSpPr>
            <p:cNvPr id="3352" name=""/>
            <p:cNvSpPr/>
            <p:nvPr/>
          </p:nvSpPr>
          <p:spPr>
            <a:xfrm>
              <a:off x="6243480" y="2152800"/>
              <a:ext cx="135000" cy="12672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3" name=""/>
            <p:cNvSpPr/>
            <p:nvPr/>
          </p:nvSpPr>
          <p:spPr>
            <a:xfrm>
              <a:off x="6216480" y="2239920"/>
              <a:ext cx="307800" cy="190080"/>
            </a:xfrm>
            <a:prstGeom prst="rect">
              <a:avLst/>
            </a:prstGeom>
            <a:solidFill>
              <a:srgbClr val="ffff0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354" name=""/>
          <p:cNvSpPr/>
          <p:nvPr/>
        </p:nvSpPr>
        <p:spPr>
          <a:xfrm>
            <a:off x="6186600" y="2432160"/>
            <a:ext cx="446040" cy="142920"/>
          </a:xfrm>
          <a:prstGeom prst="rect">
            <a:avLst/>
          </a:prstGeom>
          <a:solidFill>
            <a:srgbClr val="000000"/>
          </a:solidFill>
          <a:ln w="3240">
            <a:solidFill>
              <a:srgbClr val="ffff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355" name=""/>
          <p:cNvSpPr/>
          <p:nvPr/>
        </p:nvSpPr>
        <p:spPr>
          <a:xfrm>
            <a:off x="6188040" y="2386080"/>
            <a:ext cx="50472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ECAR</a:t>
            </a:r>
            <a:endParaRPr b="0" lang="en-US" sz="900" strike="noStrike" u="none">
              <a:solidFill>
                <a:srgbClr val="000000"/>
              </a:solidFill>
              <a:effectLst/>
              <a:uFillTx/>
              <a:latin typeface="Times New Roman"/>
            </a:endParaRPr>
          </a:p>
        </p:txBody>
      </p:sp>
      <p:grpSp>
        <p:nvGrpSpPr>
          <p:cNvPr id="3356" name=""/>
          <p:cNvGrpSpPr/>
          <p:nvPr/>
        </p:nvGrpSpPr>
        <p:grpSpPr>
          <a:xfrm>
            <a:off x="7607160" y="2467080"/>
            <a:ext cx="307800" cy="277200"/>
            <a:chOff x="7607160" y="2467080"/>
            <a:chExt cx="307800" cy="277200"/>
          </a:xfrm>
        </p:grpSpPr>
        <p:sp>
          <p:nvSpPr>
            <p:cNvPr id="3357" name=""/>
            <p:cNvSpPr/>
            <p:nvPr/>
          </p:nvSpPr>
          <p:spPr>
            <a:xfrm>
              <a:off x="7634160" y="2467080"/>
              <a:ext cx="135000" cy="1267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8" name=""/>
            <p:cNvSpPr/>
            <p:nvPr/>
          </p:nvSpPr>
          <p:spPr>
            <a:xfrm>
              <a:off x="7607160" y="2554200"/>
              <a:ext cx="307800" cy="1900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59" name=""/>
          <p:cNvGrpSpPr/>
          <p:nvPr/>
        </p:nvGrpSpPr>
        <p:grpSpPr>
          <a:xfrm>
            <a:off x="7397640" y="2905200"/>
            <a:ext cx="307800" cy="277200"/>
            <a:chOff x="7397640" y="2905200"/>
            <a:chExt cx="307800" cy="277200"/>
          </a:xfrm>
        </p:grpSpPr>
        <p:sp>
          <p:nvSpPr>
            <p:cNvPr id="3360" name=""/>
            <p:cNvSpPr/>
            <p:nvPr/>
          </p:nvSpPr>
          <p:spPr>
            <a:xfrm>
              <a:off x="7424640" y="2905200"/>
              <a:ext cx="135000" cy="1267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1" name=""/>
            <p:cNvSpPr/>
            <p:nvPr/>
          </p:nvSpPr>
          <p:spPr>
            <a:xfrm>
              <a:off x="7397640" y="2992320"/>
              <a:ext cx="307800" cy="1900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62" name=""/>
          <p:cNvGrpSpPr/>
          <p:nvPr/>
        </p:nvGrpSpPr>
        <p:grpSpPr>
          <a:xfrm>
            <a:off x="7335720" y="3014640"/>
            <a:ext cx="307800" cy="277920"/>
            <a:chOff x="7335720" y="3014640"/>
            <a:chExt cx="307800" cy="277920"/>
          </a:xfrm>
        </p:grpSpPr>
        <p:sp>
          <p:nvSpPr>
            <p:cNvPr id="3363" name=""/>
            <p:cNvSpPr/>
            <p:nvPr/>
          </p:nvSpPr>
          <p:spPr>
            <a:xfrm>
              <a:off x="7362720" y="3014640"/>
              <a:ext cx="135000" cy="1270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4" name=""/>
            <p:cNvSpPr/>
            <p:nvPr/>
          </p:nvSpPr>
          <p:spPr>
            <a:xfrm>
              <a:off x="7335720" y="3102120"/>
              <a:ext cx="307800" cy="19044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65" name=""/>
          <p:cNvGrpSpPr/>
          <p:nvPr/>
        </p:nvGrpSpPr>
        <p:grpSpPr>
          <a:xfrm>
            <a:off x="7359480" y="2570040"/>
            <a:ext cx="325080" cy="188640"/>
            <a:chOff x="7359480" y="2570040"/>
            <a:chExt cx="325080" cy="188640"/>
          </a:xfrm>
        </p:grpSpPr>
        <p:sp>
          <p:nvSpPr>
            <p:cNvPr id="3366" name=""/>
            <p:cNvSpPr/>
            <p:nvPr/>
          </p:nvSpPr>
          <p:spPr>
            <a:xfrm>
              <a:off x="7359480" y="2570040"/>
              <a:ext cx="325080" cy="18864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7" name=""/>
            <p:cNvSpPr/>
            <p:nvPr/>
          </p:nvSpPr>
          <p:spPr>
            <a:xfrm>
              <a:off x="7364880" y="2586960"/>
              <a:ext cx="319680" cy="15228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PJM</a:t>
              </a:r>
              <a:endParaRPr b="0" lang="en-US" sz="5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grpSp>
        <p:nvGrpSpPr>
          <p:cNvPr id="3368" name=""/>
          <p:cNvGrpSpPr/>
          <p:nvPr/>
        </p:nvGrpSpPr>
        <p:grpSpPr>
          <a:xfrm>
            <a:off x="6064200" y="4307040"/>
            <a:ext cx="293400" cy="271440"/>
            <a:chOff x="6064200" y="4307040"/>
            <a:chExt cx="293400" cy="271440"/>
          </a:xfrm>
        </p:grpSpPr>
        <p:sp>
          <p:nvSpPr>
            <p:cNvPr id="3369" name=""/>
            <p:cNvSpPr/>
            <p:nvPr/>
          </p:nvSpPr>
          <p:spPr>
            <a:xfrm>
              <a:off x="6095160" y="4307040"/>
              <a:ext cx="128880" cy="12060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0" name=""/>
            <p:cNvSpPr/>
            <p:nvPr/>
          </p:nvSpPr>
          <p:spPr>
            <a:xfrm>
              <a:off x="6064200" y="4394520"/>
              <a:ext cx="293400" cy="18396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71" name=""/>
          <p:cNvGrpSpPr/>
          <p:nvPr/>
        </p:nvGrpSpPr>
        <p:grpSpPr>
          <a:xfrm>
            <a:off x="5929200" y="3659040"/>
            <a:ext cx="293400" cy="271080"/>
            <a:chOff x="5929200" y="3659040"/>
            <a:chExt cx="293400" cy="271080"/>
          </a:xfrm>
        </p:grpSpPr>
        <p:sp>
          <p:nvSpPr>
            <p:cNvPr id="3372" name=""/>
            <p:cNvSpPr/>
            <p:nvPr/>
          </p:nvSpPr>
          <p:spPr>
            <a:xfrm>
              <a:off x="5959800" y="3659040"/>
              <a:ext cx="129240" cy="12060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3" name=""/>
            <p:cNvSpPr/>
            <p:nvPr/>
          </p:nvSpPr>
          <p:spPr>
            <a:xfrm>
              <a:off x="5929200" y="3746160"/>
              <a:ext cx="293400" cy="18396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74" name=""/>
          <p:cNvGrpSpPr/>
          <p:nvPr/>
        </p:nvGrpSpPr>
        <p:grpSpPr>
          <a:xfrm>
            <a:off x="5851440" y="2835360"/>
            <a:ext cx="293400" cy="271440"/>
            <a:chOff x="5851440" y="2835360"/>
            <a:chExt cx="293400" cy="271440"/>
          </a:xfrm>
        </p:grpSpPr>
        <p:sp>
          <p:nvSpPr>
            <p:cNvPr id="3375" name=""/>
            <p:cNvSpPr/>
            <p:nvPr/>
          </p:nvSpPr>
          <p:spPr>
            <a:xfrm>
              <a:off x="5882400" y="2835360"/>
              <a:ext cx="128520" cy="12096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6" name=""/>
            <p:cNvSpPr/>
            <p:nvPr/>
          </p:nvSpPr>
          <p:spPr>
            <a:xfrm>
              <a:off x="5851440" y="2922840"/>
              <a:ext cx="293400" cy="18396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77" name=""/>
          <p:cNvGrpSpPr/>
          <p:nvPr/>
        </p:nvGrpSpPr>
        <p:grpSpPr>
          <a:xfrm>
            <a:off x="6094440" y="3174840"/>
            <a:ext cx="293400" cy="271440"/>
            <a:chOff x="6094440" y="3174840"/>
            <a:chExt cx="293400" cy="271440"/>
          </a:xfrm>
        </p:grpSpPr>
        <p:sp>
          <p:nvSpPr>
            <p:cNvPr id="3378" name=""/>
            <p:cNvSpPr/>
            <p:nvPr/>
          </p:nvSpPr>
          <p:spPr>
            <a:xfrm>
              <a:off x="6125400" y="3174840"/>
              <a:ext cx="128520" cy="12060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9" name=""/>
            <p:cNvSpPr/>
            <p:nvPr/>
          </p:nvSpPr>
          <p:spPr>
            <a:xfrm>
              <a:off x="6094440" y="3262320"/>
              <a:ext cx="293400" cy="18396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80" name=""/>
          <p:cNvGrpSpPr/>
          <p:nvPr/>
        </p:nvGrpSpPr>
        <p:grpSpPr>
          <a:xfrm>
            <a:off x="5992920" y="2670120"/>
            <a:ext cx="293400" cy="271440"/>
            <a:chOff x="5992920" y="2670120"/>
            <a:chExt cx="293400" cy="271440"/>
          </a:xfrm>
        </p:grpSpPr>
        <p:sp>
          <p:nvSpPr>
            <p:cNvPr id="3381" name=""/>
            <p:cNvSpPr/>
            <p:nvPr/>
          </p:nvSpPr>
          <p:spPr>
            <a:xfrm>
              <a:off x="6023880" y="2670120"/>
              <a:ext cx="128520" cy="12060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2" name=""/>
            <p:cNvSpPr/>
            <p:nvPr/>
          </p:nvSpPr>
          <p:spPr>
            <a:xfrm>
              <a:off x="5992920" y="2757600"/>
              <a:ext cx="293400" cy="183960"/>
            </a:xfrm>
            <a:prstGeom prst="rect">
              <a:avLst/>
            </a:prstGeom>
            <a:solidFill>
              <a:srgbClr val="80808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83" name=""/>
          <p:cNvGrpSpPr/>
          <p:nvPr/>
        </p:nvGrpSpPr>
        <p:grpSpPr>
          <a:xfrm>
            <a:off x="6100920" y="2997360"/>
            <a:ext cx="321840" cy="190080"/>
            <a:chOff x="6100920" y="2997360"/>
            <a:chExt cx="321840" cy="190080"/>
          </a:xfrm>
        </p:grpSpPr>
        <p:sp>
          <p:nvSpPr>
            <p:cNvPr id="3384" name=""/>
            <p:cNvSpPr/>
            <p:nvPr/>
          </p:nvSpPr>
          <p:spPr>
            <a:xfrm>
              <a:off x="6100920" y="2997360"/>
              <a:ext cx="321840" cy="1900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385" name=""/>
            <p:cNvGrpSpPr/>
            <p:nvPr/>
          </p:nvGrpSpPr>
          <p:grpSpPr>
            <a:xfrm>
              <a:off x="6135840" y="3009240"/>
              <a:ext cx="239040" cy="164160"/>
              <a:chOff x="6135840" y="3009240"/>
              <a:chExt cx="239040" cy="164160"/>
            </a:xfrm>
          </p:grpSpPr>
          <p:sp>
            <p:nvSpPr>
              <p:cNvPr id="3386" name=""/>
              <p:cNvSpPr/>
              <p:nvPr/>
            </p:nvSpPr>
            <p:spPr>
              <a:xfrm>
                <a:off x="6135840" y="300924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Cinergy</a:t>
                </a:r>
                <a:endParaRPr b="0" lang="en-US" sz="500" strike="noStrike" u="none">
                  <a:solidFill>
                    <a:srgbClr val="000000"/>
                  </a:solidFill>
                  <a:effectLst/>
                  <a:uFillTx/>
                  <a:latin typeface="Times New Roman"/>
                </a:endParaRPr>
              </a:p>
            </p:txBody>
          </p:sp>
          <p:sp>
            <p:nvSpPr>
              <p:cNvPr id="3387" name=""/>
              <p:cNvSpPr/>
              <p:nvPr/>
            </p:nvSpPr>
            <p:spPr>
              <a:xfrm>
                <a:off x="6198840" y="309708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Arial"/>
                  </a:rPr>
                  <a:t>Hub</a:t>
                </a:r>
                <a:endParaRPr b="0" lang="en-US" sz="500" strike="noStrike" u="none">
                  <a:solidFill>
                    <a:srgbClr val="000000"/>
                  </a:solidFill>
                  <a:effectLst/>
                  <a:uFillTx/>
                  <a:latin typeface="Times New Roman"/>
                </a:endParaRPr>
              </a:p>
            </p:txBody>
          </p:sp>
        </p:grpSp>
      </p:grpSp>
      <p:sp>
        <p:nvSpPr>
          <p:cNvPr id="3388" name=""/>
          <p:cNvSpPr/>
          <p:nvPr/>
        </p:nvSpPr>
        <p:spPr>
          <a:xfrm>
            <a:off x="5864400" y="2354400"/>
            <a:ext cx="266400" cy="249120"/>
          </a:xfrm>
          <a:prstGeom prst="star5">
            <a:avLst/>
          </a:prstGeom>
          <a:solidFill>
            <a:srgbClr val="ef011d"/>
          </a:solidFill>
          <a:ln w="6480">
            <a:solidFill>
              <a:srgbClr val="000000"/>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grpSp>
        <p:nvGrpSpPr>
          <p:cNvPr id="3389" name=""/>
          <p:cNvGrpSpPr/>
          <p:nvPr/>
        </p:nvGrpSpPr>
        <p:grpSpPr>
          <a:xfrm>
            <a:off x="5749920" y="2519280"/>
            <a:ext cx="325080" cy="191880"/>
            <a:chOff x="5749920" y="2519280"/>
            <a:chExt cx="325080" cy="191880"/>
          </a:xfrm>
        </p:grpSpPr>
        <p:sp>
          <p:nvSpPr>
            <p:cNvPr id="3390" name=""/>
            <p:cNvSpPr/>
            <p:nvPr/>
          </p:nvSpPr>
          <p:spPr>
            <a:xfrm>
              <a:off x="5749920" y="2519280"/>
              <a:ext cx="325080" cy="191880"/>
            </a:xfrm>
            <a:prstGeom prst="rect">
              <a:avLst/>
            </a:prstGeom>
            <a:solidFill>
              <a:srgbClr val="63ff81"/>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1" name=""/>
            <p:cNvSpPr/>
            <p:nvPr/>
          </p:nvSpPr>
          <p:spPr>
            <a:xfrm>
              <a:off x="5754960" y="2533320"/>
              <a:ext cx="316080" cy="15228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Arial"/>
                </a:rPr>
                <a:t>ComEd</a:t>
              </a:r>
              <a:endParaRPr b="0" lang="en-US" sz="5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Arial"/>
                </a:rPr>
                <a:t>Hub</a:t>
              </a:r>
              <a:endParaRPr b="0" lang="en-US" sz="500" strike="noStrike" u="none">
                <a:solidFill>
                  <a:srgbClr val="000000"/>
                </a:solidFill>
                <a:effectLst/>
                <a:uFillTx/>
                <a:latin typeface="Times New Roman"/>
              </a:endParaRPr>
            </a:p>
          </p:txBody>
        </p:sp>
      </p:grpSp>
      <p:sp>
        <p:nvSpPr>
          <p:cNvPr id="3392" name=""/>
          <p:cNvSpPr/>
          <p:nvPr/>
        </p:nvSpPr>
        <p:spPr>
          <a:xfrm>
            <a:off x="7108920" y="2971800"/>
            <a:ext cx="269640" cy="249120"/>
          </a:xfrm>
          <a:prstGeom prst="star5">
            <a:avLst/>
          </a:prstGeom>
          <a:solidFill>
            <a:srgbClr val="ef011d"/>
          </a:solidFill>
          <a:ln w="6480">
            <a:solidFill>
              <a:srgbClr val="000000"/>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3393" name="PlaceHolder 1"/>
          <p:cNvSpPr>
            <a:spLocks noGrp="1"/>
          </p:cNvSpPr>
          <p:nvPr>
            <p:ph type="title"/>
          </p:nvPr>
        </p:nvSpPr>
        <p:spPr>
          <a:xfrm>
            <a:off x="380520" y="0"/>
            <a:ext cx="8534520" cy="704880"/>
          </a:xfrm>
          <a:prstGeom prst="rect">
            <a:avLst/>
          </a:prstGeom>
          <a:noFill/>
          <a:ln w="0">
            <a:noFill/>
          </a:ln>
        </p:spPr>
        <p:txBody>
          <a:bodyPr lIns="274320" rIns="90000" tIns="18288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Enron’s Wholesale Power Network</a:t>
            </a:r>
            <a:br>
              <a:rPr sz="3000"/>
            </a:br>
            <a:r>
              <a:rPr b="1" lang="en-US" sz="2400" strike="noStrike" u="none">
                <a:solidFill>
                  <a:srgbClr val="000000"/>
                </a:solidFill>
                <a:effectLst/>
                <a:uFillTx/>
                <a:latin typeface="Arial"/>
              </a:rPr>
              <a:t> </a:t>
            </a:r>
            <a:r>
              <a:rPr b="0" lang="en-US" sz="2000" strike="noStrike" u="none">
                <a:solidFill>
                  <a:srgbClr val="000000"/>
                </a:solidFill>
                <a:effectLst/>
                <a:uFillTx/>
                <a:latin typeface="Arial"/>
              </a:rPr>
              <a:t>(Volumes in Million MWh)</a:t>
            </a:r>
            <a:endParaRPr b="0" lang="en-US" sz="2000" strike="noStrike" u="none">
              <a:solidFill>
                <a:srgbClr val="000000"/>
              </a:solidFill>
              <a:effectLst/>
              <a:uFillTx/>
              <a:latin typeface="Arial Black"/>
            </a:endParaRPr>
          </a:p>
        </p:txBody>
      </p:sp>
      <p:sp>
        <p:nvSpPr>
          <p:cNvPr id="3394" name=""/>
          <p:cNvSpPr/>
          <p:nvPr/>
        </p:nvSpPr>
        <p:spPr>
          <a:xfrm>
            <a:off x="406800" y="362736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3395" name=""/>
          <p:cNvSpPr/>
          <p:nvPr/>
        </p:nvSpPr>
        <p:spPr>
          <a:xfrm>
            <a:off x="1244880" y="364176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54719B0F-50E3-40E2-8C9F-C2BA40ABE333}"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396" name=""/>
          <p:cNvGraphicFramePr/>
          <p:nvPr/>
        </p:nvGraphicFramePr>
        <p:xfrm>
          <a:off x="1025640" y="841320"/>
          <a:ext cx="1258920" cy="5203800"/>
        </p:xfrm>
        <a:graphic>
          <a:graphicData uri="http://schemas.openxmlformats.org/presentationml/2006/ole">
            <p:oleObj r:id="rId1" spid="">
              <p:embed/>
              <p:pic>
                <p:nvPicPr>
                  <p:cNvPr id="3397" name="" descr=""/>
                  <p:cNvPicPr/>
                  <p:nvPr/>
                </p:nvPicPr>
                <p:blipFill>
                  <a:blip r:embed="rId2"/>
                  <a:stretch/>
                </p:blipFill>
                <p:spPr>
                  <a:xfrm>
                    <a:off x="1025640" y="841320"/>
                    <a:ext cx="1258920" cy="5203800"/>
                  </a:xfrm>
                  <a:prstGeom prst="rect">
                    <a:avLst/>
                  </a:prstGeom>
                  <a:noFill/>
                  <a:ln w="0">
                    <a:noFill/>
                  </a:ln>
                </p:spPr>
              </p:pic>
            </p:oleObj>
          </a:graphicData>
        </a:graphic>
      </p:graphicFrame>
      <p:graphicFrame>
        <p:nvGraphicFramePr>
          <p:cNvPr id="3398" name=""/>
          <p:cNvGraphicFramePr/>
          <p:nvPr/>
        </p:nvGraphicFramePr>
        <p:xfrm>
          <a:off x="2573280" y="814320"/>
          <a:ext cx="5857920" cy="5181840"/>
        </p:xfrm>
        <a:graphic>
          <a:graphicData uri="http://schemas.openxmlformats.org/presentationml/2006/ole">
            <p:oleObj r:id="rId3" spid="">
              <p:embed/>
              <p:pic>
                <p:nvPicPr>
                  <p:cNvPr id="3399" name="" descr=""/>
                  <p:cNvPicPr/>
                  <p:nvPr/>
                </p:nvPicPr>
                <p:blipFill>
                  <a:blip r:embed="rId4"/>
                  <a:stretch/>
                </p:blipFill>
                <p:spPr>
                  <a:xfrm>
                    <a:off x="2573280" y="814320"/>
                    <a:ext cx="5857920" cy="5181840"/>
                  </a:xfrm>
                  <a:prstGeom prst="rect">
                    <a:avLst/>
                  </a:prstGeom>
                  <a:noFill/>
                  <a:ln w="0">
                    <a:noFill/>
                  </a:ln>
                </p:spPr>
              </p:pic>
            </p:oleObj>
          </a:graphicData>
        </a:graphic>
      </p:graphicFrame>
      <p:sp>
        <p:nvSpPr>
          <p:cNvPr id="3400" name="PlaceHolder 1"/>
          <p:cNvSpPr>
            <a:spLocks noGrp="1"/>
          </p:cNvSpPr>
          <p:nvPr>
            <p:ph type="title"/>
          </p:nvPr>
        </p:nvSpPr>
        <p:spPr>
          <a:xfrm>
            <a:off x="379080" y="-360"/>
            <a:ext cx="8534520" cy="593640"/>
          </a:xfrm>
          <a:prstGeom prst="rect">
            <a:avLst/>
          </a:prstGeom>
          <a:noFill/>
          <a:ln w="0">
            <a:noFill/>
          </a:ln>
        </p:spPr>
        <p:txBody>
          <a:bodyPr lIns="274320" rIns="90000" tIns="182880" bIns="46800" anchor="t">
            <a:noAutofit/>
          </a:bodyPr>
          <a:p>
            <a: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North America</a:t>
            </a:r>
            <a:br>
              <a:rPr sz="3000"/>
            </a:br>
            <a:r>
              <a:rPr b="1" lang="en-US" sz="3000" strike="noStrike" u="none">
                <a:solidFill>
                  <a:srgbClr val="000000"/>
                </a:solidFill>
                <a:effectLst/>
                <a:uFillTx/>
                <a:latin typeface="Arial Black"/>
              </a:rPr>
              <a:t>Enron’s Leading Market Position</a:t>
            </a:r>
            <a:endParaRPr b="0" lang="en-US" sz="3000" strike="noStrike" u="none">
              <a:solidFill>
                <a:srgbClr val="000000"/>
              </a:solidFill>
              <a:effectLst/>
              <a:uFillTx/>
              <a:latin typeface="Arial Black"/>
            </a:endParaRPr>
          </a:p>
        </p:txBody>
      </p:sp>
      <p:sp>
        <p:nvSpPr>
          <p:cNvPr id="3401" name=""/>
          <p:cNvSpPr/>
          <p:nvPr/>
        </p:nvSpPr>
        <p:spPr>
          <a:xfrm>
            <a:off x="246240" y="934920"/>
            <a:ext cx="9144000" cy="76212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Third Quarter 2000</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(TBtue/d)</a:t>
            </a:r>
            <a:endParaRPr b="0" lang="en-US" sz="2000" strike="noStrike" u="none">
              <a:solidFill>
                <a:srgbClr val="000000"/>
              </a:solidFill>
              <a:effectLst/>
              <a:uFillTx/>
              <a:latin typeface="Times New Roman"/>
            </a:endParaRPr>
          </a:p>
        </p:txBody>
      </p:sp>
      <p:sp>
        <p:nvSpPr>
          <p:cNvPr id="3402" name=""/>
          <p:cNvSpPr/>
          <p:nvPr/>
        </p:nvSpPr>
        <p:spPr>
          <a:xfrm>
            <a:off x="2611800" y="5994360"/>
            <a:ext cx="553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Duke</a:t>
            </a:r>
            <a:endParaRPr b="0" lang="en-US" sz="1200" strike="noStrike" u="none">
              <a:solidFill>
                <a:srgbClr val="000000"/>
              </a:solidFill>
              <a:effectLst/>
              <a:uFillTx/>
              <a:latin typeface="Times New Roman"/>
            </a:endParaRPr>
          </a:p>
        </p:txBody>
      </p:sp>
      <p:sp>
        <p:nvSpPr>
          <p:cNvPr id="3403" name=""/>
          <p:cNvSpPr/>
          <p:nvPr/>
        </p:nvSpPr>
        <p:spPr>
          <a:xfrm>
            <a:off x="5752440" y="5994360"/>
            <a:ext cx="7311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Dynegy</a:t>
            </a:r>
            <a:endParaRPr b="0" lang="en-US" sz="1200" strike="noStrike" u="none">
              <a:solidFill>
                <a:srgbClr val="000000"/>
              </a:solidFill>
              <a:effectLst/>
              <a:uFillTx/>
              <a:latin typeface="Times New Roman"/>
            </a:endParaRPr>
          </a:p>
        </p:txBody>
      </p:sp>
      <p:sp>
        <p:nvSpPr>
          <p:cNvPr id="3404" name=""/>
          <p:cNvSpPr/>
          <p:nvPr/>
        </p:nvSpPr>
        <p:spPr>
          <a:xfrm>
            <a:off x="3943440" y="5994360"/>
            <a:ext cx="493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AEP</a:t>
            </a:r>
            <a:endParaRPr b="0" lang="en-US" sz="1200" strike="noStrike" u="none">
              <a:solidFill>
                <a:srgbClr val="000000"/>
              </a:solidFill>
              <a:effectLst/>
              <a:uFillTx/>
              <a:latin typeface="Times New Roman"/>
            </a:endParaRPr>
          </a:p>
        </p:txBody>
      </p:sp>
      <p:sp>
        <p:nvSpPr>
          <p:cNvPr id="3405" name=""/>
          <p:cNvSpPr/>
          <p:nvPr/>
        </p:nvSpPr>
        <p:spPr>
          <a:xfrm>
            <a:off x="7673400" y="5981760"/>
            <a:ext cx="7398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Sempra</a:t>
            </a:r>
            <a:endParaRPr b="0" lang="en-US" sz="1200" strike="noStrike" u="none">
              <a:solidFill>
                <a:srgbClr val="000000"/>
              </a:solidFill>
              <a:effectLst/>
              <a:uFillTx/>
              <a:latin typeface="Times New Roman"/>
            </a:endParaRPr>
          </a:p>
        </p:txBody>
      </p:sp>
      <p:sp>
        <p:nvSpPr>
          <p:cNvPr id="3406" name=""/>
          <p:cNvSpPr/>
          <p:nvPr/>
        </p:nvSpPr>
        <p:spPr>
          <a:xfrm>
            <a:off x="5881320" y="403236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13.1</a:t>
            </a:r>
            <a:endParaRPr b="0" lang="en-US" sz="1200" strike="noStrike" u="none">
              <a:solidFill>
                <a:srgbClr val="000000"/>
              </a:solidFill>
              <a:effectLst/>
              <a:uFillTx/>
              <a:latin typeface="Times New Roman"/>
            </a:endParaRPr>
          </a:p>
        </p:txBody>
      </p:sp>
      <p:sp>
        <p:nvSpPr>
          <p:cNvPr id="3407" name=""/>
          <p:cNvSpPr/>
          <p:nvPr/>
        </p:nvSpPr>
        <p:spPr>
          <a:xfrm>
            <a:off x="3351600" y="370368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15.0</a:t>
            </a:r>
            <a:endParaRPr b="0" lang="en-US" sz="1200" strike="noStrike" u="none">
              <a:solidFill>
                <a:srgbClr val="000000"/>
              </a:solidFill>
              <a:effectLst/>
              <a:uFillTx/>
              <a:latin typeface="Times New Roman"/>
            </a:endParaRPr>
          </a:p>
        </p:txBody>
      </p:sp>
      <p:sp>
        <p:nvSpPr>
          <p:cNvPr id="3408" name=""/>
          <p:cNvSpPr/>
          <p:nvPr/>
        </p:nvSpPr>
        <p:spPr>
          <a:xfrm>
            <a:off x="3977640" y="388764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14.1</a:t>
            </a:r>
            <a:endParaRPr b="0" lang="en-US" sz="1200" strike="noStrike" u="none">
              <a:solidFill>
                <a:srgbClr val="000000"/>
              </a:solidFill>
              <a:effectLst/>
              <a:uFillTx/>
              <a:latin typeface="Times New Roman"/>
            </a:endParaRPr>
          </a:p>
        </p:txBody>
      </p:sp>
      <p:sp>
        <p:nvSpPr>
          <p:cNvPr id="3409" name=""/>
          <p:cNvSpPr/>
          <p:nvPr/>
        </p:nvSpPr>
        <p:spPr>
          <a:xfrm>
            <a:off x="7125840" y="428292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10.9</a:t>
            </a:r>
            <a:endParaRPr b="0" lang="en-US" sz="1200" strike="noStrike" u="none">
              <a:solidFill>
                <a:srgbClr val="000000"/>
              </a:solidFill>
              <a:effectLst/>
              <a:uFillTx/>
              <a:latin typeface="Times New Roman"/>
            </a:endParaRPr>
          </a:p>
        </p:txBody>
      </p:sp>
      <p:sp>
        <p:nvSpPr>
          <p:cNvPr id="3410" name=""/>
          <p:cNvSpPr/>
          <p:nvPr/>
        </p:nvSpPr>
        <p:spPr>
          <a:xfrm>
            <a:off x="7802640" y="4422600"/>
            <a:ext cx="3924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9.9</a:t>
            </a:r>
            <a:endParaRPr b="0" lang="en-US" sz="1200" strike="noStrike" u="none">
              <a:solidFill>
                <a:srgbClr val="000000"/>
              </a:solidFill>
              <a:effectLst/>
              <a:uFillTx/>
              <a:latin typeface="Times New Roman"/>
            </a:endParaRPr>
          </a:p>
        </p:txBody>
      </p:sp>
      <p:sp>
        <p:nvSpPr>
          <p:cNvPr id="3411" name=""/>
          <p:cNvSpPr/>
          <p:nvPr/>
        </p:nvSpPr>
        <p:spPr>
          <a:xfrm>
            <a:off x="1049400" y="5992920"/>
            <a:ext cx="65700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a:t>
            </a:r>
            <a:br>
              <a:rPr sz="1200"/>
            </a:br>
            <a:r>
              <a:rPr b="1" lang="en-US" sz="1200" strike="noStrike" u="none">
                <a:solidFill>
                  <a:srgbClr val="000000"/>
                </a:solidFill>
                <a:effectLst/>
                <a:uFillTx/>
                <a:latin typeface="Arial"/>
              </a:rPr>
              <a:t>FY00</a:t>
            </a:r>
            <a:endParaRPr b="0" lang="en-US" sz="1200" strike="noStrike" u="none">
              <a:solidFill>
                <a:srgbClr val="000000"/>
              </a:solidFill>
              <a:effectLst/>
              <a:uFillTx/>
              <a:latin typeface="Times New Roman"/>
            </a:endParaRPr>
          </a:p>
        </p:txBody>
      </p:sp>
      <p:sp>
        <p:nvSpPr>
          <p:cNvPr id="3412" name=""/>
          <p:cNvSpPr/>
          <p:nvPr/>
        </p:nvSpPr>
        <p:spPr>
          <a:xfrm>
            <a:off x="5892840" y="2300400"/>
            <a:ext cx="181080" cy="15876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13" name=""/>
          <p:cNvSpPr/>
          <p:nvPr/>
        </p:nvSpPr>
        <p:spPr>
          <a:xfrm>
            <a:off x="5892840" y="2590920"/>
            <a:ext cx="181080" cy="158760"/>
          </a:xfrm>
          <a:prstGeom prst="rect">
            <a:avLst/>
          </a:prstGeom>
          <a:solidFill>
            <a:srgbClr val="0091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14" name=""/>
          <p:cNvSpPr/>
          <p:nvPr/>
        </p:nvSpPr>
        <p:spPr>
          <a:xfrm>
            <a:off x="6118560" y="2254680"/>
            <a:ext cx="637920" cy="27684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Power</a:t>
            </a:r>
            <a:endParaRPr b="0" lang="en-US" sz="1200" strike="noStrike" u="none">
              <a:solidFill>
                <a:srgbClr val="000000"/>
              </a:solidFill>
              <a:effectLst/>
              <a:uFillTx/>
              <a:latin typeface="Times New Roman"/>
            </a:endParaRPr>
          </a:p>
        </p:txBody>
      </p:sp>
      <p:sp>
        <p:nvSpPr>
          <p:cNvPr id="3415" name=""/>
          <p:cNvSpPr/>
          <p:nvPr/>
        </p:nvSpPr>
        <p:spPr>
          <a:xfrm>
            <a:off x="6116400" y="2545200"/>
            <a:ext cx="468720" cy="27684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Gas</a:t>
            </a:r>
            <a:endParaRPr b="0" lang="en-US" sz="1200" strike="noStrike" u="none">
              <a:solidFill>
                <a:srgbClr val="000000"/>
              </a:solidFill>
              <a:effectLst/>
              <a:uFillTx/>
              <a:latin typeface="Times New Roman"/>
            </a:endParaRPr>
          </a:p>
        </p:txBody>
      </p:sp>
      <p:sp>
        <p:nvSpPr>
          <p:cNvPr id="3416" name=""/>
          <p:cNvSpPr/>
          <p:nvPr/>
        </p:nvSpPr>
        <p:spPr>
          <a:xfrm>
            <a:off x="1314360" y="6545160"/>
            <a:ext cx="0" cy="114480"/>
          </a:xfrm>
          <a:prstGeom prst="line">
            <a:avLst/>
          </a:prstGeom>
          <a:ln w="9360">
            <a:solidFill>
              <a:srgbClr val="ffff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3417" name=""/>
          <p:cNvSpPr/>
          <p:nvPr/>
        </p:nvSpPr>
        <p:spPr>
          <a:xfrm>
            <a:off x="2095560" y="6540480"/>
            <a:ext cx="0" cy="114480"/>
          </a:xfrm>
          <a:prstGeom prst="line">
            <a:avLst/>
          </a:prstGeom>
          <a:ln w="9360">
            <a:solidFill>
              <a:srgbClr val="ffff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3418" name=""/>
          <p:cNvSpPr/>
          <p:nvPr/>
        </p:nvSpPr>
        <p:spPr>
          <a:xfrm>
            <a:off x="2836800" y="6540480"/>
            <a:ext cx="0" cy="114480"/>
          </a:xfrm>
          <a:prstGeom prst="line">
            <a:avLst/>
          </a:prstGeom>
          <a:ln w="9360">
            <a:solidFill>
              <a:srgbClr val="ffff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3419" name=""/>
          <p:cNvSpPr/>
          <p:nvPr/>
        </p:nvSpPr>
        <p:spPr>
          <a:xfrm>
            <a:off x="3902040" y="6605640"/>
            <a:ext cx="0" cy="49320"/>
          </a:xfrm>
          <a:prstGeom prst="line">
            <a:avLst/>
          </a:prstGeom>
          <a:ln w="9360">
            <a:solidFill>
              <a:srgbClr val="ffff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3420" name=""/>
          <p:cNvSpPr/>
          <p:nvPr/>
        </p:nvSpPr>
        <p:spPr>
          <a:xfrm>
            <a:off x="4933800" y="6540480"/>
            <a:ext cx="0" cy="114480"/>
          </a:xfrm>
          <a:prstGeom prst="line">
            <a:avLst/>
          </a:prstGeom>
          <a:ln w="9360">
            <a:solidFill>
              <a:srgbClr val="ffff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3421" name=""/>
          <p:cNvSpPr/>
          <p:nvPr/>
        </p:nvSpPr>
        <p:spPr>
          <a:xfrm>
            <a:off x="7164360" y="6540480"/>
            <a:ext cx="0" cy="114480"/>
          </a:xfrm>
          <a:prstGeom prst="line">
            <a:avLst/>
          </a:prstGeom>
          <a:ln w="9360">
            <a:solidFill>
              <a:srgbClr val="ffff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3422" name=""/>
          <p:cNvSpPr/>
          <p:nvPr/>
        </p:nvSpPr>
        <p:spPr>
          <a:xfrm>
            <a:off x="8105760" y="6531120"/>
            <a:ext cx="0" cy="114120"/>
          </a:xfrm>
          <a:prstGeom prst="line">
            <a:avLst/>
          </a:prstGeom>
          <a:ln w="9360">
            <a:solidFill>
              <a:srgbClr val="ffff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3423" name=""/>
          <p:cNvSpPr/>
          <p:nvPr/>
        </p:nvSpPr>
        <p:spPr>
          <a:xfrm>
            <a:off x="3216960" y="5994360"/>
            <a:ext cx="6465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Aquila</a:t>
            </a:r>
            <a:endParaRPr b="0" lang="en-US" sz="1200" strike="noStrike" u="none">
              <a:solidFill>
                <a:srgbClr val="000000"/>
              </a:solidFill>
              <a:effectLst/>
              <a:uFillTx/>
              <a:latin typeface="Times New Roman"/>
            </a:endParaRPr>
          </a:p>
        </p:txBody>
      </p:sp>
      <p:sp>
        <p:nvSpPr>
          <p:cNvPr id="3424" name=""/>
          <p:cNvSpPr/>
          <p:nvPr/>
        </p:nvSpPr>
        <p:spPr>
          <a:xfrm>
            <a:off x="6254640" y="6567480"/>
            <a:ext cx="0" cy="114480"/>
          </a:xfrm>
          <a:prstGeom prst="line">
            <a:avLst/>
          </a:prstGeom>
          <a:ln w="9360">
            <a:solidFill>
              <a:srgbClr val="ffff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3425" name=""/>
          <p:cNvSpPr/>
          <p:nvPr/>
        </p:nvSpPr>
        <p:spPr>
          <a:xfrm>
            <a:off x="1117080" y="126828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40.5</a:t>
            </a:r>
            <a:endParaRPr b="0" lang="en-US" sz="1200" strike="noStrike" u="none">
              <a:solidFill>
                <a:srgbClr val="000000"/>
              </a:solidFill>
              <a:effectLst/>
              <a:uFillTx/>
              <a:latin typeface="Times New Roman"/>
            </a:endParaRPr>
          </a:p>
        </p:txBody>
      </p:sp>
      <p:sp>
        <p:nvSpPr>
          <p:cNvPr id="3426" name=""/>
          <p:cNvSpPr/>
          <p:nvPr/>
        </p:nvSpPr>
        <p:spPr>
          <a:xfrm>
            <a:off x="4596840" y="401004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13.3</a:t>
            </a:r>
            <a:endParaRPr b="0" lang="en-US" sz="1200" strike="noStrike" u="none">
              <a:solidFill>
                <a:srgbClr val="000000"/>
              </a:solidFill>
              <a:effectLst/>
              <a:uFillTx/>
              <a:latin typeface="Times New Roman"/>
            </a:endParaRPr>
          </a:p>
        </p:txBody>
      </p:sp>
      <p:sp>
        <p:nvSpPr>
          <p:cNvPr id="3427" name=""/>
          <p:cNvSpPr/>
          <p:nvPr/>
        </p:nvSpPr>
        <p:spPr>
          <a:xfrm>
            <a:off x="5223960" y="401328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13.2</a:t>
            </a:r>
            <a:endParaRPr b="0" lang="en-US" sz="1200" strike="noStrike" u="none">
              <a:solidFill>
                <a:srgbClr val="000000"/>
              </a:solidFill>
              <a:effectLst/>
              <a:uFillTx/>
              <a:latin typeface="Times New Roman"/>
            </a:endParaRPr>
          </a:p>
        </p:txBody>
      </p:sp>
      <p:sp>
        <p:nvSpPr>
          <p:cNvPr id="3428" name=""/>
          <p:cNvSpPr/>
          <p:nvPr/>
        </p:nvSpPr>
        <p:spPr>
          <a:xfrm>
            <a:off x="6508080" y="411804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12.3</a:t>
            </a:r>
            <a:endParaRPr b="0" lang="en-US" sz="1200" strike="noStrike" u="none">
              <a:solidFill>
                <a:srgbClr val="000000"/>
              </a:solidFill>
              <a:effectLst/>
              <a:uFillTx/>
              <a:latin typeface="Times New Roman"/>
            </a:endParaRPr>
          </a:p>
        </p:txBody>
      </p:sp>
      <p:sp>
        <p:nvSpPr>
          <p:cNvPr id="3429" name=""/>
          <p:cNvSpPr/>
          <p:nvPr/>
        </p:nvSpPr>
        <p:spPr>
          <a:xfrm>
            <a:off x="4530960" y="5994360"/>
            <a:ext cx="6127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PG&amp;E</a:t>
            </a:r>
            <a:endParaRPr b="0" lang="en-US" sz="1200" strike="noStrike" u="none">
              <a:solidFill>
                <a:srgbClr val="000000"/>
              </a:solidFill>
              <a:effectLst/>
              <a:uFillTx/>
              <a:latin typeface="Times New Roman"/>
            </a:endParaRPr>
          </a:p>
        </p:txBody>
      </p:sp>
      <p:sp>
        <p:nvSpPr>
          <p:cNvPr id="3430" name=""/>
          <p:cNvSpPr/>
          <p:nvPr/>
        </p:nvSpPr>
        <p:spPr>
          <a:xfrm>
            <a:off x="5130000" y="5994360"/>
            <a:ext cx="6886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Reliant</a:t>
            </a:r>
            <a:endParaRPr b="0" lang="en-US" sz="1200" strike="noStrike" u="none">
              <a:solidFill>
                <a:srgbClr val="000000"/>
              </a:solidFill>
              <a:effectLst/>
              <a:uFillTx/>
              <a:latin typeface="Times New Roman"/>
            </a:endParaRPr>
          </a:p>
        </p:txBody>
      </p:sp>
      <p:sp>
        <p:nvSpPr>
          <p:cNvPr id="3431" name=""/>
          <p:cNvSpPr/>
          <p:nvPr/>
        </p:nvSpPr>
        <p:spPr>
          <a:xfrm>
            <a:off x="7119000" y="5979960"/>
            <a:ext cx="5702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Coral</a:t>
            </a:r>
            <a:endParaRPr b="0" lang="en-US" sz="1200" strike="noStrike" u="none">
              <a:solidFill>
                <a:srgbClr val="000000"/>
              </a:solidFill>
              <a:effectLst/>
              <a:uFillTx/>
              <a:latin typeface="Times New Roman"/>
            </a:endParaRPr>
          </a:p>
        </p:txBody>
      </p:sp>
      <p:sp>
        <p:nvSpPr>
          <p:cNvPr id="3432" name=""/>
          <p:cNvSpPr/>
          <p:nvPr/>
        </p:nvSpPr>
        <p:spPr>
          <a:xfrm>
            <a:off x="6323040" y="5986440"/>
            <a:ext cx="8496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Southern</a:t>
            </a:r>
            <a:endParaRPr b="0" lang="en-US" sz="1200" strike="noStrike" u="none">
              <a:solidFill>
                <a:srgbClr val="000000"/>
              </a:solidFill>
              <a:effectLst/>
              <a:uFillTx/>
              <a:latin typeface="Times New Roman"/>
            </a:endParaRPr>
          </a:p>
        </p:txBody>
      </p:sp>
      <p:sp>
        <p:nvSpPr>
          <p:cNvPr id="3433" name=""/>
          <p:cNvSpPr/>
          <p:nvPr/>
        </p:nvSpPr>
        <p:spPr>
          <a:xfrm>
            <a:off x="398520" y="6516720"/>
            <a:ext cx="340524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Source:  Gas Daily, Power Markets Week, Oil Daily</a:t>
            </a:r>
            <a:endParaRPr b="0" lang="en-US" sz="1000" strike="noStrike" u="none">
              <a:solidFill>
                <a:srgbClr val="000000"/>
              </a:solidFill>
              <a:effectLst/>
              <a:uFillTx/>
              <a:latin typeface="Times New Roman"/>
            </a:endParaRPr>
          </a:p>
        </p:txBody>
      </p:sp>
      <p:sp>
        <p:nvSpPr>
          <p:cNvPr id="3434" name=""/>
          <p:cNvSpPr/>
          <p:nvPr/>
        </p:nvSpPr>
        <p:spPr>
          <a:xfrm>
            <a:off x="2756880" y="329724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19.2</a:t>
            </a:r>
            <a:endParaRPr b="0" lang="en-US" sz="1200" strike="noStrike" u="none">
              <a:solidFill>
                <a:srgbClr val="000000"/>
              </a:solidFill>
              <a:effectLst/>
              <a:uFillTx/>
              <a:latin typeface="Times New Roman"/>
            </a:endParaRPr>
          </a:p>
        </p:txBody>
      </p:sp>
      <p:sp>
        <p:nvSpPr>
          <p:cNvPr id="3435" name=""/>
          <p:cNvSpPr/>
          <p:nvPr/>
        </p:nvSpPr>
        <p:spPr>
          <a:xfrm>
            <a:off x="1643040" y="6006960"/>
            <a:ext cx="65880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a:t>
            </a:r>
            <a:br>
              <a:rPr sz="1200"/>
            </a:br>
            <a:endParaRPr b="0" lang="en-US" sz="1200" strike="noStrike" u="none">
              <a:solidFill>
                <a:srgbClr val="000000"/>
              </a:solidFill>
              <a:effectLst/>
              <a:uFillTx/>
              <a:latin typeface="Times New Roman"/>
            </a:endParaRPr>
          </a:p>
        </p:txBody>
      </p:sp>
      <p:sp>
        <p:nvSpPr>
          <p:cNvPr id="3436" name=""/>
          <p:cNvSpPr/>
          <p:nvPr/>
        </p:nvSpPr>
        <p:spPr>
          <a:xfrm>
            <a:off x="6124320" y="2829600"/>
            <a:ext cx="519840" cy="27684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3437" name=""/>
          <p:cNvSpPr/>
          <p:nvPr/>
        </p:nvSpPr>
        <p:spPr>
          <a:xfrm>
            <a:off x="1936800" y="2971800"/>
            <a:ext cx="6167520" cy="2332080"/>
          </a:xfrm>
          <a:custGeom>
            <a:avLst/>
            <a:gdLst/>
            <a:ahLst/>
            <a:rect l="l" t="t" r="r" b="b"/>
            <a:pathLst>
              <a:path w="4370" h="1469">
                <a:moveTo>
                  <a:pt x="0" y="0"/>
                </a:moveTo>
                <a:lnTo>
                  <a:pt x="731" y="732"/>
                </a:lnTo>
                <a:lnTo>
                  <a:pt x="1188" y="651"/>
                </a:lnTo>
                <a:lnTo>
                  <a:pt x="1667" y="546"/>
                </a:lnTo>
                <a:lnTo>
                  <a:pt x="2078" y="643"/>
                </a:lnTo>
                <a:lnTo>
                  <a:pt x="2543" y="1088"/>
                </a:lnTo>
                <a:lnTo>
                  <a:pt x="3015" y="975"/>
                </a:lnTo>
                <a:lnTo>
                  <a:pt x="3449" y="918"/>
                </a:lnTo>
                <a:lnTo>
                  <a:pt x="3906" y="1040"/>
                </a:lnTo>
                <a:lnTo>
                  <a:pt x="4370" y="1469"/>
                </a:lnTo>
              </a:path>
            </a:pathLst>
          </a:custGeom>
          <a:noFill/>
          <a:ln w="28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8" name=""/>
          <p:cNvSpPr/>
          <p:nvPr/>
        </p:nvSpPr>
        <p:spPr>
          <a:xfrm>
            <a:off x="2940120" y="4081320"/>
            <a:ext cx="74520" cy="8748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5480" bIns="15480" anchor="ctr">
            <a:noAutofit/>
          </a:bodyPr>
          <a:p>
            <a:endParaRPr b="0" lang="en-US" sz="2400" strike="noStrike" u="none">
              <a:solidFill>
                <a:srgbClr val="000000"/>
              </a:solidFill>
              <a:effectLst/>
              <a:uFillTx/>
              <a:latin typeface="Times New Roman"/>
            </a:endParaRPr>
          </a:p>
        </p:txBody>
      </p:sp>
      <p:sp>
        <p:nvSpPr>
          <p:cNvPr id="3439" name=""/>
          <p:cNvSpPr/>
          <p:nvPr/>
        </p:nvSpPr>
        <p:spPr>
          <a:xfrm>
            <a:off x="3587760" y="3948120"/>
            <a:ext cx="76320" cy="889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Times New Roman"/>
            </a:endParaRPr>
          </a:p>
        </p:txBody>
      </p:sp>
      <p:sp>
        <p:nvSpPr>
          <p:cNvPr id="3440" name=""/>
          <p:cNvSpPr/>
          <p:nvPr/>
        </p:nvSpPr>
        <p:spPr>
          <a:xfrm>
            <a:off x="4240080" y="3808440"/>
            <a:ext cx="73080" cy="871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3441" name=""/>
          <p:cNvSpPr/>
          <p:nvPr/>
        </p:nvSpPr>
        <p:spPr>
          <a:xfrm>
            <a:off x="4824360" y="3936960"/>
            <a:ext cx="73080" cy="889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Times New Roman"/>
            </a:endParaRPr>
          </a:p>
        </p:txBody>
      </p:sp>
      <p:sp>
        <p:nvSpPr>
          <p:cNvPr id="3442" name=""/>
          <p:cNvSpPr/>
          <p:nvPr/>
        </p:nvSpPr>
        <p:spPr>
          <a:xfrm>
            <a:off x="5491080" y="4630680"/>
            <a:ext cx="74520" cy="889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Times New Roman"/>
            </a:endParaRPr>
          </a:p>
        </p:txBody>
      </p:sp>
      <p:sp>
        <p:nvSpPr>
          <p:cNvPr id="3443" name=""/>
          <p:cNvSpPr/>
          <p:nvPr/>
        </p:nvSpPr>
        <p:spPr>
          <a:xfrm>
            <a:off x="6153120" y="4464000"/>
            <a:ext cx="74520" cy="8748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5480" bIns="15480" anchor="ctr">
            <a:noAutofit/>
          </a:bodyPr>
          <a:p>
            <a:endParaRPr b="0" lang="en-US" sz="2400" strike="noStrike" u="none">
              <a:solidFill>
                <a:srgbClr val="000000"/>
              </a:solidFill>
              <a:effectLst/>
              <a:uFillTx/>
              <a:latin typeface="Times New Roman"/>
            </a:endParaRPr>
          </a:p>
        </p:txBody>
      </p:sp>
      <p:sp>
        <p:nvSpPr>
          <p:cNvPr id="3444" name=""/>
          <p:cNvSpPr/>
          <p:nvPr/>
        </p:nvSpPr>
        <p:spPr>
          <a:xfrm>
            <a:off x="6788160" y="4381560"/>
            <a:ext cx="74520" cy="871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3445" name=""/>
          <p:cNvSpPr/>
          <p:nvPr/>
        </p:nvSpPr>
        <p:spPr>
          <a:xfrm>
            <a:off x="7386480" y="4564080"/>
            <a:ext cx="74880" cy="889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Times New Roman"/>
            </a:endParaRPr>
          </a:p>
        </p:txBody>
      </p:sp>
      <p:sp>
        <p:nvSpPr>
          <p:cNvPr id="3446" name=""/>
          <p:cNvSpPr/>
          <p:nvPr/>
        </p:nvSpPr>
        <p:spPr>
          <a:xfrm>
            <a:off x="8055000" y="5235480"/>
            <a:ext cx="73080" cy="889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6200" bIns="16200" anchor="ctr">
            <a:noAutofit/>
          </a:bodyPr>
          <a:p>
            <a:endParaRPr b="0" lang="en-US" sz="2400" strike="noStrike" u="none">
              <a:solidFill>
                <a:srgbClr val="000000"/>
              </a:solidFill>
              <a:effectLst/>
              <a:uFillTx/>
              <a:latin typeface="Times New Roman"/>
            </a:endParaRPr>
          </a:p>
        </p:txBody>
      </p:sp>
      <p:sp>
        <p:nvSpPr>
          <p:cNvPr id="3447" name=""/>
          <p:cNvSpPr/>
          <p:nvPr/>
        </p:nvSpPr>
        <p:spPr>
          <a:xfrm flipH="1">
            <a:off x="5886000" y="2968560"/>
            <a:ext cx="203400" cy="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8" name=""/>
          <p:cNvSpPr/>
          <p:nvPr/>
        </p:nvSpPr>
        <p:spPr>
          <a:xfrm>
            <a:off x="5938920" y="2916360"/>
            <a:ext cx="83880" cy="9360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9440" bIns="19440" anchor="ctr">
            <a:noAutofit/>
          </a:bodyPr>
          <a:p>
            <a:endParaRPr b="0" lang="en-US" sz="2400" strike="noStrike" u="none">
              <a:solidFill>
                <a:srgbClr val="000000"/>
              </a:solidFill>
              <a:effectLst/>
              <a:uFillTx/>
              <a:latin typeface="Times New Roman"/>
            </a:endParaRPr>
          </a:p>
        </p:txBody>
      </p:sp>
      <p:sp>
        <p:nvSpPr>
          <p:cNvPr id="3449" name=""/>
          <p:cNvSpPr/>
          <p:nvPr/>
        </p:nvSpPr>
        <p:spPr>
          <a:xfrm>
            <a:off x="1693800" y="6311880"/>
            <a:ext cx="65692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50" name=""/>
          <p:cNvSpPr/>
          <p:nvPr/>
        </p:nvSpPr>
        <p:spPr>
          <a:xfrm>
            <a:off x="4623120" y="6202440"/>
            <a:ext cx="688680" cy="276840"/>
          </a:xfrm>
          <a:prstGeom prst="rect">
            <a:avLst/>
          </a:prstGeom>
          <a:solidFill>
            <a:srgbClr val="ffffff"/>
          </a:solid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3QYTD</a:t>
            </a:r>
            <a:endParaRPr b="0" lang="en-US" sz="1200" strike="noStrike" u="none">
              <a:solidFill>
                <a:srgbClr val="000000"/>
              </a:solidFill>
              <a:effectLst/>
              <a:uFillTx/>
              <a:latin typeface="Times New Roman"/>
            </a:endParaRPr>
          </a:p>
        </p:txBody>
      </p:sp>
      <p:sp>
        <p:nvSpPr>
          <p:cNvPr id="3451" name=""/>
          <p:cNvSpPr/>
          <p:nvPr/>
        </p:nvSpPr>
        <p:spPr>
          <a:xfrm>
            <a:off x="1693800" y="5932440"/>
            <a:ext cx="66600" cy="15228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52" name=""/>
          <p:cNvSpPr/>
          <p:nvPr/>
        </p:nvSpPr>
        <p:spPr>
          <a:xfrm>
            <a:off x="1735560" y="144612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37.4</a:t>
            </a:r>
            <a:endParaRPr b="0" lang="en-US" sz="1200" strike="noStrike" u="none">
              <a:solidFill>
                <a:srgbClr val="000000"/>
              </a:solidFill>
              <a:effectLst/>
              <a:uFillTx/>
              <a:latin typeface="Times New Roman"/>
            </a:endParaRPr>
          </a:p>
        </p:txBody>
      </p:sp>
      <p:sp>
        <p:nvSpPr>
          <p:cNvPr id="3453" name=""/>
          <p:cNvSpPr/>
          <p:nvPr/>
        </p:nvSpPr>
        <p:spPr>
          <a:xfrm>
            <a:off x="1897200" y="2927520"/>
            <a:ext cx="72720" cy="871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3454" name=""/>
          <p:cNvSpPr/>
          <p:nvPr/>
        </p:nvSpPr>
        <p:spPr>
          <a:xfrm>
            <a:off x="5742000" y="2151000"/>
            <a:ext cx="1077840" cy="10303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9435BF8C-1063-46C9-8DFE-9670375BF4C7}"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55" name="PlaceHolder 1"/>
          <p:cNvSpPr>
            <a:spLocks noGrp="1"/>
          </p:cNvSpPr>
          <p:nvPr>
            <p:ph/>
          </p:nvPr>
        </p:nvSpPr>
        <p:spPr>
          <a:xfrm>
            <a:off x="914400" y="2800080"/>
            <a:ext cx="7772400" cy="950760"/>
          </a:xfrm>
          <a:prstGeom prst="rect">
            <a:avLst/>
          </a:prstGeom>
          <a:noFill/>
          <a:ln w="0">
            <a:noFill/>
          </a:ln>
        </p:spPr>
        <p:txBody>
          <a:bodyPr lIns="90000" rIns="90000" tIns="46800" bIns="46800" anchor="ctr">
            <a:normAutofit/>
          </a:bodyPr>
          <a:p>
            <a:pPr marL="507960" indent="-50796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II.  West Gas Market Outlook</a:t>
            </a:r>
            <a:endParaRPr b="1" lang="en-US" sz="32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BA1A1BC0-27B7-4798-AA8E-A48DB3D4B7AF}"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56" name="PlaceHolder 1"/>
          <p:cNvSpPr>
            <a:spLocks noGrp="1"/>
          </p:cNvSpPr>
          <p:nvPr>
            <p:ph type="title"/>
          </p:nvPr>
        </p:nvSpPr>
        <p:spPr>
          <a:xfrm>
            <a:off x="367920" y="177840"/>
            <a:ext cx="853452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Bearish Summer Fundamental Issues</a:t>
            </a:r>
            <a:endParaRPr b="0" lang="en-US" sz="3000" strike="noStrike" u="none">
              <a:solidFill>
                <a:srgbClr val="000000"/>
              </a:solidFill>
              <a:effectLst/>
              <a:uFillTx/>
              <a:latin typeface="Arial Black"/>
            </a:endParaRPr>
          </a:p>
        </p:txBody>
      </p:sp>
      <p:sp>
        <p:nvSpPr>
          <p:cNvPr id="3457" name="PlaceHolder 2"/>
          <p:cNvSpPr>
            <a:spLocks noGrp="1"/>
          </p:cNvSpPr>
          <p:nvPr>
            <p:ph/>
          </p:nvPr>
        </p:nvSpPr>
        <p:spPr>
          <a:xfrm>
            <a:off x="738360" y="1231920"/>
            <a:ext cx="7772400" cy="4114800"/>
          </a:xfrm>
          <a:prstGeom prst="rect">
            <a:avLst/>
          </a:prstGeom>
          <a:noFill/>
          <a:ln w="0">
            <a:noFill/>
          </a:ln>
        </p:spPr>
        <p:txBody>
          <a:bodyPr lIns="90000" rIns="90000" tIns="46800" bIns="46800" anchor="t">
            <a:normAutofit/>
          </a:bodyPr>
          <a:p>
            <a:pPr marL="343080" indent="-343080">
              <a:lnSpc>
                <a:spcPct val="140000"/>
              </a:lnSpc>
              <a:spcBef>
                <a:spcPts val="55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Sustained high NYMEX prices</a:t>
            </a:r>
            <a:endParaRPr b="1" lang="en-US" sz="2200" strike="noStrike" u="none">
              <a:solidFill>
                <a:srgbClr val="000000"/>
              </a:solidFill>
              <a:effectLst/>
              <a:uFillTx/>
              <a:latin typeface="Arial"/>
            </a:endParaRPr>
          </a:p>
          <a:p>
            <a:pPr marL="343080" indent="-343080">
              <a:lnSpc>
                <a:spcPct val="140000"/>
              </a:lnSpc>
              <a:spcBef>
                <a:spcPts val="55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Unprecedented basis “blowouts”</a:t>
            </a:r>
            <a:endParaRPr b="1" lang="en-US" sz="2200" strike="noStrike" u="none">
              <a:solidFill>
                <a:srgbClr val="000000"/>
              </a:solidFill>
              <a:effectLst/>
              <a:uFillTx/>
              <a:latin typeface="Arial"/>
            </a:endParaRPr>
          </a:p>
          <a:p>
            <a:pPr marL="343080" indent="-343080">
              <a:lnSpc>
                <a:spcPct val="140000"/>
              </a:lnSpc>
              <a:spcBef>
                <a:spcPts val="55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Demand continues to outpace supply</a:t>
            </a:r>
            <a:endParaRPr b="1" lang="en-US" sz="2200" strike="noStrike" u="none">
              <a:solidFill>
                <a:srgbClr val="000000"/>
              </a:solidFill>
              <a:effectLst/>
              <a:uFillTx/>
              <a:latin typeface="Arial"/>
            </a:endParaRPr>
          </a:p>
          <a:p>
            <a:pPr marL="343080" indent="-343080">
              <a:lnSpc>
                <a:spcPct val="140000"/>
              </a:lnSpc>
              <a:spcBef>
                <a:spcPts val="55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Canadian production growth is flat</a:t>
            </a:r>
            <a:endParaRPr b="1" lang="en-US" sz="2200" strike="noStrike" u="none">
              <a:solidFill>
                <a:srgbClr val="000000"/>
              </a:solidFill>
              <a:effectLst/>
              <a:uFillTx/>
              <a:latin typeface="Arial"/>
            </a:endParaRPr>
          </a:p>
          <a:p>
            <a:pPr marL="343080" indent="-343080">
              <a:lnSpc>
                <a:spcPct val="140000"/>
              </a:lnSpc>
              <a:spcBef>
                <a:spcPts val="55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Deep storage drawdowns</a:t>
            </a:r>
            <a:endParaRPr b="1" lang="en-US" sz="2200" strike="noStrike" u="none">
              <a:solidFill>
                <a:srgbClr val="000000"/>
              </a:solidFill>
              <a:effectLst/>
              <a:uFillTx/>
              <a:latin typeface="Arial"/>
            </a:endParaRPr>
          </a:p>
          <a:p>
            <a:pPr marL="343080" indent="-343080">
              <a:lnSpc>
                <a:spcPct val="140000"/>
              </a:lnSpc>
              <a:spcBef>
                <a:spcPts val="55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Poor hydro conditions in Pacific Northwest</a:t>
            </a:r>
            <a:endParaRPr b="1" lang="en-US" sz="2200" strike="noStrike" u="none">
              <a:solidFill>
                <a:srgbClr val="000000"/>
              </a:solidFill>
              <a:effectLst/>
              <a:uFillTx/>
              <a:latin typeface="Arial"/>
            </a:endParaRPr>
          </a:p>
          <a:p>
            <a:pPr marL="343080" indent="-343080">
              <a:lnSpc>
                <a:spcPct val="140000"/>
              </a:lnSpc>
              <a:spcBef>
                <a:spcPts val="55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Transportation constraints</a:t>
            </a:r>
            <a:endParaRPr b="1"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73DE0896-7D73-4BFC-A852-258C0F9E8DAF}"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58"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Nymex Daily Close</a:t>
            </a:r>
            <a:endParaRPr b="0" lang="en-US" sz="3000" strike="noStrike" u="none">
              <a:solidFill>
                <a:srgbClr val="000000"/>
              </a:solidFill>
              <a:effectLst/>
              <a:uFillTx/>
              <a:latin typeface="Arial Black"/>
            </a:endParaRPr>
          </a:p>
        </p:txBody>
      </p:sp>
      <p:graphicFrame>
        <p:nvGraphicFramePr>
          <p:cNvPr id="3459" name=""/>
          <p:cNvGraphicFramePr/>
          <p:nvPr/>
        </p:nvGraphicFramePr>
        <p:xfrm>
          <a:off x="426960" y="882720"/>
          <a:ext cx="8290080" cy="5137200"/>
        </p:xfrm>
        <a:graphic>
          <a:graphicData uri="http://schemas.openxmlformats.org/presentationml/2006/ole">
            <p:oleObj r:id="rId1" spid="">
              <p:embed/>
              <p:pic>
                <p:nvPicPr>
                  <p:cNvPr id="3460" name="" descr=""/>
                  <p:cNvPicPr/>
                  <p:nvPr/>
                </p:nvPicPr>
                <p:blipFill>
                  <a:blip r:embed="rId2"/>
                  <a:stretch/>
                </p:blipFill>
                <p:spPr>
                  <a:xfrm>
                    <a:off x="426960" y="882720"/>
                    <a:ext cx="8290080" cy="5137200"/>
                  </a:xfrm>
                  <a:prstGeom prst="rect">
                    <a:avLst/>
                  </a:prstGeom>
                  <a:noFill/>
                  <a:ln w="0">
                    <a:noFill/>
                  </a:ln>
                </p:spPr>
              </p:pic>
            </p:oleObj>
          </a:graphicData>
        </a:graphic>
      </p:graphicFrame>
      <p:sp>
        <p:nvSpPr>
          <p:cNvPr id="3461" name=""/>
          <p:cNvSpPr/>
          <p:nvPr/>
        </p:nvSpPr>
        <p:spPr>
          <a:xfrm>
            <a:off x="4775040" y="1498680"/>
            <a:ext cx="1778040" cy="581400"/>
          </a:xfrm>
          <a:prstGeom prst="rect">
            <a:avLst/>
          </a:prstGeom>
          <a:solidFill>
            <a:srgbClr val="ffff00"/>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High of $9.98 on 12/27/00</a:t>
            </a:r>
            <a:endParaRPr b="0" lang="en-US" sz="1600" strike="noStrike" u="none">
              <a:solidFill>
                <a:srgbClr val="000000"/>
              </a:solidFill>
              <a:effectLst/>
              <a:uFillTx/>
              <a:latin typeface="Times New Roman"/>
            </a:endParaRPr>
          </a:p>
        </p:txBody>
      </p:sp>
      <p:sp>
        <p:nvSpPr>
          <p:cNvPr id="3462" name=""/>
          <p:cNvSpPr/>
          <p:nvPr/>
        </p:nvSpPr>
        <p:spPr>
          <a:xfrm>
            <a:off x="6578640" y="1854360"/>
            <a:ext cx="876240" cy="177480"/>
          </a:xfrm>
          <a:prstGeom prst="line">
            <a:avLst/>
          </a:prstGeom>
          <a:ln w="381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DD011A39-D351-41DF-89ED-0A5E52A67002}"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63" name="PlaceHolder 1"/>
          <p:cNvSpPr>
            <a:spLocks noGrp="1"/>
          </p:cNvSpPr>
          <p:nvPr>
            <p:ph type="title"/>
          </p:nvPr>
        </p:nvSpPr>
        <p:spPr>
          <a:xfrm>
            <a:off x="164880" y="165240"/>
            <a:ext cx="87627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Nymex Daily Close versus SoCal Border</a:t>
            </a:r>
            <a:endParaRPr b="0" lang="en-US" sz="3000" strike="noStrike" u="none">
              <a:solidFill>
                <a:srgbClr val="000000"/>
              </a:solidFill>
              <a:effectLst/>
              <a:uFillTx/>
              <a:latin typeface="Arial Black"/>
            </a:endParaRPr>
          </a:p>
        </p:txBody>
      </p:sp>
      <p:graphicFrame>
        <p:nvGraphicFramePr>
          <p:cNvPr id="3464" name=""/>
          <p:cNvGraphicFramePr/>
          <p:nvPr/>
        </p:nvGraphicFramePr>
        <p:xfrm>
          <a:off x="685800" y="1301760"/>
          <a:ext cx="7772400" cy="4565520"/>
        </p:xfrm>
        <a:graphic>
          <a:graphicData uri="http://schemas.openxmlformats.org/presentationml/2006/ole">
            <p:oleObj r:id="rId1" spid="">
              <p:embed/>
              <p:pic>
                <p:nvPicPr>
                  <p:cNvPr id="3465" name="" descr=""/>
                  <p:cNvPicPr/>
                  <p:nvPr/>
                </p:nvPicPr>
                <p:blipFill>
                  <a:blip r:embed="rId2"/>
                  <a:stretch/>
                </p:blipFill>
                <p:spPr>
                  <a:xfrm>
                    <a:off x="685800" y="1301760"/>
                    <a:ext cx="7772400" cy="4565520"/>
                  </a:xfrm>
                  <a:prstGeom prst="rect">
                    <a:avLst/>
                  </a:prstGeom>
                  <a:noFill/>
                  <a:ln w="0">
                    <a:noFill/>
                  </a:ln>
                </p:spPr>
              </p:pic>
            </p:oleObj>
          </a:graphicData>
        </a:graphic>
      </p:graphicFrame>
      <p:sp>
        <p:nvSpPr>
          <p:cNvPr id="3466" name=""/>
          <p:cNvSpPr/>
          <p:nvPr/>
        </p:nvSpPr>
        <p:spPr>
          <a:xfrm>
            <a:off x="5791320" y="1905120"/>
            <a:ext cx="787320" cy="736560"/>
          </a:xfrm>
          <a:prstGeom prst="ellipse">
            <a:avLst/>
          </a:prstGeom>
          <a:noFill/>
          <a:ln w="38160">
            <a:solidFill>
              <a:srgbClr val="ffff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467" name=""/>
          <p:cNvSpPr/>
          <p:nvPr/>
        </p:nvSpPr>
        <p:spPr>
          <a:xfrm>
            <a:off x="3695760" y="1193760"/>
            <a:ext cx="1587600" cy="581400"/>
          </a:xfrm>
          <a:prstGeom prst="rect">
            <a:avLst/>
          </a:prstGeom>
          <a:solidFill>
            <a:srgbClr val="ffff00"/>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December Basis Blowout</a:t>
            </a:r>
            <a:endParaRPr b="0" lang="en-US" sz="1600" strike="noStrike" u="none">
              <a:solidFill>
                <a:srgbClr val="000000"/>
              </a:solidFill>
              <a:effectLst/>
              <a:uFillTx/>
              <a:latin typeface="Times New Roman"/>
            </a:endParaRPr>
          </a:p>
        </p:txBody>
      </p:sp>
      <p:sp>
        <p:nvSpPr>
          <p:cNvPr id="3468" name=""/>
          <p:cNvSpPr/>
          <p:nvPr/>
        </p:nvSpPr>
        <p:spPr>
          <a:xfrm>
            <a:off x="5207040" y="1854360"/>
            <a:ext cx="546120" cy="177480"/>
          </a:xfrm>
          <a:prstGeom prst="line">
            <a:avLst/>
          </a:prstGeom>
          <a:ln w="381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F5F6FD87-0349-4022-8BBA-8F761145755F}"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69"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Nymex Daily Close versus Malin</a:t>
            </a:r>
            <a:endParaRPr b="0" lang="en-US" sz="3000" strike="noStrike" u="none">
              <a:solidFill>
                <a:srgbClr val="000000"/>
              </a:solidFill>
              <a:effectLst/>
              <a:uFillTx/>
              <a:latin typeface="Arial Black"/>
            </a:endParaRPr>
          </a:p>
        </p:txBody>
      </p:sp>
      <p:graphicFrame>
        <p:nvGraphicFramePr>
          <p:cNvPr id="3470" name=""/>
          <p:cNvGraphicFramePr/>
          <p:nvPr/>
        </p:nvGraphicFramePr>
        <p:xfrm>
          <a:off x="685800" y="1301760"/>
          <a:ext cx="7772400" cy="4565520"/>
        </p:xfrm>
        <a:graphic>
          <a:graphicData uri="http://schemas.openxmlformats.org/presentationml/2006/ole">
            <p:oleObj r:id="rId1" spid="">
              <p:embed/>
              <p:pic>
                <p:nvPicPr>
                  <p:cNvPr id="3471" name="" descr=""/>
                  <p:cNvPicPr/>
                  <p:nvPr/>
                </p:nvPicPr>
                <p:blipFill>
                  <a:blip r:embed="rId2"/>
                  <a:stretch/>
                </p:blipFill>
                <p:spPr>
                  <a:xfrm>
                    <a:off x="685800" y="1301760"/>
                    <a:ext cx="7772400" cy="4565520"/>
                  </a:xfrm>
                  <a:prstGeom prst="rect">
                    <a:avLst/>
                  </a:prstGeom>
                  <a:noFill/>
                  <a:ln w="0">
                    <a:noFill/>
                  </a:ln>
                </p:spPr>
              </p:pic>
            </p:oleObj>
          </a:graphicData>
        </a:graphic>
      </p:graphicFrame>
      <p:sp>
        <p:nvSpPr>
          <p:cNvPr id="3472" name=""/>
          <p:cNvSpPr/>
          <p:nvPr/>
        </p:nvSpPr>
        <p:spPr>
          <a:xfrm>
            <a:off x="3695760" y="1193760"/>
            <a:ext cx="1587600" cy="581400"/>
          </a:xfrm>
          <a:prstGeom prst="rect">
            <a:avLst/>
          </a:prstGeom>
          <a:solidFill>
            <a:srgbClr val="ffff00"/>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December Basis Blowout</a:t>
            </a:r>
            <a:endParaRPr b="0" lang="en-US" sz="1600" strike="noStrike" u="none">
              <a:solidFill>
                <a:srgbClr val="000000"/>
              </a:solidFill>
              <a:effectLst/>
              <a:uFillTx/>
              <a:latin typeface="Times New Roman"/>
            </a:endParaRPr>
          </a:p>
        </p:txBody>
      </p:sp>
      <p:sp>
        <p:nvSpPr>
          <p:cNvPr id="3473" name=""/>
          <p:cNvSpPr/>
          <p:nvPr/>
        </p:nvSpPr>
        <p:spPr>
          <a:xfrm>
            <a:off x="5791320" y="1905120"/>
            <a:ext cx="787320" cy="736560"/>
          </a:xfrm>
          <a:prstGeom prst="ellipse">
            <a:avLst/>
          </a:prstGeom>
          <a:noFill/>
          <a:ln w="38160">
            <a:solidFill>
              <a:srgbClr val="ffff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474" name=""/>
          <p:cNvSpPr/>
          <p:nvPr/>
        </p:nvSpPr>
        <p:spPr>
          <a:xfrm>
            <a:off x="5207040" y="1854360"/>
            <a:ext cx="546120" cy="177480"/>
          </a:xfrm>
          <a:prstGeom prst="line">
            <a:avLst/>
          </a:prstGeom>
          <a:ln w="381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8146789E-CE99-4170-8089-8DA57EE10C5B}"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475" name=""/>
          <p:cNvGraphicFramePr/>
          <p:nvPr/>
        </p:nvGraphicFramePr>
        <p:xfrm>
          <a:off x="192240" y="1490760"/>
          <a:ext cx="8759520" cy="4638600"/>
        </p:xfrm>
        <a:graphic>
          <a:graphicData uri="http://schemas.openxmlformats.org/presentationml/2006/ole">
            <p:oleObj r:id="rId1" spid="">
              <p:embed/>
              <p:pic>
                <p:nvPicPr>
                  <p:cNvPr id="3476" name="" descr=""/>
                  <p:cNvPicPr/>
                  <p:nvPr/>
                </p:nvPicPr>
                <p:blipFill>
                  <a:blip r:embed="rId2"/>
                  <a:stretch/>
                </p:blipFill>
                <p:spPr>
                  <a:xfrm>
                    <a:off x="192240" y="1490760"/>
                    <a:ext cx="8759520" cy="4638600"/>
                  </a:xfrm>
                  <a:prstGeom prst="rect">
                    <a:avLst/>
                  </a:prstGeom>
                  <a:noFill/>
                  <a:ln w="0">
                    <a:noFill/>
                  </a:ln>
                </p:spPr>
              </p:pic>
            </p:oleObj>
          </a:graphicData>
        </a:graphic>
      </p:graphicFrame>
      <p:sp>
        <p:nvSpPr>
          <p:cNvPr id="3477" name="PlaceHolder 1"/>
          <p:cNvSpPr>
            <a:spLocks noGrp="1"/>
          </p:cNvSpPr>
          <p:nvPr>
            <p:ph type="title"/>
          </p:nvPr>
        </p:nvSpPr>
        <p:spPr>
          <a:xfrm>
            <a:off x="355680" y="0"/>
            <a:ext cx="8534160" cy="108576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United States Supply and Demand Picture</a:t>
            </a:r>
            <a:br>
              <a:rPr sz="2400"/>
            </a:br>
            <a:r>
              <a:rPr b="0" i="1" lang="en-US" sz="1800" strike="noStrike" u="none">
                <a:solidFill>
                  <a:srgbClr val="000000"/>
                </a:solidFill>
                <a:effectLst/>
                <a:uFillTx/>
                <a:latin typeface="Arial Black"/>
              </a:rPr>
              <a:t>Consumption Continues to Outpace Production</a:t>
            </a:r>
            <a:endParaRPr b="0" lang="en-US" sz="1800" strike="noStrike" u="none">
              <a:solidFill>
                <a:srgbClr val="000000"/>
              </a:solidFill>
              <a:effectLst/>
              <a:uFillTx/>
              <a:latin typeface="Arial Black"/>
            </a:endParaRPr>
          </a:p>
        </p:txBody>
      </p:sp>
      <p:sp>
        <p:nvSpPr>
          <p:cNvPr id="3478" name=""/>
          <p:cNvSpPr/>
          <p:nvPr/>
        </p:nvSpPr>
        <p:spPr>
          <a:xfrm>
            <a:off x="6680160" y="1803240"/>
            <a:ext cx="1346400" cy="397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479" name=""/>
          <p:cNvSpPr/>
          <p:nvPr/>
        </p:nvSpPr>
        <p:spPr>
          <a:xfrm>
            <a:off x="355680" y="6146640"/>
            <a:ext cx="6019560" cy="24660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NOTE:  2000E Based on Preliminary EIA Data Through July</a:t>
            </a:r>
            <a:endParaRPr b="0" lang="en-US" sz="10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AB4ED760-2740-4E0E-AF10-24C78852780A}"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80"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Increased Power Needs Driving California Gas Demand</a:t>
            </a:r>
            <a:br>
              <a:rPr sz="2400"/>
            </a:br>
            <a:r>
              <a:rPr b="0" i="1" lang="en-US" sz="2000" strike="noStrike" u="none">
                <a:solidFill>
                  <a:srgbClr val="000000"/>
                </a:solidFill>
                <a:effectLst/>
                <a:uFillTx/>
                <a:latin typeface="Arial Black"/>
              </a:rPr>
              <a:t>Expected New Gas Fired Generation Projects 2001 - 2004</a:t>
            </a:r>
            <a:endParaRPr b="0" lang="en-US" sz="2000" strike="noStrike" u="none">
              <a:solidFill>
                <a:srgbClr val="000000"/>
              </a:solidFill>
              <a:effectLst/>
              <a:uFillTx/>
              <a:latin typeface="Arial Black"/>
            </a:endParaRPr>
          </a:p>
        </p:txBody>
      </p:sp>
      <p:graphicFrame>
        <p:nvGraphicFramePr>
          <p:cNvPr id="3481" name=""/>
          <p:cNvGraphicFramePr/>
          <p:nvPr/>
        </p:nvGraphicFramePr>
        <p:xfrm>
          <a:off x="1028880" y="1198440"/>
          <a:ext cx="7238880" cy="4842000"/>
        </p:xfrm>
        <a:graphic>
          <a:graphicData uri="http://schemas.openxmlformats.org/presentationml/2006/ole">
            <p:oleObj r:id="rId1" spid="">
              <p:embed/>
              <p:pic>
                <p:nvPicPr>
                  <p:cNvPr id="3482" name="" descr=""/>
                  <p:cNvPicPr/>
                  <p:nvPr/>
                </p:nvPicPr>
                <p:blipFill>
                  <a:blip r:embed="rId2"/>
                  <a:stretch/>
                </p:blipFill>
                <p:spPr>
                  <a:xfrm>
                    <a:off x="1028880" y="1198440"/>
                    <a:ext cx="7238880" cy="4842000"/>
                  </a:xfrm>
                  <a:prstGeom prst="rect">
                    <a:avLst/>
                  </a:prstGeom>
                  <a:noFill/>
                  <a:ln w="0">
                    <a:noFill/>
                  </a:ln>
                </p:spPr>
              </p:pic>
            </p:oleObj>
          </a:graphicData>
        </a:graphic>
      </p:graphicFrame>
      <p:sp>
        <p:nvSpPr>
          <p:cNvPr id="3483" name=""/>
          <p:cNvSpPr/>
          <p:nvPr/>
        </p:nvSpPr>
        <p:spPr>
          <a:xfrm>
            <a:off x="609480" y="6210360"/>
            <a:ext cx="302904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Source: ENA Long Term Fundamentals</a:t>
            </a:r>
            <a:endParaRPr b="0" lang="en-US" sz="1200" strike="noStrike" u="none">
              <a:solidFill>
                <a:srgbClr val="000000"/>
              </a:solidFill>
              <a:effectLst/>
              <a:uFillTx/>
              <a:latin typeface="Times New Roman"/>
            </a:endParaRPr>
          </a:p>
        </p:txBody>
      </p:sp>
      <p:sp>
        <p:nvSpPr>
          <p:cNvPr id="3484" name=""/>
          <p:cNvSpPr/>
          <p:nvPr/>
        </p:nvSpPr>
        <p:spPr>
          <a:xfrm>
            <a:off x="642960" y="1190880"/>
            <a:ext cx="2952720" cy="1425600"/>
          </a:xfrm>
          <a:prstGeom prst="ellipse">
            <a:avLst/>
          </a:prstGeom>
          <a:solidFill>
            <a:srgbClr val="0000ff"/>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12,853 MWs of New Generation</a:t>
            </a:r>
            <a:endParaRPr b="0" lang="en-US" sz="20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AFAFA0A1-EF4F-4EAE-8E38-03F61513B6A0}"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Black"/>
              </a:rPr>
              <a:t>Presentation Overview</a:t>
            </a:r>
            <a:endParaRPr b="0" lang="en-US" sz="3000" strike="noStrike" u="none">
              <a:solidFill>
                <a:srgbClr val="000000"/>
              </a:solidFill>
              <a:effectLst/>
              <a:uFillTx/>
              <a:latin typeface="Arial Black"/>
            </a:endParaRPr>
          </a:p>
        </p:txBody>
      </p:sp>
      <p:sp>
        <p:nvSpPr>
          <p:cNvPr id="24" name="PlaceHolder 2"/>
          <p:cNvSpPr>
            <a:spLocks noGrp="1"/>
          </p:cNvSpPr>
          <p:nvPr>
            <p:ph/>
          </p:nvPr>
        </p:nvSpPr>
        <p:spPr>
          <a:xfrm>
            <a:off x="685800" y="1752480"/>
            <a:ext cx="7772400" cy="4114800"/>
          </a:xfrm>
          <a:prstGeom prst="rect">
            <a:avLst/>
          </a:prstGeom>
          <a:noFill/>
          <a:ln w="0">
            <a:noFill/>
          </a:ln>
        </p:spPr>
        <p:txBody>
          <a:bodyPr lIns="90000" rIns="90000" tIns="46800" bIns="46800" anchor="t">
            <a:normAutofit/>
          </a:bodyPr>
          <a:p>
            <a:pPr marL="507960" indent="-507960">
              <a:spcBef>
                <a:spcPts val="601"/>
              </a:spcBef>
              <a:buClr>
                <a:srgbClr val="3333cc"/>
              </a:buClr>
              <a:buSzPct val="75000"/>
              <a:buFont typeface="Arial"/>
              <a:buAutoNum type="romanU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Enron Overview</a:t>
            </a:r>
            <a:endParaRPr b="1" lang="en-US" sz="2400" strike="noStrike" u="none">
              <a:solidFill>
                <a:srgbClr val="000000"/>
              </a:solidFill>
              <a:effectLst/>
              <a:uFillTx/>
              <a:latin typeface="Arial"/>
            </a:endParaRPr>
          </a:p>
          <a:p>
            <a:pPr marL="50796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0000"/>
              </a:solidFill>
              <a:effectLst/>
              <a:uFillTx/>
              <a:latin typeface="Arial"/>
            </a:endParaRPr>
          </a:p>
          <a:p>
            <a:pPr marL="507960" indent="-507960">
              <a:spcBef>
                <a:spcPts val="601"/>
              </a:spcBef>
              <a:buClr>
                <a:srgbClr val="3333cc"/>
              </a:buClr>
              <a:buSzPct val="75000"/>
              <a:buFont typeface="Arial"/>
              <a:buAutoNum type="romanU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Western Gas Market Outlook</a:t>
            </a:r>
            <a:endParaRPr b="1" lang="en-US" sz="2400" strike="noStrike" u="none">
              <a:solidFill>
                <a:srgbClr val="000000"/>
              </a:solidFill>
              <a:effectLst/>
              <a:uFillTx/>
              <a:latin typeface="Arial"/>
            </a:endParaRPr>
          </a:p>
          <a:p>
            <a:pPr marL="50796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0000"/>
              </a:solidFill>
              <a:effectLst/>
              <a:uFillTx/>
              <a:latin typeface="Arial"/>
            </a:endParaRPr>
          </a:p>
          <a:p>
            <a:pPr marL="507960" indent="-507960">
              <a:spcBef>
                <a:spcPts val="601"/>
              </a:spcBef>
              <a:buClr>
                <a:srgbClr val="3333cc"/>
              </a:buClr>
              <a:buSzPct val="75000"/>
              <a:buFont typeface="Arial"/>
              <a:buAutoNum type="romanU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Long Beach Load Analysis</a:t>
            </a:r>
            <a:endParaRPr b="1" lang="en-US" sz="2400" strike="noStrike" u="none">
              <a:solidFill>
                <a:srgbClr val="000000"/>
              </a:solidFill>
              <a:effectLst/>
              <a:uFillTx/>
              <a:latin typeface="Arial"/>
            </a:endParaRPr>
          </a:p>
          <a:p>
            <a:pPr marL="50796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0000"/>
              </a:solidFill>
              <a:effectLst/>
              <a:uFillTx/>
              <a:latin typeface="Arial"/>
            </a:endParaRPr>
          </a:p>
          <a:p>
            <a:pPr marL="507960" indent="-507960">
              <a:spcBef>
                <a:spcPts val="601"/>
              </a:spcBef>
              <a:buClr>
                <a:srgbClr val="3333cc"/>
              </a:buClr>
              <a:buSzPct val="75000"/>
              <a:buFont typeface="Arial"/>
              <a:buAutoNum type="romanU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ENA Proposal</a:t>
            </a:r>
            <a:endParaRPr b="1" lang="en-US" sz="2400" strike="noStrike" u="none">
              <a:solidFill>
                <a:srgbClr val="000000"/>
              </a:solidFill>
              <a:effectLst/>
              <a:uFillTx/>
              <a:latin typeface="Arial"/>
            </a:endParaRPr>
          </a:p>
          <a:p>
            <a:pPr marL="50796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0000"/>
              </a:solidFill>
              <a:effectLst/>
              <a:uFillTx/>
              <a:latin typeface="Arial"/>
            </a:endParaRPr>
          </a:p>
          <a:p>
            <a:pPr marL="507960" indent="-507960">
              <a:spcBef>
                <a:spcPts val="601"/>
              </a:spcBef>
              <a:buClr>
                <a:srgbClr val="3333cc"/>
              </a:buClr>
              <a:buSzPct val="75000"/>
              <a:buFont typeface="Arial"/>
              <a:buAutoNum type="romanU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Next Steps</a:t>
            </a:r>
            <a:endParaRPr b="1"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ED7464A2-D2C5-4780-AB21-F456BE9460A3}"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85" name="PlaceHolder 1"/>
          <p:cNvSpPr>
            <a:spLocks noGrp="1"/>
          </p:cNvSpPr>
          <p:nvPr>
            <p:ph type="title"/>
          </p:nvPr>
        </p:nvSpPr>
        <p:spPr>
          <a:xfrm>
            <a:off x="-360" y="-76320"/>
            <a:ext cx="9086760" cy="704880"/>
          </a:xfrm>
          <a:prstGeom prst="rect">
            <a:avLst/>
          </a:prstGeom>
          <a:noFill/>
          <a:ln w="0">
            <a:noFill/>
          </a:ln>
        </p:spPr>
        <p:txBody>
          <a:bodyPr lIns="274320" rIns="90000" tIns="18288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Increased Power Demand Driving Western Gas Fundamentals</a:t>
            </a:r>
            <a:br>
              <a:rPr sz="2400"/>
            </a:br>
            <a:r>
              <a:rPr b="0" i="1" lang="en-US" sz="1800" strike="noStrike" u="none">
                <a:solidFill>
                  <a:srgbClr val="000000"/>
                </a:solidFill>
                <a:effectLst/>
                <a:uFillTx/>
                <a:latin typeface="Arial Black"/>
              </a:rPr>
              <a:t>California Will Account for the Majority of New WSCC Gas Fired Generation</a:t>
            </a:r>
            <a:endParaRPr b="0" lang="en-US" sz="1800" strike="noStrike" u="none">
              <a:solidFill>
                <a:srgbClr val="000000"/>
              </a:solidFill>
              <a:effectLst/>
              <a:uFillTx/>
              <a:latin typeface="Arial Black"/>
            </a:endParaRPr>
          </a:p>
        </p:txBody>
      </p:sp>
      <p:graphicFrame>
        <p:nvGraphicFramePr>
          <p:cNvPr id="3486" name=""/>
          <p:cNvGraphicFramePr/>
          <p:nvPr/>
        </p:nvGraphicFramePr>
        <p:xfrm>
          <a:off x="344520" y="1371600"/>
          <a:ext cx="8493120" cy="4495680"/>
        </p:xfrm>
        <a:graphic>
          <a:graphicData uri="http://schemas.openxmlformats.org/presentationml/2006/ole">
            <p:oleObj r:id="rId1" spid="">
              <p:embed/>
              <p:pic>
                <p:nvPicPr>
                  <p:cNvPr id="3487" name="" descr=""/>
                  <p:cNvPicPr/>
                  <p:nvPr/>
                </p:nvPicPr>
                <p:blipFill>
                  <a:blip r:embed="rId2"/>
                  <a:stretch/>
                </p:blipFill>
                <p:spPr>
                  <a:xfrm>
                    <a:off x="344520" y="1371600"/>
                    <a:ext cx="8493120" cy="4495680"/>
                  </a:xfrm>
                  <a:prstGeom prst="rect">
                    <a:avLst/>
                  </a:prstGeom>
                  <a:noFill/>
                  <a:ln w="0">
                    <a:noFill/>
                  </a:ln>
                </p:spPr>
              </p:pic>
            </p:oleObj>
          </a:graphicData>
        </a:graphic>
      </p:graphicFrame>
      <p:sp>
        <p:nvSpPr>
          <p:cNvPr id="3488" name=""/>
          <p:cNvSpPr/>
          <p:nvPr/>
        </p:nvSpPr>
        <p:spPr>
          <a:xfrm>
            <a:off x="3849840" y="1658520"/>
            <a:ext cx="2739960" cy="1426320"/>
          </a:xfrm>
          <a:prstGeom prst="ellipse">
            <a:avLst/>
          </a:prstGeom>
          <a:solidFill>
            <a:srgbClr val="0000ff"/>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36,829 Total MWs between </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2001-2004</a:t>
            </a:r>
            <a:endParaRPr b="0" lang="en-US" sz="20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FE19459C-EB85-43DD-BF3B-48A1AE2A9765}"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89"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Black"/>
              </a:rPr>
              <a:t>Western United States Supply Picture</a:t>
            </a:r>
            <a:br>
              <a:rPr sz="1900"/>
            </a:br>
            <a:r>
              <a:rPr b="0" i="1" lang="en-US" sz="1500" strike="noStrike" u="none">
                <a:solidFill>
                  <a:srgbClr val="000000"/>
                </a:solidFill>
                <a:effectLst/>
                <a:uFillTx/>
                <a:latin typeface="Arial Black"/>
              </a:rPr>
              <a:t>The U.S. Rig Count Is Well Above The Rig Count for Previous Years </a:t>
            </a:r>
            <a:endParaRPr b="0" lang="en-US" sz="1500" strike="noStrike" u="none">
              <a:solidFill>
                <a:srgbClr val="000000"/>
              </a:solidFill>
              <a:effectLst/>
              <a:uFillTx/>
              <a:latin typeface="Arial Black"/>
            </a:endParaRPr>
          </a:p>
        </p:txBody>
      </p:sp>
      <p:pic>
        <p:nvPicPr>
          <p:cNvPr id="3490" name="ActiveRig25" descr=""/>
          <p:cNvPicPr/>
          <p:nvPr/>
        </p:nvPicPr>
        <p:blipFill>
          <a:blip r:embed="rId1"/>
          <a:stretch/>
        </p:blipFill>
        <p:spPr>
          <a:xfrm>
            <a:off x="906480" y="1160640"/>
            <a:ext cx="7331040" cy="4917960"/>
          </a:xfrm>
          <a:prstGeom prst="rect">
            <a:avLst/>
          </a:prstGeom>
          <a:noFill/>
          <a:ln w="0">
            <a:noFill/>
          </a:ln>
        </p:spPr>
      </p:pic>
      <p:sp>
        <p:nvSpPr>
          <p:cNvPr id="3" name="PlaceHolder 2"/>
          <p:cNvSpPr>
            <a:spLocks noGrp="1"/>
          </p:cNvSpPr>
          <p:nvPr>
            <p:ph type="sldNum" idx="1"/>
          </p:nvPr>
        </p:nvSpPr>
        <p:spPr/>
        <p:txBody>
          <a:bodyPr/>
          <a:p>
            <a:fld id="{BC7D7C19-A3ED-4F75-9736-28B1346F3B61}"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491" name=""/>
          <p:cNvGraphicFramePr/>
          <p:nvPr/>
        </p:nvGraphicFramePr>
        <p:xfrm>
          <a:off x="609480" y="1486080"/>
          <a:ext cx="7772400" cy="4533840"/>
        </p:xfrm>
        <a:graphic>
          <a:graphicData uri="http://schemas.openxmlformats.org/presentationml/2006/ole">
            <p:oleObj r:id="rId1" spid="">
              <p:embed/>
              <p:pic>
                <p:nvPicPr>
                  <p:cNvPr id="3492" name="" descr=""/>
                  <p:cNvPicPr/>
                  <p:nvPr/>
                </p:nvPicPr>
                <p:blipFill>
                  <a:blip r:embed="rId2"/>
                  <a:stretch/>
                </p:blipFill>
                <p:spPr>
                  <a:xfrm>
                    <a:off x="609480" y="1486080"/>
                    <a:ext cx="7772400" cy="4533840"/>
                  </a:xfrm>
                  <a:prstGeom prst="rect">
                    <a:avLst/>
                  </a:prstGeom>
                  <a:noFill/>
                  <a:ln w="0">
                    <a:noFill/>
                  </a:ln>
                </p:spPr>
              </p:pic>
            </p:oleObj>
          </a:graphicData>
        </a:graphic>
      </p:graphicFrame>
      <p:sp>
        <p:nvSpPr>
          <p:cNvPr id="3493" name=""/>
          <p:cNvSpPr/>
          <p:nvPr/>
        </p:nvSpPr>
        <p:spPr>
          <a:xfrm>
            <a:off x="1892160" y="4940280"/>
            <a:ext cx="21970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Note: Data is Through July 2000</a:t>
            </a:r>
            <a:endParaRPr b="0" lang="en-US" sz="1000" strike="noStrike" u="none">
              <a:solidFill>
                <a:srgbClr val="000000"/>
              </a:solidFill>
              <a:effectLst/>
              <a:uFillTx/>
              <a:latin typeface="Times New Roman"/>
            </a:endParaRPr>
          </a:p>
        </p:txBody>
      </p:sp>
      <p:sp>
        <p:nvSpPr>
          <p:cNvPr id="3494" name=""/>
          <p:cNvSpPr/>
          <p:nvPr/>
        </p:nvSpPr>
        <p:spPr>
          <a:xfrm>
            <a:off x="190440" y="6426360"/>
            <a:ext cx="269244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ENA Gas Fundamentals</a:t>
            </a:r>
            <a:endParaRPr b="0" lang="en-US" sz="1000" strike="noStrike" u="none">
              <a:solidFill>
                <a:srgbClr val="000000"/>
              </a:solidFill>
              <a:effectLst/>
              <a:uFillTx/>
              <a:latin typeface="Times New Roman"/>
            </a:endParaRPr>
          </a:p>
        </p:txBody>
      </p:sp>
      <p:sp>
        <p:nvSpPr>
          <p:cNvPr id="3495" name=""/>
          <p:cNvSpPr/>
          <p:nvPr/>
        </p:nvSpPr>
        <p:spPr>
          <a:xfrm>
            <a:off x="1714680" y="1130400"/>
            <a:ext cx="4686120" cy="459720"/>
          </a:xfrm>
          <a:prstGeom prst="rect">
            <a:avLst/>
          </a:prstGeom>
          <a:solidFill>
            <a:srgbClr val="ffff00"/>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Black"/>
              </a:rPr>
              <a:t>Despite Rig Counts, With The exception of Wyoming, Decline Curves Continue to Decrease Significantly.</a:t>
            </a:r>
            <a:endParaRPr b="0" lang="en-US" sz="1200" strike="noStrike" u="none">
              <a:solidFill>
                <a:srgbClr val="000000"/>
              </a:solidFill>
              <a:effectLst/>
              <a:uFillTx/>
              <a:latin typeface="Times New Roman"/>
            </a:endParaRPr>
          </a:p>
        </p:txBody>
      </p:sp>
      <p:sp>
        <p:nvSpPr>
          <p:cNvPr id="3496" name=""/>
          <p:cNvSpPr/>
          <p:nvPr/>
        </p:nvSpPr>
        <p:spPr>
          <a:xfrm rot="522600">
            <a:off x="2095560" y="4254120"/>
            <a:ext cx="5321160" cy="520560"/>
          </a:xfrm>
          <a:prstGeom prst="rightArrow">
            <a:avLst>
              <a:gd name="adj1" fmla="val 50000"/>
              <a:gd name="adj2" fmla="val 216507"/>
            </a:avLst>
          </a:prstGeom>
          <a:gradFill rotWithShape="0">
            <a:gsLst>
              <a:gs pos="0">
                <a:srgbClr val="ffff00"/>
              </a:gs>
              <a:gs pos="100000">
                <a:srgbClr val="fefeb2"/>
              </a:gs>
            </a:gsLst>
            <a:lin ang="13500000"/>
          </a:gradFill>
          <a:ln w="1260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3497"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United States Supply Picture - Rockies</a:t>
            </a:r>
            <a:endParaRPr b="0" lang="en-US" sz="3000" strike="noStrike" u="none">
              <a:solidFill>
                <a:srgbClr val="000000"/>
              </a:solidFill>
              <a:effectLst/>
              <a:uFillTx/>
              <a:latin typeface="Arial Black"/>
            </a:endParaRPr>
          </a:p>
        </p:txBody>
      </p:sp>
      <p:sp>
        <p:nvSpPr>
          <p:cNvPr id="3" name="PlaceHolder 2"/>
          <p:cNvSpPr>
            <a:spLocks noGrp="1"/>
          </p:cNvSpPr>
          <p:nvPr>
            <p:ph type="sldNum" idx="1"/>
          </p:nvPr>
        </p:nvSpPr>
        <p:spPr/>
        <p:txBody>
          <a:bodyPr/>
          <a:p>
            <a:fld id="{D9507C81-A555-4317-AE46-86F045CCDE29}"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498" name=""/>
          <p:cNvGraphicFramePr/>
          <p:nvPr/>
        </p:nvGraphicFramePr>
        <p:xfrm>
          <a:off x="685800" y="1333440"/>
          <a:ext cx="7772400" cy="4533840"/>
        </p:xfrm>
        <a:graphic>
          <a:graphicData uri="http://schemas.openxmlformats.org/presentationml/2006/ole">
            <p:oleObj r:id="rId1" spid="">
              <p:embed/>
              <p:pic>
                <p:nvPicPr>
                  <p:cNvPr id="3499" name="" descr=""/>
                  <p:cNvPicPr/>
                  <p:nvPr/>
                </p:nvPicPr>
                <p:blipFill>
                  <a:blip r:embed="rId2"/>
                  <a:stretch/>
                </p:blipFill>
                <p:spPr>
                  <a:xfrm>
                    <a:off x="685800" y="1333440"/>
                    <a:ext cx="7772400" cy="4533840"/>
                  </a:xfrm>
                  <a:prstGeom prst="rect">
                    <a:avLst/>
                  </a:prstGeom>
                  <a:noFill/>
                  <a:ln w="0">
                    <a:noFill/>
                  </a:ln>
                </p:spPr>
              </p:pic>
            </p:oleObj>
          </a:graphicData>
        </a:graphic>
      </p:graphicFrame>
      <p:sp>
        <p:nvSpPr>
          <p:cNvPr id="3500" name=""/>
          <p:cNvSpPr/>
          <p:nvPr/>
        </p:nvSpPr>
        <p:spPr>
          <a:xfrm>
            <a:off x="1892160" y="4940280"/>
            <a:ext cx="2794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Note: Data is Through September 2000</a:t>
            </a:r>
            <a:endParaRPr b="0" lang="en-US" sz="1000" strike="noStrike" u="none">
              <a:solidFill>
                <a:srgbClr val="000000"/>
              </a:solidFill>
              <a:effectLst/>
              <a:uFillTx/>
              <a:latin typeface="Times New Roman"/>
            </a:endParaRPr>
          </a:p>
        </p:txBody>
      </p:sp>
      <p:sp>
        <p:nvSpPr>
          <p:cNvPr id="3501" name=""/>
          <p:cNvSpPr/>
          <p:nvPr/>
        </p:nvSpPr>
        <p:spPr>
          <a:xfrm>
            <a:off x="190440" y="6426360"/>
            <a:ext cx="269244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ENA Gas Fundamentals</a:t>
            </a:r>
            <a:endParaRPr b="0" lang="en-US" sz="1000" strike="noStrike" u="none">
              <a:solidFill>
                <a:srgbClr val="000000"/>
              </a:solidFill>
              <a:effectLst/>
              <a:uFillTx/>
              <a:latin typeface="Times New Roman"/>
            </a:endParaRPr>
          </a:p>
        </p:txBody>
      </p:sp>
      <p:sp>
        <p:nvSpPr>
          <p:cNvPr id="3502" name=""/>
          <p:cNvSpPr/>
          <p:nvPr/>
        </p:nvSpPr>
        <p:spPr>
          <a:xfrm>
            <a:off x="1790640" y="1015920"/>
            <a:ext cx="2781360" cy="459720"/>
          </a:xfrm>
          <a:prstGeom prst="rect">
            <a:avLst/>
          </a:prstGeom>
          <a:solidFill>
            <a:srgbClr val="ffff00"/>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Black"/>
              </a:rPr>
              <a:t>Texas Production Area Decline Curves Are Also Decreasing</a:t>
            </a:r>
            <a:endParaRPr b="0" lang="en-US" sz="1200" strike="noStrike" u="none">
              <a:solidFill>
                <a:srgbClr val="000000"/>
              </a:solidFill>
              <a:effectLst/>
              <a:uFillTx/>
              <a:latin typeface="Times New Roman"/>
            </a:endParaRPr>
          </a:p>
        </p:txBody>
      </p:sp>
      <p:sp>
        <p:nvSpPr>
          <p:cNvPr id="3503" name=""/>
          <p:cNvSpPr/>
          <p:nvPr/>
        </p:nvSpPr>
        <p:spPr>
          <a:xfrm rot="1057800">
            <a:off x="1955520" y="3365640"/>
            <a:ext cx="5321160" cy="520560"/>
          </a:xfrm>
          <a:prstGeom prst="rightArrow">
            <a:avLst>
              <a:gd name="adj1" fmla="val 50000"/>
              <a:gd name="adj2" fmla="val 216507"/>
            </a:avLst>
          </a:prstGeom>
          <a:gradFill rotWithShape="0">
            <a:gsLst>
              <a:gs pos="0">
                <a:srgbClr val="ffff00"/>
              </a:gs>
              <a:gs pos="100000">
                <a:srgbClr val="fefeb2"/>
              </a:gs>
            </a:gsLst>
            <a:lin ang="13500000"/>
          </a:gradFill>
          <a:ln w="1260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3504"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United States Supply Picture - Texas</a:t>
            </a:r>
            <a:endParaRPr b="0" lang="en-US" sz="3000" strike="noStrike" u="none">
              <a:solidFill>
                <a:srgbClr val="000000"/>
              </a:solidFill>
              <a:effectLst/>
              <a:uFillTx/>
              <a:latin typeface="Arial Black"/>
            </a:endParaRPr>
          </a:p>
        </p:txBody>
      </p:sp>
      <p:sp>
        <p:nvSpPr>
          <p:cNvPr id="3" name="PlaceHolder 2"/>
          <p:cNvSpPr>
            <a:spLocks noGrp="1"/>
          </p:cNvSpPr>
          <p:nvPr>
            <p:ph type="sldNum" idx="1"/>
          </p:nvPr>
        </p:nvSpPr>
        <p:spPr/>
        <p:txBody>
          <a:bodyPr/>
          <a:p>
            <a:fld id="{EB80C414-6749-43F9-A742-B9705B724C3B}"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505" name=""/>
          <p:cNvGraphicFramePr/>
          <p:nvPr/>
        </p:nvGraphicFramePr>
        <p:xfrm>
          <a:off x="685800" y="1333440"/>
          <a:ext cx="7772400" cy="4533840"/>
        </p:xfrm>
        <a:graphic>
          <a:graphicData uri="http://schemas.openxmlformats.org/presentationml/2006/ole">
            <p:oleObj r:id="rId1" spid="">
              <p:embed/>
              <p:pic>
                <p:nvPicPr>
                  <p:cNvPr id="3506" name="" descr=""/>
                  <p:cNvPicPr/>
                  <p:nvPr/>
                </p:nvPicPr>
                <p:blipFill>
                  <a:blip r:embed="rId2"/>
                  <a:stretch/>
                </p:blipFill>
                <p:spPr>
                  <a:xfrm>
                    <a:off x="685800" y="1333440"/>
                    <a:ext cx="7772400" cy="4533840"/>
                  </a:xfrm>
                  <a:prstGeom prst="rect">
                    <a:avLst/>
                  </a:prstGeom>
                  <a:noFill/>
                  <a:ln w="0">
                    <a:noFill/>
                  </a:ln>
                </p:spPr>
              </p:pic>
            </p:oleObj>
          </a:graphicData>
        </a:graphic>
      </p:graphicFrame>
      <p:sp>
        <p:nvSpPr>
          <p:cNvPr id="3507" name=""/>
          <p:cNvSpPr/>
          <p:nvPr/>
        </p:nvSpPr>
        <p:spPr>
          <a:xfrm>
            <a:off x="1841400" y="4952880"/>
            <a:ext cx="63118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Note: Offshore Production Data is Through January 2000.  On-Shore is Through July 2000.</a:t>
            </a:r>
            <a:endParaRPr b="0" lang="en-US" sz="1000" strike="noStrike" u="none">
              <a:solidFill>
                <a:srgbClr val="000000"/>
              </a:solidFill>
              <a:effectLst/>
              <a:uFillTx/>
              <a:latin typeface="Times New Roman"/>
            </a:endParaRPr>
          </a:p>
        </p:txBody>
      </p:sp>
      <p:sp>
        <p:nvSpPr>
          <p:cNvPr id="3508" name=""/>
          <p:cNvSpPr/>
          <p:nvPr/>
        </p:nvSpPr>
        <p:spPr>
          <a:xfrm>
            <a:off x="190440" y="6426360"/>
            <a:ext cx="269244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ENA Gas Fundamentals</a:t>
            </a:r>
            <a:endParaRPr b="0" lang="en-US" sz="1000" strike="noStrike" u="none">
              <a:solidFill>
                <a:srgbClr val="000000"/>
              </a:solidFill>
              <a:effectLst/>
              <a:uFillTx/>
              <a:latin typeface="Times New Roman"/>
            </a:endParaRPr>
          </a:p>
        </p:txBody>
      </p:sp>
      <p:sp>
        <p:nvSpPr>
          <p:cNvPr id="3509" name=""/>
          <p:cNvSpPr/>
          <p:nvPr/>
        </p:nvSpPr>
        <p:spPr>
          <a:xfrm>
            <a:off x="1790640" y="1079640"/>
            <a:ext cx="2781360" cy="459720"/>
          </a:xfrm>
          <a:prstGeom prst="rect">
            <a:avLst/>
          </a:prstGeom>
          <a:solidFill>
            <a:srgbClr val="ffff00"/>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Black"/>
              </a:rPr>
              <a:t>Main Strength Coming From Deep Water Gulf</a:t>
            </a:r>
            <a:endParaRPr b="0" lang="en-US" sz="1200" strike="noStrike" u="none">
              <a:solidFill>
                <a:srgbClr val="000000"/>
              </a:solidFill>
              <a:effectLst/>
              <a:uFillTx/>
              <a:latin typeface="Times New Roman"/>
            </a:endParaRPr>
          </a:p>
        </p:txBody>
      </p:sp>
      <p:sp>
        <p:nvSpPr>
          <p:cNvPr id="3510" name=""/>
          <p:cNvSpPr/>
          <p:nvPr/>
        </p:nvSpPr>
        <p:spPr>
          <a:xfrm rot="438600">
            <a:off x="2502000" y="4387680"/>
            <a:ext cx="3666960" cy="425520"/>
          </a:xfrm>
          <a:prstGeom prst="rightArrow">
            <a:avLst>
              <a:gd name="adj1" fmla="val 50000"/>
              <a:gd name="adj2" fmla="val 182525"/>
            </a:avLst>
          </a:prstGeom>
          <a:gradFill rotWithShape="0">
            <a:gsLst>
              <a:gs pos="0">
                <a:srgbClr val="ffff00"/>
              </a:gs>
              <a:gs pos="100000">
                <a:srgbClr val="fefeb2"/>
              </a:gs>
            </a:gsLst>
            <a:lin ang="13500000"/>
          </a:gradFill>
          <a:ln w="12600">
            <a:solidFill>
              <a:srgbClr val="000000"/>
            </a:solidFill>
            <a:miter/>
          </a:ln>
          <a:effectLst>
            <a:outerShdw dist="107932" dir="2700000" blurRad="0" rotWithShape="0">
              <a:srgbClr val="808080"/>
            </a:outerShdw>
          </a:effectLst>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511" name="PlaceHolder 1"/>
          <p:cNvSpPr>
            <a:spLocks noGrp="1"/>
          </p:cNvSpPr>
          <p:nvPr>
            <p:ph type="title"/>
          </p:nvPr>
        </p:nvSpPr>
        <p:spPr>
          <a:xfrm>
            <a:off x="-177840" y="0"/>
            <a:ext cx="932184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United States Supply Picture – On and Off-Shore Gulf</a:t>
            </a:r>
            <a:endParaRPr b="0" lang="en-US" sz="2400" strike="noStrike" u="none">
              <a:solidFill>
                <a:srgbClr val="000000"/>
              </a:solidFill>
              <a:effectLst/>
              <a:uFillTx/>
              <a:latin typeface="Arial Black"/>
            </a:endParaRPr>
          </a:p>
        </p:txBody>
      </p:sp>
      <p:sp>
        <p:nvSpPr>
          <p:cNvPr id="3" name="PlaceHolder 2"/>
          <p:cNvSpPr>
            <a:spLocks noGrp="1"/>
          </p:cNvSpPr>
          <p:nvPr>
            <p:ph type="sldNum" idx="1"/>
          </p:nvPr>
        </p:nvSpPr>
        <p:spPr/>
        <p:txBody>
          <a:bodyPr/>
          <a:p>
            <a:fld id="{83F84A3D-21A8-4690-AD71-50A359595026}"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12"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United States Supply Picture – Net Imports</a:t>
            </a:r>
            <a:br>
              <a:rPr sz="2400"/>
            </a:br>
            <a:r>
              <a:rPr b="0" i="1" lang="en-US" sz="1600" strike="noStrike" u="none">
                <a:solidFill>
                  <a:srgbClr val="000000"/>
                </a:solidFill>
                <a:effectLst/>
                <a:uFillTx/>
                <a:latin typeface="Arial Black"/>
              </a:rPr>
              <a:t>A Tight U.S. Market Has Contributed To Growing Canadian Imports</a:t>
            </a:r>
            <a:endParaRPr b="0" lang="en-US" sz="1600" strike="noStrike" u="none">
              <a:solidFill>
                <a:srgbClr val="000000"/>
              </a:solidFill>
              <a:effectLst/>
              <a:uFillTx/>
              <a:latin typeface="Arial Black"/>
            </a:endParaRPr>
          </a:p>
        </p:txBody>
      </p:sp>
      <p:graphicFrame>
        <p:nvGraphicFramePr>
          <p:cNvPr id="3513" name=""/>
          <p:cNvGraphicFramePr/>
          <p:nvPr/>
        </p:nvGraphicFramePr>
        <p:xfrm>
          <a:off x="0" y="1420920"/>
          <a:ext cx="8477280" cy="4622760"/>
        </p:xfrm>
        <a:graphic>
          <a:graphicData uri="http://schemas.openxmlformats.org/presentationml/2006/ole">
            <p:oleObj r:id="rId1" spid="">
              <p:embed/>
              <p:pic>
                <p:nvPicPr>
                  <p:cNvPr id="3514" name="" descr=""/>
                  <p:cNvPicPr/>
                  <p:nvPr/>
                </p:nvPicPr>
                <p:blipFill>
                  <a:blip r:embed="rId2"/>
                  <a:stretch/>
                </p:blipFill>
                <p:spPr>
                  <a:xfrm>
                    <a:off x="0" y="1420920"/>
                    <a:ext cx="8477280" cy="4622760"/>
                  </a:xfrm>
                  <a:prstGeom prst="rect">
                    <a:avLst/>
                  </a:prstGeom>
                  <a:noFill/>
                  <a:ln w="0">
                    <a:noFill/>
                  </a:ln>
                </p:spPr>
              </p:pic>
            </p:oleObj>
          </a:graphicData>
        </a:graphic>
      </p:graphicFrame>
      <p:sp>
        <p:nvSpPr>
          <p:cNvPr id="3515" name=""/>
          <p:cNvSpPr/>
          <p:nvPr/>
        </p:nvSpPr>
        <p:spPr>
          <a:xfrm>
            <a:off x="190440" y="6426360"/>
            <a:ext cx="289584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U.S. Energy Information Administration</a:t>
            </a:r>
            <a:endParaRPr b="0" lang="en-US" sz="1000" strike="noStrike" u="none">
              <a:solidFill>
                <a:srgbClr val="000000"/>
              </a:solidFill>
              <a:effectLst/>
              <a:uFillTx/>
              <a:latin typeface="Times New Roman"/>
            </a:endParaRPr>
          </a:p>
        </p:txBody>
      </p:sp>
      <p:grpSp>
        <p:nvGrpSpPr>
          <p:cNvPr id="3516" name=""/>
          <p:cNvGrpSpPr/>
          <p:nvPr/>
        </p:nvGrpSpPr>
        <p:grpSpPr>
          <a:xfrm>
            <a:off x="1740240" y="3105000"/>
            <a:ext cx="5218920" cy="1689480"/>
            <a:chOff x="1740240" y="3105000"/>
            <a:chExt cx="5218920" cy="1689480"/>
          </a:xfrm>
        </p:grpSpPr>
        <p:sp>
          <p:nvSpPr>
            <p:cNvPr id="3517" name=""/>
            <p:cNvSpPr/>
            <p:nvPr/>
          </p:nvSpPr>
          <p:spPr>
            <a:xfrm rot="20763000">
              <a:off x="1714320" y="3733560"/>
              <a:ext cx="5270400" cy="431640"/>
            </a:xfrm>
            <a:prstGeom prst="rightArrow">
              <a:avLst>
                <a:gd name="adj1" fmla="val 50000"/>
                <a:gd name="adj2" fmla="val 308194"/>
              </a:avLst>
            </a:prstGeom>
            <a:gradFill rotWithShape="0">
              <a:gsLst>
                <a:gs pos="0">
                  <a:srgbClr val="00cc99"/>
                </a:gs>
                <a:gs pos="100000">
                  <a:srgbClr val="e7f9f4"/>
                </a:gs>
              </a:gsLst>
              <a:lin ang="8100000"/>
            </a:gradFill>
            <a:ln w="1260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18" name=""/>
            <p:cNvSpPr/>
            <p:nvPr/>
          </p:nvSpPr>
          <p:spPr>
            <a:xfrm rot="20784000">
              <a:off x="2692440" y="3543480"/>
              <a:ext cx="187956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9.22% CAGR in Canadian Imports</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E20925BE-1AFC-411D-AE70-F8341CC65F3E}"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19" name="PlaceHolder 1"/>
          <p:cNvSpPr>
            <a:spLocks noGrp="1"/>
          </p:cNvSpPr>
          <p:nvPr>
            <p:ph type="title"/>
          </p:nvPr>
        </p:nvSpPr>
        <p:spPr>
          <a:xfrm>
            <a:off x="393840" y="0"/>
            <a:ext cx="8534160" cy="704880"/>
          </a:xfrm>
          <a:prstGeom prst="rect">
            <a:avLst/>
          </a:prstGeom>
          <a:noFill/>
          <a:ln w="0">
            <a:noFill/>
          </a:ln>
        </p:spPr>
        <p:txBody>
          <a:bodyPr lIns="274320" rIns="90000" tIns="18288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Western Canada Gas Supply Doubts Exist</a:t>
            </a:r>
            <a:br>
              <a:rPr sz="2400"/>
            </a:br>
            <a:r>
              <a:rPr b="0" lang="en-US" sz="1600" strike="noStrike" u="none">
                <a:solidFill>
                  <a:srgbClr val="000000"/>
                </a:solidFill>
                <a:effectLst/>
                <a:uFillTx/>
                <a:latin typeface="Arial Black"/>
              </a:rPr>
              <a:t>However, Flat</a:t>
            </a:r>
            <a:r>
              <a:rPr b="0" i="1" lang="en-US" sz="1600" strike="noStrike" u="none">
                <a:solidFill>
                  <a:srgbClr val="000000"/>
                </a:solidFill>
                <a:effectLst/>
                <a:uFillTx/>
                <a:latin typeface="Arial Black"/>
              </a:rPr>
              <a:t> WCSB Growth Will Add to Tightness of U.S. Market</a:t>
            </a:r>
            <a:endParaRPr b="0" lang="en-US" sz="1600" strike="noStrike" u="none">
              <a:solidFill>
                <a:srgbClr val="000000"/>
              </a:solidFill>
              <a:effectLst/>
              <a:uFillTx/>
              <a:latin typeface="Arial Black"/>
            </a:endParaRPr>
          </a:p>
        </p:txBody>
      </p:sp>
      <p:sp>
        <p:nvSpPr>
          <p:cNvPr id="3520" name="PlaceHolder 2"/>
          <p:cNvSpPr>
            <a:spLocks noGrp="1"/>
          </p:cNvSpPr>
          <p:nvPr>
            <p:ph/>
          </p:nvPr>
        </p:nvSpPr>
        <p:spPr>
          <a:xfrm>
            <a:off x="628200" y="1333080"/>
            <a:ext cx="3829320" cy="4915080"/>
          </a:xfrm>
          <a:prstGeom prst="rect">
            <a:avLst/>
          </a:prstGeom>
          <a:noFill/>
          <a:ln w="0">
            <a:noFill/>
          </a:ln>
        </p:spPr>
        <p:txBody>
          <a:bodyPr lIns="90000" rIns="90000" tIns="46800" bIns="46800" anchor="t">
            <a:normAutofit/>
          </a:bodyPr>
          <a:p>
            <a:pPr marL="343080" indent="-343080">
              <a:spcBef>
                <a:spcPts val="4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Drilling boom has focused on low risk, low production development activity</a:t>
            </a:r>
            <a:endParaRPr b="1"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343080" indent="-343080">
              <a:spcBef>
                <a:spcPts val="4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Little exploration of larger reserve, higher productivity potential of the Western Canadian Sedimentary Basin</a:t>
            </a:r>
            <a:endParaRPr b="1" lang="en-US" sz="1600" strike="noStrike" u="none">
              <a:solidFill>
                <a:srgbClr val="000000"/>
              </a:solidFill>
              <a:effectLst/>
              <a:uFillTx/>
              <a:latin typeface="Arial"/>
            </a:endParaRPr>
          </a:p>
          <a:p>
            <a:pPr marL="343080" indent="0" algn="just">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343080" indent="-343080">
              <a:spcBef>
                <a:spcPts val="4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Will result in only modest increases in gas supply growth rates, while adversely affecting decline rates</a:t>
            </a:r>
            <a:endParaRPr b="1"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343080" indent="-343080">
              <a:spcBef>
                <a:spcPts val="4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Production of 15.9 Bcf in 2000 was flat relative to 1999.  Supply is expected to increase to 18.4 Bcf per day by 2005</a:t>
            </a:r>
            <a:endParaRPr b="1" lang="en-US" sz="1600" strike="noStrike" u="none">
              <a:solidFill>
                <a:srgbClr val="000000"/>
              </a:solidFill>
              <a:effectLst/>
              <a:uFillTx/>
              <a:latin typeface="Arial"/>
            </a:endParaRPr>
          </a:p>
        </p:txBody>
      </p:sp>
      <p:grpSp>
        <p:nvGrpSpPr>
          <p:cNvPr id="3521" name=""/>
          <p:cNvGrpSpPr/>
          <p:nvPr/>
        </p:nvGrpSpPr>
        <p:grpSpPr>
          <a:xfrm>
            <a:off x="4589640" y="1314360"/>
            <a:ext cx="4193640" cy="4155840"/>
            <a:chOff x="4589640" y="1314360"/>
            <a:chExt cx="4193640" cy="4155840"/>
          </a:xfrm>
        </p:grpSpPr>
        <p:pic>
          <p:nvPicPr>
            <p:cNvPr id="3522" name="0,1321,1414,00" descr=""/>
            <p:cNvPicPr/>
            <p:nvPr/>
          </p:nvPicPr>
          <p:blipFill>
            <a:blip r:embed="rId1"/>
            <a:stretch/>
          </p:blipFill>
          <p:spPr>
            <a:xfrm>
              <a:off x="4589640" y="1483560"/>
              <a:ext cx="4193640" cy="3986640"/>
            </a:xfrm>
            <a:prstGeom prst="rect">
              <a:avLst/>
            </a:prstGeom>
            <a:noFill/>
            <a:ln w="0">
              <a:noFill/>
            </a:ln>
          </p:spPr>
        </p:pic>
        <p:sp>
          <p:nvSpPr>
            <p:cNvPr id="3523" name=""/>
            <p:cNvSpPr/>
            <p:nvPr/>
          </p:nvSpPr>
          <p:spPr>
            <a:xfrm>
              <a:off x="6267600" y="1314360"/>
              <a:ext cx="1764000" cy="45864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4" name="PlaceHolder 3"/>
          <p:cNvSpPr>
            <a:spLocks noGrp="1"/>
          </p:cNvSpPr>
          <p:nvPr>
            <p:ph type="sldNum" idx="1"/>
          </p:nvPr>
        </p:nvSpPr>
        <p:spPr/>
        <p:txBody>
          <a:bodyPr/>
          <a:p>
            <a:fld id="{3A354161-BBC8-4112-B1F5-FCD85AF1A29F}"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24"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United States Storage Picture</a:t>
            </a:r>
            <a:endParaRPr b="0" lang="en-US" sz="3000" strike="noStrike" u="none">
              <a:solidFill>
                <a:srgbClr val="000000"/>
              </a:solidFill>
              <a:effectLst/>
              <a:uFillTx/>
              <a:latin typeface="Arial Black"/>
            </a:endParaRPr>
          </a:p>
        </p:txBody>
      </p:sp>
      <p:grpSp>
        <p:nvGrpSpPr>
          <p:cNvPr id="3525" name=""/>
          <p:cNvGrpSpPr/>
          <p:nvPr/>
        </p:nvGrpSpPr>
        <p:grpSpPr>
          <a:xfrm>
            <a:off x="303120" y="1359000"/>
            <a:ext cx="4638600" cy="5181480"/>
            <a:chOff x="303120" y="1359000"/>
            <a:chExt cx="4638600" cy="5181480"/>
          </a:xfrm>
        </p:grpSpPr>
        <p:graphicFrame>
          <p:nvGraphicFramePr>
            <p:cNvPr id="3526" name=""/>
            <p:cNvGraphicFramePr/>
            <p:nvPr/>
          </p:nvGraphicFramePr>
          <p:xfrm>
            <a:off x="303120" y="1359000"/>
            <a:ext cx="4638600" cy="5181480"/>
          </p:xfrm>
          <a:graphic>
            <a:graphicData uri="http://schemas.openxmlformats.org/presentationml/2006/ole">
              <p:oleObj r:id="rId1" spid="">
                <p:embed/>
                <p:pic>
                  <p:nvPicPr>
                    <p:cNvPr id="3527" name="" descr=""/>
                    <p:cNvPicPr/>
                    <p:nvPr/>
                  </p:nvPicPr>
                  <p:blipFill>
                    <a:blip r:embed="rId2"/>
                    <a:stretch/>
                  </p:blipFill>
                  <p:spPr>
                    <a:xfrm>
                      <a:off x="303120" y="1359000"/>
                      <a:ext cx="4638600" cy="5181480"/>
                    </a:xfrm>
                    <a:prstGeom prst="rect">
                      <a:avLst/>
                    </a:prstGeom>
                    <a:noFill/>
                    <a:ln w="0">
                      <a:noFill/>
                    </a:ln>
                  </p:spPr>
                </p:pic>
              </p:oleObj>
            </a:graphicData>
          </a:graphic>
        </p:graphicFrame>
        <p:grpSp>
          <p:nvGrpSpPr>
            <p:cNvPr id="3528" name=""/>
            <p:cNvGrpSpPr/>
            <p:nvPr/>
          </p:nvGrpSpPr>
          <p:grpSpPr>
            <a:xfrm>
              <a:off x="1322280" y="1676520"/>
              <a:ext cx="2799000" cy="3449520"/>
              <a:chOff x="1322280" y="1676520"/>
              <a:chExt cx="2799000" cy="3449520"/>
            </a:xfrm>
          </p:grpSpPr>
          <p:sp>
            <p:nvSpPr>
              <p:cNvPr id="3529" name=""/>
              <p:cNvSpPr/>
              <p:nvPr/>
            </p:nvSpPr>
            <p:spPr>
              <a:xfrm flipV="1">
                <a:off x="2685960" y="1676520"/>
                <a:ext cx="1800" cy="344952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30" name=""/>
              <p:cNvSpPr/>
              <p:nvPr/>
            </p:nvSpPr>
            <p:spPr>
              <a:xfrm>
                <a:off x="1322280" y="1722600"/>
                <a:ext cx="1346400" cy="2768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Winter</a:t>
                </a:r>
                <a:endParaRPr b="0" lang="en-US" sz="1200" strike="noStrike" u="none">
                  <a:solidFill>
                    <a:srgbClr val="000000"/>
                  </a:solidFill>
                  <a:effectLst/>
                  <a:uFillTx/>
                  <a:latin typeface="Times New Roman"/>
                </a:endParaRPr>
              </a:p>
            </p:txBody>
          </p:sp>
          <p:sp>
            <p:nvSpPr>
              <p:cNvPr id="3531" name=""/>
              <p:cNvSpPr/>
              <p:nvPr/>
            </p:nvSpPr>
            <p:spPr>
              <a:xfrm>
                <a:off x="2774880" y="1708200"/>
                <a:ext cx="13464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Summer</a:t>
                </a:r>
                <a:endParaRPr b="0" lang="en-US" sz="1200" strike="noStrike" u="none">
                  <a:solidFill>
                    <a:srgbClr val="000000"/>
                  </a:solidFill>
                  <a:effectLst/>
                  <a:uFillTx/>
                  <a:latin typeface="Times New Roman"/>
                </a:endParaRPr>
              </a:p>
            </p:txBody>
          </p:sp>
        </p:grpSp>
        <p:sp>
          <p:nvSpPr>
            <p:cNvPr id="3532" name=""/>
            <p:cNvSpPr/>
            <p:nvPr/>
          </p:nvSpPr>
          <p:spPr>
            <a:xfrm>
              <a:off x="1949400" y="2101680"/>
              <a:ext cx="1587600" cy="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3533" name=""/>
          <p:cNvSpPr/>
          <p:nvPr/>
        </p:nvSpPr>
        <p:spPr>
          <a:xfrm>
            <a:off x="5097600" y="1608120"/>
            <a:ext cx="3490920" cy="44197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1001"/>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Working gas is at its lowest level since 1995/96</a:t>
            </a:r>
            <a:endParaRPr b="0" lang="en-US" sz="1600" strike="noStrike" u="none">
              <a:solidFill>
                <a:srgbClr val="000000"/>
              </a:solidFill>
              <a:effectLst/>
              <a:uFillTx/>
              <a:latin typeface="Times New Roman"/>
            </a:endParaRPr>
          </a:p>
          <a:p>
            <a:pPr marL="343080" indent="-343080">
              <a:lnSpc>
                <a:spcPct val="100000"/>
              </a:lnSpc>
              <a:spcBef>
                <a:spcPts val="1001"/>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Given the low level of inventory leaving the winter heating season, injections must start out strong this year. </a:t>
            </a:r>
            <a:endParaRPr b="0" lang="en-US" sz="1600" strike="noStrike" u="none">
              <a:solidFill>
                <a:srgbClr val="000000"/>
              </a:solidFill>
              <a:effectLst/>
              <a:uFillTx/>
              <a:latin typeface="Times New Roman"/>
            </a:endParaRPr>
          </a:p>
          <a:p>
            <a:pPr marL="343080" indent="-343080">
              <a:lnSpc>
                <a:spcPct val="100000"/>
              </a:lnSpc>
              <a:spcBef>
                <a:spcPts val="1001"/>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To reach last year’s end of October storage number of 2,712 Bcf, daily injections will have to be 10.20 Bcf/day starting the week ending </a:t>
            </a:r>
            <a:br>
              <a:rPr sz="1600"/>
            </a:br>
            <a:r>
              <a:rPr b="1" lang="en-US" sz="1600" strike="noStrike" u="none">
                <a:solidFill>
                  <a:srgbClr val="000000"/>
                </a:solidFill>
                <a:effectLst/>
                <a:uFillTx/>
                <a:latin typeface="Arial"/>
              </a:rPr>
              <a:t>April 8.  </a:t>
            </a:r>
            <a:endParaRPr b="0" lang="en-US" sz="1600" strike="noStrike" u="none">
              <a:solidFill>
                <a:srgbClr val="000000"/>
              </a:solidFill>
              <a:effectLst/>
              <a:uFillTx/>
              <a:latin typeface="Times New Roman"/>
            </a:endParaRPr>
          </a:p>
          <a:p>
            <a:pPr marL="343080" indent="-343080">
              <a:lnSpc>
                <a:spcPct val="100000"/>
              </a:lnSpc>
              <a:spcBef>
                <a:spcPts val="1001"/>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This will be the highest average injection rate in the U.S. since 1994.</a:t>
            </a:r>
            <a:endParaRPr b="0" lang="en-US" sz="1600" strike="noStrike" u="none">
              <a:solidFill>
                <a:srgbClr val="000000"/>
              </a:solidFill>
              <a:effectLst/>
              <a:uFillTx/>
              <a:latin typeface="Times New Roman"/>
            </a:endParaRPr>
          </a:p>
        </p:txBody>
      </p:sp>
      <p:sp>
        <p:nvSpPr>
          <p:cNvPr id="3534" name=""/>
          <p:cNvSpPr/>
          <p:nvPr/>
        </p:nvSpPr>
        <p:spPr>
          <a:xfrm>
            <a:off x="1219320" y="1219320"/>
            <a:ext cx="346860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Black"/>
              </a:rPr>
              <a:t>AGA Storage Total Working Gas</a:t>
            </a:r>
            <a:endParaRPr b="0" lang="en-US" sz="1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23A1C369-F932-466A-91DA-B4EEFBC22671}"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35"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U.S. Hydro Conditions</a:t>
            </a:r>
            <a:br>
              <a:rPr sz="2400"/>
            </a:br>
            <a:r>
              <a:rPr b="0" i="1" lang="en-US" sz="1800" strike="noStrike" u="none">
                <a:solidFill>
                  <a:srgbClr val="000000"/>
                </a:solidFill>
                <a:effectLst/>
                <a:uFillTx/>
                <a:latin typeface="Arial Black"/>
              </a:rPr>
              <a:t>The West Continues to Struggle With a Dry Weather Pattern</a:t>
            </a:r>
            <a:endParaRPr b="0" lang="en-US" sz="1800" strike="noStrike" u="none">
              <a:solidFill>
                <a:srgbClr val="000000"/>
              </a:solidFill>
              <a:effectLst/>
              <a:uFillTx/>
              <a:latin typeface="Arial Black"/>
            </a:endParaRPr>
          </a:p>
        </p:txBody>
      </p:sp>
      <p:pic>
        <p:nvPicPr>
          <p:cNvPr id="3536" name="westS200103" descr="">
            <a:hlinkClick r:id="rId1"/>
          </p:cNvPr>
          <p:cNvPicPr/>
          <p:nvPr/>
        </p:nvPicPr>
        <p:blipFill>
          <a:blip r:embed="rId2"/>
          <a:stretch/>
        </p:blipFill>
        <p:spPr>
          <a:xfrm>
            <a:off x="4844880" y="1541520"/>
            <a:ext cx="3794400" cy="4221000"/>
          </a:xfrm>
          <a:prstGeom prst="rect">
            <a:avLst/>
          </a:prstGeom>
          <a:noFill/>
          <a:ln w="9360">
            <a:solidFill>
              <a:srgbClr val="000000"/>
            </a:solidFill>
            <a:miter/>
          </a:ln>
        </p:spPr>
      </p:pic>
      <p:pic>
        <p:nvPicPr>
          <p:cNvPr id="3537" name="westS200003" descr="">
            <a:hlinkClick r:id="rId3"/>
          </p:cNvPr>
          <p:cNvPicPr/>
          <p:nvPr/>
        </p:nvPicPr>
        <p:blipFill>
          <a:blip r:embed="rId4"/>
          <a:stretch/>
        </p:blipFill>
        <p:spPr>
          <a:xfrm>
            <a:off x="587520" y="1562040"/>
            <a:ext cx="3832200" cy="4208400"/>
          </a:xfrm>
          <a:prstGeom prst="rect">
            <a:avLst/>
          </a:prstGeom>
          <a:noFill/>
          <a:ln w="9360">
            <a:solidFill>
              <a:srgbClr val="000000"/>
            </a:solidFill>
            <a:miter/>
          </a:ln>
        </p:spPr>
      </p:pic>
      <p:sp>
        <p:nvSpPr>
          <p:cNvPr id="3538" name=""/>
          <p:cNvSpPr/>
          <p:nvPr/>
        </p:nvSpPr>
        <p:spPr>
          <a:xfrm>
            <a:off x="514440" y="1189080"/>
            <a:ext cx="380844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Last Season….</a:t>
            </a:r>
            <a:endParaRPr b="0" lang="en-US" sz="1800" strike="noStrike" u="none">
              <a:solidFill>
                <a:srgbClr val="000000"/>
              </a:solidFill>
              <a:effectLst/>
              <a:uFillTx/>
              <a:latin typeface="Times New Roman"/>
            </a:endParaRPr>
          </a:p>
        </p:txBody>
      </p:sp>
      <p:sp>
        <p:nvSpPr>
          <p:cNvPr id="3539" name=""/>
          <p:cNvSpPr/>
          <p:nvPr/>
        </p:nvSpPr>
        <p:spPr>
          <a:xfrm>
            <a:off x="4788000" y="1155600"/>
            <a:ext cx="380844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This Season….</a:t>
            </a:r>
            <a:endParaRPr b="0" lang="en-US" sz="18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6F092408-E2AB-47FB-96E5-B1603ED6E2C0}"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40"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Black"/>
              </a:rPr>
              <a:t>U.S. Weather – PNW Snowpack</a:t>
            </a:r>
            <a:br>
              <a:rPr sz="2400"/>
            </a:br>
            <a:r>
              <a:rPr b="0" i="1" lang="en-US" sz="1800" strike="noStrike" u="none">
                <a:solidFill>
                  <a:srgbClr val="000000"/>
                </a:solidFill>
                <a:effectLst/>
                <a:uFillTx/>
                <a:latin typeface="Arial Black"/>
              </a:rPr>
              <a:t>More Bearish Fundamentals for Hydro</a:t>
            </a:r>
            <a:endParaRPr b="0" lang="en-US" sz="1800" strike="noStrike" u="none">
              <a:solidFill>
                <a:srgbClr val="000000"/>
              </a:solidFill>
              <a:effectLst/>
              <a:uFillTx/>
              <a:latin typeface="Arial Black"/>
            </a:endParaRPr>
          </a:p>
        </p:txBody>
      </p:sp>
      <p:pic>
        <p:nvPicPr>
          <p:cNvPr id="3541" name="PNW%20Snowpack%20Apr%202001" descr=""/>
          <p:cNvPicPr/>
          <p:nvPr/>
        </p:nvPicPr>
        <p:blipFill>
          <a:blip r:embed="rId1"/>
          <a:stretch/>
        </p:blipFill>
        <p:spPr>
          <a:xfrm>
            <a:off x="514440" y="1098720"/>
            <a:ext cx="4000320" cy="4733640"/>
          </a:xfrm>
          <a:prstGeom prst="rect">
            <a:avLst/>
          </a:prstGeom>
          <a:noFill/>
          <a:ln w="0">
            <a:noFill/>
          </a:ln>
        </p:spPr>
      </p:pic>
      <p:sp>
        <p:nvSpPr>
          <p:cNvPr id="3542" name=""/>
          <p:cNvSpPr/>
          <p:nvPr/>
        </p:nvSpPr>
        <p:spPr>
          <a:xfrm>
            <a:off x="398520" y="6102360"/>
            <a:ext cx="7129440" cy="551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Note: According to the USDA, many of these areas are, in fact, below 50% of average, including central, western and southwestern Oregon, southern Washington, southern, central and northern Idaho, northwestern Montana, and southern British Columbia.  </a:t>
            </a:r>
            <a:endParaRPr b="0" lang="en-US" sz="1000" strike="noStrike" u="none">
              <a:solidFill>
                <a:srgbClr val="000000"/>
              </a:solidFill>
              <a:effectLst/>
              <a:uFillTx/>
              <a:latin typeface="Times New Roman"/>
            </a:endParaRPr>
          </a:p>
        </p:txBody>
      </p:sp>
      <p:sp>
        <p:nvSpPr>
          <p:cNvPr id="3543" name=""/>
          <p:cNvSpPr/>
          <p:nvPr/>
        </p:nvSpPr>
        <p:spPr>
          <a:xfrm>
            <a:off x="4952880" y="1428840"/>
            <a:ext cx="3676680" cy="3540240"/>
          </a:xfrm>
          <a:prstGeom prst="rect">
            <a:avLst/>
          </a:prstGeom>
          <a:noFill/>
          <a:ln w="0">
            <a:noFill/>
          </a:ln>
        </p:spPr>
        <p:style>
          <a:lnRef idx="0"/>
          <a:fillRef idx="0"/>
          <a:effectRef idx="0"/>
          <a:fontRef idx="minor"/>
        </p:style>
        <p:txBody>
          <a:bodyPr lIns="90000" rIns="90000" tIns="46800" bIns="46800" anchor="t">
            <a:spAutoFit/>
          </a:bodyPr>
          <a:p>
            <a:pPr marL="399960" indent="-39996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California imports almost 25% of electricity from hydro sources</a:t>
            </a:r>
            <a:endParaRPr b="0" lang="en-US" sz="1800" strike="noStrike" u="none">
              <a:solidFill>
                <a:srgbClr val="000000"/>
              </a:solidFill>
              <a:effectLst/>
              <a:uFillTx/>
              <a:latin typeface="Times New Roman"/>
            </a:endParaRPr>
          </a:p>
          <a:p>
            <a:pPr marL="399960" indent="-39996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PNW is a vital source of hydro generation</a:t>
            </a:r>
            <a:endParaRPr b="0" lang="en-US" sz="1800" strike="noStrike" u="none">
              <a:solidFill>
                <a:srgbClr val="000000"/>
              </a:solidFill>
              <a:effectLst/>
              <a:uFillTx/>
              <a:latin typeface="Times New Roman"/>
            </a:endParaRPr>
          </a:p>
          <a:p>
            <a:pPr marL="399960" indent="-39996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Snowpack above the Grand Coulee dam on the Columbia is near 50% of average – below the minimum snowpack of record</a:t>
            </a:r>
            <a:endParaRPr b="0" lang="en-US" sz="1800" strike="noStrike" u="none">
              <a:solidFill>
                <a:srgbClr val="000000"/>
              </a:solidFill>
              <a:effectLst/>
              <a:uFillTx/>
              <a:latin typeface="Times New Roman"/>
            </a:endParaRPr>
          </a:p>
          <a:p>
            <a:pPr marL="399960" indent="-39996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2352B509-6253-4986-B72C-C52B50151826}"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 name="PlaceHolder 1"/>
          <p:cNvSpPr>
            <a:spLocks noGrp="1"/>
          </p:cNvSpPr>
          <p:nvPr>
            <p:ph/>
          </p:nvPr>
        </p:nvSpPr>
        <p:spPr>
          <a:xfrm>
            <a:off x="914400" y="2800080"/>
            <a:ext cx="7772400" cy="950760"/>
          </a:xfrm>
          <a:prstGeom prst="rect">
            <a:avLst/>
          </a:prstGeom>
          <a:noFill/>
          <a:ln w="0">
            <a:noFill/>
          </a:ln>
        </p:spPr>
        <p:txBody>
          <a:bodyPr lIns="90000" rIns="90000" tIns="46800" bIns="46800" anchor="ctr">
            <a:normAutofit/>
          </a:bodyPr>
          <a:p>
            <a:pPr marL="507960" indent="-50796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I.  Enron Overview</a:t>
            </a:r>
            <a:endParaRPr b="1" lang="en-US" sz="32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6D4C363F-2FB9-4339-86D6-2A6263078895}"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44" name="PlaceHolder 1"/>
          <p:cNvSpPr>
            <a:spLocks noGrp="1"/>
          </p:cNvSpPr>
          <p:nvPr>
            <p:ph type="title"/>
          </p:nvPr>
        </p:nvSpPr>
        <p:spPr>
          <a:xfrm>
            <a:off x="34308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00000"/>
                </a:solidFill>
                <a:effectLst/>
                <a:uFillTx/>
                <a:latin typeface="Arial Black"/>
              </a:rPr>
              <a:t>Transportation Infrastructure is a Key Factor</a:t>
            </a:r>
            <a:endParaRPr b="0" lang="en-US" sz="2500" strike="noStrike" u="none">
              <a:solidFill>
                <a:srgbClr val="000000"/>
              </a:solidFill>
              <a:effectLst/>
              <a:uFillTx/>
              <a:latin typeface="Arial Black"/>
            </a:endParaRPr>
          </a:p>
        </p:txBody>
      </p:sp>
      <p:sp>
        <p:nvSpPr>
          <p:cNvPr id="3545" name=""/>
          <p:cNvSpPr/>
          <p:nvPr/>
        </p:nvSpPr>
        <p:spPr>
          <a:xfrm>
            <a:off x="573120" y="1380960"/>
            <a:ext cx="8064360" cy="4147560"/>
          </a:xfrm>
          <a:prstGeom prst="rect">
            <a:avLst/>
          </a:prstGeom>
          <a:noFill/>
          <a:ln w="0">
            <a:noFill/>
          </a:ln>
        </p:spPr>
        <p:style>
          <a:lnRef idx="0"/>
          <a:fillRef idx="0"/>
          <a:effectRef idx="0"/>
          <a:fontRef idx="minor"/>
        </p:style>
        <p:txBody>
          <a:bodyPr lIns="90000" rIns="90000" tIns="46800" bIns="46800" anchor="t">
            <a:spAutoFit/>
          </a:bodyPr>
          <a:p>
            <a:pPr marL="461880" indent="-461880">
              <a:lnSpc>
                <a:spcPct val="100000"/>
              </a:lnSpc>
              <a:spcBef>
                <a:spcPts val="15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Expansion projects will be mired in political and regulatory uncertainty</a:t>
            </a:r>
            <a:endParaRPr b="0" lang="en-US" sz="2400" strike="noStrike" u="none">
              <a:solidFill>
                <a:srgbClr val="000000"/>
              </a:solidFill>
              <a:effectLst/>
              <a:uFillTx/>
              <a:latin typeface="Times New Roman"/>
            </a:endParaRPr>
          </a:p>
          <a:p>
            <a:pPr marL="461880" indent="-461880">
              <a:lnSpc>
                <a:spcPct val="100000"/>
              </a:lnSpc>
              <a:spcBef>
                <a:spcPts val="15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Changes to capacity subscriptions driven by power generation market</a:t>
            </a:r>
            <a:endParaRPr b="0" lang="en-US" sz="2400" strike="noStrike" u="none">
              <a:solidFill>
                <a:srgbClr val="000000"/>
              </a:solidFill>
              <a:effectLst/>
              <a:uFillTx/>
              <a:latin typeface="Times New Roman"/>
            </a:endParaRPr>
          </a:p>
          <a:p>
            <a:pPr marL="461880" indent="-461880">
              <a:lnSpc>
                <a:spcPct val="100000"/>
              </a:lnSpc>
              <a:spcBef>
                <a:spcPts val="15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Controversy continues over El Paso’s scheduling and allocation practices</a:t>
            </a:r>
            <a:endParaRPr b="0" lang="en-US" sz="2400" strike="noStrike" u="none">
              <a:solidFill>
                <a:srgbClr val="000000"/>
              </a:solidFill>
              <a:effectLst/>
              <a:uFillTx/>
              <a:latin typeface="Times New Roman"/>
            </a:endParaRPr>
          </a:p>
          <a:p>
            <a:pPr marL="461880" indent="-461880">
              <a:lnSpc>
                <a:spcPct val="100000"/>
              </a:lnSpc>
              <a:spcBef>
                <a:spcPts val="15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El Paso may be over subscribed as well</a:t>
            </a:r>
            <a:endParaRPr b="0" lang="en-US" sz="2400" strike="noStrike" u="none">
              <a:solidFill>
                <a:srgbClr val="000000"/>
              </a:solidFill>
              <a:effectLst/>
              <a:uFillTx/>
              <a:latin typeface="Times New Roman"/>
            </a:endParaRPr>
          </a:p>
          <a:p>
            <a:pPr marL="461880" indent="-461880">
              <a:lnSpc>
                <a:spcPct val="100000"/>
              </a:lnSpc>
              <a:spcBef>
                <a:spcPts val="15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Take-away capacity from the Rockies needs to expand</a:t>
            </a:r>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C9F942E5-9E61-4D4D-859D-E405DF23B463}"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46" name="PlaceHolder 1"/>
          <p:cNvSpPr>
            <a:spLocks noGrp="1"/>
          </p:cNvSpPr>
          <p:nvPr>
            <p:ph type="title"/>
          </p:nvPr>
        </p:nvSpPr>
        <p:spPr>
          <a:xfrm>
            <a:off x="355680" y="2577960"/>
            <a:ext cx="8534160" cy="704880"/>
          </a:xfrm>
          <a:prstGeom prst="rect">
            <a:avLst/>
          </a:prstGeom>
          <a:noFill/>
          <a:ln w="0">
            <a:noFill/>
          </a:ln>
        </p:spPr>
        <p:txBody>
          <a:bodyPr lIns="274320" rIns="90000" tIns="18288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III.  Long Beach Load Profile Analysis</a:t>
            </a:r>
            <a:endParaRPr b="0" lang="en-US" sz="3200" strike="noStrike" u="none">
              <a:solidFill>
                <a:srgbClr val="000000"/>
              </a:solidFill>
              <a:effectLst/>
              <a:uFillTx/>
              <a:latin typeface="Arial Black"/>
            </a:endParaRPr>
          </a:p>
        </p:txBody>
      </p:sp>
      <p:sp>
        <p:nvSpPr>
          <p:cNvPr id="3" name="PlaceHolder 2"/>
          <p:cNvSpPr>
            <a:spLocks noGrp="1"/>
          </p:cNvSpPr>
          <p:nvPr>
            <p:ph type="sldNum" idx="1"/>
          </p:nvPr>
        </p:nvSpPr>
        <p:spPr/>
        <p:txBody>
          <a:bodyPr/>
          <a:p>
            <a:fld id="{3F7E48B9-117B-43B3-AE91-2CE794FD79F3}"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547" name=""/>
          <p:cNvGraphicFramePr/>
          <p:nvPr/>
        </p:nvGraphicFramePr>
        <p:xfrm>
          <a:off x="446040" y="1136520"/>
          <a:ext cx="3989520" cy="4442040"/>
        </p:xfrm>
        <a:graphic>
          <a:graphicData uri="http://schemas.openxmlformats.org/presentationml/2006/ole">
            <p:oleObj r:id="rId1" spid="">
              <p:embed/>
              <p:pic>
                <p:nvPicPr>
                  <p:cNvPr id="3548" name="" descr=""/>
                  <p:cNvPicPr/>
                  <p:nvPr/>
                </p:nvPicPr>
                <p:blipFill>
                  <a:blip r:embed="rId2"/>
                  <a:stretch/>
                </p:blipFill>
                <p:spPr>
                  <a:xfrm>
                    <a:off x="446040" y="1136520"/>
                    <a:ext cx="3989520" cy="4442040"/>
                  </a:xfrm>
                  <a:prstGeom prst="rect">
                    <a:avLst/>
                  </a:prstGeom>
                  <a:noFill/>
                  <a:ln w="0">
                    <a:noFill/>
                  </a:ln>
                </p:spPr>
              </p:pic>
            </p:oleObj>
          </a:graphicData>
        </a:graphic>
      </p:graphicFrame>
      <p:sp>
        <p:nvSpPr>
          <p:cNvPr id="3549"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City of Long Beach</a:t>
            </a:r>
            <a:endParaRPr b="0" lang="en-US" sz="3000" strike="noStrike" u="none">
              <a:solidFill>
                <a:srgbClr val="000000"/>
              </a:solidFill>
              <a:effectLst/>
              <a:uFillTx/>
              <a:latin typeface="Arial Black"/>
            </a:endParaRPr>
          </a:p>
        </p:txBody>
      </p:sp>
      <p:sp>
        <p:nvSpPr>
          <p:cNvPr id="3550" name="PlaceHolder 2"/>
          <p:cNvSpPr>
            <a:spLocks noGrp="1"/>
          </p:cNvSpPr>
          <p:nvPr>
            <p:ph/>
          </p:nvPr>
        </p:nvSpPr>
        <p:spPr>
          <a:xfrm>
            <a:off x="4851360" y="1303200"/>
            <a:ext cx="3867120" cy="4564080"/>
          </a:xfrm>
          <a:prstGeom prst="rect">
            <a:avLst/>
          </a:prstGeom>
          <a:noFill/>
          <a:ln w="0">
            <a:noFill/>
          </a:ln>
        </p:spPr>
        <p:txBody>
          <a:bodyPr lIns="90000" rIns="90000" tIns="46800" bIns="46800" anchor="t">
            <a:normAutofit/>
          </a:bodyPr>
          <a:p>
            <a:pPr marL="343080" indent="-343080">
              <a:lnSpc>
                <a:spcPct val="90000"/>
              </a:lnSpc>
              <a:spcBef>
                <a:spcPts val="4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Until winter 2001, the Long Beach Historical WACOG operated within 10 – 15% of SoCalGas</a:t>
            </a:r>
            <a:endParaRPr b="1" lang="en-US" sz="1600" strike="noStrike" u="none">
              <a:solidFill>
                <a:srgbClr val="000000"/>
              </a:solidFill>
              <a:effectLst/>
              <a:uFillTx/>
              <a:latin typeface="Arial"/>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343080" indent="-343080">
              <a:lnSpc>
                <a:spcPct val="90000"/>
              </a:lnSpc>
              <a:spcBef>
                <a:spcPts val="4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SoCalGas, envisioning a period of rising prices, outperformed Long Beach by using a number of risk management strategies and products.</a:t>
            </a:r>
            <a:endParaRPr b="1" lang="en-US" sz="1600" strike="noStrike" u="none">
              <a:solidFill>
                <a:srgbClr val="000000"/>
              </a:solidFill>
              <a:effectLst/>
              <a:uFillTx/>
              <a:latin typeface="Arial"/>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343080" indent="-343080">
              <a:lnSpc>
                <a:spcPct val="90000"/>
              </a:lnSpc>
              <a:spcBef>
                <a:spcPts val="4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Outperformance of the SoCal WACOG creates its own element of speculative buying.</a:t>
            </a:r>
            <a:endParaRPr b="1" lang="en-US" sz="1600" strike="noStrike" u="none">
              <a:solidFill>
                <a:srgbClr val="000000"/>
              </a:solidFill>
              <a:effectLst/>
              <a:uFillTx/>
              <a:latin typeface="Arial"/>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343080" indent="-343080">
              <a:lnSpc>
                <a:spcPct val="90000"/>
              </a:lnSpc>
              <a:spcBef>
                <a:spcPts val="400"/>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Instead, </a:t>
            </a:r>
            <a:r>
              <a:rPr b="1" lang="en-US" sz="1600" strike="noStrike" u="none">
                <a:solidFill>
                  <a:srgbClr val="ff0000"/>
                </a:solidFill>
                <a:effectLst/>
                <a:uFillTx/>
                <a:latin typeface="Arial"/>
              </a:rPr>
              <a:t>Enron proposes to implement a 3-5 year risk management program for Long Beach customers that will provide a far higher rate of return.</a:t>
            </a:r>
            <a:endParaRPr b="1" lang="en-US" sz="1600" strike="noStrike" u="none">
              <a:solidFill>
                <a:srgbClr val="000000"/>
              </a:solidFill>
              <a:effectLst/>
              <a:uFillTx/>
              <a:latin typeface="Arial"/>
            </a:endParaRPr>
          </a:p>
          <a:p>
            <a:pPr marL="343080" indent="-34308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p:txBody>
      </p:sp>
      <p:grpSp>
        <p:nvGrpSpPr>
          <p:cNvPr id="3551" name=""/>
          <p:cNvGrpSpPr/>
          <p:nvPr/>
        </p:nvGrpSpPr>
        <p:grpSpPr>
          <a:xfrm>
            <a:off x="1192320" y="5532480"/>
            <a:ext cx="2526840" cy="711000"/>
            <a:chOff x="1192320" y="5532480"/>
            <a:chExt cx="2526840" cy="711000"/>
          </a:xfrm>
        </p:grpSpPr>
        <p:grpSp>
          <p:nvGrpSpPr>
            <p:cNvPr id="3552" name=""/>
            <p:cNvGrpSpPr/>
            <p:nvPr/>
          </p:nvGrpSpPr>
          <p:grpSpPr>
            <a:xfrm>
              <a:off x="1192320" y="5532480"/>
              <a:ext cx="2526840" cy="215640"/>
              <a:chOff x="1192320" y="5532480"/>
              <a:chExt cx="2526840" cy="215640"/>
            </a:xfrm>
          </p:grpSpPr>
          <p:sp>
            <p:nvSpPr>
              <p:cNvPr id="3553" name=""/>
              <p:cNvSpPr/>
              <p:nvPr/>
            </p:nvSpPr>
            <p:spPr>
              <a:xfrm>
                <a:off x="1192320" y="5659560"/>
                <a:ext cx="622080" cy="0"/>
              </a:xfrm>
              <a:prstGeom prst="line">
                <a:avLst/>
              </a:prstGeom>
              <a:ln w="38160">
                <a:solidFill>
                  <a:srgbClr val="0000ff"/>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54" name=""/>
              <p:cNvSpPr/>
              <p:nvPr/>
            </p:nvSpPr>
            <p:spPr>
              <a:xfrm>
                <a:off x="1890720" y="5532480"/>
                <a:ext cx="1828440" cy="2156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So Cal Monthly Index</a:t>
                </a:r>
                <a:endParaRPr b="0" lang="en-US" sz="800" strike="noStrike" u="none">
                  <a:solidFill>
                    <a:srgbClr val="000000"/>
                  </a:solidFill>
                  <a:effectLst/>
                  <a:uFillTx/>
                  <a:latin typeface="Times New Roman"/>
                </a:endParaRPr>
              </a:p>
            </p:txBody>
          </p:sp>
        </p:grpSp>
        <p:grpSp>
          <p:nvGrpSpPr>
            <p:cNvPr id="3555" name=""/>
            <p:cNvGrpSpPr/>
            <p:nvPr/>
          </p:nvGrpSpPr>
          <p:grpSpPr>
            <a:xfrm>
              <a:off x="1192320" y="5773680"/>
              <a:ext cx="2298240" cy="215640"/>
              <a:chOff x="1192320" y="5773680"/>
              <a:chExt cx="2298240" cy="215640"/>
            </a:xfrm>
          </p:grpSpPr>
          <p:sp>
            <p:nvSpPr>
              <p:cNvPr id="3556" name=""/>
              <p:cNvSpPr/>
              <p:nvPr/>
            </p:nvSpPr>
            <p:spPr>
              <a:xfrm>
                <a:off x="1192320" y="5900400"/>
                <a:ext cx="609480" cy="0"/>
              </a:xfrm>
              <a:prstGeom prst="line">
                <a:avLst/>
              </a:prstGeom>
              <a:ln w="381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57" name=""/>
              <p:cNvSpPr/>
              <p:nvPr/>
            </p:nvSpPr>
            <p:spPr>
              <a:xfrm>
                <a:off x="1903320" y="5773680"/>
                <a:ext cx="1587240" cy="2156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Long Beach WACOG</a:t>
                </a:r>
                <a:endParaRPr b="0" lang="en-US" sz="800" strike="noStrike" u="none">
                  <a:solidFill>
                    <a:srgbClr val="000000"/>
                  </a:solidFill>
                  <a:effectLst/>
                  <a:uFillTx/>
                  <a:latin typeface="Times New Roman"/>
                </a:endParaRPr>
              </a:p>
            </p:txBody>
          </p:sp>
        </p:grpSp>
        <p:grpSp>
          <p:nvGrpSpPr>
            <p:cNvPr id="3558" name=""/>
            <p:cNvGrpSpPr/>
            <p:nvPr/>
          </p:nvGrpSpPr>
          <p:grpSpPr>
            <a:xfrm>
              <a:off x="1192320" y="6027840"/>
              <a:ext cx="2298240" cy="215640"/>
              <a:chOff x="1192320" y="6027840"/>
              <a:chExt cx="2298240" cy="215640"/>
            </a:xfrm>
          </p:grpSpPr>
          <p:sp>
            <p:nvSpPr>
              <p:cNvPr id="3559" name=""/>
              <p:cNvSpPr/>
              <p:nvPr/>
            </p:nvSpPr>
            <p:spPr>
              <a:xfrm>
                <a:off x="1192320" y="6154920"/>
                <a:ext cx="609480" cy="0"/>
              </a:xfrm>
              <a:prstGeom prst="line">
                <a:avLst/>
              </a:prstGeom>
              <a:ln w="38160">
                <a:solidFill>
                  <a:srgbClr val="008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60" name=""/>
              <p:cNvSpPr/>
              <p:nvPr/>
            </p:nvSpPr>
            <p:spPr>
              <a:xfrm>
                <a:off x="1903320" y="6027840"/>
                <a:ext cx="1587240" cy="2156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SoCalGas Core Procure</a:t>
                </a:r>
                <a:endParaRPr b="0" lang="en-US" sz="800" strike="noStrike" u="none">
                  <a:solidFill>
                    <a:srgbClr val="000000"/>
                  </a:solidFill>
                  <a:effectLst/>
                  <a:uFillTx/>
                  <a:latin typeface="Times New Roman"/>
                </a:endParaRPr>
              </a:p>
            </p:txBody>
          </p:sp>
        </p:grpSp>
      </p:grpSp>
      <p:sp>
        <p:nvSpPr>
          <p:cNvPr id="4" name="PlaceHolder 3"/>
          <p:cNvSpPr>
            <a:spLocks noGrp="1"/>
          </p:cNvSpPr>
          <p:nvPr>
            <p:ph type="sldNum" idx="1"/>
          </p:nvPr>
        </p:nvSpPr>
        <p:spPr/>
        <p:txBody>
          <a:bodyPr/>
          <a:p>
            <a:fld id="{D51F0CEC-CCBD-4ACF-B9EB-6D52BEF2F4E2}"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561" name=""/>
          <p:cNvGraphicFramePr/>
          <p:nvPr/>
        </p:nvGraphicFramePr>
        <p:xfrm>
          <a:off x="291960" y="798480"/>
          <a:ext cx="8480520" cy="2533680"/>
        </p:xfrm>
        <a:graphic>
          <a:graphicData uri="http://schemas.openxmlformats.org/presentationml/2006/ole">
            <p:oleObj r:id="rId1" spid="">
              <p:embed/>
              <p:pic>
                <p:nvPicPr>
                  <p:cNvPr id="3562" name="" descr=""/>
                  <p:cNvPicPr/>
                  <p:nvPr/>
                </p:nvPicPr>
                <p:blipFill>
                  <a:blip r:embed="rId2"/>
                  <a:stretch/>
                </p:blipFill>
                <p:spPr>
                  <a:xfrm>
                    <a:off x="291960" y="798480"/>
                    <a:ext cx="8480520" cy="2533680"/>
                  </a:xfrm>
                  <a:prstGeom prst="rect">
                    <a:avLst/>
                  </a:prstGeom>
                  <a:noFill/>
                  <a:ln w="0">
                    <a:noFill/>
                  </a:ln>
                </p:spPr>
              </p:pic>
            </p:oleObj>
          </a:graphicData>
        </a:graphic>
      </p:graphicFrame>
      <p:sp>
        <p:nvSpPr>
          <p:cNvPr id="3563" name="PlaceHolder 1"/>
          <p:cNvSpPr>
            <a:spLocks noGrp="1"/>
          </p:cNvSpPr>
          <p:nvPr>
            <p:ph type="title"/>
          </p:nvPr>
        </p:nvSpPr>
        <p:spPr>
          <a:xfrm>
            <a:off x="2030040" y="456840"/>
            <a:ext cx="5003640" cy="501480"/>
          </a:xfrm>
          <a:prstGeom prst="rect">
            <a:avLst/>
          </a:prstGeom>
          <a:noFill/>
          <a:ln w="0">
            <a:noFill/>
          </a:ln>
        </p:spPr>
        <p:txBody>
          <a:bodyPr lIns="274320" rIns="90000" tIns="18288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Long Beach WACOG vs. SoCalGas Core Procure</a:t>
            </a:r>
            <a:endParaRPr b="0" lang="en-US" sz="1200" strike="noStrike" u="none">
              <a:solidFill>
                <a:srgbClr val="000000"/>
              </a:solidFill>
              <a:effectLst/>
              <a:uFillTx/>
              <a:latin typeface="Arial Black"/>
            </a:endParaRPr>
          </a:p>
        </p:txBody>
      </p:sp>
      <p:graphicFrame>
        <p:nvGraphicFramePr>
          <p:cNvPr id="3564" name=""/>
          <p:cNvGraphicFramePr/>
          <p:nvPr/>
        </p:nvGraphicFramePr>
        <p:xfrm>
          <a:off x="331920" y="3697200"/>
          <a:ext cx="8378640" cy="2638440"/>
        </p:xfrm>
        <a:graphic>
          <a:graphicData uri="http://schemas.openxmlformats.org/presentationml/2006/ole">
            <p:oleObj r:id="rId3" spid="">
              <p:embed/>
              <p:pic>
                <p:nvPicPr>
                  <p:cNvPr id="3565" name="" descr=""/>
                  <p:cNvPicPr/>
                  <p:nvPr/>
                </p:nvPicPr>
                <p:blipFill>
                  <a:blip r:embed="rId4"/>
                  <a:stretch/>
                </p:blipFill>
                <p:spPr>
                  <a:xfrm>
                    <a:off x="331920" y="3697200"/>
                    <a:ext cx="8378640" cy="2638440"/>
                  </a:xfrm>
                  <a:prstGeom prst="rect">
                    <a:avLst/>
                  </a:prstGeom>
                  <a:noFill/>
                  <a:ln w="0">
                    <a:noFill/>
                  </a:ln>
                </p:spPr>
              </p:pic>
            </p:oleObj>
          </a:graphicData>
        </a:graphic>
      </p:graphicFrame>
      <p:sp>
        <p:nvSpPr>
          <p:cNvPr id="3566" name=""/>
          <p:cNvSpPr/>
          <p:nvPr/>
        </p:nvSpPr>
        <p:spPr>
          <a:xfrm>
            <a:off x="2019240" y="3429000"/>
            <a:ext cx="5004000" cy="501480"/>
          </a:xfrm>
          <a:prstGeom prst="rect">
            <a:avLst/>
          </a:prstGeom>
          <a:noFill/>
          <a:ln w="0">
            <a:noFill/>
          </a:ln>
        </p:spPr>
        <p:style>
          <a:lnRef idx="0"/>
          <a:fillRef idx="0"/>
          <a:effectRef idx="0"/>
          <a:fontRef idx="minor"/>
        </p:style>
        <p:txBody>
          <a:bodyPr lIns="274320" rIns="90000" tIns="18288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So Cal Monthly Versus So Cal Daily Index</a:t>
            </a:r>
            <a:endParaRPr b="0" lang="en-US" sz="1200" strike="noStrike" u="none">
              <a:solidFill>
                <a:srgbClr val="000000"/>
              </a:solidFill>
              <a:effectLst/>
              <a:uFillTx/>
              <a:latin typeface="Times New Roman"/>
            </a:endParaRPr>
          </a:p>
        </p:txBody>
      </p:sp>
      <p:grpSp>
        <p:nvGrpSpPr>
          <p:cNvPr id="3567" name=""/>
          <p:cNvGrpSpPr/>
          <p:nvPr/>
        </p:nvGrpSpPr>
        <p:grpSpPr>
          <a:xfrm>
            <a:off x="1206360" y="1193760"/>
            <a:ext cx="2527560" cy="741960"/>
            <a:chOff x="1206360" y="1193760"/>
            <a:chExt cx="2527560" cy="741960"/>
          </a:xfrm>
        </p:grpSpPr>
        <p:grpSp>
          <p:nvGrpSpPr>
            <p:cNvPr id="3568" name=""/>
            <p:cNvGrpSpPr/>
            <p:nvPr/>
          </p:nvGrpSpPr>
          <p:grpSpPr>
            <a:xfrm>
              <a:off x="1206360" y="1193760"/>
              <a:ext cx="2527560" cy="246600"/>
              <a:chOff x="1206360" y="1193760"/>
              <a:chExt cx="2527560" cy="246600"/>
            </a:xfrm>
          </p:grpSpPr>
          <p:sp>
            <p:nvSpPr>
              <p:cNvPr id="3569" name=""/>
              <p:cNvSpPr/>
              <p:nvPr/>
            </p:nvSpPr>
            <p:spPr>
              <a:xfrm>
                <a:off x="1206360" y="1320840"/>
                <a:ext cx="622440" cy="0"/>
              </a:xfrm>
              <a:prstGeom prst="line">
                <a:avLst/>
              </a:prstGeom>
              <a:ln w="38160">
                <a:solidFill>
                  <a:srgbClr val="0000ff"/>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70" name=""/>
              <p:cNvSpPr/>
              <p:nvPr/>
            </p:nvSpPr>
            <p:spPr>
              <a:xfrm>
                <a:off x="1905120" y="1193760"/>
                <a:ext cx="182880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So Cal Monthly Index</a:t>
                </a:r>
                <a:endParaRPr b="0" lang="en-US" sz="1000" strike="noStrike" u="none">
                  <a:solidFill>
                    <a:srgbClr val="000000"/>
                  </a:solidFill>
                  <a:effectLst/>
                  <a:uFillTx/>
                  <a:latin typeface="Times New Roman"/>
                </a:endParaRPr>
              </a:p>
            </p:txBody>
          </p:sp>
        </p:grpSp>
        <p:grpSp>
          <p:nvGrpSpPr>
            <p:cNvPr id="3571" name=""/>
            <p:cNvGrpSpPr/>
            <p:nvPr/>
          </p:nvGrpSpPr>
          <p:grpSpPr>
            <a:xfrm>
              <a:off x="1206360" y="1434960"/>
              <a:ext cx="2298960" cy="246600"/>
              <a:chOff x="1206360" y="1434960"/>
              <a:chExt cx="2298960" cy="246600"/>
            </a:xfrm>
          </p:grpSpPr>
          <p:sp>
            <p:nvSpPr>
              <p:cNvPr id="3572" name=""/>
              <p:cNvSpPr/>
              <p:nvPr/>
            </p:nvSpPr>
            <p:spPr>
              <a:xfrm>
                <a:off x="1206360" y="1561680"/>
                <a:ext cx="609840" cy="0"/>
              </a:xfrm>
              <a:prstGeom prst="line">
                <a:avLst/>
              </a:prstGeom>
              <a:ln w="381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73" name=""/>
              <p:cNvSpPr/>
              <p:nvPr/>
            </p:nvSpPr>
            <p:spPr>
              <a:xfrm>
                <a:off x="1917720" y="1434960"/>
                <a:ext cx="158760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Long Beach WACOG</a:t>
                </a:r>
                <a:endParaRPr b="0" lang="en-US" sz="1000" strike="noStrike" u="none">
                  <a:solidFill>
                    <a:srgbClr val="000000"/>
                  </a:solidFill>
                  <a:effectLst/>
                  <a:uFillTx/>
                  <a:latin typeface="Times New Roman"/>
                </a:endParaRPr>
              </a:p>
            </p:txBody>
          </p:sp>
        </p:grpSp>
        <p:grpSp>
          <p:nvGrpSpPr>
            <p:cNvPr id="3574" name=""/>
            <p:cNvGrpSpPr/>
            <p:nvPr/>
          </p:nvGrpSpPr>
          <p:grpSpPr>
            <a:xfrm>
              <a:off x="1206360" y="1689120"/>
              <a:ext cx="2298960" cy="246600"/>
              <a:chOff x="1206360" y="1689120"/>
              <a:chExt cx="2298960" cy="246600"/>
            </a:xfrm>
          </p:grpSpPr>
          <p:sp>
            <p:nvSpPr>
              <p:cNvPr id="3575" name=""/>
              <p:cNvSpPr/>
              <p:nvPr/>
            </p:nvSpPr>
            <p:spPr>
              <a:xfrm>
                <a:off x="1206360" y="1816200"/>
                <a:ext cx="609840" cy="0"/>
              </a:xfrm>
              <a:prstGeom prst="line">
                <a:avLst/>
              </a:prstGeom>
              <a:ln w="38160">
                <a:solidFill>
                  <a:srgbClr val="008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76" name=""/>
              <p:cNvSpPr/>
              <p:nvPr/>
            </p:nvSpPr>
            <p:spPr>
              <a:xfrm>
                <a:off x="1917720" y="1689120"/>
                <a:ext cx="158760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SoCalGas Core Procure</a:t>
                </a:r>
                <a:endParaRPr b="0" lang="en-US" sz="1000" strike="noStrike" u="none">
                  <a:solidFill>
                    <a:srgbClr val="000000"/>
                  </a:solidFill>
                  <a:effectLst/>
                  <a:uFillTx/>
                  <a:latin typeface="Times New Roman"/>
                </a:endParaRPr>
              </a:p>
            </p:txBody>
          </p:sp>
        </p:grpSp>
      </p:grpSp>
      <p:grpSp>
        <p:nvGrpSpPr>
          <p:cNvPr id="3577" name=""/>
          <p:cNvGrpSpPr/>
          <p:nvPr/>
        </p:nvGrpSpPr>
        <p:grpSpPr>
          <a:xfrm>
            <a:off x="1244520" y="4114800"/>
            <a:ext cx="2451240" cy="564120"/>
            <a:chOff x="1244520" y="4114800"/>
            <a:chExt cx="2451240" cy="564120"/>
          </a:xfrm>
        </p:grpSpPr>
        <p:grpSp>
          <p:nvGrpSpPr>
            <p:cNvPr id="3578" name=""/>
            <p:cNvGrpSpPr/>
            <p:nvPr/>
          </p:nvGrpSpPr>
          <p:grpSpPr>
            <a:xfrm>
              <a:off x="1244520" y="4114800"/>
              <a:ext cx="2438640" cy="246600"/>
              <a:chOff x="1244520" y="4114800"/>
              <a:chExt cx="2438640" cy="246600"/>
            </a:xfrm>
          </p:grpSpPr>
          <p:sp>
            <p:nvSpPr>
              <p:cNvPr id="3579" name=""/>
              <p:cNvSpPr/>
              <p:nvPr/>
            </p:nvSpPr>
            <p:spPr>
              <a:xfrm>
                <a:off x="1244520" y="4254480"/>
                <a:ext cx="622440" cy="0"/>
              </a:xfrm>
              <a:prstGeom prst="line">
                <a:avLst/>
              </a:prstGeom>
              <a:ln w="38160">
                <a:solidFill>
                  <a:srgbClr val="0000ff"/>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80" name=""/>
              <p:cNvSpPr/>
              <p:nvPr/>
            </p:nvSpPr>
            <p:spPr>
              <a:xfrm>
                <a:off x="1917720" y="4114800"/>
                <a:ext cx="176544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So Cal Monthly Index</a:t>
                </a:r>
                <a:endParaRPr b="0" lang="en-US" sz="1000" strike="noStrike" u="none">
                  <a:solidFill>
                    <a:srgbClr val="000000"/>
                  </a:solidFill>
                  <a:effectLst/>
                  <a:uFillTx/>
                  <a:latin typeface="Times New Roman"/>
                </a:endParaRPr>
              </a:p>
            </p:txBody>
          </p:sp>
        </p:grpSp>
        <p:grpSp>
          <p:nvGrpSpPr>
            <p:cNvPr id="3581" name=""/>
            <p:cNvGrpSpPr/>
            <p:nvPr/>
          </p:nvGrpSpPr>
          <p:grpSpPr>
            <a:xfrm>
              <a:off x="1282680" y="4432320"/>
              <a:ext cx="2413080" cy="246600"/>
              <a:chOff x="1282680" y="4432320"/>
              <a:chExt cx="2413080" cy="246600"/>
            </a:xfrm>
          </p:grpSpPr>
          <p:sp>
            <p:nvSpPr>
              <p:cNvPr id="3582" name=""/>
              <p:cNvSpPr/>
              <p:nvPr/>
            </p:nvSpPr>
            <p:spPr>
              <a:xfrm>
                <a:off x="1282680" y="4572000"/>
                <a:ext cx="622440" cy="0"/>
              </a:xfrm>
              <a:prstGeom prst="line">
                <a:avLst/>
              </a:prstGeom>
              <a:ln w="28440">
                <a:solidFill>
                  <a:srgbClr val="008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83" name=""/>
              <p:cNvSpPr/>
              <p:nvPr/>
            </p:nvSpPr>
            <p:spPr>
              <a:xfrm>
                <a:off x="1930320" y="4432320"/>
                <a:ext cx="176544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So Cal Daily Index</a:t>
                </a:r>
                <a:endParaRPr b="0" lang="en-US" sz="1000" strike="noStrike" u="none">
                  <a:solidFill>
                    <a:srgbClr val="000000"/>
                  </a:solidFill>
                  <a:effectLst/>
                  <a:uFillTx/>
                  <a:latin typeface="Times New Roman"/>
                </a:endParaRPr>
              </a:p>
            </p:txBody>
          </p:sp>
        </p:grpSp>
      </p:grpSp>
      <p:sp>
        <p:nvSpPr>
          <p:cNvPr id="3" name="PlaceHolder 2"/>
          <p:cNvSpPr>
            <a:spLocks noGrp="1"/>
          </p:cNvSpPr>
          <p:nvPr>
            <p:ph type="sldNum" idx="1"/>
          </p:nvPr>
        </p:nvSpPr>
        <p:spPr/>
        <p:txBody>
          <a:bodyPr/>
          <a:p>
            <a:fld id="{5E81B0DE-C7C7-4395-9BEF-9ED6015BCC4A}"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84"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Risk Management</a:t>
            </a:r>
            <a:endParaRPr b="0" lang="en-US" sz="3000" strike="noStrike" u="none">
              <a:solidFill>
                <a:srgbClr val="000000"/>
              </a:solidFill>
              <a:effectLst/>
              <a:uFillTx/>
              <a:latin typeface="Arial Black"/>
            </a:endParaRPr>
          </a:p>
        </p:txBody>
      </p:sp>
      <p:sp>
        <p:nvSpPr>
          <p:cNvPr id="3585" name="PlaceHolder 2"/>
          <p:cNvSpPr>
            <a:spLocks noGrp="1"/>
          </p:cNvSpPr>
          <p:nvPr>
            <p:ph/>
          </p:nvPr>
        </p:nvSpPr>
        <p:spPr>
          <a:xfrm>
            <a:off x="341280" y="1057320"/>
            <a:ext cx="8802720" cy="1122480"/>
          </a:xfrm>
          <a:prstGeom prst="rect">
            <a:avLst/>
          </a:prstGeom>
          <a:noFill/>
          <a:ln w="0">
            <a:noFill/>
          </a:ln>
        </p:spPr>
        <p:txBody>
          <a:bodyPr lIns="90000" rIns="90000" tIns="46800" bIns="46800" anchor="t">
            <a:normAutofit/>
          </a:bodyPr>
          <a:p>
            <a:pPr marL="343080" indent="-343080">
              <a:spcBef>
                <a:spcPts val="400"/>
              </a:spcBef>
              <a:buClr>
                <a:srgbClr val="3333cc"/>
              </a:buClr>
              <a:buSzPct val="75000"/>
              <a:buFont typeface="Monotype Sorts" charset="2"/>
              <a:buChar char=""/>
              <a:tabLst>
                <a:tab algn="l" pos="3459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Reduces volatility, improving budget certainty and cost expectations</a:t>
            </a:r>
            <a:endParaRPr b="1" lang="en-US" sz="1600" strike="noStrike" u="none">
              <a:solidFill>
                <a:srgbClr val="000000"/>
              </a:solidFill>
              <a:effectLst/>
              <a:uFillTx/>
              <a:latin typeface="Arial"/>
            </a:endParaRPr>
          </a:p>
          <a:p>
            <a:pPr marL="343080" indent="0">
              <a:lnSpc>
                <a:spcPct val="50000"/>
              </a:lnSpc>
              <a:spcBef>
                <a:spcPts val="400"/>
              </a:spcBef>
              <a:buNone/>
              <a:tabLst>
                <a:tab algn="l" pos="34596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343080" indent="-343080">
              <a:spcBef>
                <a:spcPts val="400"/>
              </a:spcBef>
              <a:buClr>
                <a:srgbClr val="3333cc"/>
              </a:buClr>
              <a:buSzPct val="75000"/>
              <a:buFont typeface="Monotype Sorts" charset="2"/>
              <a:buChar char=""/>
              <a:tabLst>
                <a:tab algn="l" pos="3459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Utilities must forecast and manage numerous variables to arrive at the correct price</a:t>
            </a:r>
            <a:endParaRPr b="1" lang="en-US" sz="1600" strike="noStrike" u="none">
              <a:solidFill>
                <a:srgbClr val="000000"/>
              </a:solidFill>
              <a:effectLst/>
              <a:uFillTx/>
              <a:latin typeface="Arial"/>
            </a:endParaRPr>
          </a:p>
        </p:txBody>
      </p:sp>
      <p:sp>
        <p:nvSpPr>
          <p:cNvPr id="3586" name=""/>
          <p:cNvSpPr/>
          <p:nvPr/>
        </p:nvSpPr>
        <p:spPr>
          <a:xfrm>
            <a:off x="3773520" y="3522960"/>
            <a:ext cx="1498680" cy="1296360"/>
          </a:xfrm>
          <a:prstGeom prst="ellipse">
            <a:avLst/>
          </a:prstGeom>
          <a:solidFill>
            <a:srgbClr val="008000"/>
          </a:solidFill>
          <a:ln w="12600">
            <a:solidFill>
              <a:srgbClr val="000000"/>
            </a:solidFill>
            <a:miter/>
          </a:ln>
        </p:spPr>
        <p:style>
          <a:lnRef idx="0"/>
          <a:fillRef idx="0"/>
          <a:effectRef idx="0"/>
          <a:fontRef idx="minor"/>
        </p:style>
        <p:txBody>
          <a:bodyPr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Utility Risk Factors</a:t>
            </a:r>
            <a:endParaRPr b="0" lang="en-US" sz="1800" strike="noStrike" u="none">
              <a:solidFill>
                <a:srgbClr val="000000"/>
              </a:solidFill>
              <a:effectLst/>
              <a:uFillTx/>
              <a:latin typeface="Times New Roman"/>
            </a:endParaRPr>
          </a:p>
        </p:txBody>
      </p:sp>
      <p:sp>
        <p:nvSpPr>
          <p:cNvPr id="3587" name=""/>
          <p:cNvSpPr/>
          <p:nvPr/>
        </p:nvSpPr>
        <p:spPr>
          <a:xfrm>
            <a:off x="589320" y="2814120"/>
            <a:ext cx="1497960" cy="337680"/>
          </a:xfrm>
          <a:prstGeom prst="rect">
            <a:avLst/>
          </a:prstGeom>
          <a:solidFill>
            <a:srgbClr val="ffff00"/>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Monthly Load</a:t>
            </a:r>
            <a:endParaRPr b="0" lang="en-US" sz="1600" strike="noStrike" u="none">
              <a:solidFill>
                <a:srgbClr val="000000"/>
              </a:solidFill>
              <a:effectLst/>
              <a:uFillTx/>
              <a:latin typeface="Times New Roman"/>
            </a:endParaRPr>
          </a:p>
        </p:txBody>
      </p:sp>
      <p:sp>
        <p:nvSpPr>
          <p:cNvPr id="3588" name=""/>
          <p:cNvSpPr/>
          <p:nvPr/>
        </p:nvSpPr>
        <p:spPr>
          <a:xfrm>
            <a:off x="361440" y="3714120"/>
            <a:ext cx="1161000" cy="337680"/>
          </a:xfrm>
          <a:prstGeom prst="rect">
            <a:avLst/>
          </a:prstGeom>
          <a:solidFill>
            <a:srgbClr val="ffff00"/>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Price Risk</a:t>
            </a:r>
            <a:endParaRPr b="0" lang="en-US" sz="1600" strike="noStrike" u="none">
              <a:solidFill>
                <a:srgbClr val="000000"/>
              </a:solidFill>
              <a:effectLst/>
              <a:uFillTx/>
              <a:latin typeface="Times New Roman"/>
            </a:endParaRPr>
          </a:p>
        </p:txBody>
      </p:sp>
      <p:sp>
        <p:nvSpPr>
          <p:cNvPr id="3589" name=""/>
          <p:cNvSpPr/>
          <p:nvPr/>
        </p:nvSpPr>
        <p:spPr>
          <a:xfrm>
            <a:off x="3417840" y="5984280"/>
            <a:ext cx="2208240" cy="337680"/>
          </a:xfrm>
          <a:prstGeom prst="rect">
            <a:avLst/>
          </a:prstGeom>
          <a:solidFill>
            <a:srgbClr val="ffff00"/>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Alternative Suppliers</a:t>
            </a:r>
            <a:endParaRPr b="0" lang="en-US" sz="1600" strike="noStrike" u="none">
              <a:solidFill>
                <a:srgbClr val="000000"/>
              </a:solidFill>
              <a:effectLst/>
              <a:uFillTx/>
              <a:latin typeface="Times New Roman"/>
            </a:endParaRPr>
          </a:p>
        </p:txBody>
      </p:sp>
      <p:sp>
        <p:nvSpPr>
          <p:cNvPr id="3590" name=""/>
          <p:cNvSpPr/>
          <p:nvPr/>
        </p:nvSpPr>
        <p:spPr>
          <a:xfrm>
            <a:off x="931320" y="5208120"/>
            <a:ext cx="1464480" cy="337680"/>
          </a:xfrm>
          <a:prstGeom prst="rect">
            <a:avLst/>
          </a:prstGeom>
          <a:solidFill>
            <a:srgbClr val="ffff00"/>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Heating Load</a:t>
            </a:r>
            <a:endParaRPr b="0" lang="en-US" sz="1600" strike="noStrike" u="none">
              <a:solidFill>
                <a:srgbClr val="000000"/>
              </a:solidFill>
              <a:effectLst/>
              <a:uFillTx/>
              <a:latin typeface="Times New Roman"/>
            </a:endParaRPr>
          </a:p>
        </p:txBody>
      </p:sp>
      <p:sp>
        <p:nvSpPr>
          <p:cNvPr id="3591" name=""/>
          <p:cNvSpPr/>
          <p:nvPr/>
        </p:nvSpPr>
        <p:spPr>
          <a:xfrm>
            <a:off x="3300480" y="1958760"/>
            <a:ext cx="2322360" cy="581400"/>
          </a:xfrm>
          <a:prstGeom prst="rect">
            <a:avLst/>
          </a:prstGeom>
          <a:solidFill>
            <a:srgbClr val="ffff00"/>
          </a:solidFill>
          <a:ln w="12600">
            <a:solidFill>
              <a:srgbClr val="000000"/>
            </a:solidFill>
            <a:miter/>
          </a:ln>
        </p:spPr>
        <p:style>
          <a:lnRef idx="0"/>
          <a:fillRef idx="0"/>
          <a:effectRef idx="0"/>
          <a:fontRef idx="minor"/>
        </p:style>
        <p:txBody>
          <a:bodyPr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Load Balancing Reconciliations</a:t>
            </a:r>
            <a:endParaRPr b="0" lang="en-US" sz="1600" strike="noStrike" u="none">
              <a:solidFill>
                <a:srgbClr val="000000"/>
              </a:solidFill>
              <a:effectLst/>
              <a:uFillTx/>
              <a:latin typeface="Times New Roman"/>
            </a:endParaRPr>
          </a:p>
        </p:txBody>
      </p:sp>
      <p:sp>
        <p:nvSpPr>
          <p:cNvPr id="3592" name=""/>
          <p:cNvSpPr/>
          <p:nvPr/>
        </p:nvSpPr>
        <p:spPr>
          <a:xfrm>
            <a:off x="6843240" y="2814120"/>
            <a:ext cx="1205640" cy="337680"/>
          </a:xfrm>
          <a:prstGeom prst="rect">
            <a:avLst/>
          </a:prstGeom>
          <a:solidFill>
            <a:srgbClr val="ffff00"/>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Daily Load</a:t>
            </a:r>
            <a:endParaRPr b="0" lang="en-US" sz="1600" strike="noStrike" u="none">
              <a:solidFill>
                <a:srgbClr val="000000"/>
              </a:solidFill>
              <a:effectLst/>
              <a:uFillTx/>
              <a:latin typeface="Times New Roman"/>
            </a:endParaRPr>
          </a:p>
        </p:txBody>
      </p:sp>
      <p:sp>
        <p:nvSpPr>
          <p:cNvPr id="3593" name=""/>
          <p:cNvSpPr/>
          <p:nvPr/>
        </p:nvSpPr>
        <p:spPr>
          <a:xfrm>
            <a:off x="7598520" y="3714120"/>
            <a:ext cx="1126800" cy="337680"/>
          </a:xfrm>
          <a:prstGeom prst="rect">
            <a:avLst/>
          </a:prstGeom>
          <a:solidFill>
            <a:srgbClr val="ffff00"/>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Transport</a:t>
            </a:r>
            <a:endParaRPr b="0" lang="en-US" sz="1600" strike="noStrike" u="none">
              <a:solidFill>
                <a:srgbClr val="000000"/>
              </a:solidFill>
              <a:effectLst/>
              <a:uFillTx/>
              <a:latin typeface="Times New Roman"/>
            </a:endParaRPr>
          </a:p>
        </p:txBody>
      </p:sp>
      <p:sp>
        <p:nvSpPr>
          <p:cNvPr id="3594" name=""/>
          <p:cNvSpPr/>
          <p:nvPr/>
        </p:nvSpPr>
        <p:spPr>
          <a:xfrm>
            <a:off x="6634800" y="5193720"/>
            <a:ext cx="1070280" cy="337680"/>
          </a:xfrm>
          <a:prstGeom prst="rect">
            <a:avLst/>
          </a:prstGeom>
          <a:solidFill>
            <a:srgbClr val="ffff00"/>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A/C Load</a:t>
            </a:r>
            <a:endParaRPr b="0" lang="en-US" sz="1600" strike="noStrike" u="none">
              <a:solidFill>
                <a:srgbClr val="000000"/>
              </a:solidFill>
              <a:effectLst/>
              <a:uFillTx/>
              <a:latin typeface="Times New Roman"/>
            </a:endParaRPr>
          </a:p>
        </p:txBody>
      </p:sp>
      <p:sp>
        <p:nvSpPr>
          <p:cNvPr id="3595" name=""/>
          <p:cNvSpPr/>
          <p:nvPr/>
        </p:nvSpPr>
        <p:spPr>
          <a:xfrm>
            <a:off x="6912720" y="4382640"/>
            <a:ext cx="1352520" cy="337680"/>
          </a:xfrm>
          <a:prstGeom prst="rect">
            <a:avLst/>
          </a:prstGeom>
          <a:solidFill>
            <a:srgbClr val="ffff00"/>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Receivables</a:t>
            </a:r>
            <a:endParaRPr b="0" lang="en-US" sz="1600" strike="noStrike" u="none">
              <a:solidFill>
                <a:srgbClr val="000000"/>
              </a:solidFill>
              <a:effectLst/>
              <a:uFillTx/>
              <a:latin typeface="Times New Roman"/>
            </a:endParaRPr>
          </a:p>
        </p:txBody>
      </p:sp>
      <p:sp>
        <p:nvSpPr>
          <p:cNvPr id="3596" name=""/>
          <p:cNvSpPr/>
          <p:nvPr/>
        </p:nvSpPr>
        <p:spPr>
          <a:xfrm>
            <a:off x="621000" y="4382640"/>
            <a:ext cx="1059840" cy="337680"/>
          </a:xfrm>
          <a:prstGeom prst="rect">
            <a:avLst/>
          </a:prstGeom>
          <a:solidFill>
            <a:srgbClr val="ffff00"/>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Payables</a:t>
            </a:r>
            <a:endParaRPr b="0" lang="en-US" sz="1600" strike="noStrike" u="none">
              <a:solidFill>
                <a:srgbClr val="000000"/>
              </a:solidFill>
              <a:effectLst/>
              <a:uFillTx/>
              <a:latin typeface="Times New Roman"/>
            </a:endParaRPr>
          </a:p>
        </p:txBody>
      </p:sp>
      <p:sp>
        <p:nvSpPr>
          <p:cNvPr id="3597" name=""/>
          <p:cNvSpPr/>
          <p:nvPr/>
        </p:nvSpPr>
        <p:spPr>
          <a:xfrm>
            <a:off x="2629080" y="2770200"/>
            <a:ext cx="3714480" cy="1596960"/>
          </a:xfrm>
          <a:custGeom>
            <a:avLst/>
            <a:gdLst>
              <a:gd name="textAreaLeft" fmla="*/ 0 w 3714480"/>
              <a:gd name="textAreaRight" fmla="*/ 3714840 w 3714480"/>
              <a:gd name="textAreaTop" fmla="*/ 0 h 1596960"/>
              <a:gd name="textAreaBottom" fmla="*/ 1597320 h 1596960"/>
            </a:gdLst>
            <a:ahLst/>
            <a:cxnLst/>
            <a:rect l="textAreaLeft" t="textAreaTop" r="textAreaRight" b="textAreaBottom"/>
            <a:pathLst>
              <a:path w="21600" h="21600">
                <a:moveTo>
                  <a:pt x="17608" y="7830"/>
                </a:moveTo>
                <a:arcTo wR="7428" hR="7428" stAng="-1413974" swAng="-9386026"/>
                <a:lnTo>
                  <a:pt x="0" y="10800"/>
                </a:lnTo>
                <a:arcTo wR="10800" hR="10800" stAng="10800000" swAng="9386026"/>
                <a:lnTo>
                  <a:pt x="23174" y="5403"/>
                </a:lnTo>
                <a:lnTo>
                  <a:pt x="20907" y="11176"/>
                </a:lnTo>
                <a:lnTo>
                  <a:pt x="15134" y="8910"/>
                </a:lnTo>
                <a:close/>
              </a:path>
            </a:pathLst>
          </a:custGeom>
          <a:solidFill>
            <a:srgbClr val="0000ff">
              <a:alpha val="50000"/>
            </a:srgbClr>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598" name=""/>
          <p:cNvSpPr/>
          <p:nvPr/>
        </p:nvSpPr>
        <p:spPr>
          <a:xfrm rot="10647000">
            <a:off x="2765520" y="3456720"/>
            <a:ext cx="3557520" cy="2197080"/>
          </a:xfrm>
          <a:custGeom>
            <a:avLst/>
            <a:gdLst>
              <a:gd name="textAreaLeft" fmla="*/ 0 w 3557520"/>
              <a:gd name="textAreaRight" fmla="*/ 3557880 w 3557520"/>
              <a:gd name="textAreaTop" fmla="*/ 0 h 2197080"/>
              <a:gd name="textAreaBottom" fmla="*/ 2197440 h 2197080"/>
            </a:gdLst>
            <a:ahLst/>
            <a:cxnLst/>
            <a:rect l="textAreaLeft" t="textAreaTop" r="textAreaRight" b="textAreaBottom"/>
            <a:pathLst>
              <a:path w="21600" h="21600">
                <a:moveTo>
                  <a:pt x="18783" y="9820"/>
                </a:moveTo>
                <a:arcTo wR="8043" hR="8043" stAng="-419868" swAng="-10380132"/>
                <a:lnTo>
                  <a:pt x="0" y="10800"/>
                </a:lnTo>
                <a:arcTo wR="10800" hR="10800" stAng="10800000" swAng="10380132"/>
                <a:lnTo>
                  <a:pt x="24199" y="9155"/>
                </a:lnTo>
                <a:lnTo>
                  <a:pt x="20648" y="13700"/>
                </a:lnTo>
                <a:lnTo>
                  <a:pt x="16103" y="10149"/>
                </a:lnTo>
                <a:close/>
              </a:path>
            </a:pathLst>
          </a:custGeom>
          <a:solidFill>
            <a:srgbClr val="0000ff">
              <a:alpha val="50000"/>
            </a:srgbClr>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A928597C-D6F0-4D2F-B60A-8D4720BDC2AD}"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99" name="PlaceHolder 1"/>
          <p:cNvSpPr>
            <a:spLocks noGrp="1"/>
          </p:cNvSpPr>
          <p:nvPr>
            <p:ph type="title"/>
          </p:nvPr>
        </p:nvSpPr>
        <p:spPr>
          <a:xfrm>
            <a:off x="355680" y="2577960"/>
            <a:ext cx="8534160" cy="704880"/>
          </a:xfrm>
          <a:prstGeom prst="rect">
            <a:avLst/>
          </a:prstGeom>
          <a:noFill/>
          <a:ln w="0">
            <a:noFill/>
          </a:ln>
        </p:spPr>
        <p:txBody>
          <a:bodyPr lIns="274320" rIns="90000" tIns="18288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IV.  Enron North America Proposal</a:t>
            </a:r>
            <a:endParaRPr b="0" lang="en-US" sz="3200" strike="noStrike" u="none">
              <a:solidFill>
                <a:srgbClr val="000000"/>
              </a:solidFill>
              <a:effectLst/>
              <a:uFillTx/>
              <a:latin typeface="Arial Black"/>
            </a:endParaRPr>
          </a:p>
        </p:txBody>
      </p:sp>
      <p:sp>
        <p:nvSpPr>
          <p:cNvPr id="3" name="PlaceHolder 2"/>
          <p:cNvSpPr>
            <a:spLocks noGrp="1"/>
          </p:cNvSpPr>
          <p:nvPr>
            <p:ph type="sldNum" idx="1"/>
          </p:nvPr>
        </p:nvSpPr>
        <p:spPr/>
        <p:txBody>
          <a:bodyPr/>
          <a:p>
            <a:fld id="{EF6E792C-3143-4531-8C6A-BB81ECFE802A}"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0"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Enron North America  Proposal</a:t>
            </a:r>
            <a:endParaRPr b="0" lang="en-US" sz="3000" strike="noStrike" u="none">
              <a:solidFill>
                <a:srgbClr val="000000"/>
              </a:solidFill>
              <a:effectLst/>
              <a:uFillTx/>
              <a:latin typeface="Arial Black"/>
            </a:endParaRPr>
          </a:p>
        </p:txBody>
      </p:sp>
      <p:sp>
        <p:nvSpPr>
          <p:cNvPr id="3601" name="PlaceHolder 2"/>
          <p:cNvSpPr>
            <a:spLocks noGrp="1"/>
          </p:cNvSpPr>
          <p:nvPr>
            <p:ph/>
          </p:nvPr>
        </p:nvSpPr>
        <p:spPr>
          <a:xfrm>
            <a:off x="511200" y="1185840"/>
            <a:ext cx="8237520" cy="4114800"/>
          </a:xfrm>
          <a:prstGeom prst="rect">
            <a:avLst/>
          </a:prstGeom>
          <a:noFill/>
          <a:ln w="0">
            <a:noFill/>
          </a:ln>
        </p:spPr>
        <p:txBody>
          <a:bodyPr lIns="90000" rIns="90000" tIns="46800" bIns="46800" anchor="t">
            <a:normAutofit/>
          </a:bodyPr>
          <a:p>
            <a:pPr marL="289080" indent="-289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ENA can assist by creating a risk management program designed for:</a:t>
            </a:r>
            <a:endParaRPr b="1" lang="en-US" sz="1800" strike="noStrike" u="none">
              <a:solidFill>
                <a:srgbClr val="000000"/>
              </a:solidFill>
              <a:effectLst/>
              <a:uFillTx/>
              <a:latin typeface="Arial"/>
            </a:endParaRPr>
          </a:p>
          <a:p>
            <a:pPr marL="289080" indent="-289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289080" indent="-289080">
              <a:spcBef>
                <a:spcPts val="451"/>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Monthly versus Daily Exposure</a:t>
            </a:r>
            <a:endParaRPr b="1" lang="en-US" sz="1800" strike="noStrike" u="none">
              <a:solidFill>
                <a:srgbClr val="000000"/>
              </a:solidFill>
              <a:effectLst/>
              <a:uFillTx/>
              <a:latin typeface="Arial"/>
            </a:endParaRPr>
          </a:p>
          <a:p>
            <a:pPr marL="289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289080" indent="-289080">
              <a:spcBef>
                <a:spcPts val="451"/>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Storage Utilization</a:t>
            </a:r>
            <a:endParaRPr b="1" lang="en-US" sz="1800" strike="noStrike" u="none">
              <a:solidFill>
                <a:srgbClr val="000000"/>
              </a:solidFill>
              <a:effectLst/>
              <a:uFillTx/>
              <a:latin typeface="Arial"/>
            </a:endParaRPr>
          </a:p>
          <a:p>
            <a:pPr marL="289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289080" indent="-289080">
              <a:spcBef>
                <a:spcPts val="451"/>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Portfolio Management</a:t>
            </a:r>
            <a:endParaRPr b="1" lang="en-US" sz="1800" strike="noStrike" u="none">
              <a:solidFill>
                <a:srgbClr val="000000"/>
              </a:solidFill>
              <a:effectLst/>
              <a:uFillTx/>
              <a:latin typeface="Arial"/>
            </a:endParaRPr>
          </a:p>
          <a:p>
            <a:pPr marL="289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289080" indent="-289080">
              <a:spcBef>
                <a:spcPts val="451"/>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Hedging Strategies</a:t>
            </a:r>
            <a:endParaRPr b="1" lang="en-US" sz="1800" strike="noStrike" u="none">
              <a:solidFill>
                <a:srgbClr val="000000"/>
              </a:solidFill>
              <a:effectLst/>
              <a:uFillTx/>
              <a:latin typeface="Arial"/>
            </a:endParaRPr>
          </a:p>
          <a:p>
            <a:pPr marL="289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289080" indent="-289080">
              <a:spcBef>
                <a:spcPts val="451"/>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Profit Sharing Mechanisms and Incentives for You and Your Customer</a:t>
            </a:r>
            <a:endParaRPr b="1"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5D15E024-C6B1-4E2C-95A6-E996E9C99B9D}"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2"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Steps to Manage Risk</a:t>
            </a:r>
            <a:endParaRPr b="0" lang="en-US" sz="3000" strike="noStrike" u="none">
              <a:solidFill>
                <a:srgbClr val="000000"/>
              </a:solidFill>
              <a:effectLst/>
              <a:uFillTx/>
              <a:latin typeface="Arial Black"/>
            </a:endParaRPr>
          </a:p>
        </p:txBody>
      </p:sp>
      <p:sp>
        <p:nvSpPr>
          <p:cNvPr id="3603" name="PlaceHolder 2"/>
          <p:cNvSpPr>
            <a:spLocks noGrp="1"/>
          </p:cNvSpPr>
          <p:nvPr>
            <p:ph/>
          </p:nvPr>
        </p:nvSpPr>
        <p:spPr>
          <a:xfrm>
            <a:off x="685440" y="982440"/>
            <a:ext cx="8134200" cy="4956120"/>
          </a:xfrm>
          <a:prstGeom prst="rect">
            <a:avLst/>
          </a:prstGeom>
          <a:noFill/>
          <a:ln w="0">
            <a:noFill/>
          </a:ln>
        </p:spPr>
        <p:txBody>
          <a:bodyPr lIns="90000" rIns="90000" tIns="46800" bIns="46800" anchor="t">
            <a:normAutofit/>
          </a:bodyPr>
          <a:p>
            <a:pPr marL="380880" indent="-380880">
              <a:spcBef>
                <a:spcPts val="451"/>
              </a:spcBef>
              <a:buClr>
                <a:srgbClr val="000000"/>
              </a:buClr>
              <a:buSzPct val="75000"/>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Smooth out monthly to daily price swings</a:t>
            </a:r>
            <a:endParaRPr b="1" lang="en-US" sz="1800" strike="noStrike" u="none">
              <a:solidFill>
                <a:srgbClr val="000000"/>
              </a:solidFill>
              <a:effectLst/>
              <a:uFillTx/>
              <a:latin typeface="Arial"/>
            </a:endParaRPr>
          </a:p>
          <a:p>
            <a:pPr marL="3808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80880" indent="-380880">
              <a:spcBef>
                <a:spcPts val="451"/>
              </a:spcBef>
              <a:buClr>
                <a:srgbClr val="000000"/>
              </a:buClr>
              <a:buSzPct val="75000"/>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Optimize storage (cycle every day)</a:t>
            </a:r>
            <a:endParaRPr b="1" lang="en-US" sz="1800" strike="noStrike" u="none">
              <a:solidFill>
                <a:srgbClr val="000000"/>
              </a:solidFill>
              <a:effectLst/>
              <a:uFillTx/>
              <a:latin typeface="Arial"/>
            </a:endParaRPr>
          </a:p>
          <a:p>
            <a:pPr marL="3808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80880" indent="-380880">
              <a:spcBef>
                <a:spcPts val="451"/>
              </a:spcBef>
              <a:buClr>
                <a:srgbClr val="000000"/>
              </a:buClr>
              <a:buSzPct val="75000"/>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Incorporate </a:t>
            </a:r>
            <a:endParaRPr b="1" lang="en-US" sz="1800" strike="noStrike" u="none">
              <a:solidFill>
                <a:srgbClr val="000000"/>
              </a:solidFill>
              <a:effectLst/>
              <a:uFillTx/>
              <a:latin typeface="Arial"/>
            </a:endParaRPr>
          </a:p>
          <a:p>
            <a:pPr lvl="1" marL="838080" indent="-380880">
              <a:spcBef>
                <a:spcPts val="45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30% of portfolio with fixed price (short and long term)</a:t>
            </a:r>
            <a:endParaRPr b="1" lang="en-US" sz="1800" strike="noStrike" u="none">
              <a:solidFill>
                <a:srgbClr val="000000"/>
              </a:solidFill>
              <a:effectLst/>
              <a:uFillTx/>
              <a:latin typeface="Arial"/>
            </a:endParaRPr>
          </a:p>
          <a:p>
            <a:pPr lvl="1" marL="838080" indent="-380880">
              <a:spcBef>
                <a:spcPts val="45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30 – 40% derivatives</a:t>
            </a:r>
            <a:endParaRPr b="1" lang="en-US" sz="1800" strike="noStrike" u="none">
              <a:solidFill>
                <a:srgbClr val="000000"/>
              </a:solidFill>
              <a:effectLst/>
              <a:uFillTx/>
              <a:latin typeface="Arial"/>
            </a:endParaRPr>
          </a:p>
          <a:p>
            <a:pPr lvl="1" marL="838080" indent="-380880">
              <a:spcBef>
                <a:spcPts val="45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30% monthly to daily</a:t>
            </a:r>
            <a:endParaRPr b="1" lang="en-US" sz="1800" strike="noStrike" u="none">
              <a:solidFill>
                <a:srgbClr val="000000"/>
              </a:solidFill>
              <a:effectLst/>
              <a:uFillTx/>
              <a:latin typeface="Arial"/>
            </a:endParaRPr>
          </a:p>
          <a:p>
            <a:pPr lvl="1" marL="838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80880" indent="-380880">
              <a:spcBef>
                <a:spcPts val="451"/>
              </a:spcBef>
              <a:buClr>
                <a:srgbClr val="000000"/>
              </a:buClr>
              <a:buSzPct val="75000"/>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Create incentives for non-core load to shed when market spikes</a:t>
            </a:r>
            <a:endParaRPr b="1" lang="en-US" sz="1800" strike="noStrike" u="none">
              <a:solidFill>
                <a:srgbClr val="000000"/>
              </a:solidFill>
              <a:effectLst/>
              <a:uFillTx/>
              <a:latin typeface="Arial"/>
            </a:endParaRPr>
          </a:p>
          <a:p>
            <a:pPr lvl="1" marL="838080" indent="-380880">
              <a:spcBef>
                <a:spcPts val="45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Get customer buy-in for next 3 years</a:t>
            </a:r>
            <a:endParaRPr b="1" lang="en-US" sz="1800" strike="noStrike" u="none">
              <a:solidFill>
                <a:srgbClr val="000000"/>
              </a:solidFill>
              <a:effectLst/>
              <a:uFillTx/>
              <a:latin typeface="Arial"/>
            </a:endParaRPr>
          </a:p>
          <a:p>
            <a:pPr lvl="1" marL="838080" indent="-380880">
              <a:spcBef>
                <a:spcPts val="45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Beat index with low cost supply (</a:t>
            </a:r>
            <a:r>
              <a:rPr b="1" i="1" lang="en-US" sz="1800" strike="noStrike" u="none">
                <a:solidFill>
                  <a:srgbClr val="000000"/>
                </a:solidFill>
                <a:effectLst/>
                <a:uFillTx/>
                <a:latin typeface="Arial"/>
              </a:rPr>
              <a:t>beating SoCalGas does not imply a low price)</a:t>
            </a:r>
            <a:endParaRPr b="1" lang="en-US" sz="1800" strike="noStrike" u="none">
              <a:solidFill>
                <a:srgbClr val="000000"/>
              </a:solidFill>
              <a:effectLst/>
              <a:uFillTx/>
              <a:latin typeface="Arial"/>
            </a:endParaRPr>
          </a:p>
          <a:p>
            <a:pPr lvl="1" marL="838080" indent="-380880">
              <a:spcBef>
                <a:spcPts val="45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Fixing your price may get you the price certainty, but not necessarily the optimal price you were looking for</a:t>
            </a:r>
            <a:endParaRPr b="1"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1BA1BABD-7157-4AB2-B05F-445C41761929}" type="slidenum">
              <a:t>37</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4"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Black"/>
              </a:rPr>
              <a:t>Your </a:t>
            </a:r>
            <a:r>
              <a:rPr b="0" lang="en-US" sz="3000" strike="noStrike" u="none">
                <a:solidFill>
                  <a:srgbClr val="000000"/>
                </a:solidFill>
                <a:effectLst/>
                <a:uFillTx/>
                <a:latin typeface="Arial Black"/>
              </a:rPr>
              <a:t>Relationship</a:t>
            </a:r>
            <a:r>
              <a:rPr b="1" lang="en-US" sz="3000" strike="noStrike" u="none">
                <a:solidFill>
                  <a:srgbClr val="000000"/>
                </a:solidFill>
                <a:effectLst/>
                <a:uFillTx/>
                <a:latin typeface="Arial Black"/>
              </a:rPr>
              <a:t> With Enron</a:t>
            </a:r>
            <a:endParaRPr b="0" lang="en-US" sz="3000" strike="noStrike" u="none">
              <a:solidFill>
                <a:srgbClr val="000000"/>
              </a:solidFill>
              <a:effectLst/>
              <a:uFillTx/>
              <a:latin typeface="Arial Black"/>
            </a:endParaRPr>
          </a:p>
        </p:txBody>
      </p:sp>
      <p:sp>
        <p:nvSpPr>
          <p:cNvPr id="3605" name="PlaceHolder 2"/>
          <p:cNvSpPr>
            <a:spLocks noGrp="1"/>
          </p:cNvSpPr>
          <p:nvPr>
            <p:ph/>
          </p:nvPr>
        </p:nvSpPr>
        <p:spPr>
          <a:xfrm>
            <a:off x="744480" y="1303200"/>
            <a:ext cx="7772400" cy="4114800"/>
          </a:xfrm>
          <a:prstGeom prst="rect">
            <a:avLst/>
          </a:prstGeom>
          <a:noFill/>
          <a:ln w="0">
            <a:noFill/>
          </a:ln>
        </p:spPr>
        <p:txBody>
          <a:bodyPr lIns="90000" rIns="90000" tIns="46800" bIns="46800" anchor="t">
            <a:normAutofit/>
          </a:bodyPr>
          <a:p>
            <a:pPr marL="343080" indent="-343080">
              <a:spcBef>
                <a:spcPts val="499"/>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Enron </a:t>
            </a:r>
            <a:r>
              <a:rPr b="1" lang="en-US" sz="2000" strike="noStrike" u="sng">
                <a:solidFill>
                  <a:srgbClr val="000000"/>
                </a:solidFill>
                <a:effectLst/>
                <a:uFillTx/>
                <a:latin typeface="Arial"/>
              </a:rPr>
              <a:t>does not want</a:t>
            </a:r>
            <a:r>
              <a:rPr b="1" lang="en-US" sz="2000" strike="noStrike" u="none">
                <a:solidFill>
                  <a:srgbClr val="000000"/>
                </a:solidFill>
                <a:effectLst/>
                <a:uFillTx/>
                <a:latin typeface="Arial"/>
              </a:rPr>
              <a:t> to be your decision maker on pricing or have exclusive sources to supply</a:t>
            </a:r>
            <a:endParaRPr b="1" lang="en-US" sz="2000" strike="noStrike" u="none">
              <a:solidFill>
                <a:srgbClr val="000000"/>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marL="343080" indent="-343080">
              <a:spcBef>
                <a:spcPts val="499"/>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We will set up a risk management program:</a:t>
            </a:r>
            <a:endParaRPr b="1" lang="en-US" sz="2000" strike="noStrike" u="none">
              <a:solidFill>
                <a:srgbClr val="000000"/>
              </a:solidFill>
              <a:effectLst/>
              <a:uFillTx/>
              <a:latin typeface="Arial"/>
            </a:endParaRPr>
          </a:p>
          <a:p>
            <a:pPr lvl="1" marL="743040" indent="-285840">
              <a:spcBef>
                <a:spcPts val="49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Timing mechanisms and forecasting models</a:t>
            </a:r>
            <a:endParaRPr b="1" lang="en-US" sz="2000" strike="noStrike" u="none">
              <a:solidFill>
                <a:srgbClr val="000000"/>
              </a:solidFill>
              <a:effectLst/>
              <a:uFillTx/>
              <a:latin typeface="Arial"/>
            </a:endParaRPr>
          </a:p>
          <a:p>
            <a:pPr lvl="1" marL="743040" indent="-285840">
              <a:spcBef>
                <a:spcPts val="49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Monthly “Team” meeting to access all the moving parts and adjust strategy as new market information becomes available</a:t>
            </a:r>
            <a:endParaRPr b="1" lang="en-US" sz="2000" strike="noStrike" u="none">
              <a:solidFill>
                <a:srgbClr val="000000"/>
              </a:solidFill>
              <a:effectLst/>
              <a:uFillTx/>
              <a:latin typeface="Arial"/>
            </a:endParaRPr>
          </a:p>
          <a:p>
            <a:pPr lvl="1" marL="743040" indent="-285840">
              <a:spcBef>
                <a:spcPts val="49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Create incentive/share mechanism that pays Enron for its role in the successfully evolving program</a:t>
            </a:r>
            <a:endParaRPr b="1"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3D5AB5BA-384E-4378-87B3-470F84C109F5}"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6" name="PlaceHolder 1"/>
          <p:cNvSpPr>
            <a:spLocks noGrp="1"/>
          </p:cNvSpPr>
          <p:nvPr>
            <p:ph type="title"/>
          </p:nvPr>
        </p:nvSpPr>
        <p:spPr>
          <a:xfrm>
            <a:off x="355680" y="2577960"/>
            <a:ext cx="8534160" cy="704880"/>
          </a:xfrm>
          <a:prstGeom prst="rect">
            <a:avLst/>
          </a:prstGeom>
          <a:noFill/>
          <a:ln w="0">
            <a:noFill/>
          </a:ln>
        </p:spPr>
        <p:txBody>
          <a:bodyPr lIns="274320" rIns="90000" tIns="18288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IV.  Next Steps</a:t>
            </a:r>
            <a:endParaRPr b="0" lang="en-US" sz="3200" strike="noStrike" u="none">
              <a:solidFill>
                <a:srgbClr val="000000"/>
              </a:solidFill>
              <a:effectLst/>
              <a:uFillTx/>
              <a:latin typeface="Arial Black"/>
            </a:endParaRPr>
          </a:p>
        </p:txBody>
      </p:sp>
      <p:sp>
        <p:nvSpPr>
          <p:cNvPr id="3" name="PlaceHolder 2"/>
          <p:cNvSpPr>
            <a:spLocks noGrp="1"/>
          </p:cNvSpPr>
          <p:nvPr>
            <p:ph type="sldNum" idx="1"/>
          </p:nvPr>
        </p:nvSpPr>
        <p:spPr/>
        <p:txBody>
          <a:bodyPr/>
          <a:p>
            <a:fld id="{F211F0A9-41C9-4919-837B-AAC63C27235E}"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grpSp>
        <p:nvGrpSpPr>
          <p:cNvPr id="26" name=""/>
          <p:cNvGrpSpPr/>
          <p:nvPr/>
        </p:nvGrpSpPr>
        <p:grpSpPr>
          <a:xfrm>
            <a:off x="665280" y="455760"/>
            <a:ext cx="2139480" cy="1895040"/>
            <a:chOff x="665280" y="455760"/>
            <a:chExt cx="2139480" cy="1895040"/>
          </a:xfrm>
        </p:grpSpPr>
        <p:sp>
          <p:nvSpPr>
            <p:cNvPr id="27" name=""/>
            <p:cNvSpPr/>
            <p:nvPr/>
          </p:nvSpPr>
          <p:spPr>
            <a:xfrm>
              <a:off x="1534320" y="455760"/>
              <a:ext cx="1270440" cy="1485720"/>
            </a:xfrm>
            <a:prstGeom prst="ellipse">
              <a:avLst/>
            </a:prstGeom>
            <a:blipFill rotWithShape="0">
              <a:blip r:embed="rId1"/>
              <a:srcRect/>
              <a:stretch/>
            </a:blipFill>
            <a:ln w="38160">
              <a:solidFill>
                <a:srgbClr val="3333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 name=""/>
            <p:cNvSpPr/>
            <p:nvPr/>
          </p:nvSpPr>
          <p:spPr>
            <a:xfrm>
              <a:off x="665280" y="1064520"/>
              <a:ext cx="1197360" cy="1286280"/>
            </a:xfrm>
            <a:custGeom>
              <a:avLst/>
              <a:gdLst>
                <a:gd name="textAreaLeft" fmla="*/ 58320 w 1197360"/>
                <a:gd name="textAreaRight" fmla="*/ 1139040 w 1197360"/>
                <a:gd name="textAreaTop" fmla="*/ 58320 h 1286280"/>
                <a:gd name="textAreaBottom" fmla="*/ 1227960 h 1286280"/>
              </a:gdLst>
              <a:ahLst/>
              <a:cxnLst/>
              <a:rect l="textAreaLeft" t="textAreaTop" r="textAreaRight" b="textAreaBottom"/>
              <a:pathLst>
                <a:path w="21600" h="23204">
                  <a:moveTo>
                    <a:pt x="3600" y="0"/>
                  </a:moveTo>
                  <a:arcTo wR="3600" hR="3600" stAng="16200000" swAng="-5400000"/>
                  <a:lnTo>
                    <a:pt x="0" y="19604"/>
                  </a:lnTo>
                  <a:arcTo wR="3600" hR="3600" stAng="10800000" swAng="-5400000"/>
                  <a:lnTo>
                    <a:pt x="18000" y="23204"/>
                  </a:lnTo>
                  <a:arcTo wR="3600" hR="3600" stAng="5400000" swAng="-5400000"/>
                  <a:lnTo>
                    <a:pt x="21600" y="3600"/>
                  </a:lnTo>
                  <a:arcTo wR="3600" hR="3600" stAng="0" swAng="-5400000"/>
                  <a:close/>
                </a:path>
              </a:pathLst>
            </a:custGeom>
            <a:blipFill rotWithShape="0">
              <a:blip r:embed="rId2"/>
              <a:srcRect/>
              <a:stretch/>
            </a:blipFill>
            <a:ln w="28440">
              <a:solidFill>
                <a:srgbClr val="cc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29" name=""/>
          <p:cNvGrpSpPr/>
          <p:nvPr/>
        </p:nvGrpSpPr>
        <p:grpSpPr>
          <a:xfrm>
            <a:off x="6608880" y="460440"/>
            <a:ext cx="2139480" cy="2015640"/>
            <a:chOff x="6608880" y="460440"/>
            <a:chExt cx="2139480" cy="2015640"/>
          </a:xfrm>
        </p:grpSpPr>
        <p:sp>
          <p:nvSpPr>
            <p:cNvPr id="30" name=""/>
            <p:cNvSpPr/>
            <p:nvPr/>
          </p:nvSpPr>
          <p:spPr>
            <a:xfrm>
              <a:off x="6608880" y="460440"/>
              <a:ext cx="1184400" cy="1486440"/>
            </a:xfrm>
            <a:custGeom>
              <a:avLst/>
              <a:gdLst>
                <a:gd name="textAreaLeft" fmla="*/ 57600 w 1184400"/>
                <a:gd name="textAreaRight" fmla="*/ 1126800 w 1184400"/>
                <a:gd name="textAreaTop" fmla="*/ 57600 h 1486440"/>
                <a:gd name="textAreaBottom" fmla="*/ 1428840 h 1486440"/>
              </a:gdLst>
              <a:ahLst/>
              <a:cxnLst/>
              <a:rect l="textAreaLeft" t="textAreaTop" r="textAreaRight" b="textAreaBottom"/>
              <a:pathLst>
                <a:path w="21600" h="27107">
                  <a:moveTo>
                    <a:pt x="3600" y="0"/>
                  </a:moveTo>
                  <a:arcTo wR="3600" hR="3600" stAng="16200000" swAng="-5400000"/>
                  <a:lnTo>
                    <a:pt x="0" y="23507"/>
                  </a:lnTo>
                  <a:arcTo wR="3600" hR="3600" stAng="10800000" swAng="-5400000"/>
                  <a:lnTo>
                    <a:pt x="18000" y="27107"/>
                  </a:lnTo>
                  <a:arcTo wR="3600" hR="3600" stAng="5400000" swAng="-5400000"/>
                  <a:lnTo>
                    <a:pt x="21600" y="3600"/>
                  </a:lnTo>
                  <a:arcTo wR="3600" hR="3600" stAng="0" swAng="-5400000"/>
                  <a:close/>
                </a:path>
              </a:pathLst>
            </a:custGeom>
            <a:blipFill rotWithShape="0">
              <a:blip r:embed="rId3"/>
              <a:srcRect/>
              <a:stretch/>
            </a:blipFill>
            <a:ln w="28440">
              <a:solidFill>
                <a:srgbClr val="00824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 name=""/>
            <p:cNvSpPr/>
            <p:nvPr/>
          </p:nvSpPr>
          <p:spPr>
            <a:xfrm>
              <a:off x="7497360" y="903240"/>
              <a:ext cx="1251000" cy="1572840"/>
            </a:xfrm>
            <a:prstGeom prst="ellipse">
              <a:avLst/>
            </a:prstGeom>
            <a:blipFill rotWithShape="0">
              <a:blip r:embed="rId4"/>
              <a:srcRect/>
              <a:stretch/>
            </a:blipFill>
            <a:ln w="381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32" name=""/>
          <p:cNvSpPr/>
          <p:nvPr/>
        </p:nvSpPr>
        <p:spPr>
          <a:xfrm>
            <a:off x="380880" y="203040"/>
            <a:ext cx="8534520" cy="704880"/>
          </a:xfrm>
          <a:prstGeom prst="rect">
            <a:avLst/>
          </a:prstGeom>
          <a:noFill/>
          <a:ln w="0">
            <a:noFill/>
          </a:ln>
        </p:spPr>
        <p:style>
          <a:lnRef idx="0"/>
          <a:fillRef idx="0"/>
          <a:effectRef idx="0"/>
          <a:fontRef idx="minor"/>
        </p:style>
        <p:txBody>
          <a:bodyPr lIns="274320" rIns="90000" tIns="18288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Who We Are</a:t>
            </a:r>
            <a:endParaRPr b="0" lang="en-US" sz="3000" strike="noStrike" u="none">
              <a:solidFill>
                <a:srgbClr val="000000"/>
              </a:solidFill>
              <a:effectLst/>
              <a:uFillTx/>
              <a:latin typeface="Times New Roman"/>
            </a:endParaRPr>
          </a:p>
        </p:txBody>
      </p:sp>
      <p:grpSp>
        <p:nvGrpSpPr>
          <p:cNvPr id="33" name=""/>
          <p:cNvGrpSpPr/>
          <p:nvPr/>
        </p:nvGrpSpPr>
        <p:grpSpPr>
          <a:xfrm>
            <a:off x="3267000" y="2496960"/>
            <a:ext cx="2611440" cy="1828800"/>
            <a:chOff x="3267000" y="2496960"/>
            <a:chExt cx="2611440" cy="1828800"/>
          </a:xfrm>
        </p:grpSpPr>
        <p:sp>
          <p:nvSpPr>
            <p:cNvPr id="34" name=""/>
            <p:cNvSpPr/>
            <p:nvPr/>
          </p:nvSpPr>
          <p:spPr>
            <a:xfrm>
              <a:off x="3267000" y="2496960"/>
              <a:ext cx="261144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35" name=""/>
            <p:cNvSpPr/>
            <p:nvPr/>
          </p:nvSpPr>
          <p:spPr>
            <a:xfrm>
              <a:off x="3267000" y="2496960"/>
              <a:ext cx="2611440" cy="18288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ea typeface="Arial"/>
                </a:rPr>
                <a:t>  </a:t>
              </a:r>
              <a:r>
                <a:rPr b="0" lang="en-US" sz="11400" strike="noStrike" u="none">
                  <a:solidFill>
                    <a:srgbClr val="000000"/>
                  </a:solidFill>
                  <a:effectLst/>
                  <a:uFillTx/>
                  <a:latin typeface="Arial"/>
                  <a:ea typeface="Arial"/>
                </a:rPr>
                <a:t> </a:t>
              </a:r>
              <a:r>
                <a:rPr b="0" lang="en-US" sz="900" strike="noStrike" u="none">
                  <a:solidFill>
                    <a:srgbClr val="000000"/>
                  </a:solidFill>
                  <a:effectLst/>
                  <a:uFillTx/>
                  <a:latin typeface="Arial"/>
                  <a:ea typeface="Arial"/>
                </a:rPr>
                <a:t>                                                     </a:t>
              </a:r>
              <a:endParaRPr b="0" lang="en-US" sz="900" strike="noStrike" u="none">
                <a:solidFill>
                  <a:srgbClr val="000000"/>
                </a:solidFill>
                <a:effectLst/>
                <a:uFillTx/>
                <a:latin typeface="Times New Roman"/>
              </a:endParaRPr>
            </a:p>
          </p:txBody>
        </p:sp>
      </p:grpSp>
      <p:grpSp>
        <p:nvGrpSpPr>
          <p:cNvPr id="36" name=""/>
          <p:cNvGrpSpPr/>
          <p:nvPr/>
        </p:nvGrpSpPr>
        <p:grpSpPr>
          <a:xfrm>
            <a:off x="1701720" y="5533920"/>
            <a:ext cx="5943600" cy="955440"/>
            <a:chOff x="1701720" y="5533920"/>
            <a:chExt cx="5943600" cy="955440"/>
          </a:xfrm>
        </p:grpSpPr>
        <p:pic>
          <p:nvPicPr>
            <p:cNvPr id="37" name="pipe" descr=""/>
            <p:cNvPicPr/>
            <p:nvPr/>
          </p:nvPicPr>
          <p:blipFill>
            <a:blip r:embed="rId5"/>
            <a:stretch/>
          </p:blipFill>
          <p:spPr>
            <a:xfrm>
              <a:off x="1701720" y="5574960"/>
              <a:ext cx="1841400" cy="914400"/>
            </a:xfrm>
            <a:prstGeom prst="rect">
              <a:avLst/>
            </a:prstGeom>
            <a:noFill/>
            <a:ln w="0">
              <a:noFill/>
            </a:ln>
          </p:spPr>
        </p:pic>
        <p:pic>
          <p:nvPicPr>
            <p:cNvPr id="38" name="power" descr=""/>
            <p:cNvPicPr/>
            <p:nvPr/>
          </p:nvPicPr>
          <p:blipFill>
            <a:blip r:embed="rId6"/>
            <a:stretch/>
          </p:blipFill>
          <p:spPr>
            <a:xfrm>
              <a:off x="3857400" y="5559120"/>
              <a:ext cx="1784520" cy="930240"/>
            </a:xfrm>
            <a:prstGeom prst="rect">
              <a:avLst/>
            </a:prstGeom>
            <a:noFill/>
            <a:ln w="0">
              <a:noFill/>
            </a:ln>
          </p:spPr>
        </p:pic>
        <p:pic>
          <p:nvPicPr>
            <p:cNvPr id="39" name="com_Picture" descr=""/>
            <p:cNvPicPr/>
            <p:nvPr/>
          </p:nvPicPr>
          <p:blipFill>
            <a:blip r:embed="rId7"/>
            <a:stretch/>
          </p:blipFill>
          <p:spPr>
            <a:xfrm>
              <a:off x="5930640" y="5533920"/>
              <a:ext cx="1714680" cy="955440"/>
            </a:xfrm>
            <a:prstGeom prst="rect">
              <a:avLst/>
            </a:prstGeom>
            <a:noFill/>
            <a:ln w="0">
              <a:noFill/>
            </a:ln>
          </p:spPr>
        </p:pic>
      </p:grpSp>
      <p:sp>
        <p:nvSpPr>
          <p:cNvPr id="40" name=""/>
          <p:cNvSpPr/>
          <p:nvPr/>
        </p:nvSpPr>
        <p:spPr>
          <a:xfrm>
            <a:off x="1511280" y="2463840"/>
            <a:ext cx="6438960" cy="2533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Enron manages efficient, flexible networks to reliably deliver physical products at predictable prices.  In 2000 Enron used its networks to deliver a record amount of physical natural gas, electricity, bandwidth capacity and other products.  With our networks, we can significantly expand our existing businesses while extending our services to new markets with enormous potential for growth.</a:t>
            </a:r>
            <a:endParaRPr b="0" lang="en-US" sz="2000" strike="noStrike" u="none">
              <a:solidFill>
                <a:srgbClr val="000000"/>
              </a:solidFill>
              <a:effectLst/>
              <a:uFillTx/>
              <a:latin typeface="Times New Roman"/>
            </a:endParaRPr>
          </a:p>
        </p:txBody>
      </p:sp>
      <p:pic>
        <p:nvPicPr>
          <p:cNvPr id="41" name="ENE_C_WHI" descr=""/>
          <p:cNvPicPr/>
          <p:nvPr/>
        </p:nvPicPr>
        <p:blipFill>
          <a:blip r:embed="rId8"/>
          <a:stretch/>
        </p:blipFill>
        <p:spPr>
          <a:xfrm>
            <a:off x="3924360" y="888840"/>
            <a:ext cx="1393920" cy="1403640"/>
          </a:xfrm>
          <a:prstGeom prst="rect">
            <a:avLst/>
          </a:prstGeom>
          <a:noFill/>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7"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Next Steps</a:t>
            </a:r>
            <a:endParaRPr b="0" lang="en-US" sz="3000" strike="noStrike" u="none">
              <a:solidFill>
                <a:srgbClr val="000000"/>
              </a:solidFill>
              <a:effectLst/>
              <a:uFillTx/>
              <a:latin typeface="Arial Black"/>
            </a:endParaRPr>
          </a:p>
        </p:txBody>
      </p:sp>
      <p:sp>
        <p:nvSpPr>
          <p:cNvPr id="3608" name="PlaceHolder 2"/>
          <p:cNvSpPr>
            <a:spLocks noGrp="1"/>
          </p:cNvSpPr>
          <p:nvPr>
            <p:ph/>
          </p:nvPr>
        </p:nvSpPr>
        <p:spPr>
          <a:xfrm>
            <a:off x="685800" y="1752480"/>
            <a:ext cx="7772400" cy="4114800"/>
          </a:xfrm>
          <a:prstGeom prst="rect">
            <a:avLst/>
          </a:prstGeom>
          <a:noFill/>
          <a:ln w="0">
            <a:noFill/>
          </a:ln>
        </p:spPr>
        <p:txBody>
          <a:bodyPr lIns="90000" rIns="90000" tIns="46800" bIns="46800" anchor="t">
            <a:normAutofit/>
          </a:bodyPr>
          <a:p>
            <a:pPr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Enron North America will submit a formal Master Services Agreement proposal that incorporates:</a:t>
            </a:r>
            <a:endParaRPr b="1" lang="en-US" sz="2000" strike="noStrike" u="none">
              <a:solidFill>
                <a:srgbClr val="000000"/>
              </a:solidFill>
              <a:effectLst/>
              <a:uFillTx/>
              <a:latin typeface="Arial"/>
            </a:endParaRPr>
          </a:p>
          <a:p>
            <a:pPr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a:spcBef>
                <a:spcPts val="499"/>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  Storage Optimization Proposal</a:t>
            </a:r>
            <a:endParaRPr b="1" lang="en-US" sz="2000" strike="noStrike" u="none">
              <a:solidFill>
                <a:srgbClr val="000000"/>
              </a:solidFill>
              <a:effectLst/>
              <a:uFillTx/>
              <a:latin typeface="Arial"/>
            </a:endParaRPr>
          </a:p>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a:spcBef>
                <a:spcPts val="499"/>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  Risk Management Proposal</a:t>
            </a:r>
            <a:endParaRPr b="1" lang="en-US" sz="2000" strike="noStrike" u="none">
              <a:solidFill>
                <a:srgbClr val="000000"/>
              </a:solidFill>
              <a:effectLst/>
              <a:uFillTx/>
              <a:latin typeface="Arial"/>
            </a:endParaRPr>
          </a:p>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a:spcBef>
                <a:spcPts val="499"/>
              </a:spcBef>
              <a:buClr>
                <a:srgbClr val="3333cc"/>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 3 - 5 Year Incentive Agreement </a:t>
            </a:r>
            <a:endParaRPr b="1"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A44D9A6A-D666-4D93-B6AE-42911A7EBA0F}"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609" name=""/>
          <p:cNvGrpSpPr/>
          <p:nvPr/>
        </p:nvGrpSpPr>
        <p:grpSpPr>
          <a:xfrm>
            <a:off x="3225960" y="4371840"/>
            <a:ext cx="2302200" cy="1908360"/>
            <a:chOff x="3225960" y="4371840"/>
            <a:chExt cx="2302200" cy="1908360"/>
          </a:xfrm>
        </p:grpSpPr>
        <p:pic>
          <p:nvPicPr>
            <p:cNvPr id="3610" name="ENE_C_WHI" descr=""/>
            <p:cNvPicPr/>
            <p:nvPr/>
          </p:nvPicPr>
          <p:blipFill>
            <a:blip r:embed="rId1"/>
            <a:stretch/>
          </p:blipFill>
          <p:spPr>
            <a:xfrm>
              <a:off x="3225960" y="4371840"/>
              <a:ext cx="2206800" cy="1908360"/>
            </a:xfrm>
            <a:prstGeom prst="rect">
              <a:avLst/>
            </a:prstGeom>
            <a:noFill/>
            <a:ln w="0">
              <a:noFill/>
            </a:ln>
          </p:spPr>
        </p:pic>
        <p:sp>
          <p:nvSpPr>
            <p:cNvPr id="3611" name=""/>
            <p:cNvSpPr/>
            <p:nvPr/>
          </p:nvSpPr>
          <p:spPr>
            <a:xfrm>
              <a:off x="5176800" y="5412960"/>
              <a:ext cx="351360" cy="36828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91ff"/>
                  </a:solidFill>
                  <a:effectLst/>
                  <a:uFillTx/>
                  <a:latin typeface="Times New Roman"/>
                </a:rPr>
                <a:t>®</a:t>
              </a:r>
              <a:endParaRPr b="0" lang="en-US" sz="1800" strike="noStrike" u="none">
                <a:solidFill>
                  <a:srgbClr val="000000"/>
                </a:solidFill>
                <a:effectLst/>
                <a:uFillTx/>
                <a:latin typeface="Times New Roman"/>
              </a:endParaRPr>
            </a:p>
          </p:txBody>
        </p:sp>
      </p:grpSp>
      <p:sp>
        <p:nvSpPr>
          <p:cNvPr id="3612" name=""/>
          <p:cNvSpPr/>
          <p:nvPr/>
        </p:nvSpPr>
        <p:spPr>
          <a:xfrm>
            <a:off x="8096400" y="5562720"/>
            <a:ext cx="1047600" cy="129384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13" name=""/>
          <p:cNvSpPr/>
          <p:nvPr/>
        </p:nvSpPr>
        <p:spPr>
          <a:xfrm>
            <a:off x="0" y="6323040"/>
            <a:ext cx="5486400" cy="5335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14" name=""/>
          <p:cNvSpPr/>
          <p:nvPr/>
        </p:nvSpPr>
        <p:spPr>
          <a:xfrm>
            <a:off x="1134000" y="885960"/>
            <a:ext cx="6489000" cy="34480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Barry Tycholiz, Vice President, Marketing, Western U.S.</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Enron North America</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Phone: (713)853-1587</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Fax: (713)853-2391</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E-Mail: barry.tycholiz@enron.com</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Kim Ward, Manager, Marketing, Western U.S.</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Enron North America</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Phone: (713)853-0685</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Fax: (713)853-2391</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E-Mail: kim.ward@enron.com</a:t>
            </a:r>
            <a:endParaRPr b="0" lang="en-US" sz="2000" strike="noStrike" u="none">
              <a:solidFill>
                <a:srgbClr val="000000"/>
              </a:solidFill>
              <a:effectLst/>
              <a:uFillTx/>
              <a:latin typeface="Times New Roman"/>
            </a:endParaRPr>
          </a:p>
        </p:txBody>
      </p:sp>
      <p:sp>
        <p:nvSpPr>
          <p:cNvPr id="3615" name=""/>
          <p:cNvSpPr/>
          <p:nvPr/>
        </p:nvSpPr>
        <p:spPr>
          <a:xfrm>
            <a:off x="1598760" y="247680"/>
            <a:ext cx="555912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Black"/>
              </a:rPr>
              <a:t>Contacts</a:t>
            </a:r>
            <a:endParaRPr b="0" lang="en-US" sz="30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469E688D-5775-4346-95A0-90D897D50978}" type="slidenum">
              <a:t>41</a:t>
            </a:fld>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72800" y="231840"/>
            <a:ext cx="8088120" cy="1006560"/>
          </a:xfrm>
          <a:prstGeom prst="rect">
            <a:avLst/>
          </a:prstGeom>
          <a:noFill/>
          <a:ln w="0">
            <a:noFill/>
          </a:ln>
        </p:spPr>
        <p:txBody>
          <a:bodyPr lIns="91440" rIns="91440" tIns="45720" bIns="45720" anchor="t">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The Transformation of Enron</a:t>
            </a:r>
            <a:br>
              <a:rPr sz="3000"/>
            </a:br>
            <a:endParaRPr b="0" lang="en-US" sz="3000" strike="noStrike" u="none">
              <a:solidFill>
                <a:srgbClr val="000000"/>
              </a:solidFill>
              <a:effectLst/>
              <a:uFillTx/>
              <a:latin typeface="Arial Black"/>
            </a:endParaRPr>
          </a:p>
        </p:txBody>
      </p:sp>
      <p:sp>
        <p:nvSpPr>
          <p:cNvPr id="43" name=""/>
          <p:cNvSpPr/>
          <p:nvPr/>
        </p:nvSpPr>
        <p:spPr>
          <a:xfrm>
            <a:off x="5601600" y="6226200"/>
            <a:ext cx="2439720" cy="274680"/>
          </a:xfrm>
          <a:prstGeom prst="rect">
            <a:avLst/>
          </a:prstGeom>
          <a:noFill/>
          <a:ln w="0">
            <a:noFill/>
          </a:ln>
        </p:spPr>
        <p:style>
          <a:lnRef idx="0"/>
          <a:fillRef idx="0"/>
          <a:effectRef idx="0"/>
          <a:fontRef idx="minor"/>
        </p:style>
        <p:txBody>
          <a:bodyPr wrap="none" lIns="0" rIns="0" tIns="0" bIns="0" anchor="ctr">
            <a:spAutoFit/>
          </a:bodyPr>
          <a:p>
            <a:pPr algn="ctr">
              <a:lnSpc>
                <a:spcPct val="100000"/>
              </a:lnSpc>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$50 Billion Market Cap</a:t>
            </a:r>
            <a:endParaRPr b="0" lang="en-US" sz="1800" strike="noStrike" u="none">
              <a:solidFill>
                <a:srgbClr val="000000"/>
              </a:solidFill>
              <a:effectLst/>
              <a:uFillTx/>
              <a:latin typeface="Times New Roman"/>
            </a:endParaRPr>
          </a:p>
        </p:txBody>
      </p:sp>
      <p:sp>
        <p:nvSpPr>
          <p:cNvPr id="44" name=""/>
          <p:cNvSpPr/>
          <p:nvPr/>
        </p:nvSpPr>
        <p:spPr>
          <a:xfrm>
            <a:off x="933480" y="3500280"/>
            <a:ext cx="2152800" cy="1258920"/>
          </a:xfrm>
          <a:prstGeom prst="flowChartMagneticDisk">
            <a:avLst/>
          </a:prstGeom>
          <a:solidFill>
            <a:srgbClr val="ffb310"/>
          </a:solidFill>
          <a:ln w="9360">
            <a:solidFill>
              <a:srgbClr val="000000"/>
            </a:solidFill>
            <a:miter/>
          </a:ln>
        </p:spPr>
        <p:style>
          <a:lnRef idx="0"/>
          <a:fillRef idx="0"/>
          <a:effectRef idx="0"/>
          <a:fontRef idx="minor"/>
        </p:style>
        <p:txBody>
          <a:bodyPr lIns="0" rIns="0" tIns="0" bIns="0" anchor="ctr">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Natural Gas Transmission</a:t>
            </a:r>
            <a:endParaRPr b="0" lang="en-US" sz="12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Exploration &amp; Production</a:t>
            </a:r>
            <a:endParaRPr b="0" lang="en-US" sz="1200" strike="noStrike" u="none">
              <a:solidFill>
                <a:srgbClr val="000000"/>
              </a:solidFill>
              <a:effectLst/>
              <a:uFillTx/>
              <a:latin typeface="Times New Roman"/>
            </a:endParaRPr>
          </a:p>
        </p:txBody>
      </p:sp>
      <p:sp>
        <p:nvSpPr>
          <p:cNvPr id="45" name=""/>
          <p:cNvSpPr/>
          <p:nvPr/>
        </p:nvSpPr>
        <p:spPr>
          <a:xfrm>
            <a:off x="1193760" y="3115800"/>
            <a:ext cx="1643760" cy="366120"/>
          </a:xfrm>
          <a:prstGeom prst="rect">
            <a:avLst/>
          </a:prstGeom>
          <a:noFill/>
          <a:ln w="0">
            <a:noFill/>
          </a:ln>
        </p:spPr>
        <p:style>
          <a:lnRef idx="0"/>
          <a:fillRef idx="0"/>
          <a:effectRef idx="0"/>
          <a:fontRef idx="minor"/>
        </p:style>
        <p:txBody>
          <a:bodyPr wrap="none" lIns="0" rIns="0" tIns="0" bIns="0" anchor="ctr">
            <a:spAutoFit/>
          </a:bodyPr>
          <a:p>
            <a:pPr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Enron 1985</a:t>
            </a:r>
            <a:endParaRPr b="0" lang="en-US" sz="2400" strike="noStrike" u="none">
              <a:solidFill>
                <a:srgbClr val="000000"/>
              </a:solidFill>
              <a:effectLst/>
              <a:uFillTx/>
              <a:latin typeface="Times New Roman"/>
            </a:endParaRPr>
          </a:p>
        </p:txBody>
      </p:sp>
      <p:sp>
        <p:nvSpPr>
          <p:cNvPr id="46" name=""/>
          <p:cNvSpPr/>
          <p:nvPr/>
        </p:nvSpPr>
        <p:spPr>
          <a:xfrm>
            <a:off x="893880" y="4813200"/>
            <a:ext cx="2312640" cy="274680"/>
          </a:xfrm>
          <a:prstGeom prst="rect">
            <a:avLst/>
          </a:prstGeom>
          <a:noFill/>
          <a:ln w="0">
            <a:noFill/>
          </a:ln>
        </p:spPr>
        <p:style>
          <a:lnRef idx="0"/>
          <a:fillRef idx="0"/>
          <a:effectRef idx="0"/>
          <a:fontRef idx="minor"/>
        </p:style>
        <p:txBody>
          <a:bodyPr wrap="none" lIns="0" rIns="0" tIns="0" bIns="0" anchor="ctr">
            <a:spAutoFit/>
          </a:bodyPr>
          <a:p>
            <a:pPr algn="ctr">
              <a:lnSpc>
                <a:spcPct val="100000"/>
              </a:lnSpc>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 Billion Market Cap</a:t>
            </a:r>
            <a:endParaRPr b="0" lang="en-US" sz="1800" strike="noStrike" u="none">
              <a:solidFill>
                <a:srgbClr val="000000"/>
              </a:solidFill>
              <a:effectLst/>
              <a:uFillTx/>
              <a:latin typeface="Times New Roman"/>
            </a:endParaRPr>
          </a:p>
        </p:txBody>
      </p:sp>
      <p:sp>
        <p:nvSpPr>
          <p:cNvPr id="47" name=""/>
          <p:cNvSpPr/>
          <p:nvPr/>
        </p:nvSpPr>
        <p:spPr>
          <a:xfrm>
            <a:off x="6008760" y="982080"/>
            <a:ext cx="1863360" cy="922320"/>
          </a:xfrm>
          <a:prstGeom prst="rect">
            <a:avLst/>
          </a:prstGeom>
          <a:noFill/>
          <a:ln w="0">
            <a:noFill/>
          </a:ln>
        </p:spPr>
        <p:style>
          <a:lnRef idx="0"/>
          <a:fillRef idx="0"/>
          <a:effectRef idx="0"/>
          <a:fontRef idx="minor"/>
        </p:style>
        <p:txBody>
          <a:bodyPr wrap="none" lIns="0" rIns="0" tIns="0" bIns="0" anchor="ctr">
            <a:spAutoFit/>
          </a:bodyPr>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Enron Today</a:t>
            </a:r>
            <a:endParaRPr b="0" lang="en-US" sz="2400" strike="noStrike" u="none">
              <a:solidFill>
                <a:srgbClr val="000000"/>
              </a:solidFill>
              <a:effectLst/>
              <a:uFillTx/>
              <a:latin typeface="Times New Roman"/>
            </a:endParaRPr>
          </a:p>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pic>
        <p:nvPicPr>
          <p:cNvPr id="48" name="building" descr=""/>
          <p:cNvPicPr/>
          <p:nvPr/>
        </p:nvPicPr>
        <p:blipFill>
          <a:blip r:embed="rId1"/>
          <a:stretch/>
        </p:blipFill>
        <p:spPr>
          <a:xfrm>
            <a:off x="5570640" y="1442880"/>
            <a:ext cx="2520720" cy="4685040"/>
          </a:xfrm>
          <a:prstGeom prst="rect">
            <a:avLst/>
          </a:prstGeom>
          <a:noFill/>
          <a:ln w="0">
            <a:noFill/>
          </a:ln>
        </p:spPr>
      </p:pic>
      <p:sp>
        <p:nvSpPr>
          <p:cNvPr id="49" name=""/>
          <p:cNvSpPr/>
          <p:nvPr/>
        </p:nvSpPr>
        <p:spPr>
          <a:xfrm>
            <a:off x="5810400" y="1660680"/>
            <a:ext cx="2108160" cy="4641840"/>
          </a:xfrm>
          <a:prstGeom prst="rect">
            <a:avLst/>
          </a:prstGeom>
          <a:noFill/>
          <a:ln w="0">
            <a:noFill/>
          </a:ln>
        </p:spPr>
        <p:style>
          <a:lnRef idx="0"/>
          <a:fillRef idx="0"/>
          <a:effectRef idx="0"/>
          <a:fontRef idx="minor"/>
        </p:style>
        <p:txBody>
          <a:bodyPr wrap="none"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Power Trading</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 Trading</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Powerplant Construction</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Weather Derivatives</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Pulp &amp; Paper Derivatives</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Broadband Services</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Energy Outsourcing</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Gas Transportation Services</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e-Commerce Initiatives</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50" name=""/>
          <p:cNvSpPr/>
          <p:nvPr/>
        </p:nvSpPr>
        <p:spPr>
          <a:xfrm flipV="1">
            <a:off x="3166920" y="2788920"/>
            <a:ext cx="2592360" cy="1049400"/>
          </a:xfrm>
          <a:prstGeom prst="line">
            <a:avLst/>
          </a:prstGeom>
          <a:ln w="7632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1F56B9E9-AC79-49C5-BBF5-EB536C2801B8}"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Achievements and Awards</a:t>
            </a:r>
            <a:endParaRPr b="0" lang="en-US" sz="3000" strike="noStrike" u="none">
              <a:solidFill>
                <a:srgbClr val="000000"/>
              </a:solidFill>
              <a:effectLst/>
              <a:uFillTx/>
              <a:latin typeface="Arial Black"/>
            </a:endParaRPr>
          </a:p>
        </p:txBody>
      </p:sp>
      <p:sp>
        <p:nvSpPr>
          <p:cNvPr id="52" name="PlaceHolder 2"/>
          <p:cNvSpPr>
            <a:spLocks noGrp="1"/>
          </p:cNvSpPr>
          <p:nvPr>
            <p:ph/>
          </p:nvPr>
        </p:nvSpPr>
        <p:spPr>
          <a:xfrm>
            <a:off x="469440" y="1117440"/>
            <a:ext cx="8318520" cy="4114800"/>
          </a:xfrm>
          <a:prstGeom prst="rect">
            <a:avLst/>
          </a:prstGeom>
          <a:noFill/>
          <a:ln w="0">
            <a:noFill/>
          </a:ln>
        </p:spPr>
        <p:txBody>
          <a:bodyPr lIns="90000" rIns="90000" tIns="46800" bIns="46800" anchor="t">
            <a:normAutofit/>
          </a:bodyPr>
          <a:p>
            <a:pPr>
              <a:spcBef>
                <a:spcPts val="451"/>
              </a:spcBef>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 Fortune</a:t>
            </a:r>
            <a:r>
              <a:rPr b="1" lang="en-US" sz="1800" strike="noStrike" u="none">
                <a:solidFill>
                  <a:srgbClr val="000000"/>
                </a:solidFill>
                <a:effectLst/>
                <a:uFillTx/>
                <a:latin typeface="Arial"/>
              </a:rPr>
              <a:t> Magazine Most Innovative Company of the Year (1996 – 2001)</a:t>
            </a:r>
            <a:endParaRPr b="1" lang="en-US" sz="1800" strike="noStrike" u="none">
              <a:solidFill>
                <a:srgbClr val="000000"/>
              </a:solidFill>
              <a:effectLst/>
              <a:uFillTx/>
              <a:latin typeface="Arial"/>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a:spcBef>
                <a:spcPts val="451"/>
              </a:spcBef>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Among the </a:t>
            </a:r>
            <a:r>
              <a:rPr b="1" i="1" lang="en-US" sz="1800" strike="noStrike" u="none">
                <a:solidFill>
                  <a:srgbClr val="000000"/>
                </a:solidFill>
                <a:effectLst/>
                <a:uFillTx/>
                <a:latin typeface="Arial"/>
              </a:rPr>
              <a:t>Fortune </a:t>
            </a:r>
            <a:r>
              <a:rPr b="1" lang="en-US" sz="1800" strike="noStrike" u="none">
                <a:solidFill>
                  <a:srgbClr val="000000"/>
                </a:solidFill>
                <a:effectLst/>
                <a:uFillTx/>
                <a:latin typeface="Arial"/>
              </a:rPr>
              <a:t>Most Admired Companies (2000)</a:t>
            </a:r>
            <a:endParaRPr b="1" lang="en-US" sz="1800" strike="noStrike" u="none">
              <a:solidFill>
                <a:srgbClr val="000000"/>
              </a:solidFill>
              <a:effectLst/>
              <a:uFillTx/>
              <a:latin typeface="Arial"/>
            </a:endParaRPr>
          </a:p>
          <a:p>
            <a:pPr lvl="1" marL="743040" indent="-285840">
              <a:spcBef>
                <a:spcPts val="451"/>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 In Quality of Management</a:t>
            </a:r>
            <a:endParaRPr b="1" lang="en-US" sz="1800" strike="noStrike" u="none">
              <a:solidFill>
                <a:srgbClr val="000000"/>
              </a:solidFill>
              <a:effectLst/>
              <a:uFillTx/>
              <a:latin typeface="Arial"/>
            </a:endParaRPr>
          </a:p>
          <a:p>
            <a:pPr lvl="1" marL="743040" indent="-285840">
              <a:spcBef>
                <a:spcPts val="451"/>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 In Ability to Attract, Develop, and Retain Employee Talent</a:t>
            </a:r>
            <a:endParaRPr b="1" lang="en-US" sz="1800" strike="noStrike" u="none">
              <a:solidFill>
                <a:srgbClr val="000000"/>
              </a:solidFill>
              <a:effectLst/>
              <a:uFillTx/>
              <a:latin typeface="Arial"/>
            </a:endParaRPr>
          </a:p>
          <a:p>
            <a:pPr lvl="1" marL="743040" indent="-285840">
              <a:spcBef>
                <a:spcPts val="451"/>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Overall top-rated energy company</a:t>
            </a:r>
            <a:endParaRPr b="1" lang="en-US" sz="1800" strike="noStrike" u="none">
              <a:solidFill>
                <a:srgbClr val="000000"/>
              </a:solidFill>
              <a:effectLst/>
              <a:uFillTx/>
              <a:latin typeface="Arial"/>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a:spcBef>
                <a:spcPts val="451"/>
              </a:spcBef>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i="1" lang="en-US" sz="1800" strike="noStrike" u="none">
                <a:solidFill>
                  <a:srgbClr val="000000"/>
                </a:solidFill>
                <a:effectLst/>
                <a:uFillTx/>
                <a:latin typeface="Arial"/>
              </a:rPr>
              <a:t>FT Energy</a:t>
            </a:r>
            <a:r>
              <a:rPr b="1" lang="en-US" sz="1800" strike="noStrike" u="none">
                <a:solidFill>
                  <a:srgbClr val="000000"/>
                </a:solidFill>
                <a:effectLst/>
                <a:uFillTx/>
                <a:latin typeface="Arial"/>
              </a:rPr>
              <a:t> Energy Company of the Year (2000)</a:t>
            </a:r>
            <a:endParaRPr b="1" lang="en-US" sz="1800" strike="noStrike" u="none">
              <a:solidFill>
                <a:srgbClr val="000000"/>
              </a:solidFill>
              <a:effectLst/>
              <a:uFillTx/>
              <a:latin typeface="Arial"/>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a:spcBef>
                <a:spcPts val="451"/>
              </a:spcBef>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i="1" lang="en-US" sz="1800" strike="noStrike" u="none">
                <a:solidFill>
                  <a:srgbClr val="000000"/>
                </a:solidFill>
                <a:effectLst/>
                <a:uFillTx/>
                <a:latin typeface="Arial"/>
              </a:rPr>
              <a:t>Risk</a:t>
            </a:r>
            <a:r>
              <a:rPr b="1" lang="en-US" sz="1800" strike="noStrike" u="none">
                <a:solidFill>
                  <a:srgbClr val="000000"/>
                </a:solidFill>
                <a:effectLst/>
                <a:uFillTx/>
                <a:latin typeface="Arial"/>
              </a:rPr>
              <a:t> Magazine Energy/Commodity Derivatives House of the Year (1999)</a:t>
            </a:r>
            <a:endParaRPr b="1" lang="en-US" sz="1800" strike="noStrike" u="none">
              <a:solidFill>
                <a:srgbClr val="000000"/>
              </a:solidFill>
              <a:effectLst/>
              <a:uFillTx/>
              <a:latin typeface="Arial"/>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a:spcBef>
                <a:spcPts val="451"/>
              </a:spcBef>
              <a:buClr>
                <a:srgbClr val="33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i="1" lang="en-US" sz="1800" strike="noStrike" u="none">
                <a:solidFill>
                  <a:srgbClr val="000000"/>
                </a:solidFill>
                <a:effectLst/>
                <a:uFillTx/>
                <a:latin typeface="Arial"/>
              </a:rPr>
              <a:t>Global Finance</a:t>
            </a:r>
            <a:r>
              <a:rPr b="1" lang="en-US" sz="1800" strike="noStrike" u="none">
                <a:solidFill>
                  <a:srgbClr val="000000"/>
                </a:solidFill>
                <a:effectLst/>
                <a:uFillTx/>
                <a:latin typeface="Arial"/>
              </a:rPr>
              <a:t> Best Global Energy Company (1999)</a:t>
            </a:r>
            <a:endParaRPr b="1" lang="en-US" sz="18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p:txBody>
      </p:sp>
      <p:pic>
        <p:nvPicPr>
          <p:cNvPr id="53" name="collage_exec" descr="Executive"/>
          <p:cNvPicPr/>
          <p:nvPr/>
        </p:nvPicPr>
        <p:blipFill>
          <a:blip r:embed="rId1"/>
          <a:stretch/>
        </p:blipFill>
        <p:spPr>
          <a:xfrm>
            <a:off x="612720" y="5530680"/>
            <a:ext cx="7132680" cy="903600"/>
          </a:xfrm>
          <a:prstGeom prst="rect">
            <a:avLst/>
          </a:prstGeom>
          <a:noFill/>
          <a:ln w="0">
            <a:noFill/>
          </a:ln>
        </p:spPr>
      </p:pic>
      <p:sp>
        <p:nvSpPr>
          <p:cNvPr id="4" name="PlaceHolder 3"/>
          <p:cNvSpPr>
            <a:spLocks noGrp="1"/>
          </p:cNvSpPr>
          <p:nvPr>
            <p:ph type="sldNum" idx="1"/>
          </p:nvPr>
        </p:nvSpPr>
        <p:spPr/>
        <p:txBody>
          <a:bodyPr/>
          <a:p>
            <a:fld id="{56FCFAF5-5B02-4F72-9D40-D8B38AADF7E6}"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4" name=""/>
          <p:cNvGrpSpPr/>
          <p:nvPr/>
        </p:nvGrpSpPr>
        <p:grpSpPr>
          <a:xfrm>
            <a:off x="304920" y="869760"/>
            <a:ext cx="8458200" cy="2148120"/>
            <a:chOff x="304920" y="869760"/>
            <a:chExt cx="8458200" cy="2148120"/>
          </a:xfrm>
        </p:grpSpPr>
        <p:sp>
          <p:nvSpPr>
            <p:cNvPr id="55" name=""/>
            <p:cNvSpPr/>
            <p:nvPr/>
          </p:nvSpPr>
          <p:spPr>
            <a:xfrm>
              <a:off x="304920" y="1717560"/>
              <a:ext cx="1828800" cy="1300320"/>
            </a:xfrm>
            <a:prstGeom prst="roundRect">
              <a:avLst>
                <a:gd name="adj" fmla="val 16667"/>
              </a:avLst>
            </a:prstGeom>
            <a:solidFill>
              <a:srgbClr val="ffffff"/>
            </a:solidFill>
            <a:ln w="0">
              <a:noFill/>
            </a:ln>
            <a:effectLst>
              <a:outerShdw dist="71785" dir="2700000" blurRad="0" rotWithShape="0">
                <a:srgbClr val="3333cc"/>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Transportation</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&amp;</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Distribution</a:t>
              </a:r>
              <a:endParaRPr b="0" lang="en-US" sz="1800" strike="noStrike" u="none">
                <a:solidFill>
                  <a:srgbClr val="000000"/>
                </a:solidFill>
                <a:effectLst/>
                <a:uFillTx/>
                <a:latin typeface="Times New Roman"/>
              </a:endParaRPr>
            </a:p>
          </p:txBody>
        </p:sp>
        <p:sp>
          <p:nvSpPr>
            <p:cNvPr id="56" name=""/>
            <p:cNvSpPr/>
            <p:nvPr/>
          </p:nvSpPr>
          <p:spPr>
            <a:xfrm>
              <a:off x="4724280" y="1717560"/>
              <a:ext cx="1828800" cy="1300320"/>
            </a:xfrm>
            <a:prstGeom prst="roundRect">
              <a:avLst>
                <a:gd name="adj" fmla="val 16667"/>
              </a:avLst>
            </a:prstGeom>
            <a:solidFill>
              <a:srgbClr val="ffffff"/>
            </a:solidFill>
            <a:ln w="0">
              <a:noFill/>
            </a:ln>
            <a:effectLst>
              <a:outerShdw dist="71785" dir="2700000" blurRad="0" rotWithShape="0">
                <a:srgbClr val="3333cc"/>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Retail</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Energy</a:t>
              </a:r>
              <a:endParaRPr b="0" lang="en-US" sz="1800" strike="noStrike" u="none">
                <a:solidFill>
                  <a:srgbClr val="000000"/>
                </a:solidFill>
                <a:effectLst/>
                <a:uFillTx/>
                <a:latin typeface="Times New Roman"/>
              </a:endParaRPr>
            </a:p>
          </p:txBody>
        </p:sp>
        <p:sp>
          <p:nvSpPr>
            <p:cNvPr id="57" name=""/>
            <p:cNvSpPr/>
            <p:nvPr/>
          </p:nvSpPr>
          <p:spPr>
            <a:xfrm>
              <a:off x="2514600" y="1717560"/>
              <a:ext cx="1828800" cy="1300320"/>
            </a:xfrm>
            <a:prstGeom prst="roundRect">
              <a:avLst>
                <a:gd name="adj" fmla="val 16667"/>
              </a:avLst>
            </a:prstGeom>
            <a:solidFill>
              <a:srgbClr val="3333cc"/>
            </a:solidFill>
            <a:ln w="0">
              <a:noFill/>
            </a:ln>
            <a:effectLst>
              <a:outerShdw dist="71785" dir="2700000" blurRad="0" rotWithShape="0">
                <a:srgbClr val="80808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Wholesale</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Services</a:t>
              </a:r>
              <a:endParaRPr b="0" lang="en-US" sz="1800" strike="noStrike" u="none">
                <a:solidFill>
                  <a:srgbClr val="000000"/>
                </a:solidFill>
                <a:effectLst/>
                <a:uFillTx/>
                <a:latin typeface="Times New Roman"/>
              </a:endParaRPr>
            </a:p>
          </p:txBody>
        </p:sp>
        <p:sp>
          <p:nvSpPr>
            <p:cNvPr id="58" name=""/>
            <p:cNvSpPr/>
            <p:nvPr/>
          </p:nvSpPr>
          <p:spPr>
            <a:xfrm>
              <a:off x="6934320" y="1717560"/>
              <a:ext cx="1828800" cy="1300320"/>
            </a:xfrm>
            <a:prstGeom prst="roundRect">
              <a:avLst>
                <a:gd name="adj" fmla="val 16667"/>
              </a:avLst>
            </a:prstGeom>
            <a:solidFill>
              <a:srgbClr val="ffffff"/>
            </a:solidFill>
            <a:ln w="0">
              <a:noFill/>
            </a:ln>
            <a:effectLst>
              <a:outerShdw dist="71785" dir="2700000" blurRad="0" rotWithShape="0">
                <a:srgbClr val="3333cc"/>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Broadband</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Services</a:t>
              </a:r>
              <a:endParaRPr b="0" lang="en-US" sz="1800" strike="noStrike" u="none">
                <a:solidFill>
                  <a:srgbClr val="000000"/>
                </a:solidFill>
                <a:effectLst/>
                <a:uFillTx/>
                <a:latin typeface="Times New Roman"/>
              </a:endParaRPr>
            </a:p>
          </p:txBody>
        </p:sp>
        <p:cxnSp>
          <p:nvCxnSpPr>
            <p:cNvPr id="59" name=""/>
            <p:cNvCxnSpPr>
              <a:stCxn id="58" idx="0"/>
            </p:cNvCxnSpPr>
            <p:nvPr/>
          </p:nvCxnSpPr>
          <p:spPr>
            <a:xfrm flipV="1" rot="16200000">
              <a:off x="5859360" y="-272160"/>
              <a:ext cx="848160" cy="3131280"/>
            </a:xfrm>
            <a:prstGeom prst="bentConnector3">
              <a:avLst>
                <a:gd name="adj1" fmla="val 49978"/>
              </a:avLst>
            </a:prstGeom>
            <a:ln w="12600">
              <a:solidFill>
                <a:srgbClr val="000000"/>
              </a:solidFill>
              <a:miter/>
            </a:ln>
          </p:spPr>
        </p:cxnSp>
        <p:cxnSp>
          <p:nvCxnSpPr>
            <p:cNvPr id="60" name=""/>
            <p:cNvCxnSpPr>
              <a:stCxn id="55" idx="0"/>
            </p:cNvCxnSpPr>
            <p:nvPr/>
          </p:nvCxnSpPr>
          <p:spPr>
            <a:xfrm flipH="1" flipV="1" rot="5400000">
              <a:off x="2544480" y="-456120"/>
              <a:ext cx="848160" cy="3499560"/>
            </a:xfrm>
            <a:prstGeom prst="bentConnector3">
              <a:avLst>
                <a:gd name="adj1" fmla="val 49978"/>
              </a:avLst>
            </a:prstGeom>
            <a:ln w="12600">
              <a:solidFill>
                <a:srgbClr val="000000"/>
              </a:solidFill>
              <a:miter/>
            </a:ln>
          </p:spPr>
        </p:cxnSp>
        <p:cxnSp>
          <p:nvCxnSpPr>
            <p:cNvPr id="61" name=""/>
            <p:cNvCxnSpPr>
              <a:stCxn id="57" idx="0"/>
            </p:cNvCxnSpPr>
            <p:nvPr/>
          </p:nvCxnSpPr>
          <p:spPr>
            <a:xfrm flipH="1" flipV="1" rot="5400000">
              <a:off x="3649320" y="648720"/>
              <a:ext cx="848160" cy="1289880"/>
            </a:xfrm>
            <a:prstGeom prst="bentConnector3">
              <a:avLst>
                <a:gd name="adj1" fmla="val 49978"/>
              </a:avLst>
            </a:prstGeom>
            <a:ln w="12600">
              <a:solidFill>
                <a:srgbClr val="000000"/>
              </a:solidFill>
              <a:miter/>
            </a:ln>
          </p:spPr>
        </p:cxnSp>
        <p:cxnSp>
          <p:nvCxnSpPr>
            <p:cNvPr id="62" name=""/>
            <p:cNvCxnSpPr>
              <a:stCxn id="56" idx="0"/>
            </p:cNvCxnSpPr>
            <p:nvPr/>
          </p:nvCxnSpPr>
          <p:spPr>
            <a:xfrm flipV="1" rot="16200000">
              <a:off x="4754160" y="833040"/>
              <a:ext cx="848160" cy="921240"/>
            </a:xfrm>
            <a:prstGeom prst="bentConnector3">
              <a:avLst>
                <a:gd name="adj1" fmla="val 49978"/>
              </a:avLst>
            </a:prstGeom>
            <a:ln w="12600">
              <a:solidFill>
                <a:srgbClr val="000000"/>
              </a:solidFill>
              <a:miter/>
            </a:ln>
          </p:spPr>
        </p:cxnSp>
      </p:grpSp>
      <p:grpSp>
        <p:nvGrpSpPr>
          <p:cNvPr id="63" name=""/>
          <p:cNvGrpSpPr/>
          <p:nvPr/>
        </p:nvGrpSpPr>
        <p:grpSpPr>
          <a:xfrm>
            <a:off x="374760" y="3213000"/>
            <a:ext cx="8769240" cy="947880"/>
            <a:chOff x="374760" y="3213000"/>
            <a:chExt cx="8769240" cy="947880"/>
          </a:xfrm>
        </p:grpSpPr>
        <p:sp>
          <p:nvSpPr>
            <p:cNvPr id="64" name=""/>
            <p:cNvSpPr/>
            <p:nvPr/>
          </p:nvSpPr>
          <p:spPr>
            <a:xfrm>
              <a:off x="374760" y="3213000"/>
              <a:ext cx="1950840" cy="947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 </a:t>
              </a:r>
              <a:br>
                <a:rPr sz="1400"/>
              </a:br>
              <a:r>
                <a:rPr b="1" lang="en-US" sz="1400" strike="noStrike" u="none">
                  <a:solidFill>
                    <a:srgbClr val="000000"/>
                  </a:solidFill>
                  <a:effectLst/>
                  <a:uFillTx/>
                  <a:latin typeface="Arial"/>
                </a:rPr>
                <a:t>Transportation and Electric Distribution</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65" name=""/>
            <p:cNvSpPr/>
            <p:nvPr/>
          </p:nvSpPr>
          <p:spPr>
            <a:xfrm>
              <a:off x="2459160" y="3213000"/>
              <a:ext cx="2166840" cy="734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Marketing and Delivery </a:t>
              </a:r>
              <a:endParaRPr b="0" lang="en-US" sz="1400" strike="noStrike" u="none">
                <a:solidFill>
                  <a:srgbClr val="000000"/>
                </a:solidFill>
                <a:effectLst/>
                <a:uFillTx/>
                <a:latin typeface="Times New Roman"/>
              </a:endParaRPr>
            </a:p>
            <a:p>
              <a:pPr>
                <a:lnSpc>
                  <a:spcPct val="100000"/>
                </a:lnSpc>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of Commodities       Worldwide</a:t>
              </a:r>
              <a:endParaRPr b="0" lang="en-US" sz="1400" strike="noStrike" u="none">
                <a:solidFill>
                  <a:srgbClr val="000000"/>
                </a:solidFill>
                <a:effectLst/>
                <a:uFillTx/>
                <a:latin typeface="Times New Roman"/>
              </a:endParaRPr>
            </a:p>
          </p:txBody>
        </p:sp>
        <p:sp>
          <p:nvSpPr>
            <p:cNvPr id="66" name=""/>
            <p:cNvSpPr/>
            <p:nvPr/>
          </p:nvSpPr>
          <p:spPr>
            <a:xfrm>
              <a:off x="4768920" y="3213000"/>
              <a:ext cx="1964160" cy="7344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Energy Outsourcing</a:t>
              </a:r>
              <a:br>
                <a:rPr sz="1400"/>
              </a:br>
              <a:r>
                <a:rPr b="1" lang="en-US" sz="1400" strike="noStrike" u="none">
                  <a:solidFill>
                    <a:srgbClr val="000000"/>
                  </a:solidFill>
                  <a:effectLst/>
                  <a:uFillTx/>
                  <a:latin typeface="Arial"/>
                </a:rPr>
                <a:t>to Commercial and </a:t>
              </a:r>
              <a:br>
                <a:rPr sz="1400"/>
              </a:br>
              <a:r>
                <a:rPr b="1" lang="en-US" sz="1400" strike="noStrike" u="none">
                  <a:solidFill>
                    <a:srgbClr val="000000"/>
                  </a:solidFill>
                  <a:effectLst/>
                  <a:uFillTx/>
                  <a:latin typeface="Arial"/>
                </a:rPr>
                <a:t>Industrial Customers</a:t>
              </a:r>
              <a:endParaRPr b="0" lang="en-US" sz="1400" strike="noStrike" u="none">
                <a:solidFill>
                  <a:srgbClr val="000000"/>
                </a:solidFill>
                <a:effectLst/>
                <a:uFillTx/>
                <a:latin typeface="Times New Roman"/>
              </a:endParaRPr>
            </a:p>
          </p:txBody>
        </p:sp>
        <p:sp>
          <p:nvSpPr>
            <p:cNvPr id="67" name=""/>
            <p:cNvSpPr/>
            <p:nvPr/>
          </p:nvSpPr>
          <p:spPr>
            <a:xfrm>
              <a:off x="7010280" y="3213000"/>
              <a:ext cx="2133720" cy="734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Bandwidth Intermediation and Content Services</a:t>
              </a:r>
              <a:endParaRPr b="0" lang="en-US" sz="1400" strike="noStrike" u="none">
                <a:solidFill>
                  <a:srgbClr val="000000"/>
                </a:solidFill>
                <a:effectLst/>
                <a:uFillTx/>
                <a:latin typeface="Times New Roman"/>
              </a:endParaRPr>
            </a:p>
          </p:txBody>
        </p:sp>
      </p:grpSp>
      <p:grpSp>
        <p:nvGrpSpPr>
          <p:cNvPr id="68" name=""/>
          <p:cNvGrpSpPr/>
          <p:nvPr/>
        </p:nvGrpSpPr>
        <p:grpSpPr>
          <a:xfrm>
            <a:off x="374760" y="3970440"/>
            <a:ext cx="8329680" cy="2826000"/>
            <a:chOff x="374760" y="3970440"/>
            <a:chExt cx="8329680" cy="2826000"/>
          </a:xfrm>
        </p:grpSpPr>
        <p:sp>
          <p:nvSpPr>
            <p:cNvPr id="69" name=""/>
            <p:cNvSpPr/>
            <p:nvPr/>
          </p:nvSpPr>
          <p:spPr>
            <a:xfrm>
              <a:off x="374760" y="3970440"/>
              <a:ext cx="1950840" cy="2313720"/>
            </a:xfrm>
            <a:prstGeom prst="rect">
              <a:avLst/>
            </a:prstGeom>
            <a:noFill/>
            <a:ln w="0">
              <a:noFill/>
            </a:ln>
          </p:spPr>
          <p:style>
            <a:lnRef idx="0"/>
            <a:fillRef idx="0"/>
            <a:effectRef idx="0"/>
            <a:fontRef idx="minor"/>
          </p:style>
          <p:txBody>
            <a:bodyPr lIns="90000" rIns="90000" tIns="46800" bIns="46800" anchor="t">
              <a:spAutoFit/>
            </a:bodyPr>
            <a:p>
              <a:pPr marL="115920" indent="-115920">
                <a:lnSpc>
                  <a:spcPct val="10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Portland General</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Northern Border</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Northern Natural      Gas</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Transwestern</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Florida Gas Transmission</a:t>
              </a:r>
              <a:endParaRPr b="0" lang="en-US" sz="1400" strike="noStrike" u="none">
                <a:solidFill>
                  <a:srgbClr val="000000"/>
                </a:solidFill>
                <a:effectLst/>
                <a:uFillTx/>
                <a:latin typeface="Times New Roman"/>
              </a:endParaRPr>
            </a:p>
            <a:p>
              <a:pPr marL="115920" indent="-115920">
                <a:lnSpc>
                  <a:spcPct val="100000"/>
                </a:lnSpc>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70" name=""/>
            <p:cNvSpPr/>
            <p:nvPr/>
          </p:nvSpPr>
          <p:spPr>
            <a:xfrm>
              <a:off x="2459160" y="3970440"/>
              <a:ext cx="1950840" cy="2826000"/>
            </a:xfrm>
            <a:prstGeom prst="rect">
              <a:avLst/>
            </a:prstGeom>
            <a:noFill/>
            <a:ln w="0">
              <a:noFill/>
            </a:ln>
          </p:spPr>
          <p:style>
            <a:lnRef idx="0"/>
            <a:fillRef idx="0"/>
            <a:effectRef idx="0"/>
            <a:fontRef idx="minor"/>
          </p:style>
          <p:txBody>
            <a:bodyPr lIns="90000" rIns="90000" tIns="46800" bIns="46800" anchor="t">
              <a:spAutoFit/>
            </a:bodyPr>
            <a:p>
              <a:pPr marL="115920" indent="-115920">
                <a:lnSpc>
                  <a:spcPct val="100000"/>
                </a:lnSpc>
                <a:buClr>
                  <a:srgbClr val="ff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ff0000"/>
                  </a:solidFill>
                  <a:effectLst/>
                  <a:uFillTx/>
                  <a:latin typeface="Arial"/>
                </a:rPr>
                <a:t>Enron North America</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Enron Online</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Enron Europe</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Japan &amp; Australia</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Global Markets</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Industrial Markets</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Emerging Markets</a:t>
              </a:r>
              <a:endParaRPr b="0" lang="en-US" sz="1400" strike="noStrike" u="none">
                <a:solidFill>
                  <a:srgbClr val="000000"/>
                </a:solidFill>
                <a:effectLst/>
                <a:uFillTx/>
                <a:latin typeface="Times New Roman"/>
              </a:endParaRPr>
            </a:p>
            <a:p>
              <a:pPr marL="115920" indent="-115920">
                <a:lnSpc>
                  <a:spcPct val="14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Enron Wind</a:t>
              </a:r>
              <a:endParaRPr b="0" lang="en-US" sz="1400" strike="noStrike" u="none">
                <a:solidFill>
                  <a:srgbClr val="000000"/>
                </a:solidFill>
                <a:effectLst/>
                <a:uFillTx/>
                <a:latin typeface="Times New Roman"/>
              </a:endParaRPr>
            </a:p>
            <a:p>
              <a:pPr marL="115920" indent="-115920">
                <a:lnSpc>
                  <a:spcPct val="100000"/>
                </a:lnSpc>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71" name=""/>
            <p:cNvSpPr/>
            <p:nvPr/>
          </p:nvSpPr>
          <p:spPr>
            <a:xfrm>
              <a:off x="4772160" y="3970440"/>
              <a:ext cx="1752480" cy="520920"/>
            </a:xfrm>
            <a:prstGeom prst="rect">
              <a:avLst/>
            </a:prstGeom>
            <a:noFill/>
            <a:ln w="0">
              <a:noFill/>
            </a:ln>
          </p:spPr>
          <p:style>
            <a:lnRef idx="0"/>
            <a:fillRef idx="0"/>
            <a:effectRef idx="0"/>
            <a:fontRef idx="minor"/>
          </p:style>
          <p:txBody>
            <a:bodyPr lIns="90000" rIns="90000" tIns="46800" bIns="46800" anchor="t">
              <a:spAutoFit/>
            </a:bodyPr>
            <a:p>
              <a:pPr marL="115920" indent="-115920">
                <a:lnSpc>
                  <a:spcPct val="10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Enron Energy Services</a:t>
              </a:r>
              <a:endParaRPr b="0" lang="en-US" sz="1400" strike="noStrike" u="none">
                <a:solidFill>
                  <a:srgbClr val="000000"/>
                </a:solidFill>
                <a:effectLst/>
                <a:uFillTx/>
                <a:latin typeface="Times New Roman"/>
              </a:endParaRPr>
            </a:p>
          </p:txBody>
        </p:sp>
        <p:sp>
          <p:nvSpPr>
            <p:cNvPr id="72" name=""/>
            <p:cNvSpPr/>
            <p:nvPr/>
          </p:nvSpPr>
          <p:spPr>
            <a:xfrm>
              <a:off x="7010280" y="3970440"/>
              <a:ext cx="1694160" cy="520920"/>
            </a:xfrm>
            <a:prstGeom prst="rect">
              <a:avLst/>
            </a:prstGeom>
            <a:noFill/>
            <a:ln w="0">
              <a:noFill/>
            </a:ln>
          </p:spPr>
          <p:style>
            <a:lnRef idx="0"/>
            <a:fillRef idx="0"/>
            <a:effectRef idx="0"/>
            <a:fontRef idx="minor"/>
          </p:style>
          <p:txBody>
            <a:bodyPr lIns="90000" rIns="90000" tIns="46800" bIns="46800" anchor="t">
              <a:spAutoFit/>
            </a:bodyPr>
            <a:p>
              <a:pPr marL="115920" indent="-115920">
                <a:lnSpc>
                  <a:spcPct val="100000"/>
                </a:lnSpc>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Enron Broadband Services</a:t>
              </a:r>
              <a:endParaRPr b="0" lang="en-US" sz="1400" strike="noStrike" u="none">
                <a:solidFill>
                  <a:srgbClr val="000000"/>
                </a:solidFill>
                <a:effectLst/>
                <a:uFillTx/>
                <a:latin typeface="Times New Roman"/>
              </a:endParaRPr>
            </a:p>
          </p:txBody>
        </p:sp>
      </p:grpSp>
      <p:sp>
        <p:nvSpPr>
          <p:cNvPr id="73" name="PlaceHolder 1"/>
          <p:cNvSpPr>
            <a:spLocks noGrp="1"/>
          </p:cNvSpPr>
          <p:nvPr>
            <p:ph type="title"/>
          </p:nvPr>
        </p:nvSpPr>
        <p:spPr>
          <a:xfrm>
            <a:off x="418680" y="241200"/>
            <a:ext cx="853452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Enron At a Glance</a:t>
            </a:r>
            <a:endParaRPr b="0" lang="en-US" sz="3000" strike="noStrike" u="none">
              <a:solidFill>
                <a:srgbClr val="000000"/>
              </a:solidFill>
              <a:effectLst/>
              <a:uFillTx/>
              <a:latin typeface="Arial Black"/>
            </a:endParaRPr>
          </a:p>
        </p:txBody>
      </p:sp>
      <p:sp>
        <p:nvSpPr>
          <p:cNvPr id="3" name="PlaceHolder 2"/>
          <p:cNvSpPr>
            <a:spLocks noGrp="1"/>
          </p:cNvSpPr>
          <p:nvPr>
            <p:ph type="sldNum" idx="1"/>
          </p:nvPr>
        </p:nvSpPr>
        <p:spPr/>
        <p:txBody>
          <a:bodyPr/>
          <a:p>
            <a:fld id="{EED65237-A6EA-4465-BEC1-90E88539FCDD}"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
          <p:cNvSpPr/>
          <p:nvPr/>
        </p:nvSpPr>
        <p:spPr>
          <a:xfrm>
            <a:off x="4865760" y="5956200"/>
            <a:ext cx="360" cy="289080"/>
          </a:xfrm>
          <a:prstGeom prst="rect">
            <a:avLst/>
          </a:prstGeom>
          <a:solidFill>
            <a:srgbClr val="ffb310"/>
          </a:solidFill>
          <a:ln w="0">
            <a:noFill/>
          </a:ln>
        </p:spPr>
        <p:style>
          <a:lnRef idx="0"/>
          <a:fillRef idx="0"/>
          <a:effectRef idx="0"/>
          <a:fontRef idx="minor"/>
        </p:style>
        <p:txBody>
          <a:bodyPr wrap="none" lIns="0" rIns="0" tIns="0" bIns="0" anchor="ctr">
            <a:spAutoFit/>
          </a:bodyPr>
          <a:p>
            <a:pPr algn="ctr">
              <a:lnSpc>
                <a:spcPct val="95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nvGrpSpPr>
          <p:cNvPr id="75" name=""/>
          <p:cNvGrpSpPr/>
          <p:nvPr/>
        </p:nvGrpSpPr>
        <p:grpSpPr>
          <a:xfrm>
            <a:off x="671400" y="5073480"/>
            <a:ext cx="7914960" cy="795600"/>
            <a:chOff x="671400" y="5073480"/>
            <a:chExt cx="7914960" cy="795600"/>
          </a:xfrm>
        </p:grpSpPr>
        <p:sp>
          <p:nvSpPr>
            <p:cNvPr id="76" name=""/>
            <p:cNvSpPr/>
            <p:nvPr/>
          </p:nvSpPr>
          <p:spPr>
            <a:xfrm>
              <a:off x="727560" y="5073480"/>
              <a:ext cx="7812720" cy="795600"/>
            </a:xfrm>
            <a:prstGeom prst="rect">
              <a:avLst/>
            </a:prstGeom>
            <a:solidFill>
              <a:srgbClr val="ffb31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 name=""/>
            <p:cNvSpPr/>
            <p:nvPr/>
          </p:nvSpPr>
          <p:spPr>
            <a:xfrm>
              <a:off x="671400" y="5126400"/>
              <a:ext cx="7914960" cy="689400"/>
            </a:xfrm>
            <a:prstGeom prst="rect">
              <a:avLst/>
            </a:prstGeom>
            <a:noFill/>
            <a:ln w="0">
              <a:noFill/>
            </a:ln>
          </p:spPr>
          <p:style>
            <a:lnRef idx="0"/>
            <a:fillRef idx="0"/>
            <a:effectRef idx="0"/>
            <a:fontRef idx="minor"/>
          </p:style>
          <p:txBody>
            <a:bodyPr lIns="90000" rIns="90000" tIns="46800" bIns="46800" anchor="t">
              <a:spAutoFit/>
            </a:bodyPr>
            <a:p>
              <a:pPr algn="ctr">
                <a:lnSpc>
                  <a:spcPct val="95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Arial"/>
                </a:rPr>
                <a:t>Enron uniquely combines its origination, physical, financial and </a:t>
              </a:r>
              <a:endParaRPr b="0" lang="en-US" sz="2000" strike="noStrike" u="none">
                <a:solidFill>
                  <a:srgbClr val="000000"/>
                </a:solidFill>
                <a:effectLst/>
                <a:uFillTx/>
                <a:latin typeface="Times New Roman"/>
              </a:endParaRPr>
            </a:p>
            <a:p>
              <a:pPr algn="ctr">
                <a:lnSpc>
                  <a:spcPct val="95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Arial"/>
                </a:rPr>
                <a:t>e-Commerce capabilities to provide wholesale commodity services</a:t>
              </a:r>
              <a:endParaRPr b="0" lang="en-US" sz="2000" strike="noStrike" u="none">
                <a:solidFill>
                  <a:srgbClr val="000000"/>
                </a:solidFill>
                <a:effectLst/>
                <a:uFillTx/>
                <a:latin typeface="Times New Roman"/>
              </a:endParaRPr>
            </a:p>
          </p:txBody>
        </p:sp>
      </p:grpSp>
      <p:grpSp>
        <p:nvGrpSpPr>
          <p:cNvPr id="78" name=""/>
          <p:cNvGrpSpPr/>
          <p:nvPr/>
        </p:nvGrpSpPr>
        <p:grpSpPr>
          <a:xfrm>
            <a:off x="2039760" y="822240"/>
            <a:ext cx="5058000" cy="4121280"/>
            <a:chOff x="2039760" y="822240"/>
            <a:chExt cx="5058000" cy="4121280"/>
          </a:xfrm>
        </p:grpSpPr>
        <p:graphicFrame>
          <p:nvGraphicFramePr>
            <p:cNvPr id="79" name=""/>
            <p:cNvGraphicFramePr/>
            <p:nvPr/>
          </p:nvGraphicFramePr>
          <p:xfrm>
            <a:off x="2039760" y="822240"/>
            <a:ext cx="5058000" cy="4121280"/>
          </p:xfrm>
          <a:graphic>
            <a:graphicData uri="http://schemas.openxmlformats.org/presentationml/2006/ole">
              <p:oleObj r:id="rId1" spid="">
                <p:embed/>
                <p:pic>
                  <p:nvPicPr>
                    <p:cNvPr id="80" name="" descr=""/>
                    <p:cNvPicPr/>
                    <p:nvPr/>
                  </p:nvPicPr>
                  <p:blipFill>
                    <a:blip r:embed="rId2"/>
                    <a:stretch/>
                  </p:blipFill>
                  <p:spPr>
                    <a:xfrm>
                      <a:off x="2039760" y="822240"/>
                      <a:ext cx="5058000" cy="4121280"/>
                    </a:xfrm>
                    <a:prstGeom prst="rect">
                      <a:avLst/>
                    </a:prstGeom>
                    <a:noFill/>
                    <a:ln w="0">
                      <a:noFill/>
                    </a:ln>
                  </p:spPr>
                </p:pic>
              </p:oleObj>
            </a:graphicData>
          </a:graphic>
        </p:graphicFrame>
        <p:sp>
          <p:nvSpPr>
            <p:cNvPr id="81" name=""/>
            <p:cNvSpPr/>
            <p:nvPr/>
          </p:nvSpPr>
          <p:spPr>
            <a:xfrm>
              <a:off x="4948920" y="2017800"/>
              <a:ext cx="1262880" cy="305280"/>
            </a:xfrm>
            <a:prstGeom prst="rect">
              <a:avLst/>
            </a:prstGeom>
            <a:noFill/>
            <a:ln w="0">
              <a:noFill/>
            </a:ln>
          </p:spPr>
          <p:style>
            <a:lnRef idx="0"/>
            <a:fillRef idx="0"/>
            <a:effectRef idx="0"/>
            <a:fontRef idx="minor"/>
          </p:style>
          <p:txBody>
            <a:bodyPr lIns="0" rIns="0" tIns="0" bIns="0" anchor="ctr">
              <a:spAutoFit/>
            </a:bodyPr>
            <a:p>
              <a:pPr marL="114480" indent="-114480">
                <a:lnSpc>
                  <a:spcPct val="100000"/>
                </a:lnSpc>
                <a:spcBef>
                  <a:spcPts val="624"/>
                </a:spcBef>
                <a:tabLst>
                  <a:tab algn="l" pos="0"/>
                  <a:tab algn="l" pos="228600"/>
                  <a:tab algn="l" pos="343080"/>
                  <a:tab algn="l" pos="457200"/>
                  <a:tab algn="l" pos="571680"/>
                  <a:tab algn="l" pos="685800"/>
                  <a:tab algn="l" pos="800280"/>
                  <a:tab algn="l" pos="914400"/>
                  <a:tab algn="l" pos="1028880"/>
                  <a:tab algn="l" pos="1143000"/>
                  <a:tab algn="l" pos="1257480"/>
                  <a:tab algn="l" pos="1371600"/>
                  <a:tab algn="l" pos="1486080"/>
                  <a:tab algn="l" pos="1600200"/>
                  <a:tab algn="l" pos="1714680"/>
                  <a:tab algn="l" pos="1828800"/>
                  <a:tab algn="l" pos="1943280"/>
                  <a:tab algn="l" pos="2057400"/>
                  <a:tab algn="l" pos="2171880"/>
                  <a:tab algn="l" pos="2286000"/>
                  <a:tab algn="l" pos="2400480"/>
                </a:tabLst>
              </a:pPr>
              <a:r>
                <a:rPr b="1" lang="en-US" sz="2000" strike="noStrike" u="none">
                  <a:solidFill>
                    <a:srgbClr val="ffffff"/>
                  </a:solidFill>
                  <a:effectLst/>
                  <a:uFillTx/>
                  <a:latin typeface="Arial"/>
                </a:rPr>
                <a:t>Physical</a:t>
              </a:r>
              <a:endParaRPr b="0" lang="en-US" sz="2000" strike="noStrike" u="none">
                <a:solidFill>
                  <a:srgbClr val="000000"/>
                </a:solidFill>
                <a:effectLst/>
                <a:uFillTx/>
                <a:latin typeface="Times New Roman"/>
              </a:endParaRPr>
            </a:p>
          </p:txBody>
        </p:sp>
        <p:sp>
          <p:nvSpPr>
            <p:cNvPr id="82" name=""/>
            <p:cNvSpPr/>
            <p:nvPr/>
          </p:nvSpPr>
          <p:spPr>
            <a:xfrm>
              <a:off x="2771640" y="2957400"/>
              <a:ext cx="1676880" cy="305280"/>
            </a:xfrm>
            <a:prstGeom prst="rect">
              <a:avLst/>
            </a:prstGeom>
            <a:noFill/>
            <a:ln w="0">
              <a:noFill/>
            </a:ln>
          </p:spPr>
          <p:style>
            <a:lnRef idx="0"/>
            <a:fillRef idx="0"/>
            <a:effectRef idx="0"/>
            <a:fontRef idx="minor"/>
          </p:style>
          <p:txBody>
            <a:bodyPr lIns="0" rIns="0" tIns="0" bIns="0" anchor="ctr">
              <a:spAutoFit/>
            </a:bodyPr>
            <a:p>
              <a:pPr marL="114480" indent="-11448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e-Commerce</a:t>
              </a:r>
              <a:endParaRPr b="0" lang="en-US" sz="2000" strike="noStrike" u="none">
                <a:solidFill>
                  <a:srgbClr val="000000"/>
                </a:solidFill>
                <a:effectLst/>
                <a:uFillTx/>
                <a:latin typeface="Times New Roman"/>
              </a:endParaRPr>
            </a:p>
          </p:txBody>
        </p:sp>
        <p:sp>
          <p:nvSpPr>
            <p:cNvPr id="83" name=""/>
            <p:cNvSpPr/>
            <p:nvPr/>
          </p:nvSpPr>
          <p:spPr>
            <a:xfrm>
              <a:off x="4772520" y="3417480"/>
              <a:ext cx="1277640" cy="305280"/>
            </a:xfrm>
            <a:prstGeom prst="rect">
              <a:avLst/>
            </a:prstGeom>
            <a:noFill/>
            <a:ln w="0">
              <a:noFill/>
            </a:ln>
          </p:spPr>
          <p:style>
            <a:lnRef idx="0"/>
            <a:fillRef idx="0"/>
            <a:effectRef idx="0"/>
            <a:fontRef idx="minor"/>
          </p:style>
          <p:txBody>
            <a:bodyPr lIns="0" rIns="0" tIns="0" bIns="0" anchor="ctr">
              <a:spAutoFit/>
            </a:bodyPr>
            <a:p>
              <a:pPr marL="114480" indent="-11448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Financial</a:t>
              </a:r>
              <a:endParaRPr b="0" lang="en-US" sz="2000" strike="noStrike" u="none">
                <a:solidFill>
                  <a:srgbClr val="000000"/>
                </a:solidFill>
                <a:effectLst/>
                <a:uFillTx/>
                <a:latin typeface="Times New Roman"/>
              </a:endParaRPr>
            </a:p>
          </p:txBody>
        </p:sp>
        <p:sp>
          <p:nvSpPr>
            <p:cNvPr id="84" name=""/>
            <p:cNvSpPr/>
            <p:nvPr/>
          </p:nvSpPr>
          <p:spPr>
            <a:xfrm>
              <a:off x="3132720" y="1944720"/>
              <a:ext cx="1368000" cy="305280"/>
            </a:xfrm>
            <a:prstGeom prst="rect">
              <a:avLst/>
            </a:prstGeom>
            <a:noFill/>
            <a:ln w="0">
              <a:noFill/>
            </a:ln>
          </p:spPr>
          <p:style>
            <a:lnRef idx="0"/>
            <a:fillRef idx="0"/>
            <a:effectRef idx="0"/>
            <a:fontRef idx="minor"/>
          </p:style>
          <p:txBody>
            <a:bodyPr lIns="0" rIns="0" tIns="0" bIns="0" anchor="ctr">
              <a:spAutoFit/>
            </a:bodyPr>
            <a:p>
              <a:pPr marL="114480" indent="-11448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Origination</a:t>
              </a:r>
              <a:endParaRPr b="0" lang="en-US" sz="2000" strike="noStrike" u="none">
                <a:solidFill>
                  <a:srgbClr val="000000"/>
                </a:solidFill>
                <a:effectLst/>
                <a:uFillTx/>
                <a:latin typeface="Times New Roman"/>
              </a:endParaRPr>
            </a:p>
          </p:txBody>
        </p:sp>
      </p:grpSp>
      <p:sp>
        <p:nvSpPr>
          <p:cNvPr id="85" name="PlaceHolder 1"/>
          <p:cNvSpPr>
            <a:spLocks noGrp="1"/>
          </p:cNvSpPr>
          <p:nvPr>
            <p:ph type="title"/>
          </p:nvPr>
        </p:nvSpPr>
        <p:spPr>
          <a:xfrm>
            <a:off x="393840" y="165240"/>
            <a:ext cx="8534160" cy="704880"/>
          </a:xfrm>
          <a:prstGeom prst="rect">
            <a:avLst/>
          </a:prstGeom>
          <a:noFill/>
          <a:ln w="0">
            <a:noFill/>
          </a:ln>
        </p:spPr>
        <p:txBody>
          <a:bodyPr lIns="274320" rIns="90000" tIns="18288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Enron’s Wholesale Services Model</a:t>
            </a:r>
            <a:endParaRPr b="0" lang="en-US" sz="3000" strike="noStrike" u="none">
              <a:solidFill>
                <a:srgbClr val="000000"/>
              </a:solidFill>
              <a:effectLst/>
              <a:uFillTx/>
              <a:latin typeface="Arial Black"/>
            </a:endParaRPr>
          </a:p>
        </p:txBody>
      </p:sp>
      <p:sp>
        <p:nvSpPr>
          <p:cNvPr id="3" name="PlaceHolder 2"/>
          <p:cNvSpPr>
            <a:spLocks noGrp="1"/>
          </p:cNvSpPr>
          <p:nvPr>
            <p:ph type="sldNum" idx="1"/>
          </p:nvPr>
        </p:nvSpPr>
        <p:spPr/>
        <p:txBody>
          <a:bodyPr/>
          <a:p>
            <a:fld id="{7CB61C68-80E3-4854-AF70-DD5DE30594A9}" type="slidenum">
              <a:t>8</a:t>
            </a:fld>
          </a:p>
        </p:txBody>
      </p:sp>
    </p:spTree>
  </p:cSld>
  <p:transition spd="med">
    <p:wipe dir="r"/>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
          <p:cNvSpPr/>
          <p:nvPr/>
        </p:nvSpPr>
        <p:spPr>
          <a:xfrm flipH="1">
            <a:off x="1669680" y="1371600"/>
            <a:ext cx="169380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 name=""/>
          <p:cNvSpPr/>
          <p:nvPr/>
        </p:nvSpPr>
        <p:spPr>
          <a:xfrm flipH="1">
            <a:off x="1677600" y="1371600"/>
            <a:ext cx="169380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 name=""/>
          <p:cNvSpPr/>
          <p:nvPr/>
        </p:nvSpPr>
        <p:spPr>
          <a:xfrm flipH="1">
            <a:off x="5756040" y="4038480"/>
            <a:ext cx="17398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 name=""/>
          <p:cNvSpPr/>
          <p:nvPr/>
        </p:nvSpPr>
        <p:spPr>
          <a:xfrm flipH="1">
            <a:off x="1690200" y="4305240"/>
            <a:ext cx="17146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 name=""/>
          <p:cNvSpPr/>
          <p:nvPr/>
        </p:nvSpPr>
        <p:spPr>
          <a:xfrm>
            <a:off x="5746680" y="4302000"/>
            <a:ext cx="169236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 name=""/>
          <p:cNvSpPr/>
          <p:nvPr/>
        </p:nvSpPr>
        <p:spPr>
          <a:xfrm flipH="1">
            <a:off x="5759280" y="1371600"/>
            <a:ext cx="174816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 name=""/>
          <p:cNvSpPr/>
          <p:nvPr/>
        </p:nvSpPr>
        <p:spPr>
          <a:xfrm flipH="1">
            <a:off x="5757480" y="3060720"/>
            <a:ext cx="172260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 name=""/>
          <p:cNvSpPr/>
          <p:nvPr/>
        </p:nvSpPr>
        <p:spPr>
          <a:xfrm flipH="1">
            <a:off x="5718240" y="2921040"/>
            <a:ext cx="171432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 name=""/>
          <p:cNvSpPr/>
          <p:nvPr/>
        </p:nvSpPr>
        <p:spPr>
          <a:xfrm flipH="1">
            <a:off x="5756040" y="2711520"/>
            <a:ext cx="17398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 name=""/>
          <p:cNvSpPr/>
          <p:nvPr/>
        </p:nvSpPr>
        <p:spPr>
          <a:xfrm>
            <a:off x="1546200" y="4051440"/>
            <a:ext cx="1897200" cy="38088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Products &amp; Services</a:t>
            </a:r>
            <a:endParaRPr b="0" lang="en-US" sz="1200" strike="noStrike" u="none">
              <a:solidFill>
                <a:srgbClr val="000000"/>
              </a:solidFill>
              <a:effectLst/>
              <a:uFillTx/>
              <a:latin typeface="Times New Roman"/>
            </a:endParaRPr>
          </a:p>
        </p:txBody>
      </p:sp>
      <p:sp>
        <p:nvSpPr>
          <p:cNvPr id="96" name=""/>
          <p:cNvSpPr/>
          <p:nvPr/>
        </p:nvSpPr>
        <p:spPr>
          <a:xfrm>
            <a:off x="1603440" y="4394160"/>
            <a:ext cx="1760400" cy="38088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Information</a:t>
            </a:r>
            <a:endParaRPr b="0" lang="en-US" sz="1200" strike="noStrike" u="none">
              <a:solidFill>
                <a:srgbClr val="000000"/>
              </a:solidFill>
              <a:effectLst/>
              <a:uFillTx/>
              <a:latin typeface="Times New Roman"/>
            </a:endParaRPr>
          </a:p>
        </p:txBody>
      </p:sp>
      <p:sp>
        <p:nvSpPr>
          <p:cNvPr id="97" name=""/>
          <p:cNvSpPr/>
          <p:nvPr/>
        </p:nvSpPr>
        <p:spPr>
          <a:xfrm flipH="1">
            <a:off x="1288800" y="4433760"/>
            <a:ext cx="208260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 name=""/>
          <p:cNvSpPr/>
          <p:nvPr/>
        </p:nvSpPr>
        <p:spPr>
          <a:xfrm flipH="1">
            <a:off x="1593360" y="4038480"/>
            <a:ext cx="177804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 name=""/>
          <p:cNvSpPr/>
          <p:nvPr/>
        </p:nvSpPr>
        <p:spPr>
          <a:xfrm>
            <a:off x="2387520" y="3790800"/>
            <a:ext cx="265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p:txBody>
      </p:sp>
      <p:sp>
        <p:nvSpPr>
          <p:cNvPr id="100" name=""/>
          <p:cNvSpPr/>
          <p:nvPr/>
        </p:nvSpPr>
        <p:spPr>
          <a:xfrm>
            <a:off x="1546200" y="2705040"/>
            <a:ext cx="1897200" cy="38124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Products &amp; Services</a:t>
            </a:r>
            <a:endParaRPr b="0" lang="en-US" sz="1200" strike="noStrike" u="none">
              <a:solidFill>
                <a:srgbClr val="000000"/>
              </a:solidFill>
              <a:effectLst/>
              <a:uFillTx/>
              <a:latin typeface="Times New Roman"/>
            </a:endParaRPr>
          </a:p>
        </p:txBody>
      </p:sp>
      <p:sp>
        <p:nvSpPr>
          <p:cNvPr id="101" name=""/>
          <p:cNvSpPr/>
          <p:nvPr/>
        </p:nvSpPr>
        <p:spPr>
          <a:xfrm>
            <a:off x="1603440" y="3024360"/>
            <a:ext cx="1760400" cy="38088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Information</a:t>
            </a:r>
            <a:endParaRPr b="0" lang="en-US" sz="1200" strike="noStrike" u="none">
              <a:solidFill>
                <a:srgbClr val="000000"/>
              </a:solidFill>
              <a:effectLst/>
              <a:uFillTx/>
              <a:latin typeface="Times New Roman"/>
            </a:endParaRPr>
          </a:p>
        </p:txBody>
      </p:sp>
      <p:sp>
        <p:nvSpPr>
          <p:cNvPr id="102" name=""/>
          <p:cNvSpPr/>
          <p:nvPr/>
        </p:nvSpPr>
        <p:spPr>
          <a:xfrm flipH="1">
            <a:off x="1647360" y="3059280"/>
            <a:ext cx="173196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flipH="1">
            <a:off x="1677600" y="2921040"/>
            <a:ext cx="169380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 name=""/>
          <p:cNvSpPr/>
          <p:nvPr/>
        </p:nvSpPr>
        <p:spPr>
          <a:xfrm flipH="1">
            <a:off x="1677600" y="2717640"/>
            <a:ext cx="169380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 name=""/>
          <p:cNvSpPr/>
          <p:nvPr/>
        </p:nvSpPr>
        <p:spPr>
          <a:xfrm>
            <a:off x="2398680" y="2435400"/>
            <a:ext cx="265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p:txBody>
      </p:sp>
      <p:sp>
        <p:nvSpPr>
          <p:cNvPr id="106" name=""/>
          <p:cNvSpPr/>
          <p:nvPr/>
        </p:nvSpPr>
        <p:spPr>
          <a:xfrm>
            <a:off x="1214280" y="4968720"/>
            <a:ext cx="6899400" cy="924120"/>
          </a:xfrm>
          <a:prstGeom prst="rect">
            <a:avLst/>
          </a:prstGeom>
          <a:solidFill>
            <a:srgbClr val="3333cc"/>
          </a:solidFill>
          <a:ln w="9360">
            <a:solidFill>
              <a:srgbClr val="000000"/>
            </a:solidFill>
            <a:miter/>
          </a:ln>
        </p:spPr>
        <p:style>
          <a:lnRef idx="0"/>
          <a:fillRef idx="0"/>
          <a:effectRef idx="0"/>
          <a:fontRef idx="minor"/>
        </p:style>
        <p:txBody>
          <a:bodyPr lIns="90000" rIns="90000" tIns="46800" bIns="46800" anchor="ctr">
            <a:noAutofit/>
          </a:bodyPr>
          <a:p>
            <a:pPr marL="347760">
              <a:lnSpc>
                <a:spcPct val="105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Rapid Capture of Real Time Market and Grid Information</a:t>
            </a:r>
            <a:endParaRPr b="0" lang="en-US" sz="1800" strike="noStrike" u="none">
              <a:solidFill>
                <a:srgbClr val="000000"/>
              </a:solidFill>
              <a:effectLst/>
              <a:uFillTx/>
              <a:latin typeface="Times New Roman"/>
            </a:endParaRPr>
          </a:p>
          <a:p>
            <a:pPr marL="347760">
              <a:lnSpc>
                <a:spcPct val="105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Quickly Disseminated and Acted Upon By Enron</a:t>
            </a:r>
            <a:endParaRPr b="0" lang="en-US" sz="1800" strike="noStrike" u="none">
              <a:solidFill>
                <a:srgbClr val="000000"/>
              </a:solidFill>
              <a:effectLst/>
              <a:uFillTx/>
              <a:latin typeface="Times New Roman"/>
            </a:endParaRPr>
          </a:p>
        </p:txBody>
      </p:sp>
      <p:sp>
        <p:nvSpPr>
          <p:cNvPr id="107" name=""/>
          <p:cNvSpPr/>
          <p:nvPr/>
        </p:nvSpPr>
        <p:spPr>
          <a:xfrm>
            <a:off x="3936960" y="4048200"/>
            <a:ext cx="1362240" cy="1046160"/>
          </a:xfrm>
          <a:prstGeom prst="downArrow">
            <a:avLst>
              <a:gd name="adj1" fmla="val 50000"/>
              <a:gd name="adj2" fmla="val 25000"/>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8" name=""/>
          <p:cNvSpPr/>
          <p:nvPr/>
        </p:nvSpPr>
        <p:spPr>
          <a:xfrm>
            <a:off x="1538280" y="1390680"/>
            <a:ext cx="1897200" cy="1440"/>
          </a:xfrm>
          <a:prstGeom prst="rect">
            <a:avLst/>
          </a:prstGeom>
          <a:noFill/>
          <a:ln w="0">
            <a:noFill/>
          </a:ln>
        </p:spPr>
        <p:style>
          <a:lnRef idx="0"/>
          <a:fillRef idx="0"/>
          <a:effectRef idx="0"/>
          <a:fontRef idx="minor"/>
        </p:style>
        <p:txBody>
          <a:bodyPr lIns="90000" rIns="90000" tIns="-45360" bIns="-4536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Products &amp; Services</a:t>
            </a:r>
            <a:endParaRPr b="0" lang="en-US" sz="1200" strike="noStrike" u="none">
              <a:solidFill>
                <a:srgbClr val="000000"/>
              </a:solidFill>
              <a:effectLst/>
              <a:uFillTx/>
              <a:latin typeface="Times New Roman"/>
            </a:endParaRPr>
          </a:p>
        </p:txBody>
      </p:sp>
      <p:sp>
        <p:nvSpPr>
          <p:cNvPr id="109" name="PlaceHolder 1"/>
          <p:cNvSpPr>
            <a:spLocks noGrp="1"/>
          </p:cNvSpPr>
          <p:nvPr>
            <p:ph type="title"/>
          </p:nvPr>
        </p:nvSpPr>
        <p:spPr>
          <a:xfrm>
            <a:off x="169560" y="0"/>
            <a:ext cx="8534520" cy="571680"/>
          </a:xfrm>
          <a:prstGeom prst="rect">
            <a:avLst/>
          </a:prstGeom>
          <a:noFill/>
          <a:ln w="0">
            <a:noFill/>
          </a:ln>
        </p:spPr>
        <p:txBody>
          <a:bodyPr lIns="274320" rIns="90000" tIns="18288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Enron North America’s</a:t>
            </a:r>
            <a:br>
              <a:rPr sz="2400"/>
            </a:br>
            <a:r>
              <a:rPr b="1" lang="en-US" sz="2400" strike="noStrike" u="none">
                <a:solidFill>
                  <a:srgbClr val="000000"/>
                </a:solidFill>
                <a:effectLst/>
                <a:uFillTx/>
                <a:latin typeface="Arial"/>
              </a:rPr>
              <a:t>Energy Network</a:t>
            </a:r>
            <a:endParaRPr b="0" lang="en-US" sz="2400" strike="noStrike" u="none">
              <a:solidFill>
                <a:srgbClr val="000000"/>
              </a:solidFill>
              <a:effectLst/>
              <a:uFillTx/>
              <a:latin typeface="Arial Black"/>
            </a:endParaRPr>
          </a:p>
        </p:txBody>
      </p:sp>
      <p:sp>
        <p:nvSpPr>
          <p:cNvPr id="110" name=""/>
          <p:cNvSpPr/>
          <p:nvPr/>
        </p:nvSpPr>
        <p:spPr>
          <a:xfrm>
            <a:off x="506520" y="1023840"/>
            <a:ext cx="1096920" cy="955800"/>
          </a:xfrm>
          <a:prstGeom prst="rect">
            <a:avLst/>
          </a:prstGeom>
          <a:no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1" name=""/>
          <p:cNvSpPr/>
          <p:nvPr/>
        </p:nvSpPr>
        <p:spPr>
          <a:xfrm>
            <a:off x="5689440" y="1346040"/>
            <a:ext cx="1897200" cy="38124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Products &amp; Services</a:t>
            </a:r>
            <a:endParaRPr b="0" lang="en-US" sz="1200" strike="noStrike" u="none">
              <a:solidFill>
                <a:srgbClr val="000000"/>
              </a:solidFill>
              <a:effectLst/>
              <a:uFillTx/>
              <a:latin typeface="Times New Roman"/>
            </a:endParaRPr>
          </a:p>
        </p:txBody>
      </p:sp>
      <p:sp>
        <p:nvSpPr>
          <p:cNvPr id="112" name=""/>
          <p:cNvSpPr/>
          <p:nvPr/>
        </p:nvSpPr>
        <p:spPr>
          <a:xfrm>
            <a:off x="5689440" y="2705040"/>
            <a:ext cx="1897200" cy="38124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Products &amp; Services</a:t>
            </a:r>
            <a:endParaRPr b="0" lang="en-US" sz="1200" strike="noStrike" u="none">
              <a:solidFill>
                <a:srgbClr val="000000"/>
              </a:solidFill>
              <a:effectLst/>
              <a:uFillTx/>
              <a:latin typeface="Times New Roman"/>
            </a:endParaRPr>
          </a:p>
        </p:txBody>
      </p:sp>
      <p:sp>
        <p:nvSpPr>
          <p:cNvPr id="113" name=""/>
          <p:cNvSpPr/>
          <p:nvPr/>
        </p:nvSpPr>
        <p:spPr>
          <a:xfrm>
            <a:off x="5672160" y="4048200"/>
            <a:ext cx="1897200" cy="38088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Products &amp; Services</a:t>
            </a:r>
            <a:endParaRPr b="0" lang="en-US" sz="1200" strike="noStrike" u="none">
              <a:solidFill>
                <a:srgbClr val="000000"/>
              </a:solidFill>
              <a:effectLst/>
              <a:uFillTx/>
              <a:latin typeface="Times New Roman"/>
            </a:endParaRPr>
          </a:p>
        </p:txBody>
      </p:sp>
      <p:sp>
        <p:nvSpPr>
          <p:cNvPr id="114" name=""/>
          <p:cNvSpPr/>
          <p:nvPr/>
        </p:nvSpPr>
        <p:spPr>
          <a:xfrm>
            <a:off x="1614600" y="1674720"/>
            <a:ext cx="1760400" cy="38124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Information</a:t>
            </a:r>
            <a:endParaRPr b="0" lang="en-US" sz="1200" strike="noStrike" u="none">
              <a:solidFill>
                <a:srgbClr val="000000"/>
              </a:solidFill>
              <a:effectLst/>
              <a:uFillTx/>
              <a:latin typeface="Times New Roman"/>
            </a:endParaRPr>
          </a:p>
        </p:txBody>
      </p:sp>
      <p:sp>
        <p:nvSpPr>
          <p:cNvPr id="115" name=""/>
          <p:cNvSpPr/>
          <p:nvPr/>
        </p:nvSpPr>
        <p:spPr>
          <a:xfrm flipH="1">
            <a:off x="1695600" y="1574640"/>
            <a:ext cx="173664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 name=""/>
          <p:cNvSpPr/>
          <p:nvPr/>
        </p:nvSpPr>
        <p:spPr>
          <a:xfrm flipH="1">
            <a:off x="1577520" y="1711440"/>
            <a:ext cx="178596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 name=""/>
          <p:cNvSpPr/>
          <p:nvPr/>
        </p:nvSpPr>
        <p:spPr>
          <a:xfrm>
            <a:off x="5734080" y="4394160"/>
            <a:ext cx="1762200" cy="38088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Information</a:t>
            </a:r>
            <a:endParaRPr b="0" lang="en-US" sz="1200" strike="noStrike" u="none">
              <a:solidFill>
                <a:srgbClr val="000000"/>
              </a:solidFill>
              <a:effectLst/>
              <a:uFillTx/>
              <a:latin typeface="Times New Roman"/>
            </a:endParaRPr>
          </a:p>
        </p:txBody>
      </p:sp>
      <p:sp>
        <p:nvSpPr>
          <p:cNvPr id="118" name=""/>
          <p:cNvSpPr/>
          <p:nvPr/>
        </p:nvSpPr>
        <p:spPr>
          <a:xfrm>
            <a:off x="5746680" y="3029040"/>
            <a:ext cx="1760760" cy="38088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Information</a:t>
            </a:r>
            <a:endParaRPr b="0" lang="en-US" sz="1200" strike="noStrike" u="none">
              <a:solidFill>
                <a:srgbClr val="000000"/>
              </a:solidFill>
              <a:effectLst/>
              <a:uFillTx/>
              <a:latin typeface="Times New Roman"/>
            </a:endParaRPr>
          </a:p>
        </p:txBody>
      </p:sp>
      <p:sp>
        <p:nvSpPr>
          <p:cNvPr id="119" name=""/>
          <p:cNvSpPr/>
          <p:nvPr/>
        </p:nvSpPr>
        <p:spPr>
          <a:xfrm>
            <a:off x="5746680" y="1676520"/>
            <a:ext cx="1760760" cy="380880"/>
          </a:xfrm>
          <a:prstGeom prst="rect">
            <a:avLst/>
          </a:prstGeom>
          <a:noFill/>
          <a:ln w="0">
            <a:noFill/>
          </a:ln>
        </p:spPr>
        <p:style>
          <a:lnRef idx="0"/>
          <a:fillRef idx="0"/>
          <a:effectRef idx="0"/>
          <a:fontRef idx="minor"/>
        </p:style>
        <p:txBody>
          <a:bodyPr lIns="90000" rIns="90000" tIns="46800" bIns="46800" anchor="t">
            <a:noAutofit/>
          </a:bodyPr>
          <a:p>
            <a:pPr marL="230040" indent="-2300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Information</a:t>
            </a:r>
            <a:endParaRPr b="0" lang="en-US" sz="1200" strike="noStrike" u="none">
              <a:solidFill>
                <a:srgbClr val="000000"/>
              </a:solidFill>
              <a:effectLst/>
              <a:uFillTx/>
              <a:latin typeface="Times New Roman"/>
            </a:endParaRPr>
          </a:p>
        </p:txBody>
      </p:sp>
      <p:sp>
        <p:nvSpPr>
          <p:cNvPr id="120" name=""/>
          <p:cNvSpPr/>
          <p:nvPr/>
        </p:nvSpPr>
        <p:spPr>
          <a:xfrm>
            <a:off x="5757840" y="1717560"/>
            <a:ext cx="180360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 name=""/>
          <p:cNvSpPr/>
          <p:nvPr/>
        </p:nvSpPr>
        <p:spPr>
          <a:xfrm>
            <a:off x="5746680" y="1568520"/>
            <a:ext cx="167184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 name=""/>
          <p:cNvSpPr/>
          <p:nvPr/>
        </p:nvSpPr>
        <p:spPr>
          <a:xfrm>
            <a:off x="5746680" y="4427640"/>
            <a:ext cx="179064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 name=""/>
          <p:cNvSpPr/>
          <p:nvPr/>
        </p:nvSpPr>
        <p:spPr>
          <a:xfrm>
            <a:off x="141120" y="3665520"/>
            <a:ext cx="1557360" cy="1096920"/>
          </a:xfrm>
          <a:prstGeom prst="ellipse">
            <a:avLst/>
          </a:prstGeom>
          <a:solidFill>
            <a:srgbClr val="ff0000"/>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ffff"/>
                </a:solidFill>
                <a:effectLst/>
                <a:uFillTx/>
                <a:latin typeface="Arial"/>
              </a:rPr>
              <a:t>Producers</a:t>
            </a:r>
            <a:endParaRPr b="0" lang="en-US" sz="1500" strike="noStrike" u="none">
              <a:solidFill>
                <a:srgbClr val="000000"/>
              </a:solidFill>
              <a:effectLst/>
              <a:uFillTx/>
              <a:latin typeface="Times New Roman"/>
            </a:endParaRPr>
          </a:p>
        </p:txBody>
      </p:sp>
      <p:sp>
        <p:nvSpPr>
          <p:cNvPr id="124" name=""/>
          <p:cNvSpPr/>
          <p:nvPr/>
        </p:nvSpPr>
        <p:spPr>
          <a:xfrm>
            <a:off x="139680" y="2324160"/>
            <a:ext cx="1557360" cy="1096920"/>
          </a:xfrm>
          <a:prstGeom prst="ellipse">
            <a:avLst/>
          </a:prstGeom>
          <a:solidFill>
            <a:srgbClr val="ff0000"/>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Financial Market</a:t>
            </a:r>
            <a:endParaRPr b="0" lang="en-US" sz="1600" strike="noStrike" u="none">
              <a:solidFill>
                <a:srgbClr val="000000"/>
              </a:solidFill>
              <a:effectLst/>
              <a:uFillTx/>
              <a:latin typeface="Times New Roman"/>
            </a:endParaRPr>
          </a:p>
        </p:txBody>
      </p:sp>
      <p:sp>
        <p:nvSpPr>
          <p:cNvPr id="125" name=""/>
          <p:cNvSpPr/>
          <p:nvPr/>
        </p:nvSpPr>
        <p:spPr>
          <a:xfrm>
            <a:off x="146160" y="952560"/>
            <a:ext cx="1558800" cy="1096920"/>
          </a:xfrm>
          <a:prstGeom prst="ellipse">
            <a:avLst/>
          </a:prstGeom>
          <a:solidFill>
            <a:srgbClr val="ff0000"/>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ffff"/>
                </a:solidFill>
                <a:effectLst/>
                <a:uFillTx/>
                <a:latin typeface="Arial"/>
              </a:rPr>
              <a:t>Industrials</a:t>
            </a:r>
            <a:endParaRPr b="0" lang="en-US" sz="1500" strike="noStrike" u="none">
              <a:solidFill>
                <a:srgbClr val="000000"/>
              </a:solidFill>
              <a:effectLst/>
              <a:uFillTx/>
              <a:latin typeface="Times New Roman"/>
            </a:endParaRPr>
          </a:p>
        </p:txBody>
      </p:sp>
      <p:sp>
        <p:nvSpPr>
          <p:cNvPr id="126" name=""/>
          <p:cNvSpPr/>
          <p:nvPr/>
        </p:nvSpPr>
        <p:spPr>
          <a:xfrm>
            <a:off x="7429680" y="3665520"/>
            <a:ext cx="1557000" cy="1096920"/>
          </a:xfrm>
          <a:prstGeom prst="ellipse">
            <a:avLst/>
          </a:prstGeom>
          <a:solidFill>
            <a:srgbClr val="ff0000"/>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Utilities</a:t>
            </a:r>
            <a:endParaRPr b="0" lang="en-US" sz="1600" strike="noStrike" u="none">
              <a:solidFill>
                <a:srgbClr val="000000"/>
              </a:solidFill>
              <a:effectLst/>
              <a:uFillTx/>
              <a:latin typeface="Times New Roman"/>
            </a:endParaRPr>
          </a:p>
        </p:txBody>
      </p:sp>
      <p:sp>
        <p:nvSpPr>
          <p:cNvPr id="127" name=""/>
          <p:cNvSpPr/>
          <p:nvPr/>
        </p:nvSpPr>
        <p:spPr>
          <a:xfrm>
            <a:off x="7427880" y="2324160"/>
            <a:ext cx="1557360" cy="1096920"/>
          </a:xfrm>
          <a:prstGeom prst="ellipse">
            <a:avLst/>
          </a:prstGeom>
          <a:solidFill>
            <a:srgbClr val="ff0000"/>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Marketers</a:t>
            </a:r>
            <a:endParaRPr b="0" lang="en-US" sz="1600" strike="noStrike" u="none">
              <a:solidFill>
                <a:srgbClr val="000000"/>
              </a:solidFill>
              <a:effectLst/>
              <a:uFillTx/>
              <a:latin typeface="Times New Roman"/>
            </a:endParaRPr>
          </a:p>
        </p:txBody>
      </p:sp>
      <p:sp>
        <p:nvSpPr>
          <p:cNvPr id="128" name=""/>
          <p:cNvSpPr/>
          <p:nvPr/>
        </p:nvSpPr>
        <p:spPr>
          <a:xfrm>
            <a:off x="7408800" y="952560"/>
            <a:ext cx="1557360" cy="1096920"/>
          </a:xfrm>
          <a:prstGeom prst="ellipse">
            <a:avLst/>
          </a:prstGeom>
          <a:solidFill>
            <a:srgbClr val="ff0000"/>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Power Plants /IPPS</a:t>
            </a:r>
            <a:endParaRPr b="0" lang="en-US" sz="1600" strike="noStrike" u="none">
              <a:solidFill>
                <a:srgbClr val="000000"/>
              </a:solidFill>
              <a:effectLst/>
              <a:uFillTx/>
              <a:latin typeface="Times New Roman"/>
            </a:endParaRPr>
          </a:p>
        </p:txBody>
      </p:sp>
      <p:sp>
        <p:nvSpPr>
          <p:cNvPr id="129" name=""/>
          <p:cNvSpPr/>
          <p:nvPr/>
        </p:nvSpPr>
        <p:spPr>
          <a:xfrm>
            <a:off x="3378240" y="1244520"/>
            <a:ext cx="2370240" cy="3367080"/>
          </a:xfrm>
          <a:prstGeom prst="rect">
            <a:avLst/>
          </a:prstGeom>
          <a:solidFill>
            <a:srgbClr val="3333cc"/>
          </a:solidFill>
          <a:ln w="19080">
            <a:solidFill>
              <a:srgbClr val="000000"/>
            </a:solidFill>
            <a:miter/>
          </a:ln>
        </p:spPr>
        <p:style>
          <a:lnRef idx="0"/>
          <a:fillRef idx="0"/>
          <a:effectRef idx="0"/>
          <a:fontRef idx="minor"/>
        </p:style>
        <p:txBody>
          <a:bodyPr wrap="none"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algn="ctr">
              <a:lnSpc>
                <a:spcPct val="100000"/>
              </a:lnSpc>
              <a:spcAft>
                <a:spcPts val="18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People</a:t>
            </a:r>
            <a:endParaRPr b="0" lang="en-US" sz="2000" strike="noStrike" u="none">
              <a:solidFill>
                <a:srgbClr val="000000"/>
              </a:solidFill>
              <a:effectLst/>
              <a:uFillTx/>
              <a:latin typeface="Times New Roman"/>
            </a:endParaRPr>
          </a:p>
          <a:p>
            <a:pPr algn="ctr">
              <a:lnSpc>
                <a:spcPct val="100000"/>
              </a:lnSpc>
              <a:spcAft>
                <a:spcPts val="18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Technology</a:t>
            </a:r>
            <a:endParaRPr b="0" lang="en-US" sz="2000" strike="noStrike" u="none">
              <a:solidFill>
                <a:srgbClr val="000000"/>
              </a:solidFill>
              <a:effectLst/>
              <a:uFillTx/>
              <a:latin typeface="Times New Roman"/>
            </a:endParaRPr>
          </a:p>
          <a:p>
            <a:pPr algn="ctr">
              <a:lnSpc>
                <a:spcPct val="100000"/>
              </a:lnSpc>
              <a:spcAft>
                <a:spcPts val="18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Contractual Assets</a:t>
            </a:r>
            <a:endParaRPr b="0" lang="en-US" sz="2000" strike="noStrike" u="none">
              <a:solidFill>
                <a:srgbClr val="000000"/>
              </a:solidFill>
              <a:effectLst/>
              <a:uFillTx/>
              <a:latin typeface="Times New Roman"/>
            </a:endParaRPr>
          </a:p>
          <a:p>
            <a:pPr algn="ctr">
              <a:lnSpc>
                <a:spcPct val="100000"/>
              </a:lnSpc>
              <a:spcAft>
                <a:spcPts val="18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Owned Assets</a:t>
            </a:r>
            <a:endParaRPr b="0" lang="en-US" sz="2000" strike="noStrike" u="none">
              <a:solidFill>
                <a:srgbClr val="000000"/>
              </a:solidFill>
              <a:effectLst/>
              <a:uFillTx/>
              <a:latin typeface="Times New Roman"/>
            </a:endParaRPr>
          </a:p>
        </p:txBody>
      </p:sp>
      <p:sp>
        <p:nvSpPr>
          <p:cNvPr id="130" name=""/>
          <p:cNvSpPr/>
          <p:nvPr/>
        </p:nvSpPr>
        <p:spPr>
          <a:xfrm>
            <a:off x="1233360" y="6005520"/>
            <a:ext cx="6886800" cy="611280"/>
          </a:xfrm>
          <a:prstGeom prst="rect">
            <a:avLst/>
          </a:prstGeom>
          <a:solidFill>
            <a:srgbClr val="ffe80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876"/>
              </a:spcBef>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Clear Information and Liquidity Advantage for Customer</a:t>
            </a:r>
            <a:endParaRPr b="0" lang="en-US" sz="2000" strike="noStrike" u="none">
              <a:solidFill>
                <a:srgbClr val="000000"/>
              </a:solidFill>
              <a:effectLst/>
              <a:uFillTx/>
              <a:latin typeface="Times New Roman"/>
            </a:endParaRPr>
          </a:p>
        </p:txBody>
      </p:sp>
      <p:sp>
        <p:nvSpPr>
          <p:cNvPr id="131" name=""/>
          <p:cNvSpPr/>
          <p:nvPr/>
        </p:nvSpPr>
        <p:spPr>
          <a:xfrm>
            <a:off x="2392200" y="1108080"/>
            <a:ext cx="265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p:txBody>
      </p:sp>
      <p:sp>
        <p:nvSpPr>
          <p:cNvPr id="132" name=""/>
          <p:cNvSpPr/>
          <p:nvPr/>
        </p:nvSpPr>
        <p:spPr>
          <a:xfrm>
            <a:off x="6526080" y="2422440"/>
            <a:ext cx="265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p:txBody>
      </p:sp>
      <p:sp>
        <p:nvSpPr>
          <p:cNvPr id="133" name=""/>
          <p:cNvSpPr/>
          <p:nvPr/>
        </p:nvSpPr>
        <p:spPr>
          <a:xfrm>
            <a:off x="6526080" y="1114560"/>
            <a:ext cx="265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p:txBody>
      </p:sp>
      <p:sp>
        <p:nvSpPr>
          <p:cNvPr id="134" name=""/>
          <p:cNvSpPr/>
          <p:nvPr/>
        </p:nvSpPr>
        <p:spPr>
          <a:xfrm>
            <a:off x="6526080" y="1114560"/>
            <a:ext cx="265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p:txBody>
      </p:sp>
      <p:sp>
        <p:nvSpPr>
          <p:cNvPr id="135" name=""/>
          <p:cNvSpPr/>
          <p:nvPr/>
        </p:nvSpPr>
        <p:spPr>
          <a:xfrm>
            <a:off x="6526080" y="3781440"/>
            <a:ext cx="265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p:txBody>
      </p:sp>
      <p:sp>
        <p:nvSpPr>
          <p:cNvPr id="136" name=""/>
          <p:cNvSpPr/>
          <p:nvPr/>
        </p:nvSpPr>
        <p:spPr>
          <a:xfrm>
            <a:off x="1347840" y="5181480"/>
            <a:ext cx="98280" cy="111240"/>
          </a:xfrm>
          <a:prstGeom prst="ellipse">
            <a:avLst/>
          </a:prstGeom>
          <a:solidFill>
            <a:srgbClr val="00cc99"/>
          </a:solidFill>
          <a:ln w="9360">
            <a:solidFill>
              <a:srgbClr val="000000"/>
            </a:solidFill>
            <a:miter/>
          </a:ln>
        </p:spPr>
        <p:style>
          <a:lnRef idx="0"/>
          <a:fillRef idx="0"/>
          <a:effectRef idx="0"/>
          <a:fontRef idx="minor"/>
        </p:style>
        <p:txBody>
          <a:bodyPr wrap="none" lIns="90000" rIns="90000" tIns="32040" bIns="32040" anchor="ctr">
            <a:noAutofit/>
          </a:bodyPr>
          <a:p>
            <a:endParaRPr b="0" lang="en-US" sz="2400" strike="noStrike" u="none">
              <a:solidFill>
                <a:srgbClr val="000000"/>
              </a:solidFill>
              <a:effectLst/>
              <a:uFillTx/>
              <a:latin typeface="Times New Roman"/>
            </a:endParaRPr>
          </a:p>
        </p:txBody>
      </p:sp>
      <p:sp>
        <p:nvSpPr>
          <p:cNvPr id="137" name=""/>
          <p:cNvSpPr/>
          <p:nvPr/>
        </p:nvSpPr>
        <p:spPr>
          <a:xfrm>
            <a:off x="1346040" y="5554800"/>
            <a:ext cx="98640" cy="110880"/>
          </a:xfrm>
          <a:prstGeom prst="ellipse">
            <a:avLst/>
          </a:prstGeom>
          <a:solidFill>
            <a:srgbClr val="00cc99"/>
          </a:solidFill>
          <a:ln w="9360">
            <a:solidFill>
              <a:srgbClr val="000000"/>
            </a:solidFill>
            <a:miter/>
          </a:ln>
        </p:spPr>
        <p:style>
          <a:lnRef idx="0"/>
          <a:fillRef idx="0"/>
          <a:effectRef idx="0"/>
          <a:fontRef idx="minor"/>
        </p:style>
        <p:txBody>
          <a:bodyPr wrap="none" lIns="90000" rIns="90000" tIns="31680" bIns="3168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E68B263A-ACB5-4483-B14A-B8762EAF0051}"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8179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2000-04-27T21:34:33Z</dcterms:created>
  <dc:creator>Ivy Bradberry</dc:creator>
  <dc:description/>
  <dc:language>en-US</dc:language>
  <cp:lastModifiedBy>Philip Polsky</cp:lastModifiedBy>
  <cp:lastPrinted>2000-12-04T17:56:47Z</cp:lastPrinted>
  <dcterms:modified xsi:type="dcterms:W3CDTF">2001-04-25T14:53:54Z</dcterms:modified>
  <cp:revision>168</cp:revision>
  <dc:subject/>
  <dc:title>No Slide Title</dc:title>
</cp:coreProperties>
</file>