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C03640-A222-4C85-9FE9-62E7AE105FB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20354F-016F-474E-A75C-03F2D5DFCD0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mpralogo2" descr="Sempra Energy Logo"/>
          <p:cNvPicPr/>
          <p:nvPr/>
        </p:nvPicPr>
        <p:blipFill>
          <a:blip r:embed="rId1"/>
          <a:stretch/>
        </p:blipFill>
        <p:spPr>
          <a:xfrm>
            <a:off x="2809800" y="2158920"/>
            <a:ext cx="3362400" cy="104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3710160" y="25671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3809880" y="3809880"/>
          <a:ext cx="1724040" cy="1724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809880" y="3809880"/>
                    <a:ext cx="1724040" cy="172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2000-10-18T14:03:03Z</dcterms:created>
  <dc:creator>ahrach</dc:creator>
  <dc:description/>
  <dc:language>en-US</dc:language>
  <cp:lastModifiedBy>ahrach</cp:lastModifiedBy>
  <dcterms:modified xsi:type="dcterms:W3CDTF">2000-10-18T14:08:35Z</dcterms:modified>
  <cp:revision>1</cp:revision>
  <dc:subject/>
  <dc:title>PowerPoint Presentation</dc:title>
</cp:coreProperties>
</file>