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ccec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66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8E0881-2AE5-48CC-BD99-B40EC0316E85}" type="slidenum"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ec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 txBox="1"/>
          <p:nvPr/>
        </p:nvSpPr>
        <p:spPr>
          <a:xfrm>
            <a:off x="2514600" y="304920"/>
            <a:ext cx="4800600" cy="1066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cc99ff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LOGISTICS HAPPY HOUR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cc99ff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209680" y="1905120"/>
            <a:ext cx="5257800" cy="37335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ff7c80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SHERLOCK'S PUB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ff7c80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ff7c80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1995 WEST GRAY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ff7c80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ff7c80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ff7c80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ff7c80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09480" y="5029200"/>
            <a:ext cx="8077320" cy="1314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cc99ff"/>
                  </a:solidFill>
                  <a:miter/>
                </a:ln>
                <a:solidFill>
                  <a:srgbClr val="d60093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THURSDAY, FEBRUARY 8 TH @ 4:30-???</a:t>
            </a:r>
            <a:endParaRPr b="0" lang="en-US" sz="2400" spc="3" strike="noStrike" u="none">
              <a:ln w="12600">
                <a:solidFill>
                  <a:srgbClr val="cc99ff"/>
                </a:solidFill>
                <a:miter/>
              </a:ln>
              <a:solidFill>
                <a:srgbClr val="d60093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0" y="152280"/>
            <a:ext cx="2359080" cy="38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 txBox="1"/>
          <p:nvPr/>
        </p:nvSpPr>
        <p:spPr>
          <a:xfrm>
            <a:off x="3276720" y="4038480"/>
            <a:ext cx="1847880" cy="4273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33ccff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(713) 529-8026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33ccff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2001-01-22T13:27:12Z</dcterms:created>
  <dc:creator>asaldan</dc:creator>
  <dc:description/>
  <dc:language>en-US</dc:language>
  <cp:lastModifiedBy>asaldan</cp:lastModifiedBy>
  <dcterms:modified xsi:type="dcterms:W3CDTF">2001-01-22T13:52:14Z</dcterms:modified>
  <cp:revision>1</cp:revision>
  <dc:subject/>
  <dc:title>No Slide Title</dc:title>
</cp:coreProperties>
</file>