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ABEE09-2704-4F7D-9848-A9081D9C1DD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59EC9C-342D-4BD3-A16B-F3E8651F7C8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F963D4-2E35-4A34-AB71-DE893B0F30C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Congestion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the competitive solution a reasonable approach?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 OOMC and OOME payments reasonable?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150% of RRMCP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at 18 x fuel index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the most correct base point (MW) on which to pay for OOME Incs and Decs on an individual unit?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 the OOME Inc and Dec payments correct and therefore do not create incentives to poor behavior?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Congestion Solutions to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522360" indent="-522360">
              <a:spcBef>
                <a:spcPts val="601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  Competitive solution was long discussed and compromised resolution was agreed upon by parties, including PUCT staff.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22360" indent="-52236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  a.  OOMC payment was set up with a declining payment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22360" indent="-522360"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based on usage per PUCT staff request.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22360" indent="-52236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payment to cover all costs of least-efficient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22360" indent="-522360"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units -- no further discussion has been done to date.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22360" indent="-522360"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  Base point of OOME dispatch order set by resource plan as defined in PIP 126.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22360" indent="-52236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 of OOME Inc and Dec payment as currently in protocols follows.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 of OOME Incs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912960" y="1447920"/>
          <a:ext cx="7656480" cy="5884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2960" y="1447920"/>
                    <a:ext cx="7656480" cy="588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 of OOME Decs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914400" y="1450800"/>
          <a:ext cx="7746840" cy="5069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450800"/>
                    <a:ext cx="7746840" cy="506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 with Settlement of OOME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22360" indent="-522360">
              <a:spcBef>
                <a:spcPts val="601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  Is 18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P MathB"/>
                <a:ea typeface="WP MathB"/>
              </a:rPr>
              <a:t>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fuel index too much for Incs?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22360" indent="-522360"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  Shouldn’t Decs when MCPE&lt;0 also get 0 net settlement as when MCPE&gt;0?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22360" indent="-52236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  Should Decs have to provide some fuel savings back to the ISO?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22360" indent="-52236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 -- x% fuel saving determined by incremental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22360" indent="-52236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H.R.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P MathB"/>
                <a:ea typeface="WP MathB"/>
              </a:rPr>
              <a:t>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fuel 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2000-12-12T15:00:22Z</dcterms:created>
  <dc:creator>Claudia Hajovsky</dc:creator>
  <dc:description/>
  <dc:language>en-US</dc:language>
  <cp:lastModifiedBy>Claudia Hajovsky</cp:lastModifiedBy>
  <cp:lastPrinted>2000-12-12T17:10:00Z</cp:lastPrinted>
  <dcterms:modified xsi:type="dcterms:W3CDTF">2000-12-12T17:18:45Z</dcterms:modified>
  <cp:revision>12</cp:revision>
  <dc:subject/>
  <dc:title>Local Congestion Issues</dc:title>
</cp:coreProperties>
</file>