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10.png" ContentType="image/png"/>
  <Override PartName="/ppt/media/image7.png" ContentType="image/png"/>
  <Override PartName="/ppt/media/image11.png" ContentType="image/png"/>
  <Override PartName="/ppt/media/image8.png" ContentType="image/png"/>
  <Override PartName="/ppt/media/image12.png" ContentType="image/png"/>
  <Override PartName="/ppt/media/image9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7124700" cy="9410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5AF4D93-71B8-40BD-AB88-C91BF1EFBC4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5FB4C45-C9B5-4F02-813D-BD2964B9C3A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6" Type="http://schemas.openxmlformats.org/officeDocument/2006/relationships/image" Target="../media/image9.png"/><Relationship Id="rId7" Type="http://schemas.openxmlformats.org/officeDocument/2006/relationships/image" Target="../media/image10.png"/><Relationship Id="rId8" Type="http://schemas.openxmlformats.org/officeDocument/2006/relationships/image" Target="../media/image11.png"/><Relationship Id="rId9" Type="http://schemas.openxmlformats.org/officeDocument/2006/relationships/image" Target="../media/image5.png"/><Relationship Id="rId10" Type="http://schemas.openxmlformats.org/officeDocument/2006/relationships/image" Target="../media/image12.png"/><Relationship Id="rId1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99ccff"/>
            </a:gs>
            <a:gs pos="100000">
              <a:srgbClr val="ffccff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 txBox="1"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 txBox="1"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" name="" descr=""/>
          <p:cNvPicPr/>
          <p:nvPr/>
        </p:nvPicPr>
        <p:blipFill>
          <a:blip r:embed="rId1"/>
          <a:stretch/>
        </p:blipFill>
        <p:spPr>
          <a:xfrm>
            <a:off x="2133720" y="1219320"/>
            <a:ext cx="4876560" cy="2855880"/>
          </a:xfrm>
          <a:prstGeom prst="rect">
            <a:avLst/>
          </a:prstGeom>
          <a:noFill/>
          <a:ln cap="rnd" w="79200">
            <a:solidFill>
              <a:srgbClr val="ffff99"/>
            </a:solidFill>
            <a:custDash>
              <a:ds d="100000" sp="1000"/>
            </a:custDash>
            <a:miter/>
          </a:ln>
        </p:spPr>
      </p:pic>
      <p:sp>
        <p:nvSpPr>
          <p:cNvPr id="8" name=""/>
          <p:cNvSpPr/>
          <p:nvPr/>
        </p:nvSpPr>
        <p:spPr>
          <a:xfrm>
            <a:off x="2209680" y="228600"/>
            <a:ext cx="4648320" cy="703800"/>
          </a:xfrm>
          <a:prstGeom prst="rect">
            <a:avLst/>
          </a:pr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ccff"/>
                </a:solidFill>
                <a:effectLst/>
                <a:uFillTx/>
                <a:latin typeface="Comic Sans MS"/>
              </a:rPr>
              <a:t>WHAT</a:t>
            </a:r>
            <a:r>
              <a:rPr b="1" lang="en-US" sz="2000" strike="noStrike" u="none">
                <a:solidFill>
                  <a:srgbClr val="99ccff"/>
                </a:solidFill>
                <a:effectLst/>
                <a:uFillTx/>
                <a:latin typeface="Comic Sans MS"/>
              </a:rPr>
              <a:t> WILL </a:t>
            </a:r>
            <a:r>
              <a:rPr b="1" lang="en-US" sz="2000" strike="noStrike" u="none">
                <a:solidFill>
                  <a:srgbClr val="ffccff"/>
                </a:solidFill>
                <a:effectLst/>
                <a:uFillTx/>
                <a:latin typeface="Comic Sans MS"/>
              </a:rPr>
              <a:t>IT</a:t>
            </a:r>
            <a:r>
              <a:rPr b="1" lang="en-US" sz="2000" strike="noStrike" u="none">
                <a:solidFill>
                  <a:srgbClr val="99ccff"/>
                </a:solidFill>
                <a:effectLst/>
                <a:uFillTx/>
                <a:latin typeface="Comic Sans MS"/>
              </a:rPr>
              <a:t> BE </a:t>
            </a:r>
            <a:r>
              <a:rPr b="1" lang="en-US" sz="2000" strike="noStrike" u="none">
                <a:solidFill>
                  <a:srgbClr val="ffccff"/>
                </a:solidFill>
                <a:effectLst/>
                <a:uFillTx/>
                <a:latin typeface="Comic Sans MS"/>
              </a:rPr>
              <a:t>A</a:t>
            </a:r>
            <a:r>
              <a:rPr b="1" lang="en-US" sz="2000" strike="noStrike" u="none">
                <a:solidFill>
                  <a:srgbClr val="99ccff"/>
                </a:solidFill>
                <a:effectLst/>
                <a:uFillTx/>
                <a:latin typeface="Comic Sans MS"/>
              </a:rPr>
              <a:t> </a:t>
            </a:r>
            <a:br>
              <a:rPr sz="2000"/>
            </a:br>
            <a:r>
              <a:rPr b="1" lang="en-US" sz="2000" strike="noStrike" u="none">
                <a:solidFill>
                  <a:srgbClr val="99ccff"/>
                </a:solidFill>
                <a:effectLst/>
                <a:uFillTx/>
                <a:latin typeface="Comic Sans MS"/>
              </a:rPr>
              <a:t>HE </a:t>
            </a:r>
            <a:r>
              <a:rPr b="1" lang="en-US" sz="2000" strike="noStrike" u="none">
                <a:solidFill>
                  <a:srgbClr val="ffccff"/>
                </a:solidFill>
                <a:effectLst/>
                <a:uFillTx/>
                <a:latin typeface="Comic Sans MS"/>
              </a:rPr>
              <a:t>OR</a:t>
            </a:r>
            <a:r>
              <a:rPr b="1" lang="en-US" sz="2000" strike="noStrike" u="none">
                <a:solidFill>
                  <a:srgbClr val="99ccff"/>
                </a:solidFill>
                <a:effectLst/>
                <a:uFillTx/>
                <a:latin typeface="Comic Sans MS"/>
              </a:rPr>
              <a:t> A </a:t>
            </a:r>
            <a:r>
              <a:rPr b="1" lang="en-US" sz="2000" strike="noStrike" u="none">
                <a:solidFill>
                  <a:srgbClr val="ffccff"/>
                </a:solidFill>
                <a:effectLst/>
                <a:uFillTx/>
                <a:latin typeface="Comic Sans MS"/>
              </a:rPr>
              <a:t>SHE</a:t>
            </a:r>
            <a:r>
              <a:rPr b="1" lang="en-US" sz="2000" strike="noStrike" u="none">
                <a:solidFill>
                  <a:srgbClr val="99ccff"/>
                </a:solidFill>
                <a:effectLst/>
                <a:uFillTx/>
                <a:latin typeface="Comic Sans MS"/>
              </a:rPr>
              <a:t>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080" y="4343400"/>
            <a:ext cx="8716320" cy="216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Comic Sans MS"/>
              </a:rPr>
              <a:t>Please join us in celebrating the upcoming birth of </a:t>
            </a:r>
            <a:br>
              <a:rPr sz="2400"/>
            </a:b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Comic Sans MS"/>
              </a:rPr>
              <a:t>Lisa and Richard's baby.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Comic Sans MS"/>
              </a:rPr>
              <a:t>What: 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Comic Sans MS"/>
              </a:rPr>
              <a:t>Baby Shower Potluck (with Cake and Ice cream)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Comic Sans MS"/>
              </a:rPr>
              <a:t>When: 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Comic Sans MS"/>
              </a:rPr>
              <a:t>Friday, July 26th, 12 noon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Comic Sans MS"/>
              </a:rPr>
              <a:t>Where: 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Comic Sans MS"/>
              </a:rPr>
              <a:t>The Safety Trailer, South Building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Comic Sans MS"/>
              </a:rPr>
              <a:t>Please RSVP by Wednesday July 25 and let me know if you will be bringing a dish.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" name="" descr=""/>
          <p:cNvPicPr/>
          <p:nvPr/>
        </p:nvPicPr>
        <p:blipFill>
          <a:blip r:embed="rId2"/>
          <a:stretch/>
        </p:blipFill>
        <p:spPr>
          <a:xfrm>
            <a:off x="685800" y="228600"/>
            <a:ext cx="1028880" cy="1371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1" name="" descr=""/>
          <p:cNvPicPr/>
          <p:nvPr/>
        </p:nvPicPr>
        <p:blipFill>
          <a:blip r:embed="rId3"/>
          <a:stretch/>
        </p:blipFill>
        <p:spPr>
          <a:xfrm>
            <a:off x="7391520" y="228600"/>
            <a:ext cx="990360" cy="1371600"/>
          </a:xfrm>
          <a:prstGeom prst="rect">
            <a:avLst/>
          </a:prstGeom>
          <a:noFill/>
          <a:ln w="0">
            <a:noFill/>
          </a:ln>
        </p:spPr>
      </p:pic>
    </p:spTree>
  </p:cSld>
  <p:transition spd="slow" advTm="5000">
    <p:pull dir="u"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99ccff"/>
            </a:gs>
            <a:gs pos="100000">
              <a:srgbClr val="ffccff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"/>
          <p:cNvSpPr txBox="1"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 txBox="1"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4" name="" descr=""/>
          <p:cNvPicPr/>
          <p:nvPr/>
        </p:nvPicPr>
        <p:blipFill>
          <a:blip r:embed="rId1"/>
          <a:stretch/>
        </p:blipFill>
        <p:spPr>
          <a:xfrm>
            <a:off x="4062240" y="457200"/>
            <a:ext cx="954360" cy="1447920"/>
          </a:xfrm>
          <a:prstGeom prst="rect">
            <a:avLst/>
          </a:prstGeom>
          <a:noFill/>
          <a:ln w="9360">
            <a:solidFill>
              <a:srgbClr val="ffff00"/>
            </a:solidFill>
            <a:miter/>
          </a:ln>
        </p:spPr>
      </p:pic>
      <p:pic>
        <p:nvPicPr>
          <p:cNvPr id="15" name="" descr=""/>
          <p:cNvPicPr/>
          <p:nvPr/>
        </p:nvPicPr>
        <p:blipFill>
          <a:blip r:embed="rId2"/>
          <a:stretch/>
        </p:blipFill>
        <p:spPr>
          <a:xfrm>
            <a:off x="8294760" y="4648320"/>
            <a:ext cx="849240" cy="1981080"/>
          </a:xfrm>
          <a:prstGeom prst="rect">
            <a:avLst/>
          </a:prstGeom>
          <a:noFill/>
          <a:ln w="9360">
            <a:solidFill>
              <a:srgbClr val="ffff00"/>
            </a:solidFill>
            <a:miter/>
          </a:ln>
        </p:spPr>
      </p:pic>
      <p:pic>
        <p:nvPicPr>
          <p:cNvPr id="16" name="" descr=""/>
          <p:cNvPicPr/>
          <p:nvPr/>
        </p:nvPicPr>
        <p:blipFill>
          <a:blip r:embed="rId3"/>
          <a:stretch/>
        </p:blipFill>
        <p:spPr>
          <a:xfrm>
            <a:off x="304920" y="228600"/>
            <a:ext cx="1371600" cy="1676520"/>
          </a:xfrm>
          <a:prstGeom prst="rect">
            <a:avLst/>
          </a:prstGeom>
          <a:noFill/>
          <a:ln w="9360">
            <a:solidFill>
              <a:srgbClr val="ffff00"/>
            </a:solidFill>
            <a:miter/>
          </a:ln>
        </p:spPr>
      </p:pic>
      <p:pic>
        <p:nvPicPr>
          <p:cNvPr id="17" name="" descr=""/>
          <p:cNvPicPr/>
          <p:nvPr/>
        </p:nvPicPr>
        <p:blipFill>
          <a:blip r:embed="rId4"/>
          <a:stretch/>
        </p:blipFill>
        <p:spPr>
          <a:xfrm>
            <a:off x="7467480" y="304920"/>
            <a:ext cx="1094040" cy="1552320"/>
          </a:xfrm>
          <a:prstGeom prst="rect">
            <a:avLst/>
          </a:prstGeom>
          <a:noFill/>
          <a:ln w="9360">
            <a:solidFill>
              <a:srgbClr val="ffff00"/>
            </a:solidFill>
            <a:miter/>
          </a:ln>
        </p:spPr>
      </p:pic>
      <p:pic>
        <p:nvPicPr>
          <p:cNvPr id="18" name="" descr=""/>
          <p:cNvPicPr/>
          <p:nvPr/>
        </p:nvPicPr>
        <p:blipFill>
          <a:blip r:embed="rId5"/>
          <a:stretch/>
        </p:blipFill>
        <p:spPr>
          <a:xfrm>
            <a:off x="2556000" y="5257800"/>
            <a:ext cx="715680" cy="1295280"/>
          </a:xfrm>
          <a:prstGeom prst="rect">
            <a:avLst/>
          </a:prstGeom>
          <a:noFill/>
          <a:ln w="9360">
            <a:solidFill>
              <a:srgbClr val="ffff00"/>
            </a:solidFill>
            <a:miter/>
          </a:ln>
        </p:spPr>
      </p:pic>
      <p:pic>
        <p:nvPicPr>
          <p:cNvPr id="19" name="" descr=""/>
          <p:cNvPicPr/>
          <p:nvPr/>
        </p:nvPicPr>
        <p:blipFill>
          <a:blip r:embed="rId6"/>
          <a:stretch/>
        </p:blipFill>
        <p:spPr>
          <a:xfrm>
            <a:off x="5056200" y="5334120"/>
            <a:ext cx="477720" cy="1162080"/>
          </a:xfrm>
          <a:prstGeom prst="rect">
            <a:avLst/>
          </a:prstGeom>
          <a:noFill/>
          <a:ln w="9360">
            <a:solidFill>
              <a:srgbClr val="99ccff"/>
            </a:solidFill>
            <a:miter/>
          </a:ln>
        </p:spPr>
      </p:pic>
      <p:sp>
        <p:nvSpPr>
          <p:cNvPr id="20" name=""/>
          <p:cNvSpPr/>
          <p:nvPr/>
        </p:nvSpPr>
        <p:spPr>
          <a:xfrm>
            <a:off x="0" y="1676520"/>
            <a:ext cx="9448920" cy="41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99ff"/>
                </a:solidFill>
                <a:effectLst/>
                <a:uFillTx/>
                <a:latin typeface="Comic Sans MS"/>
              </a:rPr>
              <a:t>If you would like to bring a gift, Lisa is registered using her married name at: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99ff"/>
                </a:solidFill>
                <a:effectLst/>
                <a:uFillTx/>
                <a:latin typeface="Comic Sans MS"/>
              </a:rPr>
              <a:t>	</a:t>
            </a:r>
            <a:br>
              <a:rPr sz="1800"/>
            </a:br>
            <a:r>
              <a:rPr b="1" lang="en-US" sz="1800" strike="noStrike" u="none">
                <a:solidFill>
                  <a:srgbClr val="0099ff"/>
                </a:solidFill>
                <a:effectLst/>
                <a:uFillTx/>
                <a:latin typeface="Comic Sans MS"/>
              </a:rPr>
              <a:t>	</a:t>
            </a:r>
            <a:r>
              <a:rPr b="1" lang="en-US" sz="2000" strike="noStrike" u="none">
                <a:solidFill>
                  <a:srgbClr val="0099ff"/>
                </a:solidFill>
                <a:effectLst/>
                <a:uFillTx/>
                <a:latin typeface="Comic Sans MS"/>
              </a:rPr>
              <a:t>www.babiesrus.com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99ff"/>
                </a:solidFill>
                <a:effectLst/>
                <a:uFillTx/>
                <a:latin typeface="Comic Sans MS"/>
              </a:rPr>
              <a:t>	</a:t>
            </a:r>
            <a:r>
              <a:rPr b="1" lang="en-US" sz="2000" strike="noStrike" u="none">
                <a:solidFill>
                  <a:srgbClr val="0099ff"/>
                </a:solidFill>
                <a:effectLst/>
                <a:uFillTx/>
                <a:latin typeface="Comic Sans MS"/>
              </a:rPr>
              <a:t>Name: Lisa Pitt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99ff"/>
                </a:solidFill>
                <a:effectLst/>
                <a:uFillTx/>
                <a:latin typeface="Comic Sans MS"/>
              </a:rPr>
              <a:t>	</a:t>
            </a:r>
            <a:r>
              <a:rPr b="1" lang="en-US" sz="2000" strike="noStrike" u="none">
                <a:solidFill>
                  <a:srgbClr val="0099ff"/>
                </a:solidFill>
                <a:effectLst/>
                <a:uFillTx/>
                <a:latin typeface="Comic Sans MS"/>
              </a:rPr>
              <a:t>From:  Tehachapi, CA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99ff"/>
                </a:solidFill>
                <a:effectLst/>
                <a:uFillTx/>
                <a:latin typeface="Comic Sans MS"/>
              </a:rPr>
              <a:t>	</a:t>
            </a:r>
            <a:r>
              <a:rPr b="1" lang="en-US" sz="2000" strike="noStrike" u="none">
                <a:solidFill>
                  <a:srgbClr val="0099ff"/>
                </a:solidFill>
                <a:effectLst/>
                <a:uFillTx/>
                <a:latin typeface="Comic Sans MS"/>
              </a:rPr>
              <a:t>Registry number: 44233344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0099ff"/>
                </a:solidFill>
                <a:effectLst/>
                <a:uFillTx/>
                <a:latin typeface="Comic Sans MS"/>
              </a:rPr>
              <a:t>A copy of the gift registry is available at the "Babies R Us" store in Bakersfield.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99ff"/>
                </a:solidFill>
                <a:effectLst/>
                <a:uFillTx/>
                <a:latin typeface="Comic Sans MS"/>
              </a:rPr>
              <a:t>Also, another neat idea is instead of bringing a gift, </a:t>
            </a:r>
            <a:br>
              <a:rPr sz="1800"/>
            </a:br>
            <a:r>
              <a:rPr b="1" lang="en-US" sz="1800" strike="noStrike" u="none">
                <a:solidFill>
                  <a:srgbClr val="0099ff"/>
                </a:solidFill>
                <a:effectLst/>
                <a:uFillTx/>
                <a:latin typeface="Comic Sans MS"/>
              </a:rPr>
              <a:t>bring a bag of disposable diapers (any size, not just newborn).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1" name="" descr=""/>
          <p:cNvPicPr/>
          <p:nvPr/>
        </p:nvPicPr>
        <p:blipFill>
          <a:blip r:embed="rId7"/>
          <a:stretch/>
        </p:blipFill>
        <p:spPr>
          <a:xfrm>
            <a:off x="2475000" y="762120"/>
            <a:ext cx="733320" cy="961920"/>
          </a:xfrm>
          <a:prstGeom prst="rect">
            <a:avLst/>
          </a:prstGeom>
          <a:noFill/>
          <a:ln w="9360">
            <a:solidFill>
              <a:srgbClr val="99ccff"/>
            </a:solidFill>
            <a:miter/>
          </a:ln>
        </p:spPr>
      </p:pic>
      <p:pic>
        <p:nvPicPr>
          <p:cNvPr id="22" name="" descr=""/>
          <p:cNvPicPr/>
          <p:nvPr/>
        </p:nvPicPr>
        <p:blipFill>
          <a:blip r:embed="rId8"/>
          <a:stretch/>
        </p:blipFill>
        <p:spPr>
          <a:xfrm>
            <a:off x="6846840" y="5257800"/>
            <a:ext cx="641520" cy="1352520"/>
          </a:xfrm>
          <a:prstGeom prst="rect">
            <a:avLst/>
          </a:prstGeom>
          <a:noFill/>
          <a:ln w="9360">
            <a:solidFill>
              <a:srgbClr val="ffff00"/>
            </a:solidFill>
            <a:miter/>
          </a:ln>
        </p:spPr>
      </p:pic>
      <p:pic>
        <p:nvPicPr>
          <p:cNvPr id="23" name="" descr=""/>
          <p:cNvPicPr/>
          <p:nvPr/>
        </p:nvPicPr>
        <p:blipFill>
          <a:blip r:embed="rId9"/>
          <a:stretch/>
        </p:blipFill>
        <p:spPr>
          <a:xfrm>
            <a:off x="228600" y="4572000"/>
            <a:ext cx="814320" cy="1905120"/>
          </a:xfrm>
          <a:prstGeom prst="rect">
            <a:avLst/>
          </a:prstGeom>
          <a:noFill/>
          <a:ln w="9360">
            <a:solidFill>
              <a:srgbClr val="99ccff"/>
            </a:solidFill>
            <a:miter/>
          </a:ln>
        </p:spPr>
      </p:pic>
      <p:pic>
        <p:nvPicPr>
          <p:cNvPr id="24" name="" descr=""/>
          <p:cNvPicPr/>
          <p:nvPr/>
        </p:nvPicPr>
        <p:blipFill>
          <a:blip r:embed="rId10"/>
          <a:stretch/>
        </p:blipFill>
        <p:spPr>
          <a:xfrm>
            <a:off x="5904000" y="762120"/>
            <a:ext cx="731880" cy="961920"/>
          </a:xfrm>
          <a:prstGeom prst="rect">
            <a:avLst/>
          </a:prstGeom>
          <a:noFill/>
          <a:ln w="9360">
            <a:solidFill>
              <a:srgbClr val="99ccff"/>
            </a:solidFill>
            <a:miter/>
          </a:ln>
        </p:spPr>
      </p:pic>
    </p:spTree>
  </p:cSld>
  <p:transition spd="slow" advTm="5000">
    <p:pull dir="u"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2002-07-10T15:04:42Z</dcterms:created>
  <dc:creator>Valued Gateway Client</dc:creator>
  <dc:description/>
  <dc:language>en-US</dc:language>
  <cp:lastModifiedBy>Valued Gateway Client</cp:lastModifiedBy>
  <cp:lastPrinted>2002-07-10T18:32:07Z</cp:lastPrinted>
  <dcterms:modified xsi:type="dcterms:W3CDTF">2002-07-11T20:20:41Z</dcterms:modified>
  <cp:revision>4</cp:revision>
  <dc:subject/>
  <dc:title>No Slide Title</dc:title>
</cp:coreProperties>
</file>