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3.jpeg" ContentType="image/jpeg"/>
  <Override PartName="/ppt/media/image2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jpeg" ContentType="image/jpeg"/>
  <Override PartName="/ppt/media/image10.wmf" ContentType="image/x-wmf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bin" ContentType="application/vnd.openxmlformats-officedocument.oleObject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7005638" cy="92233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827D60-F565-427A-B827-81CD1D98F981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FA68A9-C330-4BAC-818F-3216069A6D8B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619E69-5B76-48B8-98FB-6DF2043A024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Connected directly to the ComEd Wilton Center Substation (via a 345 kV generator lead)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Wilton Center Substation is connected to five transmission lines: three 345 kV lines (ComEd) and two 765 kV lines (AEP)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Each 765 kV line has significant available transmission capacity during periods of peak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provides direct access to ComEd’s service territory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Wilton Center Substation also has direct access to eastern markets (e.g. AEP) via 765 kV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F85951-0C33-48D3-8277-51C5C842A5BC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6840" y="1828440"/>
            <a:ext cx="42670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Pipeline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(“Northern Border”)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Manhattan Station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IT-1 Transport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Years beginning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1,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200,000 MMBtu/d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Maximum Tariff Rate,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$0.04038 per 100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dekatherm mile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Varies depending on haul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Master receipts on Northern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Border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Back-up Contract: ANR - IWS is $0.01/dth/day and IPLS is $0.03/dth/day up to 115,000 MMBtu/dth/day.  Beginning November 2000, IWS will increase to $0.1575/dth/day while IPLS goes to $0.2894/dth/day.  Contract will expire in April 2001.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 Via OBA, with Northern Border.  Off system balancing provided via IPLS and IWS agreements with ANR Pipeline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1"/>
          <a:stretch/>
        </p:blipFill>
        <p:spPr>
          <a:xfrm>
            <a:off x="5105520" y="1828800"/>
            <a:ext cx="3876480" cy="411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4A519D-B4B7-4DC4-A679-73D677F9845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2" name="lincoln%20version2" descr=""/>
          <p:cNvPicPr/>
          <p:nvPr/>
        </p:nvPicPr>
        <p:blipFill>
          <a:blip r:embed="rId1"/>
          <a:stretch/>
        </p:blipFill>
        <p:spPr>
          <a:xfrm>
            <a:off x="1676520" y="1676520"/>
            <a:ext cx="5709960" cy="441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5038470-0660-461E-89EB-2C068102047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control area, ENLC, has been designated a control area in accordance with NERC policy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designation is valuable for point to point power sales and scheduling of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options for Lincoln Energy Center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provided by ComEd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re-established by purchaser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and scheduling services provided by Enron affiliate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ADDE258-3C97-4621-AD0D-8DE40E6375A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designed to facilitate future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11,900 Btu/kWh (HHV) currently to approximately 8,000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656 MW (nominal) currently to approximately 1,000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conversion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modifying PSD permit for increased run hours beyond the existing 3,250 hour permit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82F4729-DDF6-47F5-83E4-FD472406012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Contract Terms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has sold 600 MW of regulatory capacity and energy to ComEd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 of the contract is for the summer periods, June 1 through September 30, 2000 through 2002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Payments total $12 million per year, paid each calendar month during the summer periods at $5.00 / kw-month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maximum of 600 MWs of capacity/energy is to be supplied at ComEd’s election either from the Lincoln Energy Center or from the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is priced based upon a “market price” which is determined in accordance with the terms of the agreement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purchaser will assume all obligations under the agreement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B698DE4-63C1-49C0-B248-271F6194319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Specifications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1676160" y="2209680"/>
            <a:ext cx="6629400" cy="244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 Dry Low - NOx Combustor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&lt;9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CO: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Permitted CO Limit: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Permit Limits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Hourly: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Monthly: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&lt;12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Annually: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&lt;9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3,250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1600200" y="2133720"/>
            <a:ext cx="2819520" cy="4038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4419720" y="2133720"/>
            <a:ext cx="3047760" cy="4038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04D5D8-50F0-4DFE-904A-7154D5887771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990720" y="1905120"/>
            <a:ext cx="7234200" cy="258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D684C3-35E2-4E19-972C-858D13A19BE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143000" y="2209680"/>
            <a:ext cx="3581280" cy="388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personnel are currently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4" name=""/>
          <p:cNvGraphicFramePr/>
          <p:nvPr/>
        </p:nvGraphicFramePr>
        <p:xfrm>
          <a:off x="3733920" y="1981080"/>
          <a:ext cx="5257800" cy="3733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733920" y="1981080"/>
                    <a:ext cx="525780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7E05D11-F1F2-480D-B26F-7C33C119EF9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Green Land Development, L.L.C. (“Des Plaines”) is a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has fee simple ownership of facility (including real property)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Finance Company, L.L.C. (“EFC”) is a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and EFC have entered into Equipment Sale Agreement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Illinois sales/use tax due on equipment is deferred over fifteen years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early payments primarily interest (which is exempt from sales/use tax), thus increasing present benefit of deferral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member interest in both Des Plaines and EFC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5D5DDFC-B615-4305-92B6-06C3DD45C86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2640" y="1600200"/>
            <a:ext cx="7010280" cy="449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656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50-acre tract in Manhattan, Illinois, in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subregion of MAIN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ComEd Wilton Center Substation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Border Pipeline - near Manhattan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Interconnect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1,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2,002,000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at 59</a:t>
            </a:r>
            <a:r>
              <a:rPr b="0" lang="en-US" sz="1600" strike="noStrike" u="none" baseline="4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3,250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&lt;9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752480"/>
            <a:ext cx="2895480" cy="4038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752480"/>
            <a:ext cx="4114800" cy="4038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B30139E-AD50-4AEB-A21C-F346D8ED9A6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1908000"/>
            <a:ext cx="6781680" cy="43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 ” in a key Midwest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and Chicago area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Flexible gas arrangements in Chicago area allow access to ANR Pipeline Company and Northern Border Pipeline Company and other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 technology and layout allow for easy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water with onsite wells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5EC7E67-E5CA-496C-9A63-5ABB78572D6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Lincoln%2013" descr=""/>
          <p:cNvPicPr/>
          <p:nvPr/>
        </p:nvPicPr>
        <p:blipFill>
          <a:blip r:embed="rId1"/>
          <a:stretch/>
        </p:blipFill>
        <p:spPr>
          <a:xfrm>
            <a:off x="2057400" y="1981080"/>
            <a:ext cx="5257800" cy="394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64568A-FD49-48C6-99E7-FCEBFD90207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" name="MAIN" descr=""/>
          <p:cNvPicPr/>
          <p:nvPr/>
        </p:nvPicPr>
        <p:blipFill>
          <a:blip r:embed="rId1"/>
          <a:stretch/>
        </p:blipFill>
        <p:spPr>
          <a:xfrm>
            <a:off x="2743200" y="1600200"/>
            <a:ext cx="3919680" cy="4648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3" name=""/>
          <p:cNvGrpSpPr/>
          <p:nvPr/>
        </p:nvGrpSpPr>
        <p:grpSpPr>
          <a:xfrm>
            <a:off x="4195080" y="3581280"/>
            <a:ext cx="1881720" cy="383760"/>
            <a:chOff x="4195080" y="3581280"/>
            <a:chExt cx="1881720" cy="383760"/>
          </a:xfrm>
        </p:grpSpPr>
        <p:sp>
          <p:nvSpPr>
            <p:cNvPr id="44" name=""/>
            <p:cNvSpPr/>
            <p:nvPr/>
          </p:nvSpPr>
          <p:spPr>
            <a:xfrm>
              <a:off x="5961960" y="3855960"/>
              <a:ext cx="114840" cy="109080"/>
            </a:xfrm>
            <a:prstGeom prst="star5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440" bIns="-10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327560" y="3607920"/>
              <a:ext cx="1650960" cy="304560"/>
            </a:xfrm>
            <a:custGeom>
              <a:avLst/>
              <a:gdLst/>
              <a:ahLst/>
              <a:rect l="l" t="t" r="r" b="b"/>
              <a:pathLst>
                <a:path w="756" h="167">
                  <a:moveTo>
                    <a:pt x="0" y="0"/>
                  </a:moveTo>
                  <a:lnTo>
                    <a:pt x="0" y="97"/>
                  </a:lnTo>
                  <a:lnTo>
                    <a:pt x="0" y="97"/>
                  </a:lnTo>
                  <a:lnTo>
                    <a:pt x="0" y="139"/>
                  </a:lnTo>
                  <a:lnTo>
                    <a:pt x="0" y="167"/>
                  </a:lnTo>
                  <a:lnTo>
                    <a:pt x="391" y="167"/>
                  </a:lnTo>
                  <a:lnTo>
                    <a:pt x="391" y="167"/>
                  </a:lnTo>
                  <a:lnTo>
                    <a:pt x="560" y="167"/>
                  </a:lnTo>
                  <a:lnTo>
                    <a:pt x="671" y="167"/>
                  </a:lnTo>
                  <a:lnTo>
                    <a:pt x="671" y="139"/>
                  </a:lnTo>
                  <a:lnTo>
                    <a:pt x="756" y="140"/>
                  </a:lnTo>
                  <a:lnTo>
                    <a:pt x="671" y="97"/>
                  </a:lnTo>
                  <a:lnTo>
                    <a:pt x="671" y="0"/>
                  </a:lnTo>
                  <a:lnTo>
                    <a:pt x="56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195080" y="3581280"/>
              <a:ext cx="1653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  Lincoln Energy Center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B185564-0DB5-4D11-B72F-157E1EEE0C2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 Plaines Green Land Development, L.L.C. is qualified as an Exempt Wholesale Generator and has authority to sell energy and capacity at market-based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Lincoln’s location in ComEd and access to Chicago and other Midwestern and eastern electricity markets provide sales opportunities into wholesale power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ENLC is within two utility wheels from over 30 control areas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77E21F9-A089-4BF1-A04C-668C816388A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733920" cy="434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 : 8 General Electric 7EA gas turbines with evap.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 Warranty Expiration: May 30,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345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radial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(4) ABB 208 MVA, 3 winding, 3 phase, 13.8 kV/345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General Electric Mark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(8) ABB HGC (7,500A)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168880" y="1601640"/>
            <a:ext cx="69840" cy="1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181480" y="1601640"/>
            <a:ext cx="3562560" cy="4341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5483160" y="1728720"/>
            <a:ext cx="3079800" cy="2937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6469200" y="1733400"/>
            <a:ext cx="1022040" cy="1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69200" y="1735200"/>
            <a:ext cx="1027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6248160" y="1738440"/>
            <a:ext cx="14673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LINCOLN ENERGY CENTER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7437600" y="174960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823080" y="1866960"/>
            <a:ext cx="31428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6821640" y="1871640"/>
            <a:ext cx="34740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862320" y="1874880"/>
            <a:ext cx="2991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ENLC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7118280" y="188424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25000" y="3679920"/>
            <a:ext cx="311040" cy="298440"/>
          </a:xfrm>
          <a:custGeom>
            <a:avLst/>
            <a:gdLst/>
            <a:ahLst/>
            <a:rect l="l" t="t" r="r" b="b"/>
            <a:pathLst>
              <a:path w="392" h="376">
                <a:moveTo>
                  <a:pt x="0" y="193"/>
                </a:moveTo>
                <a:lnTo>
                  <a:pt x="0" y="155"/>
                </a:lnTo>
                <a:lnTo>
                  <a:pt x="10" y="128"/>
                </a:lnTo>
                <a:lnTo>
                  <a:pt x="19" y="100"/>
                </a:lnTo>
                <a:lnTo>
                  <a:pt x="39" y="81"/>
                </a:lnTo>
                <a:lnTo>
                  <a:pt x="57" y="55"/>
                </a:lnTo>
                <a:lnTo>
                  <a:pt x="77" y="36"/>
                </a:lnTo>
                <a:lnTo>
                  <a:pt x="106" y="17"/>
                </a:lnTo>
                <a:lnTo>
                  <a:pt x="134" y="9"/>
                </a:lnTo>
                <a:lnTo>
                  <a:pt x="163" y="9"/>
                </a:lnTo>
                <a:lnTo>
                  <a:pt x="192" y="0"/>
                </a:lnTo>
                <a:lnTo>
                  <a:pt x="221" y="9"/>
                </a:lnTo>
                <a:lnTo>
                  <a:pt x="249" y="9"/>
                </a:lnTo>
                <a:lnTo>
                  <a:pt x="279" y="17"/>
                </a:lnTo>
                <a:lnTo>
                  <a:pt x="307" y="36"/>
                </a:lnTo>
                <a:lnTo>
                  <a:pt x="336" y="55"/>
                </a:lnTo>
                <a:lnTo>
                  <a:pt x="355" y="81"/>
                </a:lnTo>
                <a:lnTo>
                  <a:pt x="363" y="100"/>
                </a:lnTo>
                <a:lnTo>
                  <a:pt x="382" y="128"/>
                </a:lnTo>
                <a:lnTo>
                  <a:pt x="382" y="155"/>
                </a:lnTo>
                <a:lnTo>
                  <a:pt x="392" y="193"/>
                </a:lnTo>
                <a:lnTo>
                  <a:pt x="382" y="219"/>
                </a:lnTo>
                <a:lnTo>
                  <a:pt x="382" y="248"/>
                </a:lnTo>
                <a:lnTo>
                  <a:pt x="363" y="276"/>
                </a:lnTo>
                <a:lnTo>
                  <a:pt x="355" y="303"/>
                </a:lnTo>
                <a:lnTo>
                  <a:pt x="336" y="322"/>
                </a:lnTo>
                <a:lnTo>
                  <a:pt x="307" y="340"/>
                </a:lnTo>
                <a:lnTo>
                  <a:pt x="279" y="357"/>
                </a:lnTo>
                <a:lnTo>
                  <a:pt x="249" y="367"/>
                </a:lnTo>
                <a:lnTo>
                  <a:pt x="221" y="376"/>
                </a:lnTo>
                <a:lnTo>
                  <a:pt x="192" y="376"/>
                </a:lnTo>
                <a:lnTo>
                  <a:pt x="163" y="376"/>
                </a:lnTo>
                <a:lnTo>
                  <a:pt x="134" y="367"/>
                </a:lnTo>
                <a:lnTo>
                  <a:pt x="106" y="357"/>
                </a:lnTo>
                <a:lnTo>
                  <a:pt x="77" y="340"/>
                </a:lnTo>
                <a:lnTo>
                  <a:pt x="57" y="322"/>
                </a:lnTo>
                <a:lnTo>
                  <a:pt x="39" y="303"/>
                </a:lnTo>
                <a:lnTo>
                  <a:pt x="19" y="276"/>
                </a:lnTo>
                <a:lnTo>
                  <a:pt x="10" y="248"/>
                </a:lnTo>
                <a:lnTo>
                  <a:pt x="0" y="219"/>
                </a:lnTo>
                <a:lnTo>
                  <a:pt x="0" y="19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07440" y="3768840"/>
            <a:ext cx="13500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05640" y="3770280"/>
            <a:ext cx="171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8425440" y="377352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524800" y="37702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325000" y="3314880"/>
            <a:ext cx="311040" cy="299880"/>
          </a:xfrm>
          <a:custGeom>
            <a:avLst/>
            <a:gdLst/>
            <a:ahLst/>
            <a:rect l="l" t="t" r="r" b="b"/>
            <a:pathLst>
              <a:path w="392" h="376">
                <a:moveTo>
                  <a:pt x="0" y="193"/>
                </a:moveTo>
                <a:lnTo>
                  <a:pt x="0" y="166"/>
                </a:lnTo>
                <a:lnTo>
                  <a:pt x="10" y="128"/>
                </a:lnTo>
                <a:lnTo>
                  <a:pt x="19" y="110"/>
                </a:lnTo>
                <a:lnTo>
                  <a:pt x="39" y="83"/>
                </a:lnTo>
                <a:lnTo>
                  <a:pt x="57" y="55"/>
                </a:lnTo>
                <a:lnTo>
                  <a:pt x="77" y="38"/>
                </a:lnTo>
                <a:lnTo>
                  <a:pt x="106" y="28"/>
                </a:lnTo>
                <a:lnTo>
                  <a:pt x="134" y="9"/>
                </a:lnTo>
                <a:lnTo>
                  <a:pt x="163" y="9"/>
                </a:lnTo>
                <a:lnTo>
                  <a:pt x="192" y="0"/>
                </a:lnTo>
                <a:lnTo>
                  <a:pt x="221" y="9"/>
                </a:lnTo>
                <a:lnTo>
                  <a:pt x="249" y="9"/>
                </a:lnTo>
                <a:lnTo>
                  <a:pt x="279" y="28"/>
                </a:lnTo>
                <a:lnTo>
                  <a:pt x="307" y="38"/>
                </a:lnTo>
                <a:lnTo>
                  <a:pt x="336" y="55"/>
                </a:lnTo>
                <a:lnTo>
                  <a:pt x="355" y="83"/>
                </a:lnTo>
                <a:lnTo>
                  <a:pt x="363" y="110"/>
                </a:lnTo>
                <a:lnTo>
                  <a:pt x="382" y="128"/>
                </a:lnTo>
                <a:lnTo>
                  <a:pt x="382" y="166"/>
                </a:lnTo>
                <a:lnTo>
                  <a:pt x="392" y="193"/>
                </a:lnTo>
                <a:lnTo>
                  <a:pt x="382" y="221"/>
                </a:lnTo>
                <a:lnTo>
                  <a:pt x="382" y="250"/>
                </a:lnTo>
                <a:lnTo>
                  <a:pt x="363" y="276"/>
                </a:lnTo>
                <a:lnTo>
                  <a:pt x="355" y="304"/>
                </a:lnTo>
                <a:lnTo>
                  <a:pt x="336" y="322"/>
                </a:lnTo>
                <a:lnTo>
                  <a:pt x="307" y="340"/>
                </a:lnTo>
                <a:lnTo>
                  <a:pt x="279" y="359"/>
                </a:lnTo>
                <a:lnTo>
                  <a:pt x="249" y="369"/>
                </a:lnTo>
                <a:lnTo>
                  <a:pt x="221" y="376"/>
                </a:lnTo>
                <a:lnTo>
                  <a:pt x="192" y="376"/>
                </a:lnTo>
                <a:lnTo>
                  <a:pt x="163" y="376"/>
                </a:lnTo>
                <a:lnTo>
                  <a:pt x="134" y="369"/>
                </a:lnTo>
                <a:lnTo>
                  <a:pt x="106" y="359"/>
                </a:lnTo>
                <a:lnTo>
                  <a:pt x="77" y="340"/>
                </a:lnTo>
                <a:lnTo>
                  <a:pt x="57" y="322"/>
                </a:lnTo>
                <a:lnTo>
                  <a:pt x="39" y="304"/>
                </a:lnTo>
                <a:lnTo>
                  <a:pt x="19" y="276"/>
                </a:lnTo>
                <a:lnTo>
                  <a:pt x="10" y="250"/>
                </a:lnTo>
                <a:lnTo>
                  <a:pt x="0" y="221"/>
                </a:lnTo>
                <a:lnTo>
                  <a:pt x="0" y="19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8407440" y="3405240"/>
            <a:ext cx="135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405640" y="3408480"/>
            <a:ext cx="17172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425440" y="341136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8524800" y="340848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325000" y="2960640"/>
            <a:ext cx="311040" cy="292320"/>
          </a:xfrm>
          <a:custGeom>
            <a:avLst/>
            <a:gdLst/>
            <a:ahLst/>
            <a:rect l="l" t="t" r="r" b="b"/>
            <a:pathLst>
              <a:path w="392" h="369">
                <a:moveTo>
                  <a:pt x="0" y="184"/>
                </a:moveTo>
                <a:lnTo>
                  <a:pt x="0" y="157"/>
                </a:lnTo>
                <a:lnTo>
                  <a:pt x="10" y="129"/>
                </a:lnTo>
                <a:lnTo>
                  <a:pt x="19" y="101"/>
                </a:lnTo>
                <a:lnTo>
                  <a:pt x="39" y="74"/>
                </a:lnTo>
                <a:lnTo>
                  <a:pt x="57" y="46"/>
                </a:lnTo>
                <a:lnTo>
                  <a:pt x="77" y="27"/>
                </a:lnTo>
                <a:lnTo>
                  <a:pt x="106" y="19"/>
                </a:lnTo>
                <a:lnTo>
                  <a:pt x="134" y="0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0"/>
                </a:lnTo>
                <a:lnTo>
                  <a:pt x="279" y="19"/>
                </a:lnTo>
                <a:lnTo>
                  <a:pt x="307" y="27"/>
                </a:lnTo>
                <a:lnTo>
                  <a:pt x="336" y="46"/>
                </a:lnTo>
                <a:lnTo>
                  <a:pt x="355" y="74"/>
                </a:lnTo>
                <a:lnTo>
                  <a:pt x="363" y="101"/>
                </a:lnTo>
                <a:lnTo>
                  <a:pt x="382" y="129"/>
                </a:lnTo>
                <a:lnTo>
                  <a:pt x="382" y="157"/>
                </a:lnTo>
                <a:lnTo>
                  <a:pt x="392" y="184"/>
                </a:lnTo>
                <a:lnTo>
                  <a:pt x="382" y="212"/>
                </a:lnTo>
                <a:lnTo>
                  <a:pt x="382" y="239"/>
                </a:lnTo>
                <a:lnTo>
                  <a:pt x="363" y="268"/>
                </a:lnTo>
                <a:lnTo>
                  <a:pt x="355" y="294"/>
                </a:lnTo>
                <a:lnTo>
                  <a:pt x="336" y="313"/>
                </a:lnTo>
                <a:lnTo>
                  <a:pt x="307" y="331"/>
                </a:lnTo>
                <a:lnTo>
                  <a:pt x="279" y="350"/>
                </a:lnTo>
                <a:lnTo>
                  <a:pt x="249" y="358"/>
                </a:lnTo>
                <a:lnTo>
                  <a:pt x="221" y="369"/>
                </a:lnTo>
                <a:lnTo>
                  <a:pt x="192" y="369"/>
                </a:lnTo>
                <a:lnTo>
                  <a:pt x="163" y="369"/>
                </a:lnTo>
                <a:lnTo>
                  <a:pt x="134" y="358"/>
                </a:lnTo>
                <a:lnTo>
                  <a:pt x="106" y="350"/>
                </a:lnTo>
                <a:lnTo>
                  <a:pt x="77" y="331"/>
                </a:lnTo>
                <a:lnTo>
                  <a:pt x="57" y="313"/>
                </a:lnTo>
                <a:lnTo>
                  <a:pt x="39" y="294"/>
                </a:lnTo>
                <a:lnTo>
                  <a:pt x="19" y="268"/>
                </a:lnTo>
                <a:lnTo>
                  <a:pt x="10" y="239"/>
                </a:lnTo>
                <a:lnTo>
                  <a:pt x="0" y="212"/>
                </a:lnTo>
                <a:lnTo>
                  <a:pt x="0" y="184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407440" y="3043080"/>
            <a:ext cx="13500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405640" y="3044880"/>
            <a:ext cx="171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425440" y="304812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524800" y="30448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8325000" y="4041720"/>
            <a:ext cx="311040" cy="300240"/>
          </a:xfrm>
          <a:custGeom>
            <a:avLst/>
            <a:gdLst/>
            <a:ahLst/>
            <a:rect l="l" t="t" r="r" b="b"/>
            <a:pathLst>
              <a:path w="392" h="379">
                <a:moveTo>
                  <a:pt x="0" y="184"/>
                </a:moveTo>
                <a:lnTo>
                  <a:pt x="0" y="158"/>
                </a:lnTo>
                <a:lnTo>
                  <a:pt x="10" y="129"/>
                </a:lnTo>
                <a:lnTo>
                  <a:pt x="19" y="103"/>
                </a:lnTo>
                <a:lnTo>
                  <a:pt x="39" y="84"/>
                </a:lnTo>
                <a:lnTo>
                  <a:pt x="57" y="55"/>
                </a:lnTo>
                <a:lnTo>
                  <a:pt x="77" y="38"/>
                </a:lnTo>
                <a:lnTo>
                  <a:pt x="106" y="19"/>
                </a:lnTo>
                <a:lnTo>
                  <a:pt x="134" y="10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10"/>
                </a:lnTo>
                <a:lnTo>
                  <a:pt x="279" y="19"/>
                </a:lnTo>
                <a:lnTo>
                  <a:pt x="307" y="38"/>
                </a:lnTo>
                <a:lnTo>
                  <a:pt x="336" y="55"/>
                </a:lnTo>
                <a:lnTo>
                  <a:pt x="355" y="84"/>
                </a:lnTo>
                <a:lnTo>
                  <a:pt x="363" y="103"/>
                </a:lnTo>
                <a:lnTo>
                  <a:pt x="382" y="129"/>
                </a:lnTo>
                <a:lnTo>
                  <a:pt x="382" y="158"/>
                </a:lnTo>
                <a:lnTo>
                  <a:pt x="392" y="184"/>
                </a:lnTo>
                <a:lnTo>
                  <a:pt x="382" y="222"/>
                </a:lnTo>
                <a:lnTo>
                  <a:pt x="382" y="250"/>
                </a:lnTo>
                <a:lnTo>
                  <a:pt x="363" y="277"/>
                </a:lnTo>
                <a:lnTo>
                  <a:pt x="355" y="296"/>
                </a:lnTo>
                <a:lnTo>
                  <a:pt x="336" y="324"/>
                </a:lnTo>
                <a:lnTo>
                  <a:pt x="307" y="343"/>
                </a:lnTo>
                <a:lnTo>
                  <a:pt x="279" y="362"/>
                </a:lnTo>
                <a:lnTo>
                  <a:pt x="249" y="369"/>
                </a:lnTo>
                <a:lnTo>
                  <a:pt x="221" y="379"/>
                </a:lnTo>
                <a:lnTo>
                  <a:pt x="192" y="379"/>
                </a:lnTo>
                <a:lnTo>
                  <a:pt x="163" y="379"/>
                </a:lnTo>
                <a:lnTo>
                  <a:pt x="134" y="369"/>
                </a:lnTo>
                <a:lnTo>
                  <a:pt x="106" y="362"/>
                </a:lnTo>
                <a:lnTo>
                  <a:pt x="77" y="343"/>
                </a:lnTo>
                <a:lnTo>
                  <a:pt x="57" y="324"/>
                </a:lnTo>
                <a:lnTo>
                  <a:pt x="39" y="296"/>
                </a:lnTo>
                <a:lnTo>
                  <a:pt x="19" y="277"/>
                </a:lnTo>
                <a:lnTo>
                  <a:pt x="10" y="250"/>
                </a:lnTo>
                <a:lnTo>
                  <a:pt x="0" y="222"/>
                </a:lnTo>
                <a:lnTo>
                  <a:pt x="0" y="184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8407440" y="4132440"/>
            <a:ext cx="135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8405640" y="4135320"/>
            <a:ext cx="1717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8425440" y="413856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8524800" y="413532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8325000" y="2597040"/>
            <a:ext cx="311040" cy="292320"/>
          </a:xfrm>
          <a:custGeom>
            <a:avLst/>
            <a:gdLst/>
            <a:ahLst/>
            <a:rect l="l" t="t" r="r" b="b"/>
            <a:pathLst>
              <a:path w="392" h="368">
                <a:moveTo>
                  <a:pt x="0" y="183"/>
                </a:moveTo>
                <a:lnTo>
                  <a:pt x="0" y="156"/>
                </a:lnTo>
                <a:lnTo>
                  <a:pt x="10" y="128"/>
                </a:lnTo>
                <a:lnTo>
                  <a:pt x="19" y="102"/>
                </a:lnTo>
                <a:lnTo>
                  <a:pt x="39" y="73"/>
                </a:lnTo>
                <a:lnTo>
                  <a:pt x="57" y="55"/>
                </a:lnTo>
                <a:lnTo>
                  <a:pt x="77" y="37"/>
                </a:lnTo>
                <a:lnTo>
                  <a:pt x="106" y="18"/>
                </a:lnTo>
                <a:lnTo>
                  <a:pt x="134" y="9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9"/>
                </a:lnTo>
                <a:lnTo>
                  <a:pt x="279" y="18"/>
                </a:lnTo>
                <a:lnTo>
                  <a:pt x="307" y="37"/>
                </a:lnTo>
                <a:lnTo>
                  <a:pt x="336" y="55"/>
                </a:lnTo>
                <a:lnTo>
                  <a:pt x="355" y="73"/>
                </a:lnTo>
                <a:lnTo>
                  <a:pt x="363" y="102"/>
                </a:lnTo>
                <a:lnTo>
                  <a:pt x="382" y="128"/>
                </a:lnTo>
                <a:lnTo>
                  <a:pt x="382" y="156"/>
                </a:lnTo>
                <a:lnTo>
                  <a:pt x="392" y="183"/>
                </a:lnTo>
                <a:lnTo>
                  <a:pt x="382" y="212"/>
                </a:lnTo>
                <a:lnTo>
                  <a:pt x="382" y="240"/>
                </a:lnTo>
                <a:lnTo>
                  <a:pt x="363" y="267"/>
                </a:lnTo>
                <a:lnTo>
                  <a:pt x="355" y="294"/>
                </a:lnTo>
                <a:lnTo>
                  <a:pt x="336" y="312"/>
                </a:lnTo>
                <a:lnTo>
                  <a:pt x="307" y="331"/>
                </a:lnTo>
                <a:lnTo>
                  <a:pt x="279" y="350"/>
                </a:lnTo>
                <a:lnTo>
                  <a:pt x="249" y="359"/>
                </a:lnTo>
                <a:lnTo>
                  <a:pt x="221" y="368"/>
                </a:lnTo>
                <a:lnTo>
                  <a:pt x="192" y="368"/>
                </a:lnTo>
                <a:lnTo>
                  <a:pt x="163" y="368"/>
                </a:lnTo>
                <a:lnTo>
                  <a:pt x="134" y="359"/>
                </a:lnTo>
                <a:lnTo>
                  <a:pt x="106" y="350"/>
                </a:lnTo>
                <a:lnTo>
                  <a:pt x="77" y="331"/>
                </a:lnTo>
                <a:lnTo>
                  <a:pt x="57" y="312"/>
                </a:lnTo>
                <a:lnTo>
                  <a:pt x="39" y="294"/>
                </a:lnTo>
                <a:lnTo>
                  <a:pt x="19" y="267"/>
                </a:lnTo>
                <a:lnTo>
                  <a:pt x="10" y="240"/>
                </a:lnTo>
                <a:lnTo>
                  <a:pt x="0" y="212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8407440" y="2679840"/>
            <a:ext cx="135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8405640" y="2681280"/>
            <a:ext cx="1717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8425440" y="268452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8524800" y="268128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8325000" y="2233440"/>
            <a:ext cx="311040" cy="298800"/>
          </a:xfrm>
          <a:custGeom>
            <a:avLst/>
            <a:gdLst/>
            <a:ahLst/>
            <a:rect l="l" t="t" r="r" b="b"/>
            <a:pathLst>
              <a:path w="392" h="378">
                <a:moveTo>
                  <a:pt x="0" y="185"/>
                </a:moveTo>
                <a:lnTo>
                  <a:pt x="0" y="156"/>
                </a:lnTo>
                <a:lnTo>
                  <a:pt x="10" y="128"/>
                </a:lnTo>
                <a:lnTo>
                  <a:pt x="19" y="102"/>
                </a:lnTo>
                <a:lnTo>
                  <a:pt x="39" y="74"/>
                </a:lnTo>
                <a:lnTo>
                  <a:pt x="57" y="55"/>
                </a:lnTo>
                <a:lnTo>
                  <a:pt x="77" y="37"/>
                </a:lnTo>
                <a:lnTo>
                  <a:pt x="106" y="18"/>
                </a:lnTo>
                <a:lnTo>
                  <a:pt x="134" y="9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9"/>
                </a:lnTo>
                <a:lnTo>
                  <a:pt x="279" y="18"/>
                </a:lnTo>
                <a:lnTo>
                  <a:pt x="307" y="37"/>
                </a:lnTo>
                <a:lnTo>
                  <a:pt x="336" y="55"/>
                </a:lnTo>
                <a:lnTo>
                  <a:pt x="355" y="74"/>
                </a:lnTo>
                <a:lnTo>
                  <a:pt x="363" y="102"/>
                </a:lnTo>
                <a:lnTo>
                  <a:pt x="382" y="128"/>
                </a:lnTo>
                <a:lnTo>
                  <a:pt x="382" y="156"/>
                </a:lnTo>
                <a:lnTo>
                  <a:pt x="392" y="185"/>
                </a:lnTo>
                <a:lnTo>
                  <a:pt x="382" y="212"/>
                </a:lnTo>
                <a:lnTo>
                  <a:pt x="382" y="240"/>
                </a:lnTo>
                <a:lnTo>
                  <a:pt x="363" y="266"/>
                </a:lnTo>
                <a:lnTo>
                  <a:pt x="355" y="295"/>
                </a:lnTo>
                <a:lnTo>
                  <a:pt x="336" y="323"/>
                </a:lnTo>
                <a:lnTo>
                  <a:pt x="307" y="340"/>
                </a:lnTo>
                <a:lnTo>
                  <a:pt x="279" y="350"/>
                </a:lnTo>
                <a:lnTo>
                  <a:pt x="249" y="369"/>
                </a:lnTo>
                <a:lnTo>
                  <a:pt x="221" y="369"/>
                </a:lnTo>
                <a:lnTo>
                  <a:pt x="192" y="378"/>
                </a:lnTo>
                <a:lnTo>
                  <a:pt x="163" y="369"/>
                </a:lnTo>
                <a:lnTo>
                  <a:pt x="134" y="369"/>
                </a:lnTo>
                <a:lnTo>
                  <a:pt x="106" y="350"/>
                </a:lnTo>
                <a:lnTo>
                  <a:pt x="77" y="340"/>
                </a:lnTo>
                <a:lnTo>
                  <a:pt x="57" y="323"/>
                </a:lnTo>
                <a:lnTo>
                  <a:pt x="39" y="295"/>
                </a:lnTo>
                <a:lnTo>
                  <a:pt x="19" y="266"/>
                </a:lnTo>
                <a:lnTo>
                  <a:pt x="10" y="240"/>
                </a:lnTo>
                <a:lnTo>
                  <a:pt x="0" y="212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8407440" y="2316240"/>
            <a:ext cx="13500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8405640" y="2317680"/>
            <a:ext cx="171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8425440" y="232236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8524800" y="23176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8325000" y="4768920"/>
            <a:ext cx="311040" cy="293760"/>
          </a:xfrm>
          <a:custGeom>
            <a:avLst/>
            <a:gdLst/>
            <a:ahLst/>
            <a:rect l="l" t="t" r="r" b="b"/>
            <a:pathLst>
              <a:path w="392" h="369">
                <a:moveTo>
                  <a:pt x="0" y="183"/>
                </a:moveTo>
                <a:lnTo>
                  <a:pt x="0" y="157"/>
                </a:lnTo>
                <a:lnTo>
                  <a:pt x="10" y="128"/>
                </a:lnTo>
                <a:lnTo>
                  <a:pt x="19" y="102"/>
                </a:lnTo>
                <a:lnTo>
                  <a:pt x="39" y="74"/>
                </a:lnTo>
                <a:lnTo>
                  <a:pt x="57" y="55"/>
                </a:lnTo>
                <a:lnTo>
                  <a:pt x="77" y="38"/>
                </a:lnTo>
                <a:lnTo>
                  <a:pt x="106" y="19"/>
                </a:lnTo>
                <a:lnTo>
                  <a:pt x="134" y="9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9"/>
                </a:lnTo>
                <a:lnTo>
                  <a:pt x="279" y="19"/>
                </a:lnTo>
                <a:lnTo>
                  <a:pt x="307" y="38"/>
                </a:lnTo>
                <a:lnTo>
                  <a:pt x="336" y="55"/>
                </a:lnTo>
                <a:lnTo>
                  <a:pt x="355" y="74"/>
                </a:lnTo>
                <a:lnTo>
                  <a:pt x="363" y="102"/>
                </a:lnTo>
                <a:lnTo>
                  <a:pt x="382" y="128"/>
                </a:lnTo>
                <a:lnTo>
                  <a:pt x="382" y="157"/>
                </a:lnTo>
                <a:lnTo>
                  <a:pt x="392" y="183"/>
                </a:lnTo>
                <a:lnTo>
                  <a:pt x="382" y="212"/>
                </a:lnTo>
                <a:lnTo>
                  <a:pt x="382" y="240"/>
                </a:lnTo>
                <a:lnTo>
                  <a:pt x="363" y="268"/>
                </a:lnTo>
                <a:lnTo>
                  <a:pt x="355" y="295"/>
                </a:lnTo>
                <a:lnTo>
                  <a:pt x="336" y="323"/>
                </a:lnTo>
                <a:lnTo>
                  <a:pt x="307" y="340"/>
                </a:lnTo>
                <a:lnTo>
                  <a:pt x="279" y="350"/>
                </a:lnTo>
                <a:lnTo>
                  <a:pt x="249" y="369"/>
                </a:lnTo>
                <a:lnTo>
                  <a:pt x="221" y="369"/>
                </a:lnTo>
                <a:lnTo>
                  <a:pt x="192" y="369"/>
                </a:lnTo>
                <a:lnTo>
                  <a:pt x="163" y="369"/>
                </a:lnTo>
                <a:lnTo>
                  <a:pt x="134" y="369"/>
                </a:lnTo>
                <a:lnTo>
                  <a:pt x="106" y="350"/>
                </a:lnTo>
                <a:lnTo>
                  <a:pt x="77" y="340"/>
                </a:lnTo>
                <a:lnTo>
                  <a:pt x="57" y="323"/>
                </a:lnTo>
                <a:lnTo>
                  <a:pt x="39" y="295"/>
                </a:lnTo>
                <a:lnTo>
                  <a:pt x="19" y="268"/>
                </a:lnTo>
                <a:lnTo>
                  <a:pt x="10" y="240"/>
                </a:lnTo>
                <a:lnTo>
                  <a:pt x="0" y="212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8407440" y="4851360"/>
            <a:ext cx="13500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8405640" y="4853160"/>
            <a:ext cx="17172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8425440" y="485604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8524800" y="485316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8325000" y="4405320"/>
            <a:ext cx="311040" cy="298440"/>
          </a:xfrm>
          <a:custGeom>
            <a:avLst/>
            <a:gdLst/>
            <a:ahLst/>
            <a:rect l="l" t="t" r="r" b="b"/>
            <a:pathLst>
              <a:path w="392" h="378">
                <a:moveTo>
                  <a:pt x="0" y="185"/>
                </a:moveTo>
                <a:lnTo>
                  <a:pt x="0" y="156"/>
                </a:lnTo>
                <a:lnTo>
                  <a:pt x="10" y="130"/>
                </a:lnTo>
                <a:lnTo>
                  <a:pt x="19" y="102"/>
                </a:lnTo>
                <a:lnTo>
                  <a:pt x="39" y="74"/>
                </a:lnTo>
                <a:lnTo>
                  <a:pt x="57" y="56"/>
                </a:lnTo>
                <a:lnTo>
                  <a:pt x="77" y="37"/>
                </a:lnTo>
                <a:lnTo>
                  <a:pt x="106" y="18"/>
                </a:lnTo>
                <a:lnTo>
                  <a:pt x="134" y="11"/>
                </a:lnTo>
                <a:lnTo>
                  <a:pt x="163" y="0"/>
                </a:lnTo>
                <a:lnTo>
                  <a:pt x="192" y="0"/>
                </a:lnTo>
                <a:lnTo>
                  <a:pt x="221" y="0"/>
                </a:lnTo>
                <a:lnTo>
                  <a:pt x="249" y="11"/>
                </a:lnTo>
                <a:lnTo>
                  <a:pt x="279" y="18"/>
                </a:lnTo>
                <a:lnTo>
                  <a:pt x="307" y="37"/>
                </a:lnTo>
                <a:lnTo>
                  <a:pt x="336" y="56"/>
                </a:lnTo>
                <a:lnTo>
                  <a:pt x="355" y="74"/>
                </a:lnTo>
                <a:lnTo>
                  <a:pt x="363" y="102"/>
                </a:lnTo>
                <a:lnTo>
                  <a:pt x="382" y="130"/>
                </a:lnTo>
                <a:lnTo>
                  <a:pt x="382" y="156"/>
                </a:lnTo>
                <a:lnTo>
                  <a:pt x="392" y="185"/>
                </a:lnTo>
                <a:lnTo>
                  <a:pt x="382" y="212"/>
                </a:lnTo>
                <a:lnTo>
                  <a:pt x="382" y="249"/>
                </a:lnTo>
                <a:lnTo>
                  <a:pt x="363" y="278"/>
                </a:lnTo>
                <a:lnTo>
                  <a:pt x="355" y="295"/>
                </a:lnTo>
                <a:lnTo>
                  <a:pt x="336" y="323"/>
                </a:lnTo>
                <a:lnTo>
                  <a:pt x="307" y="342"/>
                </a:lnTo>
                <a:lnTo>
                  <a:pt x="279" y="350"/>
                </a:lnTo>
                <a:lnTo>
                  <a:pt x="249" y="368"/>
                </a:lnTo>
                <a:lnTo>
                  <a:pt x="221" y="368"/>
                </a:lnTo>
                <a:lnTo>
                  <a:pt x="192" y="378"/>
                </a:lnTo>
                <a:lnTo>
                  <a:pt x="163" y="368"/>
                </a:lnTo>
                <a:lnTo>
                  <a:pt x="134" y="368"/>
                </a:lnTo>
                <a:lnTo>
                  <a:pt x="106" y="350"/>
                </a:lnTo>
                <a:lnTo>
                  <a:pt x="77" y="342"/>
                </a:lnTo>
                <a:lnTo>
                  <a:pt x="57" y="323"/>
                </a:lnTo>
                <a:lnTo>
                  <a:pt x="39" y="295"/>
                </a:lnTo>
                <a:lnTo>
                  <a:pt x="19" y="278"/>
                </a:lnTo>
                <a:lnTo>
                  <a:pt x="10" y="249"/>
                </a:lnTo>
                <a:lnTo>
                  <a:pt x="0" y="212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407440" y="4487760"/>
            <a:ext cx="13500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8405640" y="4491000"/>
            <a:ext cx="1717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8425440" y="4494240"/>
            <a:ext cx="125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8524800" y="449100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024760" y="2309760"/>
            <a:ext cx="160560" cy="147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8075520" y="2338560"/>
            <a:ext cx="58680" cy="8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74080" y="2340000"/>
            <a:ext cx="73080" cy="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8092800" y="234144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8116920" y="2311560"/>
            <a:ext cx="698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8024760" y="2671920"/>
            <a:ext cx="160560" cy="1490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8075520" y="2701800"/>
            <a:ext cx="58680" cy="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8074080" y="2705040"/>
            <a:ext cx="73080" cy="9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8092800" y="270504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8116920" y="267480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8024760" y="3035160"/>
            <a:ext cx="160560" cy="149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8075520" y="306540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8074080" y="3067200"/>
            <a:ext cx="730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8092800" y="306720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8116920" y="303696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8024760" y="3398760"/>
            <a:ext cx="160560" cy="147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8075520" y="342108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8074080" y="3422520"/>
            <a:ext cx="73080" cy="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8092800" y="34243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16920" y="339264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8024760" y="3753000"/>
            <a:ext cx="160560" cy="156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75520" y="378468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74080" y="3786120"/>
            <a:ext cx="730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8092800" y="37861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8116920" y="375768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8024760" y="4118040"/>
            <a:ext cx="160560" cy="1555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8075520" y="4148280"/>
            <a:ext cx="5868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8074080" y="4149720"/>
            <a:ext cx="730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8092800" y="41511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8116920" y="41194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024760" y="4479840"/>
            <a:ext cx="160560" cy="149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8075520" y="4510080"/>
            <a:ext cx="58680" cy="8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8074080" y="4511520"/>
            <a:ext cx="73080" cy="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8092800" y="45133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8116920" y="448308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8024760" y="4843440"/>
            <a:ext cx="160560" cy="149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8075520" y="4873680"/>
            <a:ext cx="586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8074080" y="4876920"/>
            <a:ext cx="73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8092800" y="487692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8116920" y="484668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8177040" y="232560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8177040" y="269064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8177040" y="3052800"/>
            <a:ext cx="154080" cy="144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8177040" y="3416400"/>
            <a:ext cx="154080" cy="144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8177040" y="377820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8177040" y="413532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8177040" y="4498920"/>
            <a:ext cx="154080" cy="180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8177040" y="4861080"/>
            <a:ext cx="154080" cy="1440"/>
          </a:xfrm>
          <a:custGeom>
            <a:avLst/>
            <a:gdLst/>
            <a:ahLst/>
            <a:rect l="l" t="t" r="r" b="b"/>
            <a:pathLst>
              <a:path w="194" h="0">
                <a:moveTo>
                  <a:pt x="0" y="0"/>
                </a:moveTo>
                <a:lnTo>
                  <a:pt x="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7462800" y="2374920"/>
            <a:ext cx="115920" cy="299880"/>
          </a:xfrm>
          <a:custGeom>
            <a:avLst/>
            <a:gdLst/>
            <a:ahLst/>
            <a:rect l="l" t="t" r="r" b="b"/>
            <a:pathLst>
              <a:path w="145" h="379">
                <a:moveTo>
                  <a:pt x="145" y="0"/>
                </a:moveTo>
                <a:lnTo>
                  <a:pt x="50" y="0"/>
                </a:lnTo>
                <a:lnTo>
                  <a:pt x="39" y="0"/>
                </a:lnTo>
                <a:lnTo>
                  <a:pt x="21" y="10"/>
                </a:lnTo>
                <a:lnTo>
                  <a:pt x="12" y="19"/>
                </a:lnTo>
                <a:lnTo>
                  <a:pt x="0" y="38"/>
                </a:lnTo>
                <a:lnTo>
                  <a:pt x="0" y="48"/>
                </a:lnTo>
                <a:lnTo>
                  <a:pt x="0" y="65"/>
                </a:lnTo>
                <a:lnTo>
                  <a:pt x="12" y="74"/>
                </a:lnTo>
                <a:lnTo>
                  <a:pt x="21" y="84"/>
                </a:lnTo>
                <a:lnTo>
                  <a:pt x="39" y="93"/>
                </a:lnTo>
                <a:lnTo>
                  <a:pt x="50" y="93"/>
                </a:lnTo>
                <a:lnTo>
                  <a:pt x="39" y="103"/>
                </a:lnTo>
                <a:lnTo>
                  <a:pt x="21" y="103"/>
                </a:lnTo>
                <a:lnTo>
                  <a:pt x="12" y="112"/>
                </a:lnTo>
                <a:lnTo>
                  <a:pt x="0" y="131"/>
                </a:lnTo>
                <a:lnTo>
                  <a:pt x="0" y="139"/>
                </a:lnTo>
                <a:lnTo>
                  <a:pt x="0" y="158"/>
                </a:lnTo>
                <a:lnTo>
                  <a:pt x="12" y="167"/>
                </a:lnTo>
                <a:lnTo>
                  <a:pt x="21" y="186"/>
                </a:lnTo>
                <a:lnTo>
                  <a:pt x="39" y="186"/>
                </a:lnTo>
                <a:lnTo>
                  <a:pt x="50" y="193"/>
                </a:lnTo>
                <a:lnTo>
                  <a:pt x="39" y="193"/>
                </a:lnTo>
                <a:lnTo>
                  <a:pt x="21" y="193"/>
                </a:lnTo>
                <a:lnTo>
                  <a:pt x="12" y="212"/>
                </a:lnTo>
                <a:lnTo>
                  <a:pt x="0" y="222"/>
                </a:lnTo>
                <a:lnTo>
                  <a:pt x="0" y="241"/>
                </a:lnTo>
                <a:lnTo>
                  <a:pt x="0" y="250"/>
                </a:lnTo>
                <a:lnTo>
                  <a:pt x="12" y="269"/>
                </a:lnTo>
                <a:lnTo>
                  <a:pt x="21" y="277"/>
                </a:lnTo>
                <a:lnTo>
                  <a:pt x="39" y="277"/>
                </a:lnTo>
                <a:lnTo>
                  <a:pt x="50" y="286"/>
                </a:lnTo>
                <a:lnTo>
                  <a:pt x="39" y="286"/>
                </a:lnTo>
                <a:lnTo>
                  <a:pt x="21" y="296"/>
                </a:lnTo>
                <a:lnTo>
                  <a:pt x="12" y="305"/>
                </a:lnTo>
                <a:lnTo>
                  <a:pt x="0" y="315"/>
                </a:lnTo>
                <a:lnTo>
                  <a:pt x="0" y="332"/>
                </a:lnTo>
                <a:lnTo>
                  <a:pt x="0" y="341"/>
                </a:lnTo>
                <a:lnTo>
                  <a:pt x="12" y="360"/>
                </a:lnTo>
                <a:lnTo>
                  <a:pt x="21" y="370"/>
                </a:lnTo>
                <a:lnTo>
                  <a:pt x="39" y="379"/>
                </a:lnTo>
                <a:lnTo>
                  <a:pt x="50" y="379"/>
                </a:lnTo>
                <a:lnTo>
                  <a:pt x="145" y="37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7278840" y="2374920"/>
            <a:ext cx="115560" cy="299880"/>
          </a:xfrm>
          <a:custGeom>
            <a:avLst/>
            <a:gdLst/>
            <a:ahLst/>
            <a:rect l="l" t="t" r="r" b="b"/>
            <a:pathLst>
              <a:path w="145" h="379">
                <a:moveTo>
                  <a:pt x="0" y="0"/>
                </a:moveTo>
                <a:lnTo>
                  <a:pt x="99" y="0"/>
                </a:lnTo>
                <a:lnTo>
                  <a:pt x="116" y="0"/>
                </a:lnTo>
                <a:lnTo>
                  <a:pt x="125" y="10"/>
                </a:lnTo>
                <a:lnTo>
                  <a:pt x="136" y="19"/>
                </a:lnTo>
                <a:lnTo>
                  <a:pt x="145" y="38"/>
                </a:lnTo>
                <a:lnTo>
                  <a:pt x="145" y="48"/>
                </a:lnTo>
                <a:lnTo>
                  <a:pt x="145" y="65"/>
                </a:lnTo>
                <a:lnTo>
                  <a:pt x="136" y="74"/>
                </a:lnTo>
                <a:lnTo>
                  <a:pt x="125" y="84"/>
                </a:lnTo>
                <a:lnTo>
                  <a:pt x="116" y="93"/>
                </a:lnTo>
                <a:lnTo>
                  <a:pt x="99" y="93"/>
                </a:lnTo>
                <a:lnTo>
                  <a:pt x="116" y="103"/>
                </a:lnTo>
                <a:lnTo>
                  <a:pt x="125" y="103"/>
                </a:lnTo>
                <a:lnTo>
                  <a:pt x="136" y="112"/>
                </a:lnTo>
                <a:lnTo>
                  <a:pt x="145" y="131"/>
                </a:lnTo>
                <a:lnTo>
                  <a:pt x="145" y="139"/>
                </a:lnTo>
                <a:lnTo>
                  <a:pt x="145" y="158"/>
                </a:lnTo>
                <a:lnTo>
                  <a:pt x="136" y="167"/>
                </a:lnTo>
                <a:lnTo>
                  <a:pt x="125" y="186"/>
                </a:lnTo>
                <a:lnTo>
                  <a:pt x="116" y="186"/>
                </a:lnTo>
                <a:lnTo>
                  <a:pt x="99" y="193"/>
                </a:lnTo>
                <a:lnTo>
                  <a:pt x="116" y="193"/>
                </a:lnTo>
                <a:lnTo>
                  <a:pt x="125" y="193"/>
                </a:lnTo>
                <a:lnTo>
                  <a:pt x="136" y="212"/>
                </a:lnTo>
                <a:lnTo>
                  <a:pt x="145" y="222"/>
                </a:lnTo>
                <a:lnTo>
                  <a:pt x="145" y="241"/>
                </a:lnTo>
                <a:lnTo>
                  <a:pt x="145" y="250"/>
                </a:lnTo>
                <a:lnTo>
                  <a:pt x="136" y="269"/>
                </a:lnTo>
                <a:lnTo>
                  <a:pt x="125" y="277"/>
                </a:lnTo>
                <a:lnTo>
                  <a:pt x="116" y="277"/>
                </a:lnTo>
                <a:lnTo>
                  <a:pt x="99" y="286"/>
                </a:lnTo>
                <a:lnTo>
                  <a:pt x="116" y="286"/>
                </a:lnTo>
                <a:lnTo>
                  <a:pt x="125" y="296"/>
                </a:lnTo>
                <a:lnTo>
                  <a:pt x="136" y="305"/>
                </a:lnTo>
                <a:lnTo>
                  <a:pt x="145" y="315"/>
                </a:lnTo>
                <a:lnTo>
                  <a:pt x="145" y="332"/>
                </a:lnTo>
                <a:lnTo>
                  <a:pt x="145" y="341"/>
                </a:lnTo>
                <a:lnTo>
                  <a:pt x="136" y="360"/>
                </a:lnTo>
                <a:lnTo>
                  <a:pt x="125" y="370"/>
                </a:lnTo>
                <a:lnTo>
                  <a:pt x="116" y="379"/>
                </a:lnTo>
                <a:lnTo>
                  <a:pt x="99" y="379"/>
                </a:lnTo>
                <a:lnTo>
                  <a:pt x="0" y="37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324560" y="2681280"/>
            <a:ext cx="211320" cy="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7324560" y="2681280"/>
            <a:ext cx="24624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7334280" y="2682720"/>
            <a:ext cx="1947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T34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7513560" y="263844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7462800" y="3102120"/>
            <a:ext cx="11592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145" y="0"/>
                </a:moveTo>
                <a:lnTo>
                  <a:pt x="50" y="0"/>
                </a:lnTo>
                <a:lnTo>
                  <a:pt x="39" y="0"/>
                </a:lnTo>
                <a:lnTo>
                  <a:pt x="21" y="9"/>
                </a:lnTo>
                <a:lnTo>
                  <a:pt x="12" y="19"/>
                </a:lnTo>
                <a:lnTo>
                  <a:pt x="0" y="28"/>
                </a:lnTo>
                <a:lnTo>
                  <a:pt x="0" y="47"/>
                </a:lnTo>
                <a:lnTo>
                  <a:pt x="0" y="64"/>
                </a:lnTo>
                <a:lnTo>
                  <a:pt x="12" y="74"/>
                </a:lnTo>
                <a:lnTo>
                  <a:pt x="21" y="83"/>
                </a:lnTo>
                <a:lnTo>
                  <a:pt x="39" y="93"/>
                </a:lnTo>
                <a:lnTo>
                  <a:pt x="50" y="93"/>
                </a:lnTo>
                <a:lnTo>
                  <a:pt x="39" y="93"/>
                </a:lnTo>
                <a:lnTo>
                  <a:pt x="21" y="102"/>
                </a:lnTo>
                <a:lnTo>
                  <a:pt x="12" y="112"/>
                </a:lnTo>
                <a:lnTo>
                  <a:pt x="0" y="130"/>
                </a:lnTo>
                <a:lnTo>
                  <a:pt x="0" y="138"/>
                </a:lnTo>
                <a:lnTo>
                  <a:pt x="0" y="157"/>
                </a:lnTo>
                <a:lnTo>
                  <a:pt x="12" y="167"/>
                </a:lnTo>
                <a:lnTo>
                  <a:pt x="21" y="176"/>
                </a:lnTo>
                <a:lnTo>
                  <a:pt x="39" y="185"/>
                </a:lnTo>
                <a:lnTo>
                  <a:pt x="50" y="185"/>
                </a:lnTo>
                <a:lnTo>
                  <a:pt x="39" y="185"/>
                </a:lnTo>
                <a:lnTo>
                  <a:pt x="21" y="195"/>
                </a:lnTo>
                <a:lnTo>
                  <a:pt x="12" y="204"/>
                </a:lnTo>
                <a:lnTo>
                  <a:pt x="0" y="223"/>
                </a:lnTo>
                <a:lnTo>
                  <a:pt x="0" y="231"/>
                </a:lnTo>
                <a:lnTo>
                  <a:pt x="0" y="250"/>
                </a:lnTo>
                <a:lnTo>
                  <a:pt x="12" y="259"/>
                </a:lnTo>
                <a:lnTo>
                  <a:pt x="21" y="268"/>
                </a:lnTo>
                <a:lnTo>
                  <a:pt x="39" y="276"/>
                </a:lnTo>
                <a:lnTo>
                  <a:pt x="50" y="276"/>
                </a:lnTo>
                <a:lnTo>
                  <a:pt x="39" y="285"/>
                </a:lnTo>
                <a:lnTo>
                  <a:pt x="21" y="285"/>
                </a:lnTo>
                <a:lnTo>
                  <a:pt x="12" y="295"/>
                </a:lnTo>
                <a:lnTo>
                  <a:pt x="0" y="314"/>
                </a:lnTo>
                <a:lnTo>
                  <a:pt x="0" y="333"/>
                </a:lnTo>
                <a:lnTo>
                  <a:pt x="0" y="340"/>
                </a:lnTo>
                <a:lnTo>
                  <a:pt x="12" y="359"/>
                </a:lnTo>
                <a:lnTo>
                  <a:pt x="21" y="369"/>
                </a:lnTo>
                <a:lnTo>
                  <a:pt x="39" y="369"/>
                </a:lnTo>
                <a:lnTo>
                  <a:pt x="50" y="378"/>
                </a:lnTo>
                <a:lnTo>
                  <a:pt x="145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7278840" y="3102120"/>
            <a:ext cx="11556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0" y="0"/>
                </a:moveTo>
                <a:lnTo>
                  <a:pt x="99" y="0"/>
                </a:lnTo>
                <a:lnTo>
                  <a:pt x="116" y="0"/>
                </a:lnTo>
                <a:lnTo>
                  <a:pt x="125" y="9"/>
                </a:lnTo>
                <a:lnTo>
                  <a:pt x="136" y="19"/>
                </a:lnTo>
                <a:lnTo>
                  <a:pt x="145" y="28"/>
                </a:lnTo>
                <a:lnTo>
                  <a:pt x="145" y="47"/>
                </a:lnTo>
                <a:lnTo>
                  <a:pt x="145" y="64"/>
                </a:lnTo>
                <a:lnTo>
                  <a:pt x="136" y="74"/>
                </a:lnTo>
                <a:lnTo>
                  <a:pt x="125" y="83"/>
                </a:lnTo>
                <a:lnTo>
                  <a:pt x="116" y="93"/>
                </a:lnTo>
                <a:lnTo>
                  <a:pt x="99" y="93"/>
                </a:lnTo>
                <a:lnTo>
                  <a:pt x="116" y="93"/>
                </a:lnTo>
                <a:lnTo>
                  <a:pt x="125" y="102"/>
                </a:lnTo>
                <a:lnTo>
                  <a:pt x="136" y="112"/>
                </a:lnTo>
                <a:lnTo>
                  <a:pt x="145" y="130"/>
                </a:lnTo>
                <a:lnTo>
                  <a:pt x="145" y="138"/>
                </a:lnTo>
                <a:lnTo>
                  <a:pt x="145" y="157"/>
                </a:lnTo>
                <a:lnTo>
                  <a:pt x="136" y="167"/>
                </a:lnTo>
                <a:lnTo>
                  <a:pt x="125" y="176"/>
                </a:lnTo>
                <a:lnTo>
                  <a:pt x="116" y="185"/>
                </a:lnTo>
                <a:lnTo>
                  <a:pt x="99" y="185"/>
                </a:lnTo>
                <a:lnTo>
                  <a:pt x="116" y="185"/>
                </a:lnTo>
                <a:lnTo>
                  <a:pt x="125" y="195"/>
                </a:lnTo>
                <a:lnTo>
                  <a:pt x="136" y="204"/>
                </a:lnTo>
                <a:lnTo>
                  <a:pt x="145" y="223"/>
                </a:lnTo>
                <a:lnTo>
                  <a:pt x="145" y="231"/>
                </a:lnTo>
                <a:lnTo>
                  <a:pt x="145" y="250"/>
                </a:lnTo>
                <a:lnTo>
                  <a:pt x="136" y="259"/>
                </a:lnTo>
                <a:lnTo>
                  <a:pt x="125" y="268"/>
                </a:lnTo>
                <a:lnTo>
                  <a:pt x="116" y="276"/>
                </a:lnTo>
                <a:lnTo>
                  <a:pt x="99" y="276"/>
                </a:lnTo>
                <a:lnTo>
                  <a:pt x="116" y="285"/>
                </a:lnTo>
                <a:lnTo>
                  <a:pt x="125" y="285"/>
                </a:lnTo>
                <a:lnTo>
                  <a:pt x="136" y="295"/>
                </a:lnTo>
                <a:lnTo>
                  <a:pt x="145" y="314"/>
                </a:lnTo>
                <a:lnTo>
                  <a:pt x="145" y="333"/>
                </a:lnTo>
                <a:lnTo>
                  <a:pt x="145" y="340"/>
                </a:lnTo>
                <a:lnTo>
                  <a:pt x="136" y="359"/>
                </a:lnTo>
                <a:lnTo>
                  <a:pt x="125" y="369"/>
                </a:lnTo>
                <a:lnTo>
                  <a:pt x="116" y="369"/>
                </a:lnTo>
                <a:lnTo>
                  <a:pt x="99" y="378"/>
                </a:lnTo>
                <a:lnTo>
                  <a:pt x="0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7324560" y="3406680"/>
            <a:ext cx="211320" cy="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7324560" y="3408480"/>
            <a:ext cx="140040" cy="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7334280" y="3408480"/>
            <a:ext cx="1011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7421400" y="3408480"/>
            <a:ext cx="131760" cy="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7431480" y="3408480"/>
            <a:ext cx="9432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T33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7513560" y="336384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7462800" y="3828960"/>
            <a:ext cx="115920" cy="292320"/>
          </a:xfrm>
          <a:custGeom>
            <a:avLst/>
            <a:gdLst/>
            <a:ahLst/>
            <a:rect l="l" t="t" r="r" b="b"/>
            <a:pathLst>
              <a:path w="145" h="369">
                <a:moveTo>
                  <a:pt x="145" y="0"/>
                </a:moveTo>
                <a:lnTo>
                  <a:pt x="50" y="0"/>
                </a:lnTo>
                <a:lnTo>
                  <a:pt x="39" y="0"/>
                </a:lnTo>
                <a:lnTo>
                  <a:pt x="21" y="10"/>
                </a:lnTo>
                <a:lnTo>
                  <a:pt x="12" y="19"/>
                </a:lnTo>
                <a:lnTo>
                  <a:pt x="0" y="29"/>
                </a:lnTo>
                <a:lnTo>
                  <a:pt x="0" y="47"/>
                </a:lnTo>
                <a:lnTo>
                  <a:pt x="0" y="57"/>
                </a:lnTo>
                <a:lnTo>
                  <a:pt x="12" y="74"/>
                </a:lnTo>
                <a:lnTo>
                  <a:pt x="21" y="83"/>
                </a:lnTo>
                <a:lnTo>
                  <a:pt x="39" y="83"/>
                </a:lnTo>
                <a:lnTo>
                  <a:pt x="50" y="93"/>
                </a:lnTo>
                <a:lnTo>
                  <a:pt x="39" y="93"/>
                </a:lnTo>
                <a:lnTo>
                  <a:pt x="21" y="102"/>
                </a:lnTo>
                <a:lnTo>
                  <a:pt x="12" y="112"/>
                </a:lnTo>
                <a:lnTo>
                  <a:pt x="0" y="121"/>
                </a:lnTo>
                <a:lnTo>
                  <a:pt x="0" y="138"/>
                </a:lnTo>
                <a:lnTo>
                  <a:pt x="0" y="148"/>
                </a:lnTo>
                <a:lnTo>
                  <a:pt x="12" y="167"/>
                </a:lnTo>
                <a:lnTo>
                  <a:pt x="21" y="176"/>
                </a:lnTo>
                <a:lnTo>
                  <a:pt x="39" y="185"/>
                </a:lnTo>
                <a:lnTo>
                  <a:pt x="50" y="185"/>
                </a:lnTo>
                <a:lnTo>
                  <a:pt x="39" y="185"/>
                </a:lnTo>
                <a:lnTo>
                  <a:pt x="21" y="195"/>
                </a:lnTo>
                <a:lnTo>
                  <a:pt x="12" y="204"/>
                </a:lnTo>
                <a:lnTo>
                  <a:pt x="0" y="212"/>
                </a:lnTo>
                <a:lnTo>
                  <a:pt x="0" y="231"/>
                </a:lnTo>
                <a:lnTo>
                  <a:pt x="0" y="250"/>
                </a:lnTo>
                <a:lnTo>
                  <a:pt x="12" y="259"/>
                </a:lnTo>
                <a:lnTo>
                  <a:pt x="21" y="267"/>
                </a:lnTo>
                <a:lnTo>
                  <a:pt x="39" y="276"/>
                </a:lnTo>
                <a:lnTo>
                  <a:pt x="50" y="276"/>
                </a:lnTo>
                <a:lnTo>
                  <a:pt x="39" y="276"/>
                </a:lnTo>
                <a:lnTo>
                  <a:pt x="21" y="286"/>
                </a:lnTo>
                <a:lnTo>
                  <a:pt x="12" y="295"/>
                </a:lnTo>
                <a:lnTo>
                  <a:pt x="0" y="314"/>
                </a:lnTo>
                <a:lnTo>
                  <a:pt x="0" y="323"/>
                </a:lnTo>
                <a:lnTo>
                  <a:pt x="0" y="342"/>
                </a:lnTo>
                <a:lnTo>
                  <a:pt x="12" y="350"/>
                </a:lnTo>
                <a:lnTo>
                  <a:pt x="21" y="360"/>
                </a:lnTo>
                <a:lnTo>
                  <a:pt x="39" y="369"/>
                </a:lnTo>
                <a:lnTo>
                  <a:pt x="50" y="369"/>
                </a:lnTo>
                <a:lnTo>
                  <a:pt x="145" y="36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7278840" y="3828960"/>
            <a:ext cx="115560" cy="292320"/>
          </a:xfrm>
          <a:custGeom>
            <a:avLst/>
            <a:gdLst/>
            <a:ahLst/>
            <a:rect l="l" t="t" r="r" b="b"/>
            <a:pathLst>
              <a:path w="145" h="369">
                <a:moveTo>
                  <a:pt x="0" y="0"/>
                </a:moveTo>
                <a:lnTo>
                  <a:pt x="99" y="0"/>
                </a:lnTo>
                <a:lnTo>
                  <a:pt x="116" y="0"/>
                </a:lnTo>
                <a:lnTo>
                  <a:pt x="125" y="10"/>
                </a:lnTo>
                <a:lnTo>
                  <a:pt x="136" y="19"/>
                </a:lnTo>
                <a:lnTo>
                  <a:pt x="145" y="29"/>
                </a:lnTo>
                <a:lnTo>
                  <a:pt x="145" y="47"/>
                </a:lnTo>
                <a:lnTo>
                  <a:pt x="145" y="57"/>
                </a:lnTo>
                <a:lnTo>
                  <a:pt x="136" y="74"/>
                </a:lnTo>
                <a:lnTo>
                  <a:pt x="125" y="83"/>
                </a:lnTo>
                <a:lnTo>
                  <a:pt x="116" y="83"/>
                </a:lnTo>
                <a:lnTo>
                  <a:pt x="99" y="93"/>
                </a:lnTo>
                <a:lnTo>
                  <a:pt x="116" y="93"/>
                </a:lnTo>
                <a:lnTo>
                  <a:pt x="125" y="102"/>
                </a:lnTo>
                <a:lnTo>
                  <a:pt x="136" y="112"/>
                </a:lnTo>
                <a:lnTo>
                  <a:pt x="145" y="121"/>
                </a:lnTo>
                <a:lnTo>
                  <a:pt x="145" y="138"/>
                </a:lnTo>
                <a:lnTo>
                  <a:pt x="145" y="148"/>
                </a:lnTo>
                <a:lnTo>
                  <a:pt x="136" y="167"/>
                </a:lnTo>
                <a:lnTo>
                  <a:pt x="125" y="176"/>
                </a:lnTo>
                <a:lnTo>
                  <a:pt x="116" y="185"/>
                </a:lnTo>
                <a:lnTo>
                  <a:pt x="99" y="185"/>
                </a:lnTo>
                <a:lnTo>
                  <a:pt x="116" y="185"/>
                </a:lnTo>
                <a:lnTo>
                  <a:pt x="125" y="195"/>
                </a:lnTo>
                <a:lnTo>
                  <a:pt x="136" y="204"/>
                </a:lnTo>
                <a:lnTo>
                  <a:pt x="145" y="212"/>
                </a:lnTo>
                <a:lnTo>
                  <a:pt x="145" y="231"/>
                </a:lnTo>
                <a:lnTo>
                  <a:pt x="145" y="250"/>
                </a:lnTo>
                <a:lnTo>
                  <a:pt x="136" y="259"/>
                </a:lnTo>
                <a:lnTo>
                  <a:pt x="125" y="267"/>
                </a:lnTo>
                <a:lnTo>
                  <a:pt x="116" y="276"/>
                </a:lnTo>
                <a:lnTo>
                  <a:pt x="99" y="276"/>
                </a:lnTo>
                <a:lnTo>
                  <a:pt x="116" y="276"/>
                </a:lnTo>
                <a:lnTo>
                  <a:pt x="125" y="286"/>
                </a:lnTo>
                <a:lnTo>
                  <a:pt x="136" y="295"/>
                </a:lnTo>
                <a:lnTo>
                  <a:pt x="145" y="314"/>
                </a:lnTo>
                <a:lnTo>
                  <a:pt x="145" y="323"/>
                </a:lnTo>
                <a:lnTo>
                  <a:pt x="145" y="342"/>
                </a:lnTo>
                <a:lnTo>
                  <a:pt x="136" y="350"/>
                </a:lnTo>
                <a:lnTo>
                  <a:pt x="125" y="360"/>
                </a:lnTo>
                <a:lnTo>
                  <a:pt x="116" y="369"/>
                </a:lnTo>
                <a:lnTo>
                  <a:pt x="99" y="369"/>
                </a:lnTo>
                <a:lnTo>
                  <a:pt x="0" y="369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7324560" y="4127400"/>
            <a:ext cx="211320" cy="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7324560" y="4127400"/>
            <a:ext cx="24624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7334280" y="4127400"/>
            <a:ext cx="1947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T32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7513560" y="408312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7462800" y="4548240"/>
            <a:ext cx="11592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145" y="0"/>
                </a:moveTo>
                <a:lnTo>
                  <a:pt x="50" y="0"/>
                </a:lnTo>
                <a:lnTo>
                  <a:pt x="39" y="9"/>
                </a:lnTo>
                <a:lnTo>
                  <a:pt x="21" y="9"/>
                </a:lnTo>
                <a:lnTo>
                  <a:pt x="12" y="19"/>
                </a:lnTo>
                <a:lnTo>
                  <a:pt x="0" y="37"/>
                </a:lnTo>
                <a:lnTo>
                  <a:pt x="0" y="47"/>
                </a:lnTo>
                <a:lnTo>
                  <a:pt x="0" y="66"/>
                </a:lnTo>
                <a:lnTo>
                  <a:pt x="12" y="73"/>
                </a:lnTo>
                <a:lnTo>
                  <a:pt x="21" y="92"/>
                </a:lnTo>
                <a:lnTo>
                  <a:pt x="39" y="92"/>
                </a:lnTo>
                <a:lnTo>
                  <a:pt x="50" y="92"/>
                </a:lnTo>
                <a:lnTo>
                  <a:pt x="39" y="101"/>
                </a:lnTo>
                <a:lnTo>
                  <a:pt x="21" y="101"/>
                </a:lnTo>
                <a:lnTo>
                  <a:pt x="12" y="111"/>
                </a:lnTo>
                <a:lnTo>
                  <a:pt x="0" y="130"/>
                </a:lnTo>
                <a:lnTo>
                  <a:pt x="0" y="147"/>
                </a:lnTo>
                <a:lnTo>
                  <a:pt x="0" y="157"/>
                </a:lnTo>
                <a:lnTo>
                  <a:pt x="12" y="175"/>
                </a:lnTo>
                <a:lnTo>
                  <a:pt x="21" y="185"/>
                </a:lnTo>
                <a:lnTo>
                  <a:pt x="39" y="185"/>
                </a:lnTo>
                <a:lnTo>
                  <a:pt x="50" y="194"/>
                </a:lnTo>
                <a:lnTo>
                  <a:pt x="39" y="194"/>
                </a:lnTo>
                <a:lnTo>
                  <a:pt x="21" y="204"/>
                </a:lnTo>
                <a:lnTo>
                  <a:pt x="12" y="211"/>
                </a:lnTo>
                <a:lnTo>
                  <a:pt x="0" y="221"/>
                </a:lnTo>
                <a:lnTo>
                  <a:pt x="0" y="240"/>
                </a:lnTo>
                <a:lnTo>
                  <a:pt x="0" y="249"/>
                </a:lnTo>
                <a:lnTo>
                  <a:pt x="12" y="268"/>
                </a:lnTo>
                <a:lnTo>
                  <a:pt x="21" y="276"/>
                </a:lnTo>
                <a:lnTo>
                  <a:pt x="39" y="285"/>
                </a:lnTo>
                <a:lnTo>
                  <a:pt x="50" y="285"/>
                </a:lnTo>
                <a:lnTo>
                  <a:pt x="39" y="285"/>
                </a:lnTo>
                <a:lnTo>
                  <a:pt x="21" y="295"/>
                </a:lnTo>
                <a:lnTo>
                  <a:pt x="12" y="304"/>
                </a:lnTo>
                <a:lnTo>
                  <a:pt x="0" y="314"/>
                </a:lnTo>
                <a:lnTo>
                  <a:pt x="0" y="333"/>
                </a:lnTo>
                <a:lnTo>
                  <a:pt x="0" y="342"/>
                </a:lnTo>
                <a:lnTo>
                  <a:pt x="12" y="359"/>
                </a:lnTo>
                <a:lnTo>
                  <a:pt x="21" y="369"/>
                </a:lnTo>
                <a:lnTo>
                  <a:pt x="39" y="378"/>
                </a:lnTo>
                <a:lnTo>
                  <a:pt x="50" y="378"/>
                </a:lnTo>
                <a:lnTo>
                  <a:pt x="145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7278840" y="4548240"/>
            <a:ext cx="115560" cy="299880"/>
          </a:xfrm>
          <a:custGeom>
            <a:avLst/>
            <a:gdLst/>
            <a:ahLst/>
            <a:rect l="l" t="t" r="r" b="b"/>
            <a:pathLst>
              <a:path w="145" h="378">
                <a:moveTo>
                  <a:pt x="0" y="0"/>
                </a:moveTo>
                <a:lnTo>
                  <a:pt x="99" y="0"/>
                </a:lnTo>
                <a:lnTo>
                  <a:pt x="116" y="9"/>
                </a:lnTo>
                <a:lnTo>
                  <a:pt x="125" y="9"/>
                </a:lnTo>
                <a:lnTo>
                  <a:pt x="136" y="19"/>
                </a:lnTo>
                <a:lnTo>
                  <a:pt x="145" y="37"/>
                </a:lnTo>
                <a:lnTo>
                  <a:pt x="145" y="47"/>
                </a:lnTo>
                <a:lnTo>
                  <a:pt x="145" y="66"/>
                </a:lnTo>
                <a:lnTo>
                  <a:pt x="136" y="73"/>
                </a:lnTo>
                <a:lnTo>
                  <a:pt x="125" y="92"/>
                </a:lnTo>
                <a:lnTo>
                  <a:pt x="116" y="92"/>
                </a:lnTo>
                <a:lnTo>
                  <a:pt x="99" y="92"/>
                </a:lnTo>
                <a:lnTo>
                  <a:pt x="116" y="101"/>
                </a:lnTo>
                <a:lnTo>
                  <a:pt x="125" y="101"/>
                </a:lnTo>
                <a:lnTo>
                  <a:pt x="136" y="111"/>
                </a:lnTo>
                <a:lnTo>
                  <a:pt x="145" y="130"/>
                </a:lnTo>
                <a:lnTo>
                  <a:pt x="145" y="147"/>
                </a:lnTo>
                <a:lnTo>
                  <a:pt x="145" y="157"/>
                </a:lnTo>
                <a:lnTo>
                  <a:pt x="136" y="175"/>
                </a:lnTo>
                <a:lnTo>
                  <a:pt x="125" y="185"/>
                </a:lnTo>
                <a:lnTo>
                  <a:pt x="116" y="185"/>
                </a:lnTo>
                <a:lnTo>
                  <a:pt x="99" y="194"/>
                </a:lnTo>
                <a:lnTo>
                  <a:pt x="116" y="194"/>
                </a:lnTo>
                <a:lnTo>
                  <a:pt x="125" y="204"/>
                </a:lnTo>
                <a:lnTo>
                  <a:pt x="136" y="211"/>
                </a:lnTo>
                <a:lnTo>
                  <a:pt x="145" y="221"/>
                </a:lnTo>
                <a:lnTo>
                  <a:pt x="145" y="240"/>
                </a:lnTo>
                <a:lnTo>
                  <a:pt x="145" y="249"/>
                </a:lnTo>
                <a:lnTo>
                  <a:pt x="136" y="268"/>
                </a:lnTo>
                <a:lnTo>
                  <a:pt x="125" y="276"/>
                </a:lnTo>
                <a:lnTo>
                  <a:pt x="116" y="285"/>
                </a:lnTo>
                <a:lnTo>
                  <a:pt x="99" y="285"/>
                </a:lnTo>
                <a:lnTo>
                  <a:pt x="116" y="285"/>
                </a:lnTo>
                <a:lnTo>
                  <a:pt x="125" y="295"/>
                </a:lnTo>
                <a:lnTo>
                  <a:pt x="136" y="304"/>
                </a:lnTo>
                <a:lnTo>
                  <a:pt x="145" y="314"/>
                </a:lnTo>
                <a:lnTo>
                  <a:pt x="145" y="333"/>
                </a:lnTo>
                <a:lnTo>
                  <a:pt x="145" y="342"/>
                </a:lnTo>
                <a:lnTo>
                  <a:pt x="136" y="359"/>
                </a:lnTo>
                <a:lnTo>
                  <a:pt x="125" y="369"/>
                </a:lnTo>
                <a:lnTo>
                  <a:pt x="116" y="378"/>
                </a:lnTo>
                <a:lnTo>
                  <a:pt x="99" y="378"/>
                </a:lnTo>
                <a:lnTo>
                  <a:pt x="0" y="378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7324560" y="4853160"/>
            <a:ext cx="211320" cy="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324560" y="4853160"/>
            <a:ext cx="246240" cy="8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7334280" y="4854600"/>
            <a:ext cx="194760" cy="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T31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513560" y="48099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6904080" y="2451240"/>
            <a:ext cx="237960" cy="1555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6993000" y="2481120"/>
            <a:ext cx="60120" cy="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6991200" y="2482920"/>
            <a:ext cx="748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7009920" y="24843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035840" y="245268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 flipH="1">
            <a:off x="6307200" y="253224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 flipV="1">
            <a:off x="6307200" y="2476080"/>
            <a:ext cx="1440" cy="22273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>
            <a:off x="6307200" y="470376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 flipH="1">
            <a:off x="6307200" y="397836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 flipH="1">
            <a:off x="6307200" y="3252960"/>
            <a:ext cx="61416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5857920" y="5126040"/>
            <a:ext cx="2355840" cy="4366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6786720" y="515952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6786720" y="5159520"/>
            <a:ext cx="3967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6803640" y="5162400"/>
            <a:ext cx="346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6786720" y="5259240"/>
            <a:ext cx="330120" cy="5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7116840" y="5159520"/>
            <a:ext cx="680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7334280" y="5159520"/>
            <a:ext cx="420480" cy="1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7332840" y="5157720"/>
            <a:ext cx="41112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7350480" y="5160960"/>
            <a:ext cx="358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7332840" y="5256360"/>
            <a:ext cx="34128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674120" y="515772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7856640" y="5159520"/>
            <a:ext cx="291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856640" y="5159520"/>
            <a:ext cx="3348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7874640" y="5162400"/>
            <a:ext cx="284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7856640" y="5259240"/>
            <a:ext cx="271440" cy="5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8128080" y="515952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888160" y="5278320"/>
            <a:ext cx="73188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5886360" y="5281560"/>
            <a:ext cx="7844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902920" y="5284800"/>
            <a:ext cx="721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6573960" y="52815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6786720" y="5278320"/>
            <a:ext cx="11268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786720" y="5281560"/>
            <a:ext cx="1490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6805800" y="5284800"/>
            <a:ext cx="102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883560" y="52815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7334280" y="5278320"/>
            <a:ext cx="11412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7332840" y="5281560"/>
            <a:ext cx="1490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7351920" y="5284800"/>
            <a:ext cx="102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7431120" y="5281560"/>
            <a:ext cx="6840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7866000" y="5278320"/>
            <a:ext cx="11268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7864560" y="5281560"/>
            <a:ext cx="1490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7883640" y="5284800"/>
            <a:ext cx="102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7962840" y="528156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888160" y="5391000"/>
            <a:ext cx="76032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541920" y="5394240"/>
            <a:ext cx="6984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786720" y="5391000"/>
            <a:ext cx="71892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7431120" y="5394240"/>
            <a:ext cx="6840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5888160" y="5506920"/>
            <a:ext cx="73656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6548400" y="550872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6786720" y="5506920"/>
            <a:ext cx="664920" cy="1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7381800" y="550872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6904080" y="3178080"/>
            <a:ext cx="237960" cy="1476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6993000" y="3208320"/>
            <a:ext cx="6012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6991200" y="3209760"/>
            <a:ext cx="74880" cy="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7009920" y="32115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7035840" y="3181320"/>
            <a:ext cx="6840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6904080" y="3905280"/>
            <a:ext cx="237960" cy="1461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6993000" y="3933720"/>
            <a:ext cx="60120" cy="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6991200" y="3935520"/>
            <a:ext cx="748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7009920" y="393696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7035840" y="390528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904080" y="4622760"/>
            <a:ext cx="237960" cy="1555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6993000" y="4653000"/>
            <a:ext cx="6012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6991200" y="4654440"/>
            <a:ext cx="7488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7009920" y="4654440"/>
            <a:ext cx="43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7035840" y="462456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5519880" y="5850000"/>
            <a:ext cx="35856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5519880" y="5850000"/>
            <a:ext cx="357120" cy="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5486040" y="5635800"/>
            <a:ext cx="313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5838840" y="5821200"/>
            <a:ext cx="71280" cy="1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5519880" y="5927760"/>
            <a:ext cx="919080" cy="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5482800" y="5715000"/>
            <a:ext cx="79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6110280" y="5929200"/>
            <a:ext cx="50760" cy="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6831000" y="2130480"/>
            <a:ext cx="63972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6831000" y="2131920"/>
            <a:ext cx="51768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6878520" y="2136600"/>
            <a:ext cx="4176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345 kV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7264440" y="2131920"/>
            <a:ext cx="10008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 flipH="1">
            <a:off x="7802280" y="3110040"/>
            <a:ext cx="2286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7802640" y="3108240"/>
            <a:ext cx="1440" cy="7308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 flipH="1">
            <a:off x="7802280" y="3473280"/>
            <a:ext cx="22860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7802640" y="3398760"/>
            <a:ext cx="1440" cy="745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 flipH="1">
            <a:off x="7573680" y="3402000"/>
            <a:ext cx="23652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 flipH="1">
            <a:off x="7500960" y="3181320"/>
            <a:ext cx="31104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 flipH="1">
            <a:off x="7132680" y="253224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 flipH="1">
            <a:off x="7132680" y="325296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7802640" y="2325600"/>
            <a:ext cx="228600" cy="1800"/>
          </a:xfrm>
          <a:custGeom>
            <a:avLst/>
            <a:gdLst/>
            <a:ahLst/>
            <a:rect l="l" t="t" r="r" b="b"/>
            <a:pathLst>
              <a:path w="287" h="0">
                <a:moveTo>
                  <a:pt x="287" y="0"/>
                </a:moveTo>
                <a:lnTo>
                  <a:pt x="19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7802640" y="2673360"/>
            <a:ext cx="228600" cy="74520"/>
          </a:xfrm>
          <a:custGeom>
            <a:avLst/>
            <a:gdLst/>
            <a:ahLst/>
            <a:rect l="l" t="t" r="r" b="b"/>
            <a:pathLst>
              <a:path w="287" h="93">
                <a:moveTo>
                  <a:pt x="287" y="93"/>
                </a:moveTo>
                <a:lnTo>
                  <a:pt x="0" y="93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7500960" y="2381400"/>
            <a:ext cx="311040" cy="72720"/>
          </a:xfrm>
          <a:custGeom>
            <a:avLst/>
            <a:gdLst/>
            <a:ahLst/>
            <a:rect l="l" t="t" r="r" b="b"/>
            <a:pathLst>
              <a:path w="392" h="93">
                <a:moveTo>
                  <a:pt x="392" y="0"/>
                </a:moveTo>
                <a:lnTo>
                  <a:pt x="392" y="93"/>
                </a:lnTo>
                <a:lnTo>
                  <a:pt x="0" y="93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H="1">
            <a:off x="7573680" y="2674800"/>
            <a:ext cx="23652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 flipH="1">
            <a:off x="7802280" y="3836880"/>
            <a:ext cx="22860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7802640" y="4119480"/>
            <a:ext cx="228600" cy="73080"/>
          </a:xfrm>
          <a:custGeom>
            <a:avLst/>
            <a:gdLst/>
            <a:ahLst/>
            <a:rect l="l" t="t" r="r" b="b"/>
            <a:pathLst>
              <a:path w="287" h="93">
                <a:moveTo>
                  <a:pt x="287" y="93"/>
                </a:moveTo>
                <a:lnTo>
                  <a:pt x="0" y="93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7500960" y="3833640"/>
            <a:ext cx="311040" cy="73080"/>
          </a:xfrm>
          <a:custGeom>
            <a:avLst/>
            <a:gdLst/>
            <a:ahLst/>
            <a:rect l="l" t="t" r="r" b="b"/>
            <a:pathLst>
              <a:path w="392" h="93">
                <a:moveTo>
                  <a:pt x="392" y="0"/>
                </a:moveTo>
                <a:lnTo>
                  <a:pt x="392" y="93"/>
                </a:lnTo>
                <a:lnTo>
                  <a:pt x="0" y="93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 flipH="1">
            <a:off x="7573680" y="4121280"/>
            <a:ext cx="23652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 flipH="1">
            <a:off x="7802280" y="4554360"/>
            <a:ext cx="228600" cy="18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 flipH="1">
            <a:off x="7802280" y="4919760"/>
            <a:ext cx="2286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7802640" y="4552920"/>
            <a:ext cx="1440" cy="7308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7574040" y="4844880"/>
            <a:ext cx="236520" cy="74880"/>
          </a:xfrm>
          <a:custGeom>
            <a:avLst/>
            <a:gdLst/>
            <a:ahLst/>
            <a:rect l="l" t="t" r="r" b="b"/>
            <a:pathLst>
              <a:path w="297" h="93">
                <a:moveTo>
                  <a:pt x="297" y="93"/>
                </a:moveTo>
                <a:lnTo>
                  <a:pt x="297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 flipH="1">
            <a:off x="7500960" y="4626000"/>
            <a:ext cx="31104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 flipH="1">
            <a:off x="7132680" y="470376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flipH="1">
            <a:off x="7132680" y="3978360"/>
            <a:ext cx="226800" cy="14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6307200" y="2379600"/>
            <a:ext cx="1440" cy="1526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6307200" y="4700520"/>
            <a:ext cx="1440" cy="147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5932440" y="2233440"/>
            <a:ext cx="536760" cy="220680"/>
          </a:xfrm>
          <a:custGeom>
            <a:avLst/>
            <a:gdLst/>
            <a:ahLst/>
            <a:rect l="l" t="t" r="r" b="b"/>
            <a:pathLst>
              <a:path w="677" h="277">
                <a:moveTo>
                  <a:pt x="488" y="277"/>
                </a:moveTo>
                <a:lnTo>
                  <a:pt x="677" y="277"/>
                </a:lnTo>
                <a:lnTo>
                  <a:pt x="677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5187960" y="2216160"/>
            <a:ext cx="768240" cy="9684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5246640" y="2529000"/>
            <a:ext cx="62064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5245200" y="2532240"/>
            <a:ext cx="67788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5261400" y="2535120"/>
            <a:ext cx="616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345 kV line to: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5834160" y="2532240"/>
            <a:ext cx="6984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5372280" y="2644920"/>
            <a:ext cx="369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5372280" y="2646360"/>
            <a:ext cx="24732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5390640" y="2649600"/>
            <a:ext cx="1994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5562720" y="2646360"/>
            <a:ext cx="7776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5594400" y="2646360"/>
            <a:ext cx="1602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5593680" y="2649600"/>
            <a:ext cx="139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5703840" y="2646360"/>
            <a:ext cx="68400" cy="1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5321160" y="2757600"/>
            <a:ext cx="473040" cy="12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5321160" y="2760840"/>
            <a:ext cx="4874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5338440" y="27637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5732640" y="2760840"/>
            <a:ext cx="6804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5168880" y="1601640"/>
            <a:ext cx="3581280" cy="426564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95B9C6-BD6E-4675-BA87-8D686FA709F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9" name="Wilton" descr=""/>
          <p:cNvPicPr/>
          <p:nvPr/>
        </p:nvPicPr>
        <p:blipFill>
          <a:blip r:embed="rId1"/>
          <a:stretch/>
        </p:blipFill>
        <p:spPr>
          <a:xfrm>
            <a:off x="838080" y="1700280"/>
            <a:ext cx="7429680" cy="43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BE560A-C5B0-4D69-9549-AA5A50FE0FA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Lincoln Energy Center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671400" y="2319480"/>
            <a:ext cx="7799400" cy="221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FBB5CC-71C2-41EB-8362-3D8A8D7C075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2000-10-04T20:46:07Z</cp:lastPrinted>
  <dcterms:modified xsi:type="dcterms:W3CDTF">2000-10-09T19:08:01Z</dcterms:modified>
  <cp:revision>647</cp:revision>
  <dc:subject/>
  <dc:title>No Slide Title</dc:title>
</cp:coreProperties>
</file>