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9194800" cy="7034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EBF6BC-0A0F-43FF-9E1C-47798E2D30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68DF0D-BE58-4A65-B865-3FFA1F2DB57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914400" y="6095880"/>
            <a:ext cx="2362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1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January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2000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933960" y="6095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B18795-E77F-4280-BA68-3D24177D2C1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04920" y="685800"/>
            <a:ext cx="8381880" cy="7632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60800" y="152280"/>
            <a:ext cx="353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800000"/>
                </a:solidFill>
                <a:effectLst/>
                <a:uFillTx/>
                <a:latin typeface="Impact"/>
              </a:rPr>
              <a:t>Cuiaba I Integrated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2668320" y="2057400"/>
            <a:ext cx="3548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800000"/>
                </a:solidFill>
                <a:effectLst/>
                <a:uFillTx/>
                <a:latin typeface="Impact"/>
              </a:rPr>
              <a:t>Lender Presentation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289F8B-C289-4F0F-99F5-41ACD51F5596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Remaining CP’s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Furnas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Validate Eletrabras Guarantee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 Siemens EPC to maintain performance test standards on Gas and TAA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Budget and Model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Action Plan for Ridges (elevate drilling level or implement micro-tunneling)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Petrobras consent (expected 1/26/01)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SIRESE approval of Andina transportation capacity Assignment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Tozzini Briefing on Interconnection Agreement liability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FE26F5-C326-4BE4-B66C-F571F571B47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609480" y="1295280"/>
            <a:ext cx="7635960" cy="415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Furnas Decision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 day PPA Default extension for Furnas not providing the consent will expired on Jan 22, 01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Discontinue default and begin negotiations to resolve conflicts with Furnas and Eletrabras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Default period again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Notice of intent to Terminate (in 30 days)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Arbitrate right to terminate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Arbitrate damages claim(legal costs, use of equity capital)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Arbitrate Furnas specific performance responsibility to provide Lender’s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Litigate Furnas specific performance responsibility to provide Lender’s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Economic Equilibrium claim to compensate for extended use of Sponsor equity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Accept original Assumption Agreement consent and rely on a favorable legal interpretation prepared by a respected Brazilian academician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AA5A9C-EEB3-4529-BA77-A155EB6F7D11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Furnas/Eletrabras Issue -Divide &amp; Conquer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Consider  3rd Party Legal Brief for Eletrabras Obligations (review similarities of situation for EXIM &amp; IADB in Mexico)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 to get Furnas to sign original Consent from Assumption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 legal process involving registered notification to Furnas of lender consent required for EPE to revise documents and Golden Quota in lieu of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EAB4A6-BB29-41BF-B179-89712A6A25A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838080" y="762120"/>
            <a:ext cx="7696440" cy="57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Siemens Proposed Contract Revisions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work to achieve Provisional Completion (480MW on oil)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 of Milestone #9 revised to coincide with Provisional Completion (final contractual payment)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then, Siemens to stand down and come back to test on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LD’s for delay on oil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Lump Sum of US$823,000 for gas commissioning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Siemens pays LD’s if don’t commission on gas in 60 days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Warranty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months from Provisional Completion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purchase additional 6 months for $175,000/mo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Heat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Will use curves (if can agree) or will measure now and again at beginning of conversion on gas to determine degradation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TAA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Redefine coverage window on guaranteed availability as 12 months before Provisional Completion to 12 months after, but suspended during commissioning  on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Sound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test now for performance guideline in contract and during gas commissioning to assure meets WB Guideline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Drop Dead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Siemens obligation to begin testing on gas expires 3/31/02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5E48A5-98F9-4298-8343-87FE13E0F05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914400" y="1371600"/>
            <a:ext cx="746748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Siemens Proposed Contract Revisions - contd.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Strong Legal Position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 has clear 15 month suspension right with Siemens (12 months in Superior Contract)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tile problem is pre-existing and predates delays on gas to the plant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F/M is a valid defense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 of acceptance and Substantial Completion only has context of 480MW on gas so obligations for specific performance (with liability up to full amount of contract) remain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Siemens claim stems from: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 never contemplated a prolonged fuel oil phase and the plant being dispatched as a peaker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Original performance testing obligations presumed new &amp; clean condition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B9EC0C-F7F2-43BB-9BF6-C7E26162BA2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Proposed Action Plan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Commitments to 12/31/01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 down lenders’ legal counsel until all items can be delivered as a package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Lender consent to act as necessary with respect to Remaining CP items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CTA Compliance (particularly adverse publicity covenants)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weekly call with Barbara, Frank &amp; Tom only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close environmental monitoring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Monitoring by S&amp;W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Receipt of Furnas Consent as trigger for remobilization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2240" indent="-177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1C2FA2-9F07-44F5-83A8-BC773C5E31C4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1066680" y="1294920"/>
            <a:ext cx="701064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345960" indent="-34596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Subjects for discussion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 GSA with YPF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 0% Enron and Shell ownership hold of EPE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35040" indent="-174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[net] 25% hold of GASMAT/GASBOL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B67BAF-D7B1-46F8-92BC-99E8D2E8B03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marL="406440" indent="-4064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Status of GSA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be terminated for: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of YPF to meet CP’s [their control]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6360" indent="-2286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Need to provide Consent to Assignment and Opinion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of Plant to achieve Completion (on gas) by May 4, 01[our control]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of project to close non-recourse project financing by May 4, 01 [our control]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Seek new GSA with Bolivian Providers, 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 YPF GSA for: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636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636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WTI/CPI basis risk (&amp; GPDA)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636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year make-up period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0636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06440" indent="-4064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43C67FC-7B70-4751-AC64-E2D8FFB6452B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1999-09-22T20:29:08Z</dcterms:created>
  <dc:creator>EI</dc:creator>
  <dc:description/>
  <dc:language>en-US</dc:language>
  <cp:lastModifiedBy>Enron Technology</cp:lastModifiedBy>
  <cp:lastPrinted>2001-01-22T17:32:44Z</cp:lastPrinted>
  <dcterms:modified xsi:type="dcterms:W3CDTF">2001-01-22T18:28:45Z</dcterms:modified>
  <cp:revision>129</cp:revision>
  <dc:subject/>
  <dc:title>Cuiabá Integrated Energy Project</dc:title>
</cp:coreProperties>
</file>