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601200" cy="7315200"/>
  <p:notesSz cx="9197975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00600" y="990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4114800" y="457200"/>
            <a:ext cx="1447920" cy="5335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824480" y="0"/>
            <a:ext cx="6021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Department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Structure Chart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161240" y="457200"/>
            <a:ext cx="1391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Evans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General Counsel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370560" y="12193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9480" y="1676520"/>
            <a:ext cx="1020960" cy="26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981080" y="259092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486400" y="22096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705720" y="-5335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800600" y="1219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800600" y="14479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800600" y="15238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380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2388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2096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5053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8006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199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1980720" y="2133720"/>
            <a:ext cx="3049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4582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22800" y="2133720"/>
            <a:ext cx="176292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Finance and Continental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Gas and Power Trading and Origination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Marcus Von Bock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2133720"/>
            <a:ext cx="12193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286000" y="2133720"/>
            <a:ext cx="617220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838080" y="2895480"/>
            <a:ext cx="76201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76640" y="2133720"/>
            <a:ext cx="122724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Technology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Global Markets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Justin Boyd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485160" y="2133720"/>
            <a:ext cx="13500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UK Energy, Credit and Metals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Simons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791960" y="2133720"/>
            <a:ext cx="122724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Asset Origination and 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 Chapman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13800" y="2133720"/>
            <a:ext cx="119808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Regulatory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Jonathan Marsh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Officer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22952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Broadband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Nell Browning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066680" y="289548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6668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33000" y="30481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Elliott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066680" y="36576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233000" y="35053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Martin Rosell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66680" y="40384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066680" y="4114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233000" y="39625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Schuh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438280" y="289548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43828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604600" y="30481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Quick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438280" y="36576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604600" y="35053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Rahul Saxena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438280" y="4114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619000" y="3962520"/>
            <a:ext cx="74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Ian Brungs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 (temp)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43828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438280" y="4495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628000" y="4343400"/>
            <a:ext cx="633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Lorna Jones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733920" y="289548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7339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99880" y="30481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Denis O’Connell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733920" y="36576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918960" y="3505320"/>
            <a:ext cx="676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Adam Duguid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733920" y="41148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909960" y="3962520"/>
            <a:ext cx="773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Edmund Cooper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733920" y="44956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909240" y="4267080"/>
            <a:ext cx="798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Matthew Dawson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029200" y="2895480"/>
            <a:ext cx="0" cy="2514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02920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562720" y="3124080"/>
            <a:ext cx="18396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195160" y="3048120"/>
            <a:ext cx="909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Tim Underdown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and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029200" y="36576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195160" y="35053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Gregory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029200" y="4114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195160" y="39625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Wood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029200" y="4495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195160" y="434340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Stephan Dewald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029200" y="4876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95160" y="472428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Stephen Hands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029200" y="5257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224320" y="5105520"/>
            <a:ext cx="570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Alan Black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02920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029200" y="5562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029200" y="5638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81480" y="56386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219280" y="5486400"/>
            <a:ext cx="62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Alison Moss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029200" y="5638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029200" y="6019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208840" y="5867280"/>
            <a:ext cx="7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Annette Patrick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248520" y="289548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2485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415200" y="3048120"/>
            <a:ext cx="905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 Barratt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Manager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248520" y="36576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415200" y="3505320"/>
            <a:ext cx="905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Julie Russell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Manager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424200" y="1828800"/>
            <a:ext cx="80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Cindy Buckley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Co. Sec.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324480" y="19810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324480" y="18288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209680" y="1371600"/>
            <a:ext cx="129564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Japan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 McBride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066680" y="4114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066680" y="4495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252440" y="4343400"/>
            <a:ext cx="684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Slade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471080" y="7107120"/>
            <a:ext cx="89820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Version 1/ 5.12.00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-47160" y="7118280"/>
            <a:ext cx="22816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Legal/tfoy/Organisation Charts/Final Legal Dpt Structure Chart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505320" y="12193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505320" y="16765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438280" y="533520"/>
            <a:ext cx="6876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209680" y="685800"/>
            <a:ext cx="129564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Australia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Minns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019920" y="1143000"/>
            <a:ext cx="129528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Co. Sec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Sue Kelly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Company Secretary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2000-10-20T13:39:19Z</dcterms:created>
  <dc:creator>sstrong</dc:creator>
  <dc:description/>
  <dc:language>en-US</dc:language>
  <cp:lastModifiedBy>tfoy</cp:lastModifiedBy>
  <cp:lastPrinted>2000-11-14T12:28:31Z</cp:lastPrinted>
  <dcterms:modified xsi:type="dcterms:W3CDTF">2000-12-06T11:39:31Z</dcterms:modified>
  <cp:revision>66</cp:revision>
  <dc:subject/>
  <dc:title>No Slide Title</dc:title>
</cp:coreProperties>
</file>