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41DD09-31BC-4435-965E-756A40F7FAD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3B2B71-109B-4B79-9A5D-FE454EBC74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A732C19-2221-445C-B638-931021E6EA2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West Marketer Issues </a:t>
            </a:r>
            <a:br>
              <a:rPr sz="4400"/>
            </a:b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30,000-Foot View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14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Mary C. Hain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 of Federal Regulatory Affairs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Monitoring Needs To Protect Due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2209320"/>
            <a:ext cx="777240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Anti-competitive standards and justification for penalties need to be clear and consistently applied.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Procedures for investigations should be set forth in tariff including  process for discovery, cross-examination, etc.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 - Focus of the RTO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990360" y="2133720"/>
            <a:ext cx="7467480" cy="3962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be customer-service oriented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Therefore - Should not be serving the interests of certain market participants or political interests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other words, we have learned our “ABCs” - Anything But 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FERC-Required Order No. 2000 “Characteristics” at Issue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143000" y="2209320"/>
            <a:ext cx="731520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 independent from market participants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Appropriate scope and configuration - with FERC emphasis on “seamless” trading areas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Operational authority over most transmission in a region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FERC-Required Order No. 2000 “Functions” at Issue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143000" y="2590920"/>
            <a:ext cx="7315200" cy="3504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must administer its own tariff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must monitor the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must coordinate interregionally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Independence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837720" y="1981080"/>
            <a:ext cx="76201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 should expedite the seating of the RTO West Board.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Thus, the independent board (rather than the transmission owners) could negotiate its agreements with the transmission owners including the final Transmission Operating Agreement.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44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Allocation of Physical Transmission Rights (PTRs)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West proposes to allocate PTRs (including growth to serve native load) to existing transmission holders and incumbent utilities.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Combined with the roll-over rights proposal, this will deny new market entrants long-term transmission service - a service they currently enjoy.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addition, there will be no market valuation of transmission and the need to add or expand transmission capacity.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769608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Interregional Coordination &amp; Appropriate Scope &amp; Configuration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14040" y="1828440"/>
            <a:ext cx="754380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Prediction - Seams  will be among the most important upcoming issues.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One reason - Three of the West’s most important trading points (California-Oregon Border (COB), Palo Verde, and Nevada Oregon Border (NOB)) and are between the various RTO control areas.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Example - Cal ISO authority to prohibit exports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specific proposal to address in filing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Operational Authority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 Most of Regional Transmission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143000" y="2742840"/>
            <a:ext cx="7315200" cy="3352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 whether the proposed Transmission Operating Agreement complies with this requirement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Why? - It transfers from the RTO, to the transmission owners, control over the interconnection of new generators.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Operational Authority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 Most of Regional Transmission (continued)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33160" y="1981080"/>
            <a:ext cx="8305560" cy="4191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West filing does not include important facilities that affect the transfer capability of the Northern intertie.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Order No. 888 definition of transmission would include these facilities.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RTO West proposal also would not meet requirement that RTO be the sole administrator of its own transmission tariff.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2001-01-16T16:02:55Z</dcterms:created>
  <dc:creator>mhain</dc:creator>
  <dc:description/>
  <dc:language>en-US</dc:language>
  <cp:lastModifiedBy>mhain</cp:lastModifiedBy>
  <cp:lastPrinted>2001-01-16T21:29:04Z</cp:lastPrinted>
  <dcterms:modified xsi:type="dcterms:W3CDTF">2001-01-16T22:24:19Z</dcterms:modified>
  <cp:revision>7</cp:revision>
  <dc:subject/>
  <dc:title>RTO West Marketer Issues  The 30,000 Foot View</dc:title>
</cp:coreProperties>
</file>