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18A8EB-A26D-4DDD-B122-A755FE10FDF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68D9AD-F032-4F7C-9B71-19B09A0D2E3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0F7778B-E53F-4AA0-8E50-38EAF465B98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380880" y="185760"/>
          <a:ext cx="8382240" cy="6487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5760"/>
                    <a:ext cx="8382240" cy="6487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838080" y="1600200"/>
            <a:ext cx="838440" cy="4572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7fbfe"/>
              </a:gs>
              <a:gs pos="100000">
                <a:srgbClr val="ccecff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Blotter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38080" y="3429000"/>
            <a:ext cx="838440" cy="4572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7fbfe"/>
              </a:gs>
              <a:gs pos="100000">
                <a:srgbClr val="ccecff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Deal 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38080" y="2209680"/>
            <a:ext cx="838440" cy="4572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7fbfe"/>
              </a:gs>
              <a:gs pos="100000">
                <a:srgbClr val="ccecff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Full Deal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Capture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838080" y="2819520"/>
            <a:ext cx="838440" cy="4572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7fbfe"/>
              </a:gs>
              <a:gs pos="100000">
                <a:srgbClr val="ccecff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Pricer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1447920"/>
            <a:ext cx="1143000" cy="2590560"/>
          </a:xfrm>
          <a:custGeom>
            <a:avLst/>
            <a:gdLst>
              <a:gd name="textAreaLeft" fmla="*/ 55800 w 1143000"/>
              <a:gd name="textAreaRight" fmla="*/ 1087200 w 1143000"/>
              <a:gd name="textAreaTop" fmla="*/ 55800 h 2590560"/>
              <a:gd name="textAreaBottom" fmla="*/ 2534760 h 2590560"/>
            </a:gdLst>
            <a:ahLst/>
            <a:cxnLst/>
            <a:rect l="textAreaLeft" t="textAreaTop" r="textAreaRight" b="textAreaBottom"/>
            <a:pathLst>
              <a:path w="21600" h="48947">
                <a:moveTo>
                  <a:pt x="3600" y="0"/>
                </a:moveTo>
                <a:arcTo wR="3600" hR="3600" stAng="16200000" swAng="-5400000"/>
                <a:lnTo>
                  <a:pt x="0" y="45347"/>
                </a:lnTo>
                <a:arcTo wR="3600" hR="3600" stAng="10800000" swAng="-5400000"/>
                <a:lnTo>
                  <a:pt x="18000" y="48947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936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895480" y="990720"/>
            <a:ext cx="914400" cy="1295280"/>
          </a:xfrm>
          <a:prstGeom prst="flowChartMagneticDisk">
            <a:avLst/>
          </a:prstGeom>
          <a:gradFill rotWithShape="0">
            <a:gsLst>
              <a:gs pos="0">
                <a:srgbClr val="fefed6"/>
              </a:gs>
              <a:gs pos="100000">
                <a:srgbClr val="ffff99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Term/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Intramonth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Deals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486400" y="2590920"/>
            <a:ext cx="533520" cy="761760"/>
          </a:xfrm>
          <a:prstGeom prst="flowChartMagneticDisk">
            <a:avLst/>
          </a:prstGeom>
          <a:gradFill rotWithShape="0">
            <a:gsLst>
              <a:gs pos="0">
                <a:srgbClr val="fefed6"/>
              </a:gs>
              <a:gs pos="100000">
                <a:srgbClr val="ffff99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MTM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581280" y="3809880"/>
            <a:ext cx="533520" cy="762120"/>
          </a:xfrm>
          <a:prstGeom prst="flowChartMagneticDisk">
            <a:avLst/>
          </a:prstGeom>
          <a:gradFill rotWithShape="0">
            <a:gsLst>
              <a:gs pos="0">
                <a:srgbClr val="fefed6"/>
              </a:gs>
              <a:gs pos="100000">
                <a:srgbClr val="ffff99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Koufax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971800" y="2819520"/>
            <a:ext cx="838080" cy="4572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ef7f7"/>
              </a:gs>
              <a:gs pos="100000">
                <a:srgbClr val="ffcccc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DOVE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590920" y="3809880"/>
            <a:ext cx="533160" cy="762120"/>
          </a:xfrm>
          <a:prstGeom prst="flowChartMagneticDisk">
            <a:avLst/>
          </a:prstGeom>
          <a:gradFill rotWithShape="0">
            <a:gsLst>
              <a:gs pos="0">
                <a:srgbClr val="fefed6"/>
              </a:gs>
              <a:gs pos="100000">
                <a:srgbClr val="ffff99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Sites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181480" y="3962520"/>
            <a:ext cx="1371600" cy="4572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7fef7"/>
              </a:gs>
              <a:gs pos="100000">
                <a:srgbClr val="ccffcc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Settlement/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Actualization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181480" y="4800600"/>
            <a:ext cx="1371600" cy="4572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7fef7"/>
              </a:gs>
              <a:gs pos="100000">
                <a:srgbClr val="ccffcc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CSC/Lodestar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315200" y="3048120"/>
            <a:ext cx="1371600" cy="4572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7fef7"/>
              </a:gs>
              <a:gs pos="100000">
                <a:srgbClr val="ccffcc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315200" y="2209680"/>
            <a:ext cx="1371600" cy="4572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7fef7"/>
              </a:gs>
              <a:gs pos="100000">
                <a:srgbClr val="ccffcc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V@R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676520" y="18288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676520" y="312408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380880" y="3657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V="1">
            <a:off x="380880" y="243792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>
            <a:off x="380880" y="243828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V="1">
            <a:off x="2895480" y="3276360"/>
            <a:ext cx="30492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 flipV="1">
            <a:off x="3580920" y="3276360"/>
            <a:ext cx="22860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1" name=""/>
          <p:cNvCxnSpPr>
            <a:stCxn id="19" idx="2"/>
          </p:cNvCxnSpPr>
          <p:nvPr/>
        </p:nvCxnSpPr>
        <p:spPr>
          <a:xfrm rot="10800000">
            <a:off x="1294560" y="3885480"/>
            <a:ext cx="1296360" cy="305640"/>
          </a:xfrm>
          <a:prstGeom prst="bentConnector3">
            <a:avLst>
              <a:gd name="adj1" fmla="val 100722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2" name=""/>
          <p:cNvSpPr/>
          <p:nvPr/>
        </p:nvSpPr>
        <p:spPr>
          <a:xfrm>
            <a:off x="3809880" y="3200400"/>
            <a:ext cx="137160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5791320" y="4419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09880" y="30481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6019920" y="2438280"/>
            <a:ext cx="129528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019920" y="3048120"/>
            <a:ext cx="12952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791320" y="3352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809880" y="1828800"/>
            <a:ext cx="2514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324480" y="1828800"/>
            <a:ext cx="0" cy="2133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52280" y="2895480"/>
            <a:ext cx="457200" cy="3049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3f3f3"/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Bridge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676520" y="24382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2057400" y="19810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057400" y="198108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581280" y="22860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76720" y="22860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H="1">
            <a:off x="2514240" y="259092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514600" y="2590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H="1">
            <a:off x="1676520" y="297180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38080" y="5029200"/>
            <a:ext cx="838440" cy="762120"/>
          </a:xfrm>
          <a:prstGeom prst="flowChartMagneticDisk">
            <a:avLst/>
          </a:prstGeom>
          <a:gradFill rotWithShape="0">
            <a:gsLst>
              <a:gs pos="0">
                <a:srgbClr val="fefed6"/>
              </a:gs>
              <a:gs pos="100000">
                <a:srgbClr val="ffff99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Product/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Component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V="1">
            <a:off x="1066680" y="388584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438280" y="5181480"/>
            <a:ext cx="838440" cy="4572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ef0db"/>
              </a:gs>
              <a:gs pos="100000">
                <a:srgbClr val="ff99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Product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1676520" y="541008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334120" y="1143000"/>
            <a:ext cx="838080" cy="4572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ef7f7"/>
              </a:gs>
              <a:gs pos="100000">
                <a:srgbClr val="ffcccc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Position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809880" y="137160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819520" y="45720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819520" y="4876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572000" y="48769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572000" y="5638680"/>
            <a:ext cx="4343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8915400" y="1371240"/>
            <a:ext cx="0" cy="4267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6172200" y="1371600"/>
            <a:ext cx="2743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666160" y="228600"/>
            <a:ext cx="4149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Everest High Level Architecture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" name=""/>
          <p:cNvGraphicFramePr/>
          <p:nvPr/>
        </p:nvGraphicFramePr>
        <p:xfrm>
          <a:off x="304920" y="380880"/>
          <a:ext cx="8458200" cy="6275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380880"/>
                    <a:ext cx="8458200" cy="6275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" name=""/>
          <p:cNvSpPr/>
          <p:nvPr/>
        </p:nvSpPr>
        <p:spPr>
          <a:xfrm>
            <a:off x="3659400" y="0"/>
            <a:ext cx="1342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 Projects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" name=""/>
          <p:cNvGraphicFramePr/>
          <p:nvPr/>
        </p:nvGraphicFramePr>
        <p:xfrm>
          <a:off x="1219320" y="374760"/>
          <a:ext cx="6933960" cy="5914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374760"/>
                    <a:ext cx="6933960" cy="59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" name=""/>
          <p:cNvGraphicFramePr/>
          <p:nvPr/>
        </p:nvGraphicFramePr>
        <p:xfrm>
          <a:off x="838080" y="514440"/>
          <a:ext cx="7543800" cy="57736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514440"/>
                    <a:ext cx="7543800" cy="577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Information Technology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457200" y="1905120"/>
          <a:ext cx="8077320" cy="3268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8077320" cy="326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685800" y="152280"/>
            <a:ext cx="8305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Org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52280" y="685800"/>
            <a:ext cx="8839440" cy="763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76320" y="76320"/>
            <a:ext cx="685440" cy="588960"/>
            <a:chOff x="76320" y="76320"/>
            <a:chExt cx="685440" cy="588960"/>
          </a:xfrm>
        </p:grpSpPr>
        <p:grpSp>
          <p:nvGrpSpPr>
            <p:cNvPr id="75" name=""/>
            <p:cNvGrpSpPr/>
            <p:nvPr/>
          </p:nvGrpSpPr>
          <p:grpSpPr>
            <a:xfrm>
              <a:off x="76320" y="76320"/>
              <a:ext cx="639360" cy="588960"/>
              <a:chOff x="76320" y="76320"/>
              <a:chExt cx="639360" cy="588960"/>
            </a:xfrm>
          </p:grpSpPr>
          <p:sp>
            <p:nvSpPr>
              <p:cNvPr id="76" name=""/>
              <p:cNvSpPr/>
              <p:nvPr/>
            </p:nvSpPr>
            <p:spPr>
              <a:xfrm>
                <a:off x="342360" y="292320"/>
                <a:ext cx="373320" cy="372960"/>
              </a:xfrm>
              <a:custGeom>
                <a:avLst/>
                <a:gdLst/>
                <a:ahLst/>
                <a:rect l="l" t="t" r="r" b="b"/>
                <a:pathLst>
                  <a:path w="1374" h="1485">
                    <a:moveTo>
                      <a:pt x="441" y="629"/>
                    </a:moveTo>
                    <a:lnTo>
                      <a:pt x="1060" y="0"/>
                    </a:lnTo>
                    <a:lnTo>
                      <a:pt x="1374" y="313"/>
                    </a:lnTo>
                    <a:lnTo>
                      <a:pt x="198" y="1485"/>
                    </a:lnTo>
                    <a:lnTo>
                      <a:pt x="125" y="1412"/>
                    </a:lnTo>
                    <a:lnTo>
                      <a:pt x="216" y="1194"/>
                    </a:lnTo>
                    <a:lnTo>
                      <a:pt x="66" y="1356"/>
                    </a:lnTo>
                    <a:lnTo>
                      <a:pt x="0" y="1287"/>
                    </a:lnTo>
                    <a:lnTo>
                      <a:pt x="304" y="979"/>
                    </a:lnTo>
                    <a:lnTo>
                      <a:pt x="380" y="1055"/>
                    </a:lnTo>
                    <a:lnTo>
                      <a:pt x="289" y="1248"/>
                    </a:lnTo>
                    <a:lnTo>
                      <a:pt x="1236" y="310"/>
                    </a:lnTo>
                    <a:lnTo>
                      <a:pt x="1067" y="142"/>
                    </a:lnTo>
                    <a:lnTo>
                      <a:pt x="503" y="700"/>
                    </a:lnTo>
                    <a:lnTo>
                      <a:pt x="441" y="629"/>
                    </a:lnTo>
                    <a:close/>
                  </a:path>
                </a:pathLst>
              </a:custGeom>
              <a:solidFill>
                <a:srgbClr val="114ff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138240" y="352800"/>
                <a:ext cx="140040" cy="126360"/>
              </a:xfrm>
              <a:custGeom>
                <a:avLst/>
                <a:gdLst/>
                <a:ahLst/>
                <a:rect l="l" t="t" r="r" b="b"/>
                <a:pathLst>
                  <a:path w="515" h="502">
                    <a:moveTo>
                      <a:pt x="515" y="196"/>
                    </a:moveTo>
                    <a:lnTo>
                      <a:pt x="204" y="502"/>
                    </a:lnTo>
                    <a:lnTo>
                      <a:pt x="135" y="436"/>
                    </a:lnTo>
                    <a:lnTo>
                      <a:pt x="228" y="220"/>
                    </a:lnTo>
                    <a:lnTo>
                      <a:pt x="71" y="384"/>
                    </a:lnTo>
                    <a:lnTo>
                      <a:pt x="0" y="311"/>
                    </a:lnTo>
                    <a:lnTo>
                      <a:pt x="316" y="0"/>
                    </a:lnTo>
                    <a:lnTo>
                      <a:pt x="385" y="71"/>
                    </a:lnTo>
                    <a:lnTo>
                      <a:pt x="292" y="291"/>
                    </a:lnTo>
                    <a:lnTo>
                      <a:pt x="442" y="125"/>
                    </a:lnTo>
                    <a:lnTo>
                      <a:pt x="515" y="196"/>
                    </a:lnTo>
                    <a:close/>
                  </a:path>
                </a:pathLst>
              </a:custGeom>
              <a:solidFill>
                <a:srgbClr val="114ff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209880" y="416880"/>
                <a:ext cx="121320" cy="127440"/>
              </a:xfrm>
              <a:custGeom>
                <a:avLst/>
                <a:gdLst/>
                <a:ahLst/>
                <a:rect l="l" t="t" r="r" b="b"/>
                <a:pathLst>
                  <a:path w="449" h="509">
                    <a:moveTo>
                      <a:pt x="0" y="303"/>
                    </a:moveTo>
                    <a:lnTo>
                      <a:pt x="304" y="0"/>
                    </a:lnTo>
                    <a:lnTo>
                      <a:pt x="412" y="107"/>
                    </a:lnTo>
                    <a:lnTo>
                      <a:pt x="437" y="142"/>
                    </a:lnTo>
                    <a:lnTo>
                      <a:pt x="444" y="164"/>
                    </a:lnTo>
                    <a:lnTo>
                      <a:pt x="449" y="178"/>
                    </a:lnTo>
                    <a:lnTo>
                      <a:pt x="449" y="197"/>
                    </a:lnTo>
                    <a:lnTo>
                      <a:pt x="447" y="221"/>
                    </a:lnTo>
                    <a:lnTo>
                      <a:pt x="436" y="241"/>
                    </a:lnTo>
                    <a:lnTo>
                      <a:pt x="422" y="256"/>
                    </a:lnTo>
                    <a:lnTo>
                      <a:pt x="406" y="271"/>
                    </a:lnTo>
                    <a:lnTo>
                      <a:pt x="386" y="290"/>
                    </a:lnTo>
                    <a:lnTo>
                      <a:pt x="374" y="297"/>
                    </a:lnTo>
                    <a:lnTo>
                      <a:pt x="359" y="303"/>
                    </a:lnTo>
                    <a:lnTo>
                      <a:pt x="347" y="304"/>
                    </a:lnTo>
                    <a:lnTo>
                      <a:pt x="332" y="302"/>
                    </a:lnTo>
                    <a:lnTo>
                      <a:pt x="312" y="298"/>
                    </a:lnTo>
                    <a:lnTo>
                      <a:pt x="317" y="319"/>
                    </a:lnTo>
                    <a:lnTo>
                      <a:pt x="313" y="338"/>
                    </a:lnTo>
                    <a:lnTo>
                      <a:pt x="307" y="358"/>
                    </a:lnTo>
                    <a:lnTo>
                      <a:pt x="294" y="374"/>
                    </a:lnTo>
                    <a:lnTo>
                      <a:pt x="231" y="440"/>
                    </a:lnTo>
                    <a:lnTo>
                      <a:pt x="213" y="467"/>
                    </a:lnTo>
                    <a:lnTo>
                      <a:pt x="206" y="492"/>
                    </a:lnTo>
                    <a:lnTo>
                      <a:pt x="206" y="509"/>
                    </a:lnTo>
                    <a:lnTo>
                      <a:pt x="189" y="492"/>
                    </a:lnTo>
                    <a:lnTo>
                      <a:pt x="125" y="433"/>
                    </a:lnTo>
                    <a:lnTo>
                      <a:pt x="124" y="423"/>
                    </a:lnTo>
                    <a:lnTo>
                      <a:pt x="128" y="413"/>
                    </a:lnTo>
                    <a:lnTo>
                      <a:pt x="132" y="406"/>
                    </a:lnTo>
                    <a:lnTo>
                      <a:pt x="159" y="374"/>
                    </a:lnTo>
                    <a:lnTo>
                      <a:pt x="204" y="330"/>
                    </a:lnTo>
                    <a:lnTo>
                      <a:pt x="215" y="319"/>
                    </a:lnTo>
                    <a:lnTo>
                      <a:pt x="222" y="307"/>
                    </a:lnTo>
                    <a:lnTo>
                      <a:pt x="224" y="293"/>
                    </a:lnTo>
                    <a:lnTo>
                      <a:pt x="221" y="274"/>
                    </a:lnTo>
                    <a:lnTo>
                      <a:pt x="213" y="262"/>
                    </a:lnTo>
                    <a:lnTo>
                      <a:pt x="204" y="254"/>
                    </a:lnTo>
                    <a:lnTo>
                      <a:pt x="191" y="241"/>
                    </a:lnTo>
                    <a:lnTo>
                      <a:pt x="243" y="186"/>
                    </a:lnTo>
                    <a:lnTo>
                      <a:pt x="267" y="208"/>
                    </a:lnTo>
                    <a:lnTo>
                      <a:pt x="285" y="218"/>
                    </a:lnTo>
                    <a:lnTo>
                      <a:pt x="305" y="220"/>
                    </a:lnTo>
                    <a:lnTo>
                      <a:pt x="329" y="208"/>
                    </a:lnTo>
                    <a:lnTo>
                      <a:pt x="339" y="198"/>
                    </a:lnTo>
                    <a:lnTo>
                      <a:pt x="346" y="191"/>
                    </a:lnTo>
                    <a:lnTo>
                      <a:pt x="351" y="182"/>
                    </a:lnTo>
                    <a:lnTo>
                      <a:pt x="352" y="169"/>
                    </a:lnTo>
                    <a:lnTo>
                      <a:pt x="350" y="153"/>
                    </a:lnTo>
                    <a:lnTo>
                      <a:pt x="340" y="136"/>
                    </a:lnTo>
                    <a:lnTo>
                      <a:pt x="319" y="115"/>
                    </a:lnTo>
                    <a:lnTo>
                      <a:pt x="61" y="367"/>
                    </a:lnTo>
                    <a:lnTo>
                      <a:pt x="0" y="303"/>
                    </a:lnTo>
                    <a:close/>
                  </a:path>
                </a:pathLst>
              </a:custGeom>
              <a:solidFill>
                <a:srgbClr val="114ffb"/>
              </a:solidFill>
              <a:ln w="1440">
                <a:solidFill>
                  <a:srgbClr val="114ffb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343080" y="184680"/>
                <a:ext cx="255240" cy="296280"/>
              </a:xfrm>
              <a:custGeom>
                <a:avLst/>
                <a:gdLst/>
                <a:ahLst/>
                <a:rect l="l" t="t" r="r" b="b"/>
                <a:pathLst>
                  <a:path w="940" h="1180">
                    <a:moveTo>
                      <a:pt x="0" y="626"/>
                    </a:moveTo>
                    <a:lnTo>
                      <a:pt x="626" y="0"/>
                    </a:lnTo>
                    <a:lnTo>
                      <a:pt x="940" y="313"/>
                    </a:lnTo>
                    <a:lnTo>
                      <a:pt x="321" y="930"/>
                    </a:lnTo>
                    <a:lnTo>
                      <a:pt x="508" y="1116"/>
                    </a:lnTo>
                    <a:lnTo>
                      <a:pt x="444" y="1180"/>
                    </a:lnTo>
                    <a:lnTo>
                      <a:pt x="184" y="920"/>
                    </a:lnTo>
                    <a:lnTo>
                      <a:pt x="798" y="310"/>
                    </a:lnTo>
                    <a:lnTo>
                      <a:pt x="628" y="139"/>
                    </a:lnTo>
                    <a:lnTo>
                      <a:pt x="69" y="697"/>
                    </a:lnTo>
                    <a:lnTo>
                      <a:pt x="0" y="626"/>
                    </a:lnTo>
                    <a:close/>
                  </a:path>
                </a:pathLst>
              </a:custGeom>
              <a:solidFill>
                <a:srgbClr val="00ae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156600" y="76320"/>
                <a:ext cx="326520" cy="297360"/>
              </a:xfrm>
              <a:custGeom>
                <a:avLst/>
                <a:gdLst/>
                <a:ahLst/>
                <a:rect l="l" t="t" r="r" b="b"/>
                <a:pathLst>
                  <a:path w="1205" h="1182">
                    <a:moveTo>
                      <a:pt x="0" y="883"/>
                    </a:moveTo>
                    <a:lnTo>
                      <a:pt x="886" y="0"/>
                    </a:lnTo>
                    <a:lnTo>
                      <a:pt x="1205" y="320"/>
                    </a:lnTo>
                    <a:lnTo>
                      <a:pt x="586" y="945"/>
                    </a:lnTo>
                    <a:lnTo>
                      <a:pt x="763" y="1121"/>
                    </a:lnTo>
                    <a:lnTo>
                      <a:pt x="704" y="1182"/>
                    </a:lnTo>
                    <a:lnTo>
                      <a:pt x="444" y="925"/>
                    </a:lnTo>
                    <a:lnTo>
                      <a:pt x="1062" y="315"/>
                    </a:lnTo>
                    <a:lnTo>
                      <a:pt x="886" y="142"/>
                    </a:lnTo>
                    <a:lnTo>
                      <a:pt x="71" y="952"/>
                    </a:lnTo>
                    <a:lnTo>
                      <a:pt x="0" y="883"/>
                    </a:lnTo>
                    <a:close/>
                  </a:path>
                </a:pathLst>
              </a:custGeom>
              <a:solidFill>
                <a:srgbClr val="fc01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76320" y="296280"/>
                <a:ext cx="130320" cy="119520"/>
              </a:xfrm>
              <a:custGeom>
                <a:avLst/>
                <a:gdLst/>
                <a:ahLst/>
                <a:rect l="l" t="t" r="r" b="b"/>
                <a:pathLst>
                  <a:path w="479" h="477">
                    <a:moveTo>
                      <a:pt x="479" y="173"/>
                    </a:moveTo>
                    <a:lnTo>
                      <a:pt x="304" y="0"/>
                    </a:lnTo>
                    <a:lnTo>
                      <a:pt x="0" y="302"/>
                    </a:lnTo>
                    <a:lnTo>
                      <a:pt x="176" y="477"/>
                    </a:lnTo>
                    <a:lnTo>
                      <a:pt x="238" y="416"/>
                    </a:lnTo>
                    <a:lnTo>
                      <a:pt x="139" y="313"/>
                    </a:lnTo>
                    <a:lnTo>
                      <a:pt x="204" y="247"/>
                    </a:lnTo>
                    <a:lnTo>
                      <a:pt x="300" y="342"/>
                    </a:lnTo>
                    <a:lnTo>
                      <a:pt x="361" y="281"/>
                    </a:lnTo>
                    <a:lnTo>
                      <a:pt x="265" y="186"/>
                    </a:lnTo>
                    <a:lnTo>
                      <a:pt x="322" y="129"/>
                    </a:lnTo>
                    <a:lnTo>
                      <a:pt x="421" y="229"/>
                    </a:lnTo>
                    <a:lnTo>
                      <a:pt x="479" y="173"/>
                    </a:lnTo>
                    <a:close/>
                  </a:path>
                </a:pathLst>
              </a:custGeom>
              <a:solidFill>
                <a:srgbClr val="114ff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285840" y="488160"/>
                <a:ext cx="109440" cy="101520"/>
              </a:xfrm>
              <a:custGeom>
                <a:avLst/>
                <a:gdLst/>
                <a:ahLst/>
                <a:rect l="l" t="t" r="r" b="b"/>
                <a:pathLst>
                  <a:path w="408" h="405">
                    <a:moveTo>
                      <a:pt x="194" y="259"/>
                    </a:moveTo>
                    <a:lnTo>
                      <a:pt x="305" y="148"/>
                    </a:lnTo>
                    <a:lnTo>
                      <a:pt x="313" y="138"/>
                    </a:lnTo>
                    <a:lnTo>
                      <a:pt x="317" y="127"/>
                    </a:lnTo>
                    <a:lnTo>
                      <a:pt x="317" y="117"/>
                    </a:lnTo>
                    <a:lnTo>
                      <a:pt x="315" y="109"/>
                    </a:lnTo>
                    <a:lnTo>
                      <a:pt x="308" y="101"/>
                    </a:lnTo>
                    <a:lnTo>
                      <a:pt x="301" y="95"/>
                    </a:lnTo>
                    <a:lnTo>
                      <a:pt x="293" y="91"/>
                    </a:lnTo>
                    <a:lnTo>
                      <a:pt x="281" y="91"/>
                    </a:lnTo>
                    <a:lnTo>
                      <a:pt x="272" y="94"/>
                    </a:lnTo>
                    <a:lnTo>
                      <a:pt x="264" y="99"/>
                    </a:lnTo>
                    <a:lnTo>
                      <a:pt x="253" y="107"/>
                    </a:lnTo>
                    <a:lnTo>
                      <a:pt x="107" y="253"/>
                    </a:lnTo>
                    <a:lnTo>
                      <a:pt x="100" y="262"/>
                    </a:lnTo>
                    <a:lnTo>
                      <a:pt x="94" y="268"/>
                    </a:lnTo>
                    <a:lnTo>
                      <a:pt x="90" y="278"/>
                    </a:lnTo>
                    <a:lnTo>
                      <a:pt x="90" y="290"/>
                    </a:lnTo>
                    <a:lnTo>
                      <a:pt x="97" y="307"/>
                    </a:lnTo>
                    <a:lnTo>
                      <a:pt x="110" y="315"/>
                    </a:lnTo>
                    <a:lnTo>
                      <a:pt x="123" y="318"/>
                    </a:lnTo>
                    <a:lnTo>
                      <a:pt x="133" y="315"/>
                    </a:lnTo>
                    <a:lnTo>
                      <a:pt x="143" y="309"/>
                    </a:lnTo>
                    <a:lnTo>
                      <a:pt x="149" y="303"/>
                    </a:lnTo>
                    <a:lnTo>
                      <a:pt x="154" y="298"/>
                    </a:lnTo>
                    <a:lnTo>
                      <a:pt x="194" y="259"/>
                    </a:lnTo>
                    <a:lnTo>
                      <a:pt x="264" y="325"/>
                    </a:lnTo>
                    <a:lnTo>
                      <a:pt x="240" y="351"/>
                    </a:lnTo>
                    <a:lnTo>
                      <a:pt x="210" y="379"/>
                    </a:lnTo>
                    <a:lnTo>
                      <a:pt x="185" y="395"/>
                    </a:lnTo>
                    <a:lnTo>
                      <a:pt x="156" y="404"/>
                    </a:lnTo>
                    <a:lnTo>
                      <a:pt x="133" y="405"/>
                    </a:lnTo>
                    <a:lnTo>
                      <a:pt x="97" y="399"/>
                    </a:lnTo>
                    <a:lnTo>
                      <a:pt x="78" y="390"/>
                    </a:lnTo>
                    <a:lnTo>
                      <a:pt x="62" y="378"/>
                    </a:lnTo>
                    <a:lnTo>
                      <a:pt x="45" y="362"/>
                    </a:lnTo>
                    <a:lnTo>
                      <a:pt x="25" y="339"/>
                    </a:lnTo>
                    <a:lnTo>
                      <a:pt x="13" y="320"/>
                    </a:lnTo>
                    <a:lnTo>
                      <a:pt x="5" y="300"/>
                    </a:lnTo>
                    <a:lnTo>
                      <a:pt x="0" y="279"/>
                    </a:lnTo>
                    <a:lnTo>
                      <a:pt x="0" y="259"/>
                    </a:lnTo>
                    <a:lnTo>
                      <a:pt x="4" y="238"/>
                    </a:lnTo>
                    <a:lnTo>
                      <a:pt x="10" y="220"/>
                    </a:lnTo>
                    <a:lnTo>
                      <a:pt x="30" y="192"/>
                    </a:lnTo>
                    <a:lnTo>
                      <a:pt x="198" y="24"/>
                    </a:lnTo>
                    <a:lnTo>
                      <a:pt x="221" y="11"/>
                    </a:lnTo>
                    <a:lnTo>
                      <a:pt x="242" y="3"/>
                    </a:lnTo>
                    <a:lnTo>
                      <a:pt x="262" y="0"/>
                    </a:lnTo>
                    <a:lnTo>
                      <a:pt x="281" y="0"/>
                    </a:lnTo>
                    <a:lnTo>
                      <a:pt x="300" y="2"/>
                    </a:lnTo>
                    <a:lnTo>
                      <a:pt x="322" y="11"/>
                    </a:lnTo>
                    <a:lnTo>
                      <a:pt x="343" y="24"/>
                    </a:lnTo>
                    <a:lnTo>
                      <a:pt x="358" y="39"/>
                    </a:lnTo>
                    <a:lnTo>
                      <a:pt x="369" y="51"/>
                    </a:lnTo>
                    <a:lnTo>
                      <a:pt x="382" y="65"/>
                    </a:lnTo>
                    <a:lnTo>
                      <a:pt x="391" y="77"/>
                    </a:lnTo>
                    <a:lnTo>
                      <a:pt x="399" y="91"/>
                    </a:lnTo>
                    <a:lnTo>
                      <a:pt x="407" y="111"/>
                    </a:lnTo>
                    <a:lnTo>
                      <a:pt x="408" y="132"/>
                    </a:lnTo>
                    <a:lnTo>
                      <a:pt x="408" y="153"/>
                    </a:lnTo>
                    <a:lnTo>
                      <a:pt x="403" y="171"/>
                    </a:lnTo>
                    <a:lnTo>
                      <a:pt x="394" y="191"/>
                    </a:lnTo>
                    <a:lnTo>
                      <a:pt x="377" y="213"/>
                    </a:lnTo>
                    <a:lnTo>
                      <a:pt x="264" y="325"/>
                    </a:lnTo>
                    <a:lnTo>
                      <a:pt x="194" y="259"/>
                    </a:lnTo>
                    <a:close/>
                  </a:path>
                </a:pathLst>
              </a:custGeom>
              <a:solidFill>
                <a:srgbClr val="114ff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3" name=""/>
            <p:cNvSpPr/>
            <p:nvPr/>
          </p:nvSpPr>
          <p:spPr>
            <a:xfrm>
              <a:off x="693720" y="417960"/>
              <a:ext cx="68040" cy="88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696960" y="421920"/>
              <a:ext cx="378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®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85" name=""/>
          <p:cNvGraphicFramePr/>
          <p:nvPr/>
        </p:nvGraphicFramePr>
        <p:xfrm>
          <a:off x="228600" y="1068480"/>
          <a:ext cx="8686800" cy="5075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068480"/>
                    <a:ext cx="8686800" cy="507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7" name=""/>
          <p:cNvSpPr/>
          <p:nvPr/>
        </p:nvSpPr>
        <p:spPr>
          <a:xfrm>
            <a:off x="304920" y="5867280"/>
            <a:ext cx="167616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Legend: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- Open/Offer/Contract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685800" y="152280"/>
            <a:ext cx="8305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Org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52280" y="685800"/>
            <a:ext cx="8839440" cy="763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0" name=""/>
          <p:cNvGrpSpPr/>
          <p:nvPr/>
        </p:nvGrpSpPr>
        <p:grpSpPr>
          <a:xfrm>
            <a:off x="76320" y="76320"/>
            <a:ext cx="685440" cy="588960"/>
            <a:chOff x="76320" y="76320"/>
            <a:chExt cx="685440" cy="588960"/>
          </a:xfrm>
        </p:grpSpPr>
        <p:grpSp>
          <p:nvGrpSpPr>
            <p:cNvPr id="91" name=""/>
            <p:cNvGrpSpPr/>
            <p:nvPr/>
          </p:nvGrpSpPr>
          <p:grpSpPr>
            <a:xfrm>
              <a:off x="76320" y="76320"/>
              <a:ext cx="639360" cy="588960"/>
              <a:chOff x="76320" y="76320"/>
              <a:chExt cx="639360" cy="588960"/>
            </a:xfrm>
          </p:grpSpPr>
          <p:sp>
            <p:nvSpPr>
              <p:cNvPr id="92" name=""/>
              <p:cNvSpPr/>
              <p:nvPr/>
            </p:nvSpPr>
            <p:spPr>
              <a:xfrm>
                <a:off x="342360" y="292320"/>
                <a:ext cx="373320" cy="372960"/>
              </a:xfrm>
              <a:custGeom>
                <a:avLst/>
                <a:gdLst/>
                <a:ahLst/>
                <a:rect l="l" t="t" r="r" b="b"/>
                <a:pathLst>
                  <a:path w="1374" h="1485">
                    <a:moveTo>
                      <a:pt x="441" y="629"/>
                    </a:moveTo>
                    <a:lnTo>
                      <a:pt x="1060" y="0"/>
                    </a:lnTo>
                    <a:lnTo>
                      <a:pt x="1374" y="313"/>
                    </a:lnTo>
                    <a:lnTo>
                      <a:pt x="198" y="1485"/>
                    </a:lnTo>
                    <a:lnTo>
                      <a:pt x="125" y="1412"/>
                    </a:lnTo>
                    <a:lnTo>
                      <a:pt x="216" y="1194"/>
                    </a:lnTo>
                    <a:lnTo>
                      <a:pt x="66" y="1356"/>
                    </a:lnTo>
                    <a:lnTo>
                      <a:pt x="0" y="1287"/>
                    </a:lnTo>
                    <a:lnTo>
                      <a:pt x="304" y="979"/>
                    </a:lnTo>
                    <a:lnTo>
                      <a:pt x="380" y="1055"/>
                    </a:lnTo>
                    <a:lnTo>
                      <a:pt x="289" y="1248"/>
                    </a:lnTo>
                    <a:lnTo>
                      <a:pt x="1236" y="310"/>
                    </a:lnTo>
                    <a:lnTo>
                      <a:pt x="1067" y="142"/>
                    </a:lnTo>
                    <a:lnTo>
                      <a:pt x="503" y="700"/>
                    </a:lnTo>
                    <a:lnTo>
                      <a:pt x="441" y="629"/>
                    </a:lnTo>
                    <a:close/>
                  </a:path>
                </a:pathLst>
              </a:custGeom>
              <a:solidFill>
                <a:srgbClr val="114ff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138240" y="352800"/>
                <a:ext cx="140040" cy="126360"/>
              </a:xfrm>
              <a:custGeom>
                <a:avLst/>
                <a:gdLst/>
                <a:ahLst/>
                <a:rect l="l" t="t" r="r" b="b"/>
                <a:pathLst>
                  <a:path w="515" h="502">
                    <a:moveTo>
                      <a:pt x="515" y="196"/>
                    </a:moveTo>
                    <a:lnTo>
                      <a:pt x="204" y="502"/>
                    </a:lnTo>
                    <a:lnTo>
                      <a:pt x="135" y="436"/>
                    </a:lnTo>
                    <a:lnTo>
                      <a:pt x="228" y="220"/>
                    </a:lnTo>
                    <a:lnTo>
                      <a:pt x="71" y="384"/>
                    </a:lnTo>
                    <a:lnTo>
                      <a:pt x="0" y="311"/>
                    </a:lnTo>
                    <a:lnTo>
                      <a:pt x="316" y="0"/>
                    </a:lnTo>
                    <a:lnTo>
                      <a:pt x="385" y="71"/>
                    </a:lnTo>
                    <a:lnTo>
                      <a:pt x="292" y="291"/>
                    </a:lnTo>
                    <a:lnTo>
                      <a:pt x="442" y="125"/>
                    </a:lnTo>
                    <a:lnTo>
                      <a:pt x="515" y="196"/>
                    </a:lnTo>
                    <a:close/>
                  </a:path>
                </a:pathLst>
              </a:custGeom>
              <a:solidFill>
                <a:srgbClr val="114ff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209880" y="416880"/>
                <a:ext cx="121320" cy="127440"/>
              </a:xfrm>
              <a:custGeom>
                <a:avLst/>
                <a:gdLst/>
                <a:ahLst/>
                <a:rect l="l" t="t" r="r" b="b"/>
                <a:pathLst>
                  <a:path w="449" h="509">
                    <a:moveTo>
                      <a:pt x="0" y="303"/>
                    </a:moveTo>
                    <a:lnTo>
                      <a:pt x="304" y="0"/>
                    </a:lnTo>
                    <a:lnTo>
                      <a:pt x="412" y="107"/>
                    </a:lnTo>
                    <a:lnTo>
                      <a:pt x="437" y="142"/>
                    </a:lnTo>
                    <a:lnTo>
                      <a:pt x="444" y="164"/>
                    </a:lnTo>
                    <a:lnTo>
                      <a:pt x="449" y="178"/>
                    </a:lnTo>
                    <a:lnTo>
                      <a:pt x="449" y="197"/>
                    </a:lnTo>
                    <a:lnTo>
                      <a:pt x="447" y="221"/>
                    </a:lnTo>
                    <a:lnTo>
                      <a:pt x="436" y="241"/>
                    </a:lnTo>
                    <a:lnTo>
                      <a:pt x="422" y="256"/>
                    </a:lnTo>
                    <a:lnTo>
                      <a:pt x="406" y="271"/>
                    </a:lnTo>
                    <a:lnTo>
                      <a:pt x="386" y="290"/>
                    </a:lnTo>
                    <a:lnTo>
                      <a:pt x="374" y="297"/>
                    </a:lnTo>
                    <a:lnTo>
                      <a:pt x="359" y="303"/>
                    </a:lnTo>
                    <a:lnTo>
                      <a:pt x="347" y="304"/>
                    </a:lnTo>
                    <a:lnTo>
                      <a:pt x="332" y="302"/>
                    </a:lnTo>
                    <a:lnTo>
                      <a:pt x="312" y="298"/>
                    </a:lnTo>
                    <a:lnTo>
                      <a:pt x="317" y="319"/>
                    </a:lnTo>
                    <a:lnTo>
                      <a:pt x="313" y="338"/>
                    </a:lnTo>
                    <a:lnTo>
                      <a:pt x="307" y="358"/>
                    </a:lnTo>
                    <a:lnTo>
                      <a:pt x="294" y="374"/>
                    </a:lnTo>
                    <a:lnTo>
                      <a:pt x="231" y="440"/>
                    </a:lnTo>
                    <a:lnTo>
                      <a:pt x="213" y="467"/>
                    </a:lnTo>
                    <a:lnTo>
                      <a:pt x="206" y="492"/>
                    </a:lnTo>
                    <a:lnTo>
                      <a:pt x="206" y="509"/>
                    </a:lnTo>
                    <a:lnTo>
                      <a:pt x="189" y="492"/>
                    </a:lnTo>
                    <a:lnTo>
                      <a:pt x="125" y="433"/>
                    </a:lnTo>
                    <a:lnTo>
                      <a:pt x="124" y="423"/>
                    </a:lnTo>
                    <a:lnTo>
                      <a:pt x="128" y="413"/>
                    </a:lnTo>
                    <a:lnTo>
                      <a:pt x="132" y="406"/>
                    </a:lnTo>
                    <a:lnTo>
                      <a:pt x="159" y="374"/>
                    </a:lnTo>
                    <a:lnTo>
                      <a:pt x="204" y="330"/>
                    </a:lnTo>
                    <a:lnTo>
                      <a:pt x="215" y="319"/>
                    </a:lnTo>
                    <a:lnTo>
                      <a:pt x="222" y="307"/>
                    </a:lnTo>
                    <a:lnTo>
                      <a:pt x="224" y="293"/>
                    </a:lnTo>
                    <a:lnTo>
                      <a:pt x="221" y="274"/>
                    </a:lnTo>
                    <a:lnTo>
                      <a:pt x="213" y="262"/>
                    </a:lnTo>
                    <a:lnTo>
                      <a:pt x="204" y="254"/>
                    </a:lnTo>
                    <a:lnTo>
                      <a:pt x="191" y="241"/>
                    </a:lnTo>
                    <a:lnTo>
                      <a:pt x="243" y="186"/>
                    </a:lnTo>
                    <a:lnTo>
                      <a:pt x="267" y="208"/>
                    </a:lnTo>
                    <a:lnTo>
                      <a:pt x="285" y="218"/>
                    </a:lnTo>
                    <a:lnTo>
                      <a:pt x="305" y="220"/>
                    </a:lnTo>
                    <a:lnTo>
                      <a:pt x="329" y="208"/>
                    </a:lnTo>
                    <a:lnTo>
                      <a:pt x="339" y="198"/>
                    </a:lnTo>
                    <a:lnTo>
                      <a:pt x="346" y="191"/>
                    </a:lnTo>
                    <a:lnTo>
                      <a:pt x="351" y="182"/>
                    </a:lnTo>
                    <a:lnTo>
                      <a:pt x="352" y="169"/>
                    </a:lnTo>
                    <a:lnTo>
                      <a:pt x="350" y="153"/>
                    </a:lnTo>
                    <a:lnTo>
                      <a:pt x="340" y="136"/>
                    </a:lnTo>
                    <a:lnTo>
                      <a:pt x="319" y="115"/>
                    </a:lnTo>
                    <a:lnTo>
                      <a:pt x="61" y="367"/>
                    </a:lnTo>
                    <a:lnTo>
                      <a:pt x="0" y="303"/>
                    </a:lnTo>
                    <a:close/>
                  </a:path>
                </a:pathLst>
              </a:custGeom>
              <a:solidFill>
                <a:srgbClr val="114ffb"/>
              </a:solidFill>
              <a:ln w="1440">
                <a:solidFill>
                  <a:srgbClr val="114ffb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343080" y="184680"/>
                <a:ext cx="255240" cy="296280"/>
              </a:xfrm>
              <a:custGeom>
                <a:avLst/>
                <a:gdLst/>
                <a:ahLst/>
                <a:rect l="l" t="t" r="r" b="b"/>
                <a:pathLst>
                  <a:path w="940" h="1180">
                    <a:moveTo>
                      <a:pt x="0" y="626"/>
                    </a:moveTo>
                    <a:lnTo>
                      <a:pt x="626" y="0"/>
                    </a:lnTo>
                    <a:lnTo>
                      <a:pt x="940" y="313"/>
                    </a:lnTo>
                    <a:lnTo>
                      <a:pt x="321" y="930"/>
                    </a:lnTo>
                    <a:lnTo>
                      <a:pt x="508" y="1116"/>
                    </a:lnTo>
                    <a:lnTo>
                      <a:pt x="444" y="1180"/>
                    </a:lnTo>
                    <a:lnTo>
                      <a:pt x="184" y="920"/>
                    </a:lnTo>
                    <a:lnTo>
                      <a:pt x="798" y="310"/>
                    </a:lnTo>
                    <a:lnTo>
                      <a:pt x="628" y="139"/>
                    </a:lnTo>
                    <a:lnTo>
                      <a:pt x="69" y="697"/>
                    </a:lnTo>
                    <a:lnTo>
                      <a:pt x="0" y="626"/>
                    </a:lnTo>
                    <a:close/>
                  </a:path>
                </a:pathLst>
              </a:custGeom>
              <a:solidFill>
                <a:srgbClr val="00ae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156600" y="76320"/>
                <a:ext cx="326520" cy="297360"/>
              </a:xfrm>
              <a:custGeom>
                <a:avLst/>
                <a:gdLst/>
                <a:ahLst/>
                <a:rect l="l" t="t" r="r" b="b"/>
                <a:pathLst>
                  <a:path w="1205" h="1182">
                    <a:moveTo>
                      <a:pt x="0" y="883"/>
                    </a:moveTo>
                    <a:lnTo>
                      <a:pt x="886" y="0"/>
                    </a:lnTo>
                    <a:lnTo>
                      <a:pt x="1205" y="320"/>
                    </a:lnTo>
                    <a:lnTo>
                      <a:pt x="586" y="945"/>
                    </a:lnTo>
                    <a:lnTo>
                      <a:pt x="763" y="1121"/>
                    </a:lnTo>
                    <a:lnTo>
                      <a:pt x="704" y="1182"/>
                    </a:lnTo>
                    <a:lnTo>
                      <a:pt x="444" y="925"/>
                    </a:lnTo>
                    <a:lnTo>
                      <a:pt x="1062" y="315"/>
                    </a:lnTo>
                    <a:lnTo>
                      <a:pt x="886" y="142"/>
                    </a:lnTo>
                    <a:lnTo>
                      <a:pt x="71" y="952"/>
                    </a:lnTo>
                    <a:lnTo>
                      <a:pt x="0" y="883"/>
                    </a:lnTo>
                    <a:close/>
                  </a:path>
                </a:pathLst>
              </a:custGeom>
              <a:solidFill>
                <a:srgbClr val="fc01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76320" y="296280"/>
                <a:ext cx="130320" cy="119520"/>
              </a:xfrm>
              <a:custGeom>
                <a:avLst/>
                <a:gdLst/>
                <a:ahLst/>
                <a:rect l="l" t="t" r="r" b="b"/>
                <a:pathLst>
                  <a:path w="479" h="477">
                    <a:moveTo>
                      <a:pt x="479" y="173"/>
                    </a:moveTo>
                    <a:lnTo>
                      <a:pt x="304" y="0"/>
                    </a:lnTo>
                    <a:lnTo>
                      <a:pt x="0" y="302"/>
                    </a:lnTo>
                    <a:lnTo>
                      <a:pt x="176" y="477"/>
                    </a:lnTo>
                    <a:lnTo>
                      <a:pt x="238" y="416"/>
                    </a:lnTo>
                    <a:lnTo>
                      <a:pt x="139" y="313"/>
                    </a:lnTo>
                    <a:lnTo>
                      <a:pt x="204" y="247"/>
                    </a:lnTo>
                    <a:lnTo>
                      <a:pt x="300" y="342"/>
                    </a:lnTo>
                    <a:lnTo>
                      <a:pt x="361" y="281"/>
                    </a:lnTo>
                    <a:lnTo>
                      <a:pt x="265" y="186"/>
                    </a:lnTo>
                    <a:lnTo>
                      <a:pt x="322" y="129"/>
                    </a:lnTo>
                    <a:lnTo>
                      <a:pt x="421" y="229"/>
                    </a:lnTo>
                    <a:lnTo>
                      <a:pt x="479" y="173"/>
                    </a:lnTo>
                    <a:close/>
                  </a:path>
                </a:pathLst>
              </a:custGeom>
              <a:solidFill>
                <a:srgbClr val="114ff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285840" y="488160"/>
                <a:ext cx="109440" cy="101520"/>
              </a:xfrm>
              <a:custGeom>
                <a:avLst/>
                <a:gdLst/>
                <a:ahLst/>
                <a:rect l="l" t="t" r="r" b="b"/>
                <a:pathLst>
                  <a:path w="408" h="405">
                    <a:moveTo>
                      <a:pt x="194" y="259"/>
                    </a:moveTo>
                    <a:lnTo>
                      <a:pt x="305" y="148"/>
                    </a:lnTo>
                    <a:lnTo>
                      <a:pt x="313" y="138"/>
                    </a:lnTo>
                    <a:lnTo>
                      <a:pt x="317" y="127"/>
                    </a:lnTo>
                    <a:lnTo>
                      <a:pt x="317" y="117"/>
                    </a:lnTo>
                    <a:lnTo>
                      <a:pt x="315" y="109"/>
                    </a:lnTo>
                    <a:lnTo>
                      <a:pt x="308" y="101"/>
                    </a:lnTo>
                    <a:lnTo>
                      <a:pt x="301" y="95"/>
                    </a:lnTo>
                    <a:lnTo>
                      <a:pt x="293" y="91"/>
                    </a:lnTo>
                    <a:lnTo>
                      <a:pt x="281" y="91"/>
                    </a:lnTo>
                    <a:lnTo>
                      <a:pt x="272" y="94"/>
                    </a:lnTo>
                    <a:lnTo>
                      <a:pt x="264" y="99"/>
                    </a:lnTo>
                    <a:lnTo>
                      <a:pt x="253" y="107"/>
                    </a:lnTo>
                    <a:lnTo>
                      <a:pt x="107" y="253"/>
                    </a:lnTo>
                    <a:lnTo>
                      <a:pt x="100" y="262"/>
                    </a:lnTo>
                    <a:lnTo>
                      <a:pt x="94" y="268"/>
                    </a:lnTo>
                    <a:lnTo>
                      <a:pt x="90" y="278"/>
                    </a:lnTo>
                    <a:lnTo>
                      <a:pt x="90" y="290"/>
                    </a:lnTo>
                    <a:lnTo>
                      <a:pt x="97" y="307"/>
                    </a:lnTo>
                    <a:lnTo>
                      <a:pt x="110" y="315"/>
                    </a:lnTo>
                    <a:lnTo>
                      <a:pt x="123" y="318"/>
                    </a:lnTo>
                    <a:lnTo>
                      <a:pt x="133" y="315"/>
                    </a:lnTo>
                    <a:lnTo>
                      <a:pt x="143" y="309"/>
                    </a:lnTo>
                    <a:lnTo>
                      <a:pt x="149" y="303"/>
                    </a:lnTo>
                    <a:lnTo>
                      <a:pt x="154" y="298"/>
                    </a:lnTo>
                    <a:lnTo>
                      <a:pt x="194" y="259"/>
                    </a:lnTo>
                    <a:lnTo>
                      <a:pt x="264" y="325"/>
                    </a:lnTo>
                    <a:lnTo>
                      <a:pt x="240" y="351"/>
                    </a:lnTo>
                    <a:lnTo>
                      <a:pt x="210" y="379"/>
                    </a:lnTo>
                    <a:lnTo>
                      <a:pt x="185" y="395"/>
                    </a:lnTo>
                    <a:lnTo>
                      <a:pt x="156" y="404"/>
                    </a:lnTo>
                    <a:lnTo>
                      <a:pt x="133" y="405"/>
                    </a:lnTo>
                    <a:lnTo>
                      <a:pt x="97" y="399"/>
                    </a:lnTo>
                    <a:lnTo>
                      <a:pt x="78" y="390"/>
                    </a:lnTo>
                    <a:lnTo>
                      <a:pt x="62" y="378"/>
                    </a:lnTo>
                    <a:lnTo>
                      <a:pt x="45" y="362"/>
                    </a:lnTo>
                    <a:lnTo>
                      <a:pt x="25" y="339"/>
                    </a:lnTo>
                    <a:lnTo>
                      <a:pt x="13" y="320"/>
                    </a:lnTo>
                    <a:lnTo>
                      <a:pt x="5" y="300"/>
                    </a:lnTo>
                    <a:lnTo>
                      <a:pt x="0" y="279"/>
                    </a:lnTo>
                    <a:lnTo>
                      <a:pt x="0" y="259"/>
                    </a:lnTo>
                    <a:lnTo>
                      <a:pt x="4" y="238"/>
                    </a:lnTo>
                    <a:lnTo>
                      <a:pt x="10" y="220"/>
                    </a:lnTo>
                    <a:lnTo>
                      <a:pt x="30" y="192"/>
                    </a:lnTo>
                    <a:lnTo>
                      <a:pt x="198" y="24"/>
                    </a:lnTo>
                    <a:lnTo>
                      <a:pt x="221" y="11"/>
                    </a:lnTo>
                    <a:lnTo>
                      <a:pt x="242" y="3"/>
                    </a:lnTo>
                    <a:lnTo>
                      <a:pt x="262" y="0"/>
                    </a:lnTo>
                    <a:lnTo>
                      <a:pt x="281" y="0"/>
                    </a:lnTo>
                    <a:lnTo>
                      <a:pt x="300" y="2"/>
                    </a:lnTo>
                    <a:lnTo>
                      <a:pt x="322" y="11"/>
                    </a:lnTo>
                    <a:lnTo>
                      <a:pt x="343" y="24"/>
                    </a:lnTo>
                    <a:lnTo>
                      <a:pt x="358" y="39"/>
                    </a:lnTo>
                    <a:lnTo>
                      <a:pt x="369" y="51"/>
                    </a:lnTo>
                    <a:lnTo>
                      <a:pt x="382" y="65"/>
                    </a:lnTo>
                    <a:lnTo>
                      <a:pt x="391" y="77"/>
                    </a:lnTo>
                    <a:lnTo>
                      <a:pt x="399" y="91"/>
                    </a:lnTo>
                    <a:lnTo>
                      <a:pt x="407" y="111"/>
                    </a:lnTo>
                    <a:lnTo>
                      <a:pt x="408" y="132"/>
                    </a:lnTo>
                    <a:lnTo>
                      <a:pt x="408" y="153"/>
                    </a:lnTo>
                    <a:lnTo>
                      <a:pt x="403" y="171"/>
                    </a:lnTo>
                    <a:lnTo>
                      <a:pt x="394" y="191"/>
                    </a:lnTo>
                    <a:lnTo>
                      <a:pt x="377" y="213"/>
                    </a:lnTo>
                    <a:lnTo>
                      <a:pt x="264" y="325"/>
                    </a:lnTo>
                    <a:lnTo>
                      <a:pt x="194" y="259"/>
                    </a:lnTo>
                    <a:close/>
                  </a:path>
                </a:pathLst>
              </a:custGeom>
              <a:solidFill>
                <a:srgbClr val="114ff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99" name=""/>
            <p:cNvSpPr/>
            <p:nvPr/>
          </p:nvSpPr>
          <p:spPr>
            <a:xfrm>
              <a:off x="693720" y="417960"/>
              <a:ext cx="68040" cy="88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696960" y="421920"/>
              <a:ext cx="378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®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1" name=""/>
          <p:cNvSpPr/>
          <p:nvPr/>
        </p:nvSpPr>
        <p:spPr>
          <a:xfrm>
            <a:off x="152280" y="6477120"/>
            <a:ext cx="883944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2" name=""/>
          <p:cNvGraphicFramePr/>
          <p:nvPr/>
        </p:nvGraphicFramePr>
        <p:xfrm>
          <a:off x="838080" y="914400"/>
          <a:ext cx="7467840" cy="5433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914400"/>
                    <a:ext cx="7467840" cy="54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2001-08-21T14:10:34Z</dcterms:created>
  <dc:creator>Susan Fojtasek</dc:creator>
  <dc:description/>
  <dc:language>en-US</dc:language>
  <cp:lastModifiedBy>adayao</cp:lastModifiedBy>
  <cp:lastPrinted>2001-08-23T17:54:37Z</cp:lastPrinted>
  <dcterms:modified xsi:type="dcterms:W3CDTF">2001-10-19T13:03:26Z</dcterms:modified>
  <cp:revision>13</cp:revision>
  <dc:subject/>
  <dc:title>No Slide Title</dc:title>
</cp:coreProperties>
</file>