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media/image6.png" ContentType="image/png"/>
  <Override PartName="/ppt/media/image7.wmf" ContentType="image/x-wmf"/>
  <Override PartName="/ppt/media/image11.wmf" ContentType="image/x-wmf"/>
  <Override PartName="/ppt/media/image8.wmf" ContentType="image/x-wmf"/>
  <Override PartName="/ppt/media/image9.png" ContentType="image/png"/>
  <Override PartName="/ppt/media/image12.wmf" ContentType="image/x-wmf"/>
  <Override PartName="/ppt/media/image10.wmf" ContentType="image/x-wmf"/>
  <Override PartName="/ppt/media/image13.wmf" ContentType="image/x-wmf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264960" y="750960"/>
            <a:ext cx="8610840" cy="152280"/>
          </a:xfrm>
          <a:prstGeom prst="rect">
            <a:avLst/>
          </a:prstGeom>
          <a:gradFill rotWithShape="0">
            <a:gsLst>
              <a:gs pos="0">
                <a:srgbClr val="acdafe"/>
              </a:gs>
              <a:gs pos="100000">
                <a:srgbClr val="0091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" name=""/>
          <p:cNvGrpSpPr/>
          <p:nvPr/>
        </p:nvGrpSpPr>
        <p:grpSpPr>
          <a:xfrm>
            <a:off x="8229600" y="6013440"/>
            <a:ext cx="828360" cy="700200"/>
            <a:chOff x="8229600" y="6013440"/>
            <a:chExt cx="828360" cy="700200"/>
          </a:xfrm>
        </p:grpSpPr>
        <p:pic>
          <p:nvPicPr>
            <p:cNvPr id="4" name="ENE_C_WHI" descr=""/>
            <p:cNvPicPr/>
            <p:nvPr/>
          </p:nvPicPr>
          <p:blipFill>
            <a:blip r:embed="rId2"/>
            <a:stretch/>
          </p:blipFill>
          <p:spPr>
            <a:xfrm>
              <a:off x="8229600" y="601344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" name=""/>
            <p:cNvSpPr/>
            <p:nvPr/>
          </p:nvSpPr>
          <p:spPr>
            <a:xfrm>
              <a:off x="8812080" y="6356520"/>
              <a:ext cx="245880" cy="200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558720" y="63360"/>
            <a:ext cx="80010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Midwest Pipeline Corridor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(Trillion Btus Per Year)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9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e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b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a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8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5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4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3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2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9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e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b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a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8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5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4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3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2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963720" y="1446120"/>
            <a:ext cx="7197480" cy="360"/>
          </a:xfrm>
          <a:prstGeom prst="rect">
            <a:avLst/>
          </a:prstGeom>
          <a:solidFill>
            <a:srgbClr val="008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 rot="21220800">
            <a:off x="7023240" y="1771200"/>
            <a:ext cx="415800" cy="652680"/>
          </a:xfrm>
          <a:custGeom>
            <a:avLst/>
            <a:gdLst/>
            <a:ahLst/>
            <a:rect l="l" t="t" r="r" b="b"/>
            <a:pathLst>
              <a:path w="1299" h="2038">
                <a:moveTo>
                  <a:pt x="117" y="1515"/>
                </a:moveTo>
                <a:lnTo>
                  <a:pt x="0" y="1119"/>
                </a:lnTo>
                <a:lnTo>
                  <a:pt x="41" y="1087"/>
                </a:lnTo>
                <a:lnTo>
                  <a:pt x="104" y="1098"/>
                </a:lnTo>
                <a:lnTo>
                  <a:pt x="95" y="1062"/>
                </a:lnTo>
                <a:lnTo>
                  <a:pt x="100" y="1057"/>
                </a:lnTo>
                <a:lnTo>
                  <a:pt x="145" y="1062"/>
                </a:lnTo>
                <a:lnTo>
                  <a:pt x="145" y="1048"/>
                </a:lnTo>
                <a:lnTo>
                  <a:pt x="126" y="1018"/>
                </a:lnTo>
                <a:lnTo>
                  <a:pt x="127" y="989"/>
                </a:lnTo>
                <a:lnTo>
                  <a:pt x="139" y="960"/>
                </a:lnTo>
                <a:lnTo>
                  <a:pt x="168" y="922"/>
                </a:lnTo>
                <a:lnTo>
                  <a:pt x="173" y="904"/>
                </a:lnTo>
                <a:lnTo>
                  <a:pt x="141" y="706"/>
                </a:lnTo>
                <a:lnTo>
                  <a:pt x="144" y="658"/>
                </a:lnTo>
                <a:lnTo>
                  <a:pt x="158" y="610"/>
                </a:lnTo>
                <a:lnTo>
                  <a:pt x="156" y="575"/>
                </a:lnTo>
                <a:lnTo>
                  <a:pt x="170" y="497"/>
                </a:lnTo>
                <a:lnTo>
                  <a:pt x="156" y="362"/>
                </a:lnTo>
                <a:lnTo>
                  <a:pt x="237" y="85"/>
                </a:lnTo>
                <a:lnTo>
                  <a:pt x="265" y="54"/>
                </a:lnTo>
                <a:lnTo>
                  <a:pt x="295" y="49"/>
                </a:lnTo>
                <a:lnTo>
                  <a:pt x="341" y="73"/>
                </a:lnTo>
                <a:lnTo>
                  <a:pt x="366" y="103"/>
                </a:lnTo>
                <a:lnTo>
                  <a:pt x="382" y="123"/>
                </a:lnTo>
                <a:lnTo>
                  <a:pt x="453" y="126"/>
                </a:lnTo>
                <a:lnTo>
                  <a:pt x="537" y="80"/>
                </a:lnTo>
                <a:lnTo>
                  <a:pt x="557" y="10"/>
                </a:lnTo>
                <a:lnTo>
                  <a:pt x="595" y="0"/>
                </a:lnTo>
                <a:lnTo>
                  <a:pt x="770" y="94"/>
                </a:lnTo>
                <a:lnTo>
                  <a:pt x="850" y="370"/>
                </a:lnTo>
                <a:lnTo>
                  <a:pt x="938" y="680"/>
                </a:lnTo>
                <a:lnTo>
                  <a:pt x="1028" y="695"/>
                </a:lnTo>
                <a:lnTo>
                  <a:pt x="1055" y="784"/>
                </a:lnTo>
                <a:lnTo>
                  <a:pt x="1070" y="809"/>
                </a:lnTo>
                <a:lnTo>
                  <a:pt x="1092" y="832"/>
                </a:lnTo>
                <a:lnTo>
                  <a:pt x="1146" y="848"/>
                </a:lnTo>
                <a:lnTo>
                  <a:pt x="1196" y="843"/>
                </a:lnTo>
                <a:lnTo>
                  <a:pt x="1219" y="832"/>
                </a:lnTo>
                <a:lnTo>
                  <a:pt x="1219" y="813"/>
                </a:lnTo>
                <a:lnTo>
                  <a:pt x="1233" y="838"/>
                </a:lnTo>
                <a:lnTo>
                  <a:pt x="1255" y="901"/>
                </a:lnTo>
                <a:lnTo>
                  <a:pt x="1247" y="938"/>
                </a:lnTo>
                <a:lnTo>
                  <a:pt x="1248" y="953"/>
                </a:lnTo>
                <a:lnTo>
                  <a:pt x="1283" y="949"/>
                </a:lnTo>
                <a:lnTo>
                  <a:pt x="1299" y="974"/>
                </a:lnTo>
                <a:lnTo>
                  <a:pt x="1299" y="1002"/>
                </a:lnTo>
                <a:lnTo>
                  <a:pt x="1273" y="1038"/>
                </a:lnTo>
                <a:lnTo>
                  <a:pt x="1231" y="1055"/>
                </a:lnTo>
                <a:lnTo>
                  <a:pt x="1218" y="1078"/>
                </a:lnTo>
                <a:lnTo>
                  <a:pt x="1182" y="1093"/>
                </a:lnTo>
                <a:lnTo>
                  <a:pt x="1167" y="1122"/>
                </a:lnTo>
                <a:lnTo>
                  <a:pt x="1146" y="1137"/>
                </a:lnTo>
                <a:lnTo>
                  <a:pt x="1084" y="1161"/>
                </a:lnTo>
                <a:lnTo>
                  <a:pt x="1078" y="1200"/>
                </a:lnTo>
                <a:lnTo>
                  <a:pt x="1048" y="1228"/>
                </a:lnTo>
                <a:lnTo>
                  <a:pt x="1022" y="1235"/>
                </a:lnTo>
                <a:lnTo>
                  <a:pt x="991" y="1283"/>
                </a:lnTo>
                <a:lnTo>
                  <a:pt x="982" y="1315"/>
                </a:lnTo>
                <a:lnTo>
                  <a:pt x="961" y="1330"/>
                </a:lnTo>
                <a:lnTo>
                  <a:pt x="899" y="1305"/>
                </a:lnTo>
                <a:lnTo>
                  <a:pt x="875" y="1325"/>
                </a:lnTo>
                <a:lnTo>
                  <a:pt x="846" y="1324"/>
                </a:lnTo>
                <a:lnTo>
                  <a:pt x="826" y="1298"/>
                </a:lnTo>
                <a:lnTo>
                  <a:pt x="811" y="1259"/>
                </a:lnTo>
                <a:lnTo>
                  <a:pt x="800" y="1256"/>
                </a:lnTo>
                <a:lnTo>
                  <a:pt x="782" y="1269"/>
                </a:lnTo>
                <a:lnTo>
                  <a:pt x="761" y="1300"/>
                </a:lnTo>
                <a:lnTo>
                  <a:pt x="765" y="1361"/>
                </a:lnTo>
                <a:lnTo>
                  <a:pt x="755" y="1405"/>
                </a:lnTo>
                <a:lnTo>
                  <a:pt x="760" y="1446"/>
                </a:lnTo>
                <a:lnTo>
                  <a:pt x="746" y="1505"/>
                </a:lnTo>
                <a:lnTo>
                  <a:pt x="738" y="1512"/>
                </a:lnTo>
                <a:lnTo>
                  <a:pt x="696" y="1509"/>
                </a:lnTo>
                <a:lnTo>
                  <a:pt x="680" y="1536"/>
                </a:lnTo>
                <a:lnTo>
                  <a:pt x="670" y="1582"/>
                </a:lnTo>
                <a:lnTo>
                  <a:pt x="648" y="1599"/>
                </a:lnTo>
                <a:lnTo>
                  <a:pt x="633" y="1602"/>
                </a:lnTo>
                <a:lnTo>
                  <a:pt x="612" y="1579"/>
                </a:lnTo>
                <a:lnTo>
                  <a:pt x="598" y="1586"/>
                </a:lnTo>
                <a:lnTo>
                  <a:pt x="598" y="1645"/>
                </a:lnTo>
                <a:lnTo>
                  <a:pt x="585" y="1673"/>
                </a:lnTo>
                <a:lnTo>
                  <a:pt x="574" y="1672"/>
                </a:lnTo>
                <a:lnTo>
                  <a:pt x="544" y="1635"/>
                </a:lnTo>
                <a:lnTo>
                  <a:pt x="523" y="1635"/>
                </a:lnTo>
                <a:lnTo>
                  <a:pt x="482" y="1670"/>
                </a:lnTo>
                <a:lnTo>
                  <a:pt x="452" y="1726"/>
                </a:lnTo>
                <a:lnTo>
                  <a:pt x="453" y="1792"/>
                </a:lnTo>
                <a:lnTo>
                  <a:pt x="432" y="1831"/>
                </a:lnTo>
                <a:lnTo>
                  <a:pt x="396" y="1947"/>
                </a:lnTo>
                <a:lnTo>
                  <a:pt x="327" y="2038"/>
                </a:lnTo>
                <a:lnTo>
                  <a:pt x="293" y="2012"/>
                </a:lnTo>
                <a:lnTo>
                  <a:pt x="287" y="1972"/>
                </a:lnTo>
                <a:lnTo>
                  <a:pt x="221" y="1902"/>
                </a:lnTo>
                <a:lnTo>
                  <a:pt x="213" y="1842"/>
                </a:lnTo>
                <a:lnTo>
                  <a:pt x="117" y="1515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 rot="21220800">
            <a:off x="7023240" y="1771200"/>
            <a:ext cx="415800" cy="652680"/>
          </a:xfrm>
          <a:custGeom>
            <a:avLst/>
            <a:gdLst/>
            <a:ahLst/>
            <a:rect l="l" t="t" r="r" b="b"/>
            <a:pathLst>
              <a:path w="1299" h="2038">
                <a:moveTo>
                  <a:pt x="117" y="1515"/>
                </a:moveTo>
                <a:lnTo>
                  <a:pt x="0" y="1119"/>
                </a:lnTo>
                <a:lnTo>
                  <a:pt x="41" y="1087"/>
                </a:lnTo>
                <a:lnTo>
                  <a:pt x="104" y="1098"/>
                </a:lnTo>
                <a:lnTo>
                  <a:pt x="95" y="1062"/>
                </a:lnTo>
                <a:lnTo>
                  <a:pt x="100" y="1057"/>
                </a:lnTo>
                <a:lnTo>
                  <a:pt x="145" y="1062"/>
                </a:lnTo>
                <a:lnTo>
                  <a:pt x="145" y="1048"/>
                </a:lnTo>
                <a:lnTo>
                  <a:pt x="126" y="1018"/>
                </a:lnTo>
                <a:lnTo>
                  <a:pt x="127" y="989"/>
                </a:lnTo>
                <a:lnTo>
                  <a:pt x="139" y="960"/>
                </a:lnTo>
                <a:lnTo>
                  <a:pt x="168" y="922"/>
                </a:lnTo>
                <a:lnTo>
                  <a:pt x="173" y="904"/>
                </a:lnTo>
                <a:lnTo>
                  <a:pt x="141" y="706"/>
                </a:lnTo>
                <a:lnTo>
                  <a:pt x="144" y="658"/>
                </a:lnTo>
                <a:lnTo>
                  <a:pt x="158" y="610"/>
                </a:lnTo>
                <a:lnTo>
                  <a:pt x="156" y="575"/>
                </a:lnTo>
                <a:lnTo>
                  <a:pt x="170" y="497"/>
                </a:lnTo>
                <a:lnTo>
                  <a:pt x="156" y="362"/>
                </a:lnTo>
                <a:lnTo>
                  <a:pt x="237" y="85"/>
                </a:lnTo>
                <a:lnTo>
                  <a:pt x="265" y="54"/>
                </a:lnTo>
                <a:lnTo>
                  <a:pt x="295" y="49"/>
                </a:lnTo>
                <a:lnTo>
                  <a:pt x="341" y="73"/>
                </a:lnTo>
                <a:lnTo>
                  <a:pt x="366" y="103"/>
                </a:lnTo>
                <a:lnTo>
                  <a:pt x="382" y="123"/>
                </a:lnTo>
                <a:lnTo>
                  <a:pt x="453" y="126"/>
                </a:lnTo>
                <a:lnTo>
                  <a:pt x="537" y="80"/>
                </a:lnTo>
                <a:lnTo>
                  <a:pt x="557" y="10"/>
                </a:lnTo>
                <a:lnTo>
                  <a:pt x="595" y="0"/>
                </a:lnTo>
                <a:lnTo>
                  <a:pt x="770" y="94"/>
                </a:lnTo>
                <a:lnTo>
                  <a:pt x="850" y="370"/>
                </a:lnTo>
                <a:lnTo>
                  <a:pt x="938" y="680"/>
                </a:lnTo>
                <a:lnTo>
                  <a:pt x="1028" y="695"/>
                </a:lnTo>
                <a:lnTo>
                  <a:pt x="1055" y="784"/>
                </a:lnTo>
                <a:lnTo>
                  <a:pt x="1070" y="809"/>
                </a:lnTo>
                <a:lnTo>
                  <a:pt x="1092" y="832"/>
                </a:lnTo>
                <a:lnTo>
                  <a:pt x="1146" y="848"/>
                </a:lnTo>
                <a:lnTo>
                  <a:pt x="1196" y="843"/>
                </a:lnTo>
                <a:lnTo>
                  <a:pt x="1219" y="832"/>
                </a:lnTo>
                <a:lnTo>
                  <a:pt x="1219" y="813"/>
                </a:lnTo>
                <a:lnTo>
                  <a:pt x="1233" y="838"/>
                </a:lnTo>
                <a:lnTo>
                  <a:pt x="1255" y="901"/>
                </a:lnTo>
                <a:lnTo>
                  <a:pt x="1247" y="938"/>
                </a:lnTo>
                <a:lnTo>
                  <a:pt x="1248" y="953"/>
                </a:lnTo>
                <a:lnTo>
                  <a:pt x="1283" y="949"/>
                </a:lnTo>
                <a:lnTo>
                  <a:pt x="1299" y="974"/>
                </a:lnTo>
                <a:lnTo>
                  <a:pt x="1299" y="1002"/>
                </a:lnTo>
                <a:lnTo>
                  <a:pt x="1273" y="1038"/>
                </a:lnTo>
                <a:lnTo>
                  <a:pt x="1231" y="1055"/>
                </a:lnTo>
                <a:lnTo>
                  <a:pt x="1218" y="1078"/>
                </a:lnTo>
                <a:lnTo>
                  <a:pt x="1182" y="1093"/>
                </a:lnTo>
                <a:lnTo>
                  <a:pt x="1167" y="1122"/>
                </a:lnTo>
                <a:lnTo>
                  <a:pt x="1146" y="1137"/>
                </a:lnTo>
                <a:lnTo>
                  <a:pt x="1084" y="1161"/>
                </a:lnTo>
                <a:lnTo>
                  <a:pt x="1078" y="1200"/>
                </a:lnTo>
                <a:lnTo>
                  <a:pt x="1048" y="1228"/>
                </a:lnTo>
                <a:lnTo>
                  <a:pt x="1022" y="1235"/>
                </a:lnTo>
                <a:lnTo>
                  <a:pt x="991" y="1283"/>
                </a:lnTo>
                <a:lnTo>
                  <a:pt x="982" y="1315"/>
                </a:lnTo>
                <a:lnTo>
                  <a:pt x="961" y="1330"/>
                </a:lnTo>
                <a:lnTo>
                  <a:pt x="899" y="1305"/>
                </a:lnTo>
                <a:lnTo>
                  <a:pt x="875" y="1325"/>
                </a:lnTo>
                <a:lnTo>
                  <a:pt x="846" y="1324"/>
                </a:lnTo>
                <a:lnTo>
                  <a:pt x="826" y="1298"/>
                </a:lnTo>
                <a:lnTo>
                  <a:pt x="811" y="1259"/>
                </a:lnTo>
                <a:lnTo>
                  <a:pt x="800" y="1256"/>
                </a:lnTo>
                <a:lnTo>
                  <a:pt x="782" y="1269"/>
                </a:lnTo>
                <a:lnTo>
                  <a:pt x="761" y="1300"/>
                </a:lnTo>
                <a:lnTo>
                  <a:pt x="765" y="1361"/>
                </a:lnTo>
                <a:lnTo>
                  <a:pt x="755" y="1405"/>
                </a:lnTo>
                <a:lnTo>
                  <a:pt x="760" y="1446"/>
                </a:lnTo>
                <a:lnTo>
                  <a:pt x="746" y="1505"/>
                </a:lnTo>
                <a:lnTo>
                  <a:pt x="738" y="1512"/>
                </a:lnTo>
                <a:lnTo>
                  <a:pt x="696" y="1509"/>
                </a:lnTo>
                <a:lnTo>
                  <a:pt x="680" y="1536"/>
                </a:lnTo>
                <a:lnTo>
                  <a:pt x="670" y="1582"/>
                </a:lnTo>
                <a:lnTo>
                  <a:pt x="648" y="1599"/>
                </a:lnTo>
                <a:lnTo>
                  <a:pt x="633" y="1602"/>
                </a:lnTo>
                <a:lnTo>
                  <a:pt x="612" y="1579"/>
                </a:lnTo>
                <a:lnTo>
                  <a:pt x="598" y="1586"/>
                </a:lnTo>
                <a:lnTo>
                  <a:pt x="598" y="1645"/>
                </a:lnTo>
                <a:lnTo>
                  <a:pt x="585" y="1673"/>
                </a:lnTo>
                <a:lnTo>
                  <a:pt x="574" y="1672"/>
                </a:lnTo>
                <a:lnTo>
                  <a:pt x="544" y="1635"/>
                </a:lnTo>
                <a:lnTo>
                  <a:pt x="523" y="1635"/>
                </a:lnTo>
                <a:lnTo>
                  <a:pt x="482" y="1670"/>
                </a:lnTo>
                <a:lnTo>
                  <a:pt x="452" y="1726"/>
                </a:lnTo>
                <a:lnTo>
                  <a:pt x="453" y="1792"/>
                </a:lnTo>
                <a:lnTo>
                  <a:pt x="432" y="1831"/>
                </a:lnTo>
                <a:lnTo>
                  <a:pt x="396" y="1947"/>
                </a:lnTo>
                <a:lnTo>
                  <a:pt x="327" y="2038"/>
                </a:lnTo>
                <a:lnTo>
                  <a:pt x="293" y="2012"/>
                </a:lnTo>
                <a:lnTo>
                  <a:pt x="287" y="1972"/>
                </a:lnTo>
                <a:lnTo>
                  <a:pt x="221" y="1902"/>
                </a:lnTo>
                <a:lnTo>
                  <a:pt x="213" y="1842"/>
                </a:lnTo>
                <a:lnTo>
                  <a:pt x="117" y="1515"/>
                </a:lnTo>
                <a:lnTo>
                  <a:pt x="117" y="1515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 rot="21220800">
            <a:off x="6975000" y="2147400"/>
            <a:ext cx="177840" cy="381240"/>
          </a:xfrm>
          <a:custGeom>
            <a:avLst/>
            <a:gdLst/>
            <a:ahLst/>
            <a:rect l="l" t="t" r="r" b="b"/>
            <a:pathLst>
              <a:path w="557" h="1194">
                <a:moveTo>
                  <a:pt x="557" y="919"/>
                </a:moveTo>
                <a:lnTo>
                  <a:pt x="523" y="893"/>
                </a:lnTo>
                <a:lnTo>
                  <a:pt x="517" y="853"/>
                </a:lnTo>
                <a:lnTo>
                  <a:pt x="451" y="783"/>
                </a:lnTo>
                <a:lnTo>
                  <a:pt x="443" y="723"/>
                </a:lnTo>
                <a:lnTo>
                  <a:pt x="347" y="396"/>
                </a:lnTo>
                <a:lnTo>
                  <a:pt x="230" y="0"/>
                </a:lnTo>
                <a:lnTo>
                  <a:pt x="214" y="11"/>
                </a:lnTo>
                <a:lnTo>
                  <a:pt x="151" y="34"/>
                </a:lnTo>
                <a:lnTo>
                  <a:pt x="136" y="61"/>
                </a:lnTo>
                <a:lnTo>
                  <a:pt x="124" y="157"/>
                </a:lnTo>
                <a:lnTo>
                  <a:pt x="140" y="189"/>
                </a:lnTo>
                <a:lnTo>
                  <a:pt x="115" y="262"/>
                </a:lnTo>
                <a:lnTo>
                  <a:pt x="158" y="323"/>
                </a:lnTo>
                <a:lnTo>
                  <a:pt x="154" y="358"/>
                </a:lnTo>
                <a:lnTo>
                  <a:pt x="91" y="450"/>
                </a:lnTo>
                <a:lnTo>
                  <a:pt x="40" y="482"/>
                </a:lnTo>
                <a:lnTo>
                  <a:pt x="52" y="633"/>
                </a:lnTo>
                <a:lnTo>
                  <a:pt x="0" y="838"/>
                </a:lnTo>
                <a:lnTo>
                  <a:pt x="28" y="1075"/>
                </a:lnTo>
                <a:lnTo>
                  <a:pt x="13" y="1143"/>
                </a:lnTo>
                <a:lnTo>
                  <a:pt x="54" y="1194"/>
                </a:lnTo>
                <a:lnTo>
                  <a:pt x="420" y="1111"/>
                </a:lnTo>
                <a:lnTo>
                  <a:pt x="462" y="1060"/>
                </a:lnTo>
                <a:lnTo>
                  <a:pt x="522" y="1014"/>
                </a:lnTo>
                <a:lnTo>
                  <a:pt x="554" y="1013"/>
                </a:lnTo>
                <a:lnTo>
                  <a:pt x="557" y="919"/>
                </a:lnTo>
                <a:close/>
              </a:path>
            </a:pathLst>
          </a:custGeom>
          <a:solidFill>
            <a:srgbClr val="85e3e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 rot="21220800">
            <a:off x="6975000" y="2147400"/>
            <a:ext cx="177840" cy="381240"/>
          </a:xfrm>
          <a:custGeom>
            <a:avLst/>
            <a:gdLst/>
            <a:ahLst/>
            <a:rect l="l" t="t" r="r" b="b"/>
            <a:pathLst>
              <a:path w="557" h="1194">
                <a:moveTo>
                  <a:pt x="557" y="919"/>
                </a:moveTo>
                <a:lnTo>
                  <a:pt x="523" y="893"/>
                </a:lnTo>
                <a:lnTo>
                  <a:pt x="517" y="853"/>
                </a:lnTo>
                <a:lnTo>
                  <a:pt x="451" y="783"/>
                </a:lnTo>
                <a:lnTo>
                  <a:pt x="443" y="723"/>
                </a:lnTo>
                <a:lnTo>
                  <a:pt x="347" y="396"/>
                </a:lnTo>
                <a:lnTo>
                  <a:pt x="230" y="0"/>
                </a:lnTo>
                <a:lnTo>
                  <a:pt x="214" y="11"/>
                </a:lnTo>
                <a:lnTo>
                  <a:pt x="151" y="34"/>
                </a:lnTo>
                <a:lnTo>
                  <a:pt x="136" y="61"/>
                </a:lnTo>
                <a:lnTo>
                  <a:pt x="124" y="157"/>
                </a:lnTo>
                <a:lnTo>
                  <a:pt x="140" y="189"/>
                </a:lnTo>
                <a:lnTo>
                  <a:pt x="115" y="262"/>
                </a:lnTo>
                <a:lnTo>
                  <a:pt x="158" y="323"/>
                </a:lnTo>
                <a:lnTo>
                  <a:pt x="154" y="358"/>
                </a:lnTo>
                <a:lnTo>
                  <a:pt x="91" y="450"/>
                </a:lnTo>
                <a:lnTo>
                  <a:pt x="40" y="482"/>
                </a:lnTo>
                <a:lnTo>
                  <a:pt x="52" y="633"/>
                </a:lnTo>
                <a:lnTo>
                  <a:pt x="0" y="838"/>
                </a:lnTo>
                <a:lnTo>
                  <a:pt x="28" y="1075"/>
                </a:lnTo>
                <a:lnTo>
                  <a:pt x="13" y="1143"/>
                </a:lnTo>
                <a:lnTo>
                  <a:pt x="54" y="1194"/>
                </a:lnTo>
                <a:lnTo>
                  <a:pt x="420" y="1111"/>
                </a:lnTo>
                <a:lnTo>
                  <a:pt x="462" y="1060"/>
                </a:lnTo>
                <a:lnTo>
                  <a:pt x="522" y="1014"/>
                </a:lnTo>
                <a:lnTo>
                  <a:pt x="554" y="1013"/>
                </a:lnTo>
                <a:lnTo>
                  <a:pt x="557" y="919"/>
                </a:lnTo>
                <a:lnTo>
                  <a:pt x="557" y="919"/>
                </a:lnTo>
              </a:path>
            </a:pathLst>
          </a:custGeom>
          <a:solidFill>
            <a:srgbClr val="ccec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 rot="21220800">
            <a:off x="6842160" y="2212920"/>
            <a:ext cx="187200" cy="345960"/>
          </a:xfrm>
          <a:custGeom>
            <a:avLst/>
            <a:gdLst/>
            <a:ahLst/>
            <a:rect l="l" t="t" r="r" b="b"/>
            <a:pathLst>
              <a:path w="582" h="1089">
                <a:moveTo>
                  <a:pt x="478" y="1037"/>
                </a:moveTo>
                <a:lnTo>
                  <a:pt x="437" y="986"/>
                </a:lnTo>
                <a:lnTo>
                  <a:pt x="452" y="918"/>
                </a:lnTo>
                <a:lnTo>
                  <a:pt x="424" y="681"/>
                </a:lnTo>
                <a:lnTo>
                  <a:pt x="476" y="476"/>
                </a:lnTo>
                <a:lnTo>
                  <a:pt x="464" y="325"/>
                </a:lnTo>
                <a:lnTo>
                  <a:pt x="515" y="293"/>
                </a:lnTo>
                <a:lnTo>
                  <a:pt x="578" y="201"/>
                </a:lnTo>
                <a:lnTo>
                  <a:pt x="582" y="166"/>
                </a:lnTo>
                <a:lnTo>
                  <a:pt x="539" y="105"/>
                </a:lnTo>
                <a:lnTo>
                  <a:pt x="564" y="32"/>
                </a:lnTo>
                <a:lnTo>
                  <a:pt x="548" y="0"/>
                </a:lnTo>
                <a:lnTo>
                  <a:pt x="538" y="2"/>
                </a:lnTo>
                <a:lnTo>
                  <a:pt x="0" y="124"/>
                </a:lnTo>
                <a:lnTo>
                  <a:pt x="13" y="155"/>
                </a:lnTo>
                <a:lnTo>
                  <a:pt x="5" y="181"/>
                </a:lnTo>
                <a:lnTo>
                  <a:pt x="24" y="208"/>
                </a:lnTo>
                <a:lnTo>
                  <a:pt x="26" y="284"/>
                </a:lnTo>
                <a:lnTo>
                  <a:pt x="66" y="347"/>
                </a:lnTo>
                <a:lnTo>
                  <a:pt x="61" y="387"/>
                </a:lnTo>
                <a:lnTo>
                  <a:pt x="76" y="436"/>
                </a:lnTo>
                <a:lnTo>
                  <a:pt x="62" y="461"/>
                </a:lnTo>
                <a:lnTo>
                  <a:pt x="56" y="529"/>
                </a:lnTo>
                <a:lnTo>
                  <a:pt x="106" y="661"/>
                </a:lnTo>
                <a:lnTo>
                  <a:pt x="97" y="708"/>
                </a:lnTo>
                <a:lnTo>
                  <a:pt x="109" y="737"/>
                </a:lnTo>
                <a:lnTo>
                  <a:pt x="135" y="706"/>
                </a:lnTo>
                <a:lnTo>
                  <a:pt x="164" y="737"/>
                </a:lnTo>
                <a:lnTo>
                  <a:pt x="211" y="1053"/>
                </a:lnTo>
                <a:lnTo>
                  <a:pt x="230" y="1089"/>
                </a:lnTo>
                <a:lnTo>
                  <a:pt x="478" y="1037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 rot="21220800">
            <a:off x="6842160" y="2212920"/>
            <a:ext cx="187200" cy="345960"/>
          </a:xfrm>
          <a:custGeom>
            <a:avLst/>
            <a:gdLst/>
            <a:ahLst/>
            <a:rect l="l" t="t" r="r" b="b"/>
            <a:pathLst>
              <a:path w="582" h="1089">
                <a:moveTo>
                  <a:pt x="478" y="1037"/>
                </a:moveTo>
                <a:lnTo>
                  <a:pt x="437" y="986"/>
                </a:lnTo>
                <a:lnTo>
                  <a:pt x="452" y="918"/>
                </a:lnTo>
                <a:lnTo>
                  <a:pt x="424" y="681"/>
                </a:lnTo>
                <a:lnTo>
                  <a:pt x="476" y="476"/>
                </a:lnTo>
                <a:lnTo>
                  <a:pt x="464" y="325"/>
                </a:lnTo>
                <a:lnTo>
                  <a:pt x="515" y="293"/>
                </a:lnTo>
                <a:lnTo>
                  <a:pt x="578" y="201"/>
                </a:lnTo>
                <a:lnTo>
                  <a:pt x="582" y="166"/>
                </a:lnTo>
                <a:lnTo>
                  <a:pt x="539" y="105"/>
                </a:lnTo>
                <a:lnTo>
                  <a:pt x="564" y="32"/>
                </a:lnTo>
                <a:lnTo>
                  <a:pt x="548" y="0"/>
                </a:lnTo>
                <a:lnTo>
                  <a:pt x="538" y="2"/>
                </a:lnTo>
                <a:lnTo>
                  <a:pt x="0" y="124"/>
                </a:lnTo>
                <a:lnTo>
                  <a:pt x="13" y="155"/>
                </a:lnTo>
                <a:lnTo>
                  <a:pt x="5" y="181"/>
                </a:lnTo>
                <a:lnTo>
                  <a:pt x="24" y="208"/>
                </a:lnTo>
                <a:lnTo>
                  <a:pt x="26" y="284"/>
                </a:lnTo>
                <a:lnTo>
                  <a:pt x="66" y="347"/>
                </a:lnTo>
                <a:lnTo>
                  <a:pt x="61" y="387"/>
                </a:lnTo>
                <a:lnTo>
                  <a:pt x="76" y="436"/>
                </a:lnTo>
                <a:lnTo>
                  <a:pt x="62" y="461"/>
                </a:lnTo>
                <a:lnTo>
                  <a:pt x="56" y="529"/>
                </a:lnTo>
                <a:lnTo>
                  <a:pt x="106" y="661"/>
                </a:lnTo>
                <a:lnTo>
                  <a:pt x="97" y="708"/>
                </a:lnTo>
                <a:lnTo>
                  <a:pt x="109" y="737"/>
                </a:lnTo>
                <a:lnTo>
                  <a:pt x="135" y="706"/>
                </a:lnTo>
                <a:lnTo>
                  <a:pt x="164" y="737"/>
                </a:lnTo>
                <a:lnTo>
                  <a:pt x="211" y="1053"/>
                </a:lnTo>
                <a:lnTo>
                  <a:pt x="230" y="1089"/>
                </a:lnTo>
                <a:lnTo>
                  <a:pt x="478" y="1037"/>
                </a:lnTo>
                <a:lnTo>
                  <a:pt x="478" y="1037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 rot="21220800">
            <a:off x="6821280" y="2787120"/>
            <a:ext cx="161640" cy="333720"/>
          </a:xfrm>
          <a:custGeom>
            <a:avLst/>
            <a:gdLst/>
            <a:ahLst/>
            <a:rect l="l" t="t" r="r" b="b"/>
            <a:pathLst>
              <a:path w="505" h="1045">
                <a:moveTo>
                  <a:pt x="20" y="833"/>
                </a:moveTo>
                <a:lnTo>
                  <a:pt x="70" y="877"/>
                </a:lnTo>
                <a:lnTo>
                  <a:pt x="116" y="915"/>
                </a:lnTo>
                <a:lnTo>
                  <a:pt x="168" y="923"/>
                </a:lnTo>
                <a:lnTo>
                  <a:pt x="212" y="953"/>
                </a:lnTo>
                <a:lnTo>
                  <a:pt x="275" y="945"/>
                </a:lnTo>
                <a:lnTo>
                  <a:pt x="287" y="1028"/>
                </a:lnTo>
                <a:lnTo>
                  <a:pt x="297" y="1045"/>
                </a:lnTo>
                <a:lnTo>
                  <a:pt x="333" y="988"/>
                </a:lnTo>
                <a:lnTo>
                  <a:pt x="378" y="871"/>
                </a:lnTo>
                <a:lnTo>
                  <a:pt x="417" y="823"/>
                </a:lnTo>
                <a:lnTo>
                  <a:pt x="433" y="776"/>
                </a:lnTo>
                <a:lnTo>
                  <a:pt x="427" y="752"/>
                </a:lnTo>
                <a:lnTo>
                  <a:pt x="455" y="731"/>
                </a:lnTo>
                <a:lnTo>
                  <a:pt x="464" y="712"/>
                </a:lnTo>
                <a:lnTo>
                  <a:pt x="465" y="590"/>
                </a:lnTo>
                <a:lnTo>
                  <a:pt x="473" y="570"/>
                </a:lnTo>
                <a:lnTo>
                  <a:pt x="487" y="573"/>
                </a:lnTo>
                <a:lnTo>
                  <a:pt x="498" y="566"/>
                </a:lnTo>
                <a:lnTo>
                  <a:pt x="505" y="473"/>
                </a:lnTo>
                <a:lnTo>
                  <a:pt x="504" y="440"/>
                </a:lnTo>
                <a:lnTo>
                  <a:pt x="490" y="414"/>
                </a:lnTo>
                <a:lnTo>
                  <a:pt x="452" y="377"/>
                </a:lnTo>
                <a:lnTo>
                  <a:pt x="406" y="362"/>
                </a:lnTo>
                <a:lnTo>
                  <a:pt x="398" y="351"/>
                </a:lnTo>
                <a:lnTo>
                  <a:pt x="393" y="326"/>
                </a:lnTo>
                <a:lnTo>
                  <a:pt x="408" y="271"/>
                </a:lnTo>
                <a:lnTo>
                  <a:pt x="423" y="250"/>
                </a:lnTo>
                <a:lnTo>
                  <a:pt x="442" y="118"/>
                </a:lnTo>
                <a:lnTo>
                  <a:pt x="151" y="0"/>
                </a:lnTo>
                <a:lnTo>
                  <a:pt x="115" y="48"/>
                </a:lnTo>
                <a:lnTo>
                  <a:pt x="82" y="140"/>
                </a:lnTo>
                <a:lnTo>
                  <a:pt x="40" y="189"/>
                </a:lnTo>
                <a:lnTo>
                  <a:pt x="72" y="232"/>
                </a:lnTo>
                <a:lnTo>
                  <a:pt x="61" y="275"/>
                </a:lnTo>
                <a:lnTo>
                  <a:pt x="40" y="292"/>
                </a:lnTo>
                <a:lnTo>
                  <a:pt x="42" y="326"/>
                </a:lnTo>
                <a:lnTo>
                  <a:pt x="40" y="326"/>
                </a:lnTo>
                <a:lnTo>
                  <a:pt x="54" y="376"/>
                </a:lnTo>
                <a:lnTo>
                  <a:pt x="91" y="376"/>
                </a:lnTo>
                <a:lnTo>
                  <a:pt x="110" y="431"/>
                </a:lnTo>
                <a:lnTo>
                  <a:pt x="137" y="435"/>
                </a:lnTo>
                <a:lnTo>
                  <a:pt x="235" y="526"/>
                </a:lnTo>
                <a:lnTo>
                  <a:pt x="146" y="607"/>
                </a:lnTo>
                <a:lnTo>
                  <a:pt x="121" y="642"/>
                </a:lnTo>
                <a:lnTo>
                  <a:pt x="130" y="661"/>
                </a:lnTo>
                <a:lnTo>
                  <a:pt x="122" y="673"/>
                </a:lnTo>
                <a:lnTo>
                  <a:pt x="56" y="704"/>
                </a:lnTo>
                <a:lnTo>
                  <a:pt x="40" y="724"/>
                </a:lnTo>
                <a:lnTo>
                  <a:pt x="22" y="746"/>
                </a:lnTo>
                <a:lnTo>
                  <a:pt x="0" y="808"/>
                </a:lnTo>
                <a:lnTo>
                  <a:pt x="20" y="833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 rot="21220800">
            <a:off x="6821280" y="2787120"/>
            <a:ext cx="161640" cy="333720"/>
          </a:xfrm>
          <a:custGeom>
            <a:avLst/>
            <a:gdLst/>
            <a:ahLst/>
            <a:rect l="l" t="t" r="r" b="b"/>
            <a:pathLst>
              <a:path w="505" h="1045">
                <a:moveTo>
                  <a:pt x="20" y="833"/>
                </a:moveTo>
                <a:lnTo>
                  <a:pt x="70" y="877"/>
                </a:lnTo>
                <a:lnTo>
                  <a:pt x="116" y="915"/>
                </a:lnTo>
                <a:lnTo>
                  <a:pt x="168" y="923"/>
                </a:lnTo>
                <a:lnTo>
                  <a:pt x="212" y="953"/>
                </a:lnTo>
                <a:lnTo>
                  <a:pt x="275" y="945"/>
                </a:lnTo>
                <a:lnTo>
                  <a:pt x="287" y="1028"/>
                </a:lnTo>
                <a:lnTo>
                  <a:pt x="297" y="1045"/>
                </a:lnTo>
                <a:lnTo>
                  <a:pt x="333" y="988"/>
                </a:lnTo>
                <a:lnTo>
                  <a:pt x="378" y="871"/>
                </a:lnTo>
                <a:lnTo>
                  <a:pt x="417" y="823"/>
                </a:lnTo>
                <a:lnTo>
                  <a:pt x="433" y="776"/>
                </a:lnTo>
                <a:lnTo>
                  <a:pt x="427" y="752"/>
                </a:lnTo>
                <a:lnTo>
                  <a:pt x="455" y="731"/>
                </a:lnTo>
                <a:lnTo>
                  <a:pt x="464" y="712"/>
                </a:lnTo>
                <a:lnTo>
                  <a:pt x="465" y="590"/>
                </a:lnTo>
                <a:lnTo>
                  <a:pt x="473" y="570"/>
                </a:lnTo>
                <a:lnTo>
                  <a:pt x="487" y="573"/>
                </a:lnTo>
                <a:lnTo>
                  <a:pt x="498" y="566"/>
                </a:lnTo>
                <a:lnTo>
                  <a:pt x="505" y="473"/>
                </a:lnTo>
                <a:lnTo>
                  <a:pt x="504" y="440"/>
                </a:lnTo>
                <a:lnTo>
                  <a:pt x="490" y="414"/>
                </a:lnTo>
                <a:lnTo>
                  <a:pt x="452" y="377"/>
                </a:lnTo>
                <a:lnTo>
                  <a:pt x="406" y="362"/>
                </a:lnTo>
                <a:lnTo>
                  <a:pt x="398" y="351"/>
                </a:lnTo>
                <a:lnTo>
                  <a:pt x="393" y="326"/>
                </a:lnTo>
                <a:lnTo>
                  <a:pt x="408" y="271"/>
                </a:lnTo>
                <a:lnTo>
                  <a:pt x="423" y="250"/>
                </a:lnTo>
                <a:lnTo>
                  <a:pt x="442" y="118"/>
                </a:lnTo>
                <a:lnTo>
                  <a:pt x="151" y="0"/>
                </a:lnTo>
                <a:lnTo>
                  <a:pt x="115" y="48"/>
                </a:lnTo>
                <a:lnTo>
                  <a:pt x="82" y="140"/>
                </a:lnTo>
                <a:lnTo>
                  <a:pt x="40" y="189"/>
                </a:lnTo>
                <a:lnTo>
                  <a:pt x="72" y="232"/>
                </a:lnTo>
                <a:lnTo>
                  <a:pt x="61" y="275"/>
                </a:lnTo>
                <a:lnTo>
                  <a:pt x="40" y="292"/>
                </a:lnTo>
                <a:lnTo>
                  <a:pt x="42" y="326"/>
                </a:lnTo>
                <a:lnTo>
                  <a:pt x="40" y="326"/>
                </a:lnTo>
                <a:lnTo>
                  <a:pt x="54" y="376"/>
                </a:lnTo>
                <a:lnTo>
                  <a:pt x="91" y="376"/>
                </a:lnTo>
                <a:lnTo>
                  <a:pt x="110" y="431"/>
                </a:lnTo>
                <a:lnTo>
                  <a:pt x="137" y="435"/>
                </a:lnTo>
                <a:lnTo>
                  <a:pt x="235" y="526"/>
                </a:lnTo>
                <a:lnTo>
                  <a:pt x="146" y="607"/>
                </a:lnTo>
                <a:lnTo>
                  <a:pt x="121" y="642"/>
                </a:lnTo>
                <a:lnTo>
                  <a:pt x="130" y="661"/>
                </a:lnTo>
                <a:lnTo>
                  <a:pt x="122" y="673"/>
                </a:lnTo>
                <a:lnTo>
                  <a:pt x="56" y="704"/>
                </a:lnTo>
                <a:lnTo>
                  <a:pt x="40" y="724"/>
                </a:lnTo>
                <a:lnTo>
                  <a:pt x="22" y="746"/>
                </a:lnTo>
                <a:lnTo>
                  <a:pt x="0" y="808"/>
                </a:lnTo>
                <a:lnTo>
                  <a:pt x="20" y="833"/>
                </a:lnTo>
                <a:lnTo>
                  <a:pt x="20" y="833"/>
                </a:lnTo>
              </a:path>
            </a:pathLst>
          </a:custGeom>
          <a:solidFill>
            <a:srgbClr val="ccec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 rot="21220800">
            <a:off x="6931080" y="2467080"/>
            <a:ext cx="380880" cy="191880"/>
          </a:xfrm>
          <a:custGeom>
            <a:avLst/>
            <a:gdLst/>
            <a:ahLst/>
            <a:rect l="l" t="t" r="r" b="b"/>
            <a:pathLst>
              <a:path w="1195" h="599">
                <a:moveTo>
                  <a:pt x="10" y="552"/>
                </a:moveTo>
                <a:lnTo>
                  <a:pt x="0" y="553"/>
                </a:lnTo>
                <a:lnTo>
                  <a:pt x="20" y="233"/>
                </a:lnTo>
                <a:lnTo>
                  <a:pt x="268" y="181"/>
                </a:lnTo>
                <a:lnTo>
                  <a:pt x="634" y="98"/>
                </a:lnTo>
                <a:lnTo>
                  <a:pt x="676" y="47"/>
                </a:lnTo>
                <a:lnTo>
                  <a:pt x="736" y="1"/>
                </a:lnTo>
                <a:lnTo>
                  <a:pt x="768" y="0"/>
                </a:lnTo>
                <a:lnTo>
                  <a:pt x="816" y="68"/>
                </a:lnTo>
                <a:lnTo>
                  <a:pt x="857" y="106"/>
                </a:lnTo>
                <a:lnTo>
                  <a:pt x="832" y="128"/>
                </a:lnTo>
                <a:lnTo>
                  <a:pt x="823" y="183"/>
                </a:lnTo>
                <a:lnTo>
                  <a:pt x="806" y="196"/>
                </a:lnTo>
                <a:lnTo>
                  <a:pt x="797" y="221"/>
                </a:lnTo>
                <a:lnTo>
                  <a:pt x="798" y="253"/>
                </a:lnTo>
                <a:lnTo>
                  <a:pt x="808" y="262"/>
                </a:lnTo>
                <a:lnTo>
                  <a:pt x="868" y="274"/>
                </a:lnTo>
                <a:lnTo>
                  <a:pt x="900" y="298"/>
                </a:lnTo>
                <a:lnTo>
                  <a:pt x="921" y="359"/>
                </a:lnTo>
                <a:lnTo>
                  <a:pt x="951" y="373"/>
                </a:lnTo>
                <a:lnTo>
                  <a:pt x="991" y="433"/>
                </a:lnTo>
                <a:lnTo>
                  <a:pt x="1056" y="450"/>
                </a:lnTo>
                <a:lnTo>
                  <a:pt x="1115" y="453"/>
                </a:lnTo>
                <a:lnTo>
                  <a:pt x="1154" y="430"/>
                </a:lnTo>
                <a:lnTo>
                  <a:pt x="1158" y="403"/>
                </a:lnTo>
                <a:lnTo>
                  <a:pt x="1142" y="337"/>
                </a:lnTo>
                <a:lnTo>
                  <a:pt x="1158" y="329"/>
                </a:lnTo>
                <a:lnTo>
                  <a:pt x="1168" y="338"/>
                </a:lnTo>
                <a:lnTo>
                  <a:pt x="1195" y="418"/>
                </a:lnTo>
                <a:lnTo>
                  <a:pt x="1189" y="437"/>
                </a:lnTo>
                <a:lnTo>
                  <a:pt x="1132" y="494"/>
                </a:lnTo>
                <a:lnTo>
                  <a:pt x="1097" y="498"/>
                </a:lnTo>
                <a:lnTo>
                  <a:pt x="1032" y="543"/>
                </a:lnTo>
                <a:lnTo>
                  <a:pt x="1001" y="544"/>
                </a:lnTo>
                <a:lnTo>
                  <a:pt x="977" y="507"/>
                </a:lnTo>
                <a:lnTo>
                  <a:pt x="956" y="507"/>
                </a:lnTo>
                <a:lnTo>
                  <a:pt x="886" y="578"/>
                </a:lnTo>
                <a:lnTo>
                  <a:pt x="842" y="598"/>
                </a:lnTo>
                <a:lnTo>
                  <a:pt x="818" y="599"/>
                </a:lnTo>
                <a:lnTo>
                  <a:pt x="798" y="548"/>
                </a:lnTo>
                <a:lnTo>
                  <a:pt x="768" y="535"/>
                </a:lnTo>
                <a:lnTo>
                  <a:pt x="710" y="509"/>
                </a:lnTo>
                <a:lnTo>
                  <a:pt x="702" y="468"/>
                </a:lnTo>
                <a:lnTo>
                  <a:pt x="687" y="468"/>
                </a:lnTo>
                <a:lnTo>
                  <a:pt x="672" y="408"/>
                </a:lnTo>
                <a:lnTo>
                  <a:pt x="543" y="438"/>
                </a:lnTo>
                <a:lnTo>
                  <a:pt x="241" y="503"/>
                </a:lnTo>
                <a:lnTo>
                  <a:pt x="236" y="527"/>
                </a:lnTo>
                <a:lnTo>
                  <a:pt x="221" y="507"/>
                </a:lnTo>
                <a:lnTo>
                  <a:pt x="10" y="552"/>
                </a:lnTo>
                <a:close/>
              </a:path>
            </a:pathLst>
          </a:custGeom>
          <a:solidFill>
            <a:srgbClr val="85e3e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 rot="21220800">
            <a:off x="6931080" y="2467080"/>
            <a:ext cx="380880" cy="191880"/>
          </a:xfrm>
          <a:custGeom>
            <a:avLst/>
            <a:gdLst/>
            <a:ahLst/>
            <a:rect l="l" t="t" r="r" b="b"/>
            <a:pathLst>
              <a:path w="1195" h="599">
                <a:moveTo>
                  <a:pt x="10" y="552"/>
                </a:moveTo>
                <a:lnTo>
                  <a:pt x="0" y="553"/>
                </a:lnTo>
                <a:lnTo>
                  <a:pt x="20" y="233"/>
                </a:lnTo>
                <a:lnTo>
                  <a:pt x="268" y="181"/>
                </a:lnTo>
                <a:lnTo>
                  <a:pt x="634" y="98"/>
                </a:lnTo>
                <a:lnTo>
                  <a:pt x="676" y="47"/>
                </a:lnTo>
                <a:lnTo>
                  <a:pt x="736" y="1"/>
                </a:lnTo>
                <a:lnTo>
                  <a:pt x="768" y="0"/>
                </a:lnTo>
                <a:lnTo>
                  <a:pt x="816" y="68"/>
                </a:lnTo>
                <a:lnTo>
                  <a:pt x="857" y="106"/>
                </a:lnTo>
                <a:lnTo>
                  <a:pt x="832" y="128"/>
                </a:lnTo>
                <a:lnTo>
                  <a:pt x="823" y="183"/>
                </a:lnTo>
                <a:lnTo>
                  <a:pt x="806" y="196"/>
                </a:lnTo>
                <a:lnTo>
                  <a:pt x="797" y="221"/>
                </a:lnTo>
                <a:lnTo>
                  <a:pt x="798" y="253"/>
                </a:lnTo>
                <a:lnTo>
                  <a:pt x="808" y="262"/>
                </a:lnTo>
                <a:lnTo>
                  <a:pt x="868" y="274"/>
                </a:lnTo>
                <a:lnTo>
                  <a:pt x="900" y="298"/>
                </a:lnTo>
                <a:lnTo>
                  <a:pt x="921" y="359"/>
                </a:lnTo>
                <a:lnTo>
                  <a:pt x="951" y="373"/>
                </a:lnTo>
                <a:lnTo>
                  <a:pt x="991" y="433"/>
                </a:lnTo>
                <a:lnTo>
                  <a:pt x="1056" y="450"/>
                </a:lnTo>
                <a:lnTo>
                  <a:pt x="1115" y="453"/>
                </a:lnTo>
                <a:lnTo>
                  <a:pt x="1154" y="430"/>
                </a:lnTo>
                <a:lnTo>
                  <a:pt x="1158" y="403"/>
                </a:lnTo>
                <a:lnTo>
                  <a:pt x="1142" y="337"/>
                </a:lnTo>
                <a:lnTo>
                  <a:pt x="1158" y="329"/>
                </a:lnTo>
                <a:lnTo>
                  <a:pt x="1168" y="338"/>
                </a:lnTo>
                <a:lnTo>
                  <a:pt x="1195" y="418"/>
                </a:lnTo>
                <a:lnTo>
                  <a:pt x="1189" y="437"/>
                </a:lnTo>
                <a:lnTo>
                  <a:pt x="1132" y="494"/>
                </a:lnTo>
                <a:lnTo>
                  <a:pt x="1097" y="498"/>
                </a:lnTo>
                <a:lnTo>
                  <a:pt x="1032" y="543"/>
                </a:lnTo>
                <a:lnTo>
                  <a:pt x="1001" y="544"/>
                </a:lnTo>
                <a:lnTo>
                  <a:pt x="977" y="507"/>
                </a:lnTo>
                <a:lnTo>
                  <a:pt x="956" y="507"/>
                </a:lnTo>
                <a:lnTo>
                  <a:pt x="886" y="578"/>
                </a:lnTo>
                <a:lnTo>
                  <a:pt x="842" y="598"/>
                </a:lnTo>
                <a:lnTo>
                  <a:pt x="818" y="599"/>
                </a:lnTo>
                <a:lnTo>
                  <a:pt x="798" y="548"/>
                </a:lnTo>
                <a:lnTo>
                  <a:pt x="768" y="535"/>
                </a:lnTo>
                <a:lnTo>
                  <a:pt x="710" y="509"/>
                </a:lnTo>
                <a:lnTo>
                  <a:pt x="702" y="468"/>
                </a:lnTo>
                <a:lnTo>
                  <a:pt x="687" y="468"/>
                </a:lnTo>
                <a:lnTo>
                  <a:pt x="672" y="408"/>
                </a:lnTo>
                <a:lnTo>
                  <a:pt x="543" y="438"/>
                </a:lnTo>
                <a:lnTo>
                  <a:pt x="241" y="503"/>
                </a:lnTo>
                <a:lnTo>
                  <a:pt x="236" y="527"/>
                </a:lnTo>
                <a:lnTo>
                  <a:pt x="221" y="507"/>
                </a:lnTo>
                <a:lnTo>
                  <a:pt x="10" y="552"/>
                </a:lnTo>
                <a:lnTo>
                  <a:pt x="10" y="552"/>
                </a:lnTo>
              </a:path>
            </a:pathLst>
          </a:custGeom>
          <a:solidFill>
            <a:srgbClr val="ccec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 rot="21220800">
            <a:off x="7115040" y="2593800"/>
            <a:ext cx="71640" cy="109800"/>
          </a:xfrm>
          <a:custGeom>
            <a:avLst/>
            <a:gdLst/>
            <a:ahLst/>
            <a:rect l="l" t="t" r="r" b="b"/>
            <a:pathLst>
              <a:path w="225" h="342">
                <a:moveTo>
                  <a:pt x="49" y="342"/>
                </a:moveTo>
                <a:lnTo>
                  <a:pt x="152" y="290"/>
                </a:lnTo>
                <a:lnTo>
                  <a:pt x="176" y="273"/>
                </a:lnTo>
                <a:lnTo>
                  <a:pt x="201" y="242"/>
                </a:lnTo>
                <a:lnTo>
                  <a:pt x="214" y="142"/>
                </a:lnTo>
                <a:lnTo>
                  <a:pt x="225" y="127"/>
                </a:lnTo>
                <a:lnTo>
                  <a:pt x="167" y="101"/>
                </a:lnTo>
                <a:lnTo>
                  <a:pt x="159" y="60"/>
                </a:lnTo>
                <a:lnTo>
                  <a:pt x="144" y="60"/>
                </a:lnTo>
                <a:lnTo>
                  <a:pt x="129" y="0"/>
                </a:lnTo>
                <a:lnTo>
                  <a:pt x="0" y="30"/>
                </a:lnTo>
                <a:lnTo>
                  <a:pt x="57" y="297"/>
                </a:lnTo>
                <a:lnTo>
                  <a:pt x="46" y="306"/>
                </a:lnTo>
                <a:lnTo>
                  <a:pt x="49" y="342"/>
                </a:lnTo>
                <a:close/>
              </a:path>
            </a:pathLst>
          </a:custGeom>
          <a:solidFill>
            <a:srgbClr val="85e3e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 rot="21220800">
            <a:off x="7115040" y="2593800"/>
            <a:ext cx="71640" cy="109800"/>
          </a:xfrm>
          <a:custGeom>
            <a:avLst/>
            <a:gdLst/>
            <a:ahLst/>
            <a:rect l="l" t="t" r="r" b="b"/>
            <a:pathLst>
              <a:path w="225" h="342">
                <a:moveTo>
                  <a:pt x="49" y="342"/>
                </a:moveTo>
                <a:lnTo>
                  <a:pt x="152" y="290"/>
                </a:lnTo>
                <a:lnTo>
                  <a:pt x="176" y="273"/>
                </a:lnTo>
                <a:lnTo>
                  <a:pt x="201" y="242"/>
                </a:lnTo>
                <a:lnTo>
                  <a:pt x="214" y="142"/>
                </a:lnTo>
                <a:lnTo>
                  <a:pt x="225" y="127"/>
                </a:lnTo>
                <a:lnTo>
                  <a:pt x="167" y="101"/>
                </a:lnTo>
                <a:lnTo>
                  <a:pt x="159" y="60"/>
                </a:lnTo>
                <a:lnTo>
                  <a:pt x="144" y="60"/>
                </a:lnTo>
                <a:lnTo>
                  <a:pt x="129" y="0"/>
                </a:lnTo>
                <a:lnTo>
                  <a:pt x="0" y="30"/>
                </a:lnTo>
                <a:lnTo>
                  <a:pt x="57" y="297"/>
                </a:lnTo>
                <a:lnTo>
                  <a:pt x="46" y="306"/>
                </a:lnTo>
                <a:lnTo>
                  <a:pt x="49" y="342"/>
                </a:lnTo>
                <a:lnTo>
                  <a:pt x="49" y="342"/>
                </a:lnTo>
              </a:path>
            </a:pathLst>
          </a:custGeom>
          <a:solidFill>
            <a:srgbClr val="85e3e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 rot="21220800">
            <a:off x="6950160" y="2615760"/>
            <a:ext cx="189000" cy="182520"/>
          </a:xfrm>
          <a:custGeom>
            <a:avLst/>
            <a:gdLst/>
            <a:ahLst/>
            <a:rect l="l" t="t" r="r" b="b"/>
            <a:pathLst>
              <a:path w="592" h="568">
                <a:moveTo>
                  <a:pt x="33" y="568"/>
                </a:moveTo>
                <a:lnTo>
                  <a:pt x="95" y="541"/>
                </a:lnTo>
                <a:lnTo>
                  <a:pt x="161" y="489"/>
                </a:lnTo>
                <a:lnTo>
                  <a:pt x="224" y="461"/>
                </a:lnTo>
                <a:lnTo>
                  <a:pt x="241" y="417"/>
                </a:lnTo>
                <a:lnTo>
                  <a:pt x="281" y="390"/>
                </a:lnTo>
                <a:lnTo>
                  <a:pt x="365" y="387"/>
                </a:lnTo>
                <a:lnTo>
                  <a:pt x="433" y="355"/>
                </a:lnTo>
                <a:lnTo>
                  <a:pt x="584" y="312"/>
                </a:lnTo>
                <a:lnTo>
                  <a:pt x="581" y="276"/>
                </a:lnTo>
                <a:lnTo>
                  <a:pt x="592" y="267"/>
                </a:lnTo>
                <a:lnTo>
                  <a:pt x="535" y="0"/>
                </a:lnTo>
                <a:lnTo>
                  <a:pt x="233" y="65"/>
                </a:lnTo>
                <a:lnTo>
                  <a:pt x="228" y="89"/>
                </a:lnTo>
                <a:lnTo>
                  <a:pt x="213" y="69"/>
                </a:lnTo>
                <a:lnTo>
                  <a:pt x="2" y="114"/>
                </a:lnTo>
                <a:lnTo>
                  <a:pt x="39" y="433"/>
                </a:lnTo>
                <a:lnTo>
                  <a:pt x="68" y="469"/>
                </a:lnTo>
                <a:lnTo>
                  <a:pt x="0" y="533"/>
                </a:lnTo>
                <a:lnTo>
                  <a:pt x="33" y="568"/>
                </a:lnTo>
                <a:close/>
              </a:path>
            </a:pathLst>
          </a:custGeom>
          <a:solidFill>
            <a:srgbClr val="85e3e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 rot="21220800">
            <a:off x="6950160" y="2615760"/>
            <a:ext cx="189000" cy="182520"/>
          </a:xfrm>
          <a:custGeom>
            <a:avLst/>
            <a:gdLst/>
            <a:ahLst/>
            <a:rect l="l" t="t" r="r" b="b"/>
            <a:pathLst>
              <a:path w="592" h="568">
                <a:moveTo>
                  <a:pt x="33" y="568"/>
                </a:moveTo>
                <a:lnTo>
                  <a:pt x="95" y="541"/>
                </a:lnTo>
                <a:lnTo>
                  <a:pt x="161" y="489"/>
                </a:lnTo>
                <a:lnTo>
                  <a:pt x="224" y="461"/>
                </a:lnTo>
                <a:lnTo>
                  <a:pt x="241" y="417"/>
                </a:lnTo>
                <a:lnTo>
                  <a:pt x="281" y="390"/>
                </a:lnTo>
                <a:lnTo>
                  <a:pt x="365" y="387"/>
                </a:lnTo>
                <a:lnTo>
                  <a:pt x="433" y="355"/>
                </a:lnTo>
                <a:lnTo>
                  <a:pt x="584" y="312"/>
                </a:lnTo>
                <a:lnTo>
                  <a:pt x="581" y="276"/>
                </a:lnTo>
                <a:lnTo>
                  <a:pt x="592" y="267"/>
                </a:lnTo>
                <a:lnTo>
                  <a:pt x="535" y="0"/>
                </a:lnTo>
                <a:lnTo>
                  <a:pt x="233" y="65"/>
                </a:lnTo>
                <a:lnTo>
                  <a:pt x="228" y="89"/>
                </a:lnTo>
                <a:lnTo>
                  <a:pt x="213" y="69"/>
                </a:lnTo>
                <a:lnTo>
                  <a:pt x="2" y="114"/>
                </a:lnTo>
                <a:lnTo>
                  <a:pt x="39" y="433"/>
                </a:lnTo>
                <a:lnTo>
                  <a:pt x="68" y="469"/>
                </a:lnTo>
                <a:lnTo>
                  <a:pt x="0" y="533"/>
                </a:lnTo>
                <a:lnTo>
                  <a:pt x="33" y="568"/>
                </a:lnTo>
                <a:lnTo>
                  <a:pt x="33" y="568"/>
                </a:lnTo>
              </a:path>
            </a:pathLst>
          </a:custGeom>
          <a:solidFill>
            <a:srgbClr val="ccec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 rot="21220800">
            <a:off x="6254640" y="2746440"/>
            <a:ext cx="638280" cy="392040"/>
          </a:xfrm>
          <a:custGeom>
            <a:avLst/>
            <a:gdLst/>
            <a:ahLst/>
            <a:rect l="l" t="t" r="r" b="b"/>
            <a:pathLst>
              <a:path w="1997" h="1224">
                <a:moveTo>
                  <a:pt x="1398" y="43"/>
                </a:moveTo>
                <a:lnTo>
                  <a:pt x="1087" y="93"/>
                </a:lnTo>
                <a:lnTo>
                  <a:pt x="794" y="137"/>
                </a:lnTo>
                <a:lnTo>
                  <a:pt x="525" y="173"/>
                </a:lnTo>
                <a:lnTo>
                  <a:pt x="241" y="209"/>
                </a:lnTo>
                <a:lnTo>
                  <a:pt x="227" y="94"/>
                </a:lnTo>
                <a:lnTo>
                  <a:pt x="179" y="134"/>
                </a:lnTo>
                <a:lnTo>
                  <a:pt x="116" y="148"/>
                </a:lnTo>
                <a:lnTo>
                  <a:pt x="72" y="197"/>
                </a:lnTo>
                <a:lnTo>
                  <a:pt x="0" y="246"/>
                </a:lnTo>
                <a:lnTo>
                  <a:pt x="63" y="825"/>
                </a:lnTo>
                <a:lnTo>
                  <a:pt x="106" y="1224"/>
                </a:lnTo>
                <a:lnTo>
                  <a:pt x="453" y="1185"/>
                </a:lnTo>
                <a:lnTo>
                  <a:pt x="1678" y="1013"/>
                </a:lnTo>
                <a:lnTo>
                  <a:pt x="1678" y="1013"/>
                </a:lnTo>
                <a:lnTo>
                  <a:pt x="1717" y="951"/>
                </a:lnTo>
                <a:lnTo>
                  <a:pt x="1759" y="941"/>
                </a:lnTo>
                <a:lnTo>
                  <a:pt x="1802" y="959"/>
                </a:lnTo>
                <a:lnTo>
                  <a:pt x="1818" y="939"/>
                </a:lnTo>
                <a:lnTo>
                  <a:pt x="1884" y="908"/>
                </a:lnTo>
                <a:lnTo>
                  <a:pt x="1892" y="896"/>
                </a:lnTo>
                <a:lnTo>
                  <a:pt x="1883" y="877"/>
                </a:lnTo>
                <a:lnTo>
                  <a:pt x="1908" y="842"/>
                </a:lnTo>
                <a:lnTo>
                  <a:pt x="1997" y="761"/>
                </a:lnTo>
                <a:lnTo>
                  <a:pt x="1899" y="670"/>
                </a:lnTo>
                <a:lnTo>
                  <a:pt x="1872" y="666"/>
                </a:lnTo>
                <a:lnTo>
                  <a:pt x="1853" y="611"/>
                </a:lnTo>
                <a:lnTo>
                  <a:pt x="1816" y="611"/>
                </a:lnTo>
                <a:lnTo>
                  <a:pt x="1802" y="561"/>
                </a:lnTo>
                <a:lnTo>
                  <a:pt x="1804" y="561"/>
                </a:lnTo>
                <a:lnTo>
                  <a:pt x="1802" y="527"/>
                </a:lnTo>
                <a:lnTo>
                  <a:pt x="1823" y="510"/>
                </a:lnTo>
                <a:lnTo>
                  <a:pt x="1834" y="467"/>
                </a:lnTo>
                <a:lnTo>
                  <a:pt x="1802" y="424"/>
                </a:lnTo>
                <a:lnTo>
                  <a:pt x="1844" y="375"/>
                </a:lnTo>
                <a:lnTo>
                  <a:pt x="1877" y="283"/>
                </a:lnTo>
                <a:lnTo>
                  <a:pt x="1913" y="235"/>
                </a:lnTo>
                <a:lnTo>
                  <a:pt x="1893" y="210"/>
                </a:lnTo>
                <a:lnTo>
                  <a:pt x="1812" y="198"/>
                </a:lnTo>
                <a:lnTo>
                  <a:pt x="1774" y="149"/>
                </a:lnTo>
                <a:lnTo>
                  <a:pt x="1767" y="77"/>
                </a:lnTo>
                <a:lnTo>
                  <a:pt x="1749" y="74"/>
                </a:lnTo>
                <a:lnTo>
                  <a:pt x="1756" y="57"/>
                </a:lnTo>
                <a:lnTo>
                  <a:pt x="1697" y="47"/>
                </a:lnTo>
                <a:lnTo>
                  <a:pt x="1683" y="13"/>
                </a:lnTo>
                <a:lnTo>
                  <a:pt x="1641" y="0"/>
                </a:lnTo>
                <a:lnTo>
                  <a:pt x="1398" y="43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 rot="21220800">
            <a:off x="6254640" y="2746440"/>
            <a:ext cx="638280" cy="392040"/>
          </a:xfrm>
          <a:custGeom>
            <a:avLst/>
            <a:gdLst/>
            <a:ahLst/>
            <a:rect l="l" t="t" r="r" b="b"/>
            <a:pathLst>
              <a:path w="1997" h="1224">
                <a:moveTo>
                  <a:pt x="1398" y="43"/>
                </a:moveTo>
                <a:lnTo>
                  <a:pt x="1087" y="93"/>
                </a:lnTo>
                <a:lnTo>
                  <a:pt x="794" y="137"/>
                </a:lnTo>
                <a:lnTo>
                  <a:pt x="525" y="173"/>
                </a:lnTo>
                <a:lnTo>
                  <a:pt x="241" y="209"/>
                </a:lnTo>
                <a:lnTo>
                  <a:pt x="227" y="94"/>
                </a:lnTo>
                <a:lnTo>
                  <a:pt x="179" y="134"/>
                </a:lnTo>
                <a:lnTo>
                  <a:pt x="116" y="148"/>
                </a:lnTo>
                <a:lnTo>
                  <a:pt x="72" y="197"/>
                </a:lnTo>
                <a:lnTo>
                  <a:pt x="0" y="246"/>
                </a:lnTo>
                <a:lnTo>
                  <a:pt x="63" y="825"/>
                </a:lnTo>
                <a:lnTo>
                  <a:pt x="106" y="1224"/>
                </a:lnTo>
                <a:lnTo>
                  <a:pt x="453" y="1185"/>
                </a:lnTo>
                <a:lnTo>
                  <a:pt x="1678" y="1013"/>
                </a:lnTo>
                <a:lnTo>
                  <a:pt x="1678" y="1013"/>
                </a:lnTo>
                <a:lnTo>
                  <a:pt x="1717" y="951"/>
                </a:lnTo>
                <a:lnTo>
                  <a:pt x="1759" y="941"/>
                </a:lnTo>
                <a:lnTo>
                  <a:pt x="1802" y="959"/>
                </a:lnTo>
                <a:lnTo>
                  <a:pt x="1818" y="939"/>
                </a:lnTo>
                <a:lnTo>
                  <a:pt x="1884" y="908"/>
                </a:lnTo>
                <a:lnTo>
                  <a:pt x="1892" y="896"/>
                </a:lnTo>
                <a:lnTo>
                  <a:pt x="1883" y="877"/>
                </a:lnTo>
                <a:lnTo>
                  <a:pt x="1908" y="842"/>
                </a:lnTo>
                <a:lnTo>
                  <a:pt x="1997" y="761"/>
                </a:lnTo>
                <a:lnTo>
                  <a:pt x="1899" y="670"/>
                </a:lnTo>
                <a:lnTo>
                  <a:pt x="1872" y="666"/>
                </a:lnTo>
                <a:lnTo>
                  <a:pt x="1853" y="611"/>
                </a:lnTo>
                <a:lnTo>
                  <a:pt x="1816" y="611"/>
                </a:lnTo>
                <a:lnTo>
                  <a:pt x="1802" y="561"/>
                </a:lnTo>
                <a:lnTo>
                  <a:pt x="1804" y="561"/>
                </a:lnTo>
                <a:lnTo>
                  <a:pt x="1802" y="527"/>
                </a:lnTo>
                <a:lnTo>
                  <a:pt x="1823" y="510"/>
                </a:lnTo>
                <a:lnTo>
                  <a:pt x="1834" y="467"/>
                </a:lnTo>
                <a:lnTo>
                  <a:pt x="1802" y="424"/>
                </a:lnTo>
                <a:lnTo>
                  <a:pt x="1844" y="375"/>
                </a:lnTo>
                <a:lnTo>
                  <a:pt x="1877" y="283"/>
                </a:lnTo>
                <a:lnTo>
                  <a:pt x="1913" y="235"/>
                </a:lnTo>
                <a:lnTo>
                  <a:pt x="1893" y="210"/>
                </a:lnTo>
                <a:lnTo>
                  <a:pt x="1812" y="198"/>
                </a:lnTo>
                <a:lnTo>
                  <a:pt x="1774" y="149"/>
                </a:lnTo>
                <a:lnTo>
                  <a:pt x="1767" y="77"/>
                </a:lnTo>
                <a:lnTo>
                  <a:pt x="1749" y="74"/>
                </a:lnTo>
                <a:lnTo>
                  <a:pt x="1756" y="57"/>
                </a:lnTo>
                <a:lnTo>
                  <a:pt x="1697" y="47"/>
                </a:lnTo>
                <a:lnTo>
                  <a:pt x="1683" y="13"/>
                </a:lnTo>
                <a:lnTo>
                  <a:pt x="1641" y="0"/>
                </a:lnTo>
                <a:lnTo>
                  <a:pt x="1398" y="43"/>
                </a:lnTo>
                <a:lnTo>
                  <a:pt x="1398" y="43"/>
                </a:lnTo>
              </a:path>
            </a:pathLst>
          </a:custGeom>
          <a:solidFill>
            <a:srgbClr val="ccec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 rot="21220800">
            <a:off x="6426000" y="3060360"/>
            <a:ext cx="500040" cy="241200"/>
          </a:xfrm>
          <a:custGeom>
            <a:avLst/>
            <a:gdLst/>
            <a:ahLst/>
            <a:rect l="l" t="t" r="r" b="b"/>
            <a:pathLst>
              <a:path w="1565" h="757">
                <a:moveTo>
                  <a:pt x="1225" y="0"/>
                </a:moveTo>
                <a:lnTo>
                  <a:pt x="0" y="172"/>
                </a:lnTo>
                <a:lnTo>
                  <a:pt x="1" y="172"/>
                </a:lnTo>
                <a:lnTo>
                  <a:pt x="22" y="396"/>
                </a:lnTo>
                <a:lnTo>
                  <a:pt x="22" y="397"/>
                </a:lnTo>
                <a:lnTo>
                  <a:pt x="85" y="345"/>
                </a:lnTo>
                <a:lnTo>
                  <a:pt x="137" y="267"/>
                </a:lnTo>
                <a:lnTo>
                  <a:pt x="156" y="257"/>
                </a:lnTo>
                <a:lnTo>
                  <a:pt x="187" y="269"/>
                </a:lnTo>
                <a:lnTo>
                  <a:pt x="232" y="211"/>
                </a:lnTo>
                <a:lnTo>
                  <a:pt x="239" y="177"/>
                </a:lnTo>
                <a:lnTo>
                  <a:pt x="253" y="187"/>
                </a:lnTo>
                <a:lnTo>
                  <a:pt x="252" y="206"/>
                </a:lnTo>
                <a:lnTo>
                  <a:pt x="312" y="219"/>
                </a:lnTo>
                <a:lnTo>
                  <a:pt x="312" y="219"/>
                </a:lnTo>
                <a:lnTo>
                  <a:pt x="348" y="212"/>
                </a:lnTo>
                <a:lnTo>
                  <a:pt x="359" y="200"/>
                </a:lnTo>
                <a:lnTo>
                  <a:pt x="349" y="191"/>
                </a:lnTo>
                <a:lnTo>
                  <a:pt x="364" y="184"/>
                </a:lnTo>
                <a:lnTo>
                  <a:pt x="354" y="171"/>
                </a:lnTo>
                <a:lnTo>
                  <a:pt x="404" y="162"/>
                </a:lnTo>
                <a:lnTo>
                  <a:pt x="433" y="127"/>
                </a:lnTo>
                <a:lnTo>
                  <a:pt x="500" y="160"/>
                </a:lnTo>
                <a:lnTo>
                  <a:pt x="549" y="151"/>
                </a:lnTo>
                <a:lnTo>
                  <a:pt x="555" y="166"/>
                </a:lnTo>
                <a:lnTo>
                  <a:pt x="541" y="174"/>
                </a:lnTo>
                <a:lnTo>
                  <a:pt x="550" y="192"/>
                </a:lnTo>
                <a:lnTo>
                  <a:pt x="561" y="182"/>
                </a:lnTo>
                <a:lnTo>
                  <a:pt x="563" y="200"/>
                </a:lnTo>
                <a:lnTo>
                  <a:pt x="581" y="195"/>
                </a:lnTo>
                <a:lnTo>
                  <a:pt x="573" y="221"/>
                </a:lnTo>
                <a:lnTo>
                  <a:pt x="595" y="230"/>
                </a:lnTo>
                <a:lnTo>
                  <a:pt x="601" y="267"/>
                </a:lnTo>
                <a:lnTo>
                  <a:pt x="665" y="272"/>
                </a:lnTo>
                <a:lnTo>
                  <a:pt x="701" y="296"/>
                </a:lnTo>
                <a:lnTo>
                  <a:pt x="689" y="339"/>
                </a:lnTo>
                <a:lnTo>
                  <a:pt x="715" y="365"/>
                </a:lnTo>
                <a:lnTo>
                  <a:pt x="774" y="370"/>
                </a:lnTo>
                <a:lnTo>
                  <a:pt x="796" y="396"/>
                </a:lnTo>
                <a:lnTo>
                  <a:pt x="832" y="406"/>
                </a:lnTo>
                <a:lnTo>
                  <a:pt x="856" y="380"/>
                </a:lnTo>
                <a:lnTo>
                  <a:pt x="908" y="417"/>
                </a:lnTo>
                <a:lnTo>
                  <a:pt x="870" y="468"/>
                </a:lnTo>
                <a:lnTo>
                  <a:pt x="870" y="463"/>
                </a:lnTo>
                <a:lnTo>
                  <a:pt x="872" y="493"/>
                </a:lnTo>
                <a:lnTo>
                  <a:pt x="847" y="508"/>
                </a:lnTo>
                <a:lnTo>
                  <a:pt x="843" y="556"/>
                </a:lnTo>
                <a:lnTo>
                  <a:pt x="846" y="575"/>
                </a:lnTo>
                <a:lnTo>
                  <a:pt x="835" y="617"/>
                </a:lnTo>
                <a:lnTo>
                  <a:pt x="851" y="629"/>
                </a:lnTo>
                <a:lnTo>
                  <a:pt x="898" y="633"/>
                </a:lnTo>
                <a:lnTo>
                  <a:pt x="972" y="661"/>
                </a:lnTo>
                <a:lnTo>
                  <a:pt x="1007" y="654"/>
                </a:lnTo>
                <a:lnTo>
                  <a:pt x="1034" y="676"/>
                </a:lnTo>
                <a:lnTo>
                  <a:pt x="1079" y="682"/>
                </a:lnTo>
                <a:lnTo>
                  <a:pt x="1117" y="711"/>
                </a:lnTo>
                <a:lnTo>
                  <a:pt x="1163" y="726"/>
                </a:lnTo>
                <a:lnTo>
                  <a:pt x="1124" y="629"/>
                </a:lnTo>
                <a:lnTo>
                  <a:pt x="1073" y="594"/>
                </a:lnTo>
                <a:lnTo>
                  <a:pt x="1103" y="587"/>
                </a:lnTo>
                <a:lnTo>
                  <a:pt x="1103" y="581"/>
                </a:lnTo>
                <a:lnTo>
                  <a:pt x="1086" y="546"/>
                </a:lnTo>
                <a:lnTo>
                  <a:pt x="1066" y="472"/>
                </a:lnTo>
                <a:lnTo>
                  <a:pt x="1058" y="306"/>
                </a:lnTo>
                <a:lnTo>
                  <a:pt x="1032" y="261"/>
                </a:lnTo>
                <a:lnTo>
                  <a:pt x="1079" y="230"/>
                </a:lnTo>
                <a:lnTo>
                  <a:pt x="1145" y="152"/>
                </a:lnTo>
                <a:lnTo>
                  <a:pt x="1162" y="104"/>
                </a:lnTo>
                <a:lnTo>
                  <a:pt x="1177" y="75"/>
                </a:lnTo>
                <a:lnTo>
                  <a:pt x="1190" y="75"/>
                </a:lnTo>
                <a:lnTo>
                  <a:pt x="1208" y="86"/>
                </a:lnTo>
                <a:lnTo>
                  <a:pt x="1214" y="99"/>
                </a:lnTo>
                <a:lnTo>
                  <a:pt x="1208" y="137"/>
                </a:lnTo>
                <a:lnTo>
                  <a:pt x="1197" y="161"/>
                </a:lnTo>
                <a:lnTo>
                  <a:pt x="1168" y="182"/>
                </a:lnTo>
                <a:lnTo>
                  <a:pt x="1149" y="219"/>
                </a:lnTo>
                <a:lnTo>
                  <a:pt x="1153" y="251"/>
                </a:lnTo>
                <a:lnTo>
                  <a:pt x="1172" y="282"/>
                </a:lnTo>
                <a:lnTo>
                  <a:pt x="1170" y="307"/>
                </a:lnTo>
                <a:lnTo>
                  <a:pt x="1134" y="365"/>
                </a:lnTo>
                <a:lnTo>
                  <a:pt x="1147" y="381"/>
                </a:lnTo>
                <a:lnTo>
                  <a:pt x="1182" y="377"/>
                </a:lnTo>
                <a:lnTo>
                  <a:pt x="1190" y="387"/>
                </a:lnTo>
                <a:lnTo>
                  <a:pt x="1195" y="432"/>
                </a:lnTo>
                <a:lnTo>
                  <a:pt x="1209" y="478"/>
                </a:lnTo>
                <a:lnTo>
                  <a:pt x="1184" y="503"/>
                </a:lnTo>
                <a:lnTo>
                  <a:pt x="1173" y="528"/>
                </a:lnTo>
                <a:lnTo>
                  <a:pt x="1173" y="561"/>
                </a:lnTo>
                <a:lnTo>
                  <a:pt x="1187" y="598"/>
                </a:lnTo>
                <a:lnTo>
                  <a:pt x="1234" y="638"/>
                </a:lnTo>
                <a:lnTo>
                  <a:pt x="1284" y="632"/>
                </a:lnTo>
                <a:lnTo>
                  <a:pt x="1310" y="639"/>
                </a:lnTo>
                <a:lnTo>
                  <a:pt x="1350" y="702"/>
                </a:lnTo>
                <a:lnTo>
                  <a:pt x="1360" y="744"/>
                </a:lnTo>
                <a:lnTo>
                  <a:pt x="1376" y="757"/>
                </a:lnTo>
                <a:lnTo>
                  <a:pt x="1530" y="701"/>
                </a:lnTo>
                <a:lnTo>
                  <a:pt x="1519" y="644"/>
                </a:lnTo>
                <a:lnTo>
                  <a:pt x="1561" y="566"/>
                </a:lnTo>
                <a:lnTo>
                  <a:pt x="1565" y="511"/>
                </a:lnTo>
                <a:lnTo>
                  <a:pt x="1338" y="546"/>
                </a:lnTo>
                <a:lnTo>
                  <a:pt x="1225" y="0"/>
                </a:lnTo>
                <a:lnTo>
                  <a:pt x="1225" y="0"/>
                </a:lnTo>
                <a:close/>
              </a:path>
            </a:pathLst>
          </a:custGeom>
          <a:solidFill>
            <a:srgbClr val="6cc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 rot="21220800">
            <a:off x="6426000" y="3060360"/>
            <a:ext cx="500040" cy="241200"/>
          </a:xfrm>
          <a:custGeom>
            <a:avLst/>
            <a:gdLst/>
            <a:ahLst/>
            <a:rect l="l" t="t" r="r" b="b"/>
            <a:pathLst>
              <a:path w="1565" h="757">
                <a:moveTo>
                  <a:pt x="1225" y="0"/>
                </a:moveTo>
                <a:lnTo>
                  <a:pt x="0" y="172"/>
                </a:lnTo>
                <a:lnTo>
                  <a:pt x="1" y="172"/>
                </a:lnTo>
                <a:lnTo>
                  <a:pt x="22" y="396"/>
                </a:lnTo>
                <a:lnTo>
                  <a:pt x="22" y="397"/>
                </a:lnTo>
                <a:lnTo>
                  <a:pt x="85" y="345"/>
                </a:lnTo>
                <a:lnTo>
                  <a:pt x="137" y="267"/>
                </a:lnTo>
                <a:lnTo>
                  <a:pt x="156" y="257"/>
                </a:lnTo>
                <a:lnTo>
                  <a:pt x="187" y="269"/>
                </a:lnTo>
                <a:lnTo>
                  <a:pt x="232" y="211"/>
                </a:lnTo>
                <a:lnTo>
                  <a:pt x="239" y="177"/>
                </a:lnTo>
                <a:lnTo>
                  <a:pt x="253" y="187"/>
                </a:lnTo>
                <a:lnTo>
                  <a:pt x="252" y="206"/>
                </a:lnTo>
                <a:lnTo>
                  <a:pt x="312" y="219"/>
                </a:lnTo>
                <a:lnTo>
                  <a:pt x="312" y="219"/>
                </a:lnTo>
                <a:lnTo>
                  <a:pt x="348" y="212"/>
                </a:lnTo>
                <a:lnTo>
                  <a:pt x="359" y="200"/>
                </a:lnTo>
                <a:lnTo>
                  <a:pt x="349" y="191"/>
                </a:lnTo>
                <a:lnTo>
                  <a:pt x="364" y="184"/>
                </a:lnTo>
                <a:lnTo>
                  <a:pt x="354" y="171"/>
                </a:lnTo>
                <a:lnTo>
                  <a:pt x="404" y="162"/>
                </a:lnTo>
                <a:lnTo>
                  <a:pt x="433" y="127"/>
                </a:lnTo>
                <a:lnTo>
                  <a:pt x="500" y="160"/>
                </a:lnTo>
                <a:lnTo>
                  <a:pt x="549" y="151"/>
                </a:lnTo>
                <a:lnTo>
                  <a:pt x="555" y="166"/>
                </a:lnTo>
                <a:lnTo>
                  <a:pt x="541" y="174"/>
                </a:lnTo>
                <a:lnTo>
                  <a:pt x="550" y="192"/>
                </a:lnTo>
                <a:lnTo>
                  <a:pt x="561" y="182"/>
                </a:lnTo>
                <a:lnTo>
                  <a:pt x="563" y="200"/>
                </a:lnTo>
                <a:lnTo>
                  <a:pt x="581" y="195"/>
                </a:lnTo>
                <a:lnTo>
                  <a:pt x="573" y="221"/>
                </a:lnTo>
                <a:lnTo>
                  <a:pt x="595" y="230"/>
                </a:lnTo>
                <a:lnTo>
                  <a:pt x="601" y="267"/>
                </a:lnTo>
                <a:lnTo>
                  <a:pt x="665" y="272"/>
                </a:lnTo>
                <a:lnTo>
                  <a:pt x="701" y="296"/>
                </a:lnTo>
                <a:lnTo>
                  <a:pt x="689" y="339"/>
                </a:lnTo>
                <a:lnTo>
                  <a:pt x="715" y="365"/>
                </a:lnTo>
                <a:lnTo>
                  <a:pt x="774" y="370"/>
                </a:lnTo>
                <a:lnTo>
                  <a:pt x="796" y="396"/>
                </a:lnTo>
                <a:lnTo>
                  <a:pt x="832" y="406"/>
                </a:lnTo>
                <a:lnTo>
                  <a:pt x="856" y="380"/>
                </a:lnTo>
                <a:lnTo>
                  <a:pt x="908" y="417"/>
                </a:lnTo>
                <a:lnTo>
                  <a:pt x="870" y="468"/>
                </a:lnTo>
                <a:lnTo>
                  <a:pt x="870" y="463"/>
                </a:lnTo>
                <a:lnTo>
                  <a:pt x="872" y="493"/>
                </a:lnTo>
                <a:lnTo>
                  <a:pt x="847" y="508"/>
                </a:lnTo>
                <a:lnTo>
                  <a:pt x="843" y="556"/>
                </a:lnTo>
                <a:lnTo>
                  <a:pt x="846" y="575"/>
                </a:lnTo>
                <a:lnTo>
                  <a:pt x="835" y="617"/>
                </a:lnTo>
                <a:lnTo>
                  <a:pt x="851" y="629"/>
                </a:lnTo>
                <a:lnTo>
                  <a:pt x="898" y="633"/>
                </a:lnTo>
                <a:lnTo>
                  <a:pt x="972" y="661"/>
                </a:lnTo>
                <a:lnTo>
                  <a:pt x="1007" y="654"/>
                </a:lnTo>
                <a:lnTo>
                  <a:pt x="1034" y="676"/>
                </a:lnTo>
                <a:lnTo>
                  <a:pt x="1079" y="682"/>
                </a:lnTo>
                <a:lnTo>
                  <a:pt x="1117" y="711"/>
                </a:lnTo>
                <a:lnTo>
                  <a:pt x="1163" y="726"/>
                </a:lnTo>
                <a:lnTo>
                  <a:pt x="1124" y="629"/>
                </a:lnTo>
                <a:lnTo>
                  <a:pt x="1073" y="594"/>
                </a:lnTo>
                <a:lnTo>
                  <a:pt x="1103" y="587"/>
                </a:lnTo>
                <a:lnTo>
                  <a:pt x="1103" y="581"/>
                </a:lnTo>
                <a:lnTo>
                  <a:pt x="1086" y="546"/>
                </a:lnTo>
                <a:lnTo>
                  <a:pt x="1066" y="472"/>
                </a:lnTo>
                <a:lnTo>
                  <a:pt x="1058" y="306"/>
                </a:lnTo>
                <a:lnTo>
                  <a:pt x="1032" y="261"/>
                </a:lnTo>
                <a:lnTo>
                  <a:pt x="1079" y="230"/>
                </a:lnTo>
                <a:lnTo>
                  <a:pt x="1145" y="152"/>
                </a:lnTo>
                <a:lnTo>
                  <a:pt x="1162" y="104"/>
                </a:lnTo>
                <a:lnTo>
                  <a:pt x="1177" y="75"/>
                </a:lnTo>
                <a:lnTo>
                  <a:pt x="1190" y="75"/>
                </a:lnTo>
                <a:lnTo>
                  <a:pt x="1208" y="86"/>
                </a:lnTo>
                <a:lnTo>
                  <a:pt x="1214" y="99"/>
                </a:lnTo>
                <a:lnTo>
                  <a:pt x="1208" y="137"/>
                </a:lnTo>
                <a:lnTo>
                  <a:pt x="1197" y="161"/>
                </a:lnTo>
                <a:lnTo>
                  <a:pt x="1168" y="182"/>
                </a:lnTo>
                <a:lnTo>
                  <a:pt x="1149" y="219"/>
                </a:lnTo>
                <a:lnTo>
                  <a:pt x="1153" y="251"/>
                </a:lnTo>
                <a:lnTo>
                  <a:pt x="1172" y="282"/>
                </a:lnTo>
                <a:lnTo>
                  <a:pt x="1170" y="307"/>
                </a:lnTo>
                <a:lnTo>
                  <a:pt x="1134" y="365"/>
                </a:lnTo>
                <a:lnTo>
                  <a:pt x="1147" y="381"/>
                </a:lnTo>
                <a:lnTo>
                  <a:pt x="1182" y="377"/>
                </a:lnTo>
                <a:lnTo>
                  <a:pt x="1190" y="387"/>
                </a:lnTo>
                <a:lnTo>
                  <a:pt x="1195" y="432"/>
                </a:lnTo>
                <a:lnTo>
                  <a:pt x="1209" y="478"/>
                </a:lnTo>
                <a:lnTo>
                  <a:pt x="1184" y="503"/>
                </a:lnTo>
                <a:lnTo>
                  <a:pt x="1173" y="528"/>
                </a:lnTo>
                <a:lnTo>
                  <a:pt x="1173" y="561"/>
                </a:lnTo>
                <a:lnTo>
                  <a:pt x="1187" y="598"/>
                </a:lnTo>
                <a:lnTo>
                  <a:pt x="1234" y="638"/>
                </a:lnTo>
                <a:lnTo>
                  <a:pt x="1284" y="632"/>
                </a:lnTo>
                <a:lnTo>
                  <a:pt x="1310" y="639"/>
                </a:lnTo>
                <a:lnTo>
                  <a:pt x="1350" y="702"/>
                </a:lnTo>
                <a:lnTo>
                  <a:pt x="1360" y="744"/>
                </a:lnTo>
                <a:lnTo>
                  <a:pt x="1376" y="757"/>
                </a:lnTo>
                <a:lnTo>
                  <a:pt x="1530" y="701"/>
                </a:lnTo>
                <a:lnTo>
                  <a:pt x="1519" y="644"/>
                </a:lnTo>
                <a:lnTo>
                  <a:pt x="1561" y="566"/>
                </a:lnTo>
                <a:lnTo>
                  <a:pt x="1565" y="511"/>
                </a:lnTo>
                <a:lnTo>
                  <a:pt x="1338" y="546"/>
                </a:lnTo>
                <a:lnTo>
                  <a:pt x="1225" y="0"/>
                </a:lnTo>
                <a:lnTo>
                  <a:pt x="1225" y="0"/>
                </a:lnTo>
                <a:lnTo>
                  <a:pt x="1225" y="0"/>
                </a:lnTo>
              </a:path>
            </a:pathLst>
          </a:custGeom>
          <a:solidFill>
            <a:srgbClr val="ccec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 rot="21220800">
            <a:off x="6692760" y="3178080"/>
            <a:ext cx="24120" cy="28800"/>
          </a:xfrm>
          <a:custGeom>
            <a:avLst/>
            <a:gdLst/>
            <a:ahLst/>
            <a:rect l="l" t="t" r="r" b="b"/>
            <a:pathLst>
              <a:path w="76" h="88">
                <a:moveTo>
                  <a:pt x="38" y="83"/>
                </a:moveTo>
                <a:lnTo>
                  <a:pt x="35" y="57"/>
                </a:lnTo>
                <a:lnTo>
                  <a:pt x="21" y="38"/>
                </a:lnTo>
                <a:lnTo>
                  <a:pt x="23" y="40"/>
                </a:lnTo>
                <a:lnTo>
                  <a:pt x="0" y="26"/>
                </a:lnTo>
                <a:lnTo>
                  <a:pt x="24" y="0"/>
                </a:lnTo>
                <a:lnTo>
                  <a:pt x="76" y="37"/>
                </a:lnTo>
                <a:lnTo>
                  <a:pt x="38" y="88"/>
                </a:lnTo>
                <a:lnTo>
                  <a:pt x="38" y="83"/>
                </a:lnTo>
                <a:close/>
              </a:path>
            </a:pathLst>
          </a:custGeom>
          <a:solidFill>
            <a:srgbClr val="6cc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 rot="21220800">
            <a:off x="6692760" y="3178080"/>
            <a:ext cx="24120" cy="28800"/>
          </a:xfrm>
          <a:custGeom>
            <a:avLst/>
            <a:gdLst/>
            <a:ahLst/>
            <a:rect l="l" t="t" r="r" b="b"/>
            <a:pathLst>
              <a:path w="76" h="88">
                <a:moveTo>
                  <a:pt x="38" y="83"/>
                </a:moveTo>
                <a:lnTo>
                  <a:pt x="35" y="57"/>
                </a:lnTo>
                <a:lnTo>
                  <a:pt x="21" y="38"/>
                </a:lnTo>
                <a:lnTo>
                  <a:pt x="23" y="40"/>
                </a:lnTo>
                <a:lnTo>
                  <a:pt x="0" y="26"/>
                </a:lnTo>
                <a:lnTo>
                  <a:pt x="24" y="0"/>
                </a:lnTo>
                <a:lnTo>
                  <a:pt x="76" y="37"/>
                </a:lnTo>
                <a:lnTo>
                  <a:pt x="38" y="88"/>
                </a:lnTo>
                <a:lnTo>
                  <a:pt x="38" y="83"/>
                </a:lnTo>
                <a:lnTo>
                  <a:pt x="38" y="83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 rot="21220800">
            <a:off x="6114960" y="3033360"/>
            <a:ext cx="511200" cy="488880"/>
          </a:xfrm>
          <a:custGeom>
            <a:avLst/>
            <a:gdLst/>
            <a:ahLst/>
            <a:rect l="l" t="t" r="r" b="b"/>
            <a:pathLst>
              <a:path w="1601" h="1529">
                <a:moveTo>
                  <a:pt x="10" y="1035"/>
                </a:moveTo>
                <a:lnTo>
                  <a:pt x="98" y="1014"/>
                </a:lnTo>
                <a:lnTo>
                  <a:pt x="110" y="952"/>
                </a:lnTo>
                <a:lnTo>
                  <a:pt x="141" y="937"/>
                </a:lnTo>
                <a:lnTo>
                  <a:pt x="121" y="867"/>
                </a:lnTo>
                <a:lnTo>
                  <a:pt x="171" y="762"/>
                </a:lnTo>
                <a:lnTo>
                  <a:pt x="210" y="767"/>
                </a:lnTo>
                <a:lnTo>
                  <a:pt x="216" y="813"/>
                </a:lnTo>
                <a:lnTo>
                  <a:pt x="246" y="781"/>
                </a:lnTo>
                <a:lnTo>
                  <a:pt x="268" y="787"/>
                </a:lnTo>
                <a:lnTo>
                  <a:pt x="245" y="725"/>
                </a:lnTo>
                <a:lnTo>
                  <a:pt x="267" y="713"/>
                </a:lnTo>
                <a:lnTo>
                  <a:pt x="262" y="680"/>
                </a:lnTo>
                <a:lnTo>
                  <a:pt x="282" y="640"/>
                </a:lnTo>
                <a:lnTo>
                  <a:pt x="320" y="630"/>
                </a:lnTo>
                <a:lnTo>
                  <a:pt x="353" y="567"/>
                </a:lnTo>
                <a:lnTo>
                  <a:pt x="387" y="593"/>
                </a:lnTo>
                <a:lnTo>
                  <a:pt x="432" y="567"/>
                </a:lnTo>
                <a:lnTo>
                  <a:pt x="538" y="457"/>
                </a:lnTo>
                <a:lnTo>
                  <a:pt x="548" y="414"/>
                </a:lnTo>
                <a:lnTo>
                  <a:pt x="534" y="394"/>
                </a:lnTo>
                <a:lnTo>
                  <a:pt x="554" y="350"/>
                </a:lnTo>
                <a:lnTo>
                  <a:pt x="548" y="326"/>
                </a:lnTo>
                <a:lnTo>
                  <a:pt x="564" y="322"/>
                </a:lnTo>
                <a:lnTo>
                  <a:pt x="564" y="249"/>
                </a:lnTo>
                <a:lnTo>
                  <a:pt x="597" y="148"/>
                </a:lnTo>
                <a:lnTo>
                  <a:pt x="584" y="111"/>
                </a:lnTo>
                <a:lnTo>
                  <a:pt x="592" y="81"/>
                </a:lnTo>
                <a:lnTo>
                  <a:pt x="562" y="32"/>
                </a:lnTo>
                <a:lnTo>
                  <a:pt x="572" y="15"/>
                </a:lnTo>
                <a:lnTo>
                  <a:pt x="609" y="0"/>
                </a:lnTo>
                <a:lnTo>
                  <a:pt x="610" y="2"/>
                </a:lnTo>
                <a:lnTo>
                  <a:pt x="653" y="401"/>
                </a:lnTo>
                <a:lnTo>
                  <a:pt x="1000" y="362"/>
                </a:lnTo>
                <a:lnTo>
                  <a:pt x="1001" y="362"/>
                </a:lnTo>
                <a:lnTo>
                  <a:pt x="1022" y="586"/>
                </a:lnTo>
                <a:lnTo>
                  <a:pt x="1022" y="587"/>
                </a:lnTo>
                <a:lnTo>
                  <a:pt x="1085" y="535"/>
                </a:lnTo>
                <a:lnTo>
                  <a:pt x="1137" y="457"/>
                </a:lnTo>
                <a:lnTo>
                  <a:pt x="1156" y="447"/>
                </a:lnTo>
                <a:lnTo>
                  <a:pt x="1187" y="459"/>
                </a:lnTo>
                <a:lnTo>
                  <a:pt x="1232" y="401"/>
                </a:lnTo>
                <a:lnTo>
                  <a:pt x="1239" y="367"/>
                </a:lnTo>
                <a:lnTo>
                  <a:pt x="1253" y="377"/>
                </a:lnTo>
                <a:lnTo>
                  <a:pt x="1252" y="396"/>
                </a:lnTo>
                <a:lnTo>
                  <a:pt x="1312" y="409"/>
                </a:lnTo>
                <a:lnTo>
                  <a:pt x="1312" y="409"/>
                </a:lnTo>
                <a:lnTo>
                  <a:pt x="1348" y="402"/>
                </a:lnTo>
                <a:lnTo>
                  <a:pt x="1359" y="390"/>
                </a:lnTo>
                <a:lnTo>
                  <a:pt x="1349" y="381"/>
                </a:lnTo>
                <a:lnTo>
                  <a:pt x="1364" y="374"/>
                </a:lnTo>
                <a:lnTo>
                  <a:pt x="1354" y="361"/>
                </a:lnTo>
                <a:lnTo>
                  <a:pt x="1404" y="352"/>
                </a:lnTo>
                <a:lnTo>
                  <a:pt x="1433" y="317"/>
                </a:lnTo>
                <a:lnTo>
                  <a:pt x="1500" y="350"/>
                </a:lnTo>
                <a:lnTo>
                  <a:pt x="1549" y="341"/>
                </a:lnTo>
                <a:lnTo>
                  <a:pt x="1555" y="356"/>
                </a:lnTo>
                <a:lnTo>
                  <a:pt x="1541" y="364"/>
                </a:lnTo>
                <a:lnTo>
                  <a:pt x="1550" y="382"/>
                </a:lnTo>
                <a:lnTo>
                  <a:pt x="1561" y="372"/>
                </a:lnTo>
                <a:lnTo>
                  <a:pt x="1563" y="390"/>
                </a:lnTo>
                <a:lnTo>
                  <a:pt x="1581" y="385"/>
                </a:lnTo>
                <a:lnTo>
                  <a:pt x="1573" y="411"/>
                </a:lnTo>
                <a:lnTo>
                  <a:pt x="1595" y="420"/>
                </a:lnTo>
                <a:lnTo>
                  <a:pt x="1601" y="457"/>
                </a:lnTo>
                <a:lnTo>
                  <a:pt x="1580" y="542"/>
                </a:lnTo>
                <a:lnTo>
                  <a:pt x="1397" y="429"/>
                </a:lnTo>
                <a:lnTo>
                  <a:pt x="1383" y="563"/>
                </a:lnTo>
                <a:lnTo>
                  <a:pt x="1333" y="651"/>
                </a:lnTo>
                <a:lnTo>
                  <a:pt x="1303" y="680"/>
                </a:lnTo>
                <a:lnTo>
                  <a:pt x="1287" y="675"/>
                </a:lnTo>
                <a:lnTo>
                  <a:pt x="1252" y="746"/>
                </a:lnTo>
                <a:lnTo>
                  <a:pt x="1207" y="722"/>
                </a:lnTo>
                <a:lnTo>
                  <a:pt x="1130" y="918"/>
                </a:lnTo>
                <a:lnTo>
                  <a:pt x="1053" y="903"/>
                </a:lnTo>
                <a:lnTo>
                  <a:pt x="1036" y="867"/>
                </a:lnTo>
                <a:lnTo>
                  <a:pt x="999" y="859"/>
                </a:lnTo>
                <a:lnTo>
                  <a:pt x="991" y="931"/>
                </a:lnTo>
                <a:lnTo>
                  <a:pt x="962" y="984"/>
                </a:lnTo>
                <a:lnTo>
                  <a:pt x="965" y="1005"/>
                </a:lnTo>
                <a:lnTo>
                  <a:pt x="927" y="1050"/>
                </a:lnTo>
                <a:lnTo>
                  <a:pt x="911" y="1124"/>
                </a:lnTo>
                <a:lnTo>
                  <a:pt x="848" y="1214"/>
                </a:lnTo>
                <a:lnTo>
                  <a:pt x="824" y="1276"/>
                </a:lnTo>
                <a:lnTo>
                  <a:pt x="850" y="1300"/>
                </a:lnTo>
                <a:lnTo>
                  <a:pt x="823" y="1328"/>
                </a:lnTo>
                <a:lnTo>
                  <a:pt x="836" y="1348"/>
                </a:lnTo>
                <a:lnTo>
                  <a:pt x="780" y="1394"/>
                </a:lnTo>
                <a:lnTo>
                  <a:pt x="753" y="1380"/>
                </a:lnTo>
                <a:lnTo>
                  <a:pt x="680" y="1425"/>
                </a:lnTo>
                <a:lnTo>
                  <a:pt x="642" y="1409"/>
                </a:lnTo>
                <a:lnTo>
                  <a:pt x="633" y="1423"/>
                </a:lnTo>
                <a:lnTo>
                  <a:pt x="642" y="1445"/>
                </a:lnTo>
                <a:lnTo>
                  <a:pt x="630" y="1458"/>
                </a:lnTo>
                <a:lnTo>
                  <a:pt x="524" y="1501"/>
                </a:lnTo>
                <a:lnTo>
                  <a:pt x="471" y="1464"/>
                </a:lnTo>
                <a:lnTo>
                  <a:pt x="456" y="1494"/>
                </a:lnTo>
                <a:lnTo>
                  <a:pt x="385" y="1529"/>
                </a:lnTo>
                <a:lnTo>
                  <a:pt x="307" y="1500"/>
                </a:lnTo>
                <a:lnTo>
                  <a:pt x="272" y="1467"/>
                </a:lnTo>
                <a:lnTo>
                  <a:pt x="270" y="1439"/>
                </a:lnTo>
                <a:lnTo>
                  <a:pt x="250" y="1425"/>
                </a:lnTo>
                <a:lnTo>
                  <a:pt x="261" y="1406"/>
                </a:lnTo>
                <a:lnTo>
                  <a:pt x="254" y="1396"/>
                </a:lnTo>
                <a:lnTo>
                  <a:pt x="195" y="1389"/>
                </a:lnTo>
                <a:lnTo>
                  <a:pt x="177" y="1360"/>
                </a:lnTo>
                <a:lnTo>
                  <a:pt x="136" y="1344"/>
                </a:lnTo>
                <a:lnTo>
                  <a:pt x="125" y="1306"/>
                </a:lnTo>
                <a:lnTo>
                  <a:pt x="61" y="1239"/>
                </a:lnTo>
                <a:lnTo>
                  <a:pt x="65" y="1218"/>
                </a:lnTo>
                <a:lnTo>
                  <a:pt x="0" y="1145"/>
                </a:lnTo>
                <a:lnTo>
                  <a:pt x="20" y="1107"/>
                </a:lnTo>
                <a:lnTo>
                  <a:pt x="9" y="1033"/>
                </a:lnTo>
                <a:lnTo>
                  <a:pt x="10" y="1035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 rot="21220800">
            <a:off x="6114960" y="3033360"/>
            <a:ext cx="511200" cy="488880"/>
          </a:xfrm>
          <a:custGeom>
            <a:avLst/>
            <a:gdLst/>
            <a:ahLst/>
            <a:rect l="l" t="t" r="r" b="b"/>
            <a:pathLst>
              <a:path w="1601" h="1529">
                <a:moveTo>
                  <a:pt x="10" y="1035"/>
                </a:moveTo>
                <a:lnTo>
                  <a:pt x="98" y="1014"/>
                </a:lnTo>
                <a:lnTo>
                  <a:pt x="110" y="952"/>
                </a:lnTo>
                <a:lnTo>
                  <a:pt x="141" y="937"/>
                </a:lnTo>
                <a:lnTo>
                  <a:pt x="121" y="867"/>
                </a:lnTo>
                <a:lnTo>
                  <a:pt x="171" y="762"/>
                </a:lnTo>
                <a:lnTo>
                  <a:pt x="210" y="767"/>
                </a:lnTo>
                <a:lnTo>
                  <a:pt x="216" y="813"/>
                </a:lnTo>
                <a:lnTo>
                  <a:pt x="246" y="781"/>
                </a:lnTo>
                <a:lnTo>
                  <a:pt x="268" y="787"/>
                </a:lnTo>
                <a:lnTo>
                  <a:pt x="245" y="725"/>
                </a:lnTo>
                <a:lnTo>
                  <a:pt x="267" y="713"/>
                </a:lnTo>
                <a:lnTo>
                  <a:pt x="262" y="680"/>
                </a:lnTo>
                <a:lnTo>
                  <a:pt x="282" y="640"/>
                </a:lnTo>
                <a:lnTo>
                  <a:pt x="320" y="630"/>
                </a:lnTo>
                <a:lnTo>
                  <a:pt x="353" y="567"/>
                </a:lnTo>
                <a:lnTo>
                  <a:pt x="387" y="593"/>
                </a:lnTo>
                <a:lnTo>
                  <a:pt x="432" y="567"/>
                </a:lnTo>
                <a:lnTo>
                  <a:pt x="538" y="457"/>
                </a:lnTo>
                <a:lnTo>
                  <a:pt x="548" y="414"/>
                </a:lnTo>
                <a:lnTo>
                  <a:pt x="534" y="394"/>
                </a:lnTo>
                <a:lnTo>
                  <a:pt x="554" y="350"/>
                </a:lnTo>
                <a:lnTo>
                  <a:pt x="548" y="326"/>
                </a:lnTo>
                <a:lnTo>
                  <a:pt x="564" y="322"/>
                </a:lnTo>
                <a:lnTo>
                  <a:pt x="564" y="249"/>
                </a:lnTo>
                <a:lnTo>
                  <a:pt x="597" y="148"/>
                </a:lnTo>
                <a:lnTo>
                  <a:pt x="584" y="111"/>
                </a:lnTo>
                <a:lnTo>
                  <a:pt x="592" y="81"/>
                </a:lnTo>
                <a:lnTo>
                  <a:pt x="562" y="32"/>
                </a:lnTo>
                <a:lnTo>
                  <a:pt x="572" y="15"/>
                </a:lnTo>
                <a:lnTo>
                  <a:pt x="609" y="0"/>
                </a:lnTo>
                <a:lnTo>
                  <a:pt x="610" y="2"/>
                </a:lnTo>
                <a:lnTo>
                  <a:pt x="653" y="401"/>
                </a:lnTo>
                <a:lnTo>
                  <a:pt x="1000" y="362"/>
                </a:lnTo>
                <a:lnTo>
                  <a:pt x="1001" y="362"/>
                </a:lnTo>
                <a:lnTo>
                  <a:pt x="1022" y="586"/>
                </a:lnTo>
                <a:lnTo>
                  <a:pt x="1022" y="587"/>
                </a:lnTo>
                <a:lnTo>
                  <a:pt x="1085" y="535"/>
                </a:lnTo>
                <a:lnTo>
                  <a:pt x="1137" y="457"/>
                </a:lnTo>
                <a:lnTo>
                  <a:pt x="1156" y="447"/>
                </a:lnTo>
                <a:lnTo>
                  <a:pt x="1187" y="459"/>
                </a:lnTo>
                <a:lnTo>
                  <a:pt x="1232" y="401"/>
                </a:lnTo>
                <a:lnTo>
                  <a:pt x="1239" y="367"/>
                </a:lnTo>
                <a:lnTo>
                  <a:pt x="1253" y="377"/>
                </a:lnTo>
                <a:lnTo>
                  <a:pt x="1252" y="396"/>
                </a:lnTo>
                <a:lnTo>
                  <a:pt x="1312" y="409"/>
                </a:lnTo>
                <a:lnTo>
                  <a:pt x="1312" y="409"/>
                </a:lnTo>
                <a:lnTo>
                  <a:pt x="1348" y="402"/>
                </a:lnTo>
                <a:lnTo>
                  <a:pt x="1359" y="390"/>
                </a:lnTo>
                <a:lnTo>
                  <a:pt x="1349" y="381"/>
                </a:lnTo>
                <a:lnTo>
                  <a:pt x="1364" y="374"/>
                </a:lnTo>
                <a:lnTo>
                  <a:pt x="1354" y="361"/>
                </a:lnTo>
                <a:lnTo>
                  <a:pt x="1404" y="352"/>
                </a:lnTo>
                <a:lnTo>
                  <a:pt x="1433" y="317"/>
                </a:lnTo>
                <a:lnTo>
                  <a:pt x="1500" y="350"/>
                </a:lnTo>
                <a:lnTo>
                  <a:pt x="1549" y="341"/>
                </a:lnTo>
                <a:lnTo>
                  <a:pt x="1555" y="356"/>
                </a:lnTo>
                <a:lnTo>
                  <a:pt x="1541" y="364"/>
                </a:lnTo>
                <a:lnTo>
                  <a:pt x="1550" y="382"/>
                </a:lnTo>
                <a:lnTo>
                  <a:pt x="1561" y="372"/>
                </a:lnTo>
                <a:lnTo>
                  <a:pt x="1563" y="390"/>
                </a:lnTo>
                <a:lnTo>
                  <a:pt x="1581" y="385"/>
                </a:lnTo>
                <a:lnTo>
                  <a:pt x="1573" y="411"/>
                </a:lnTo>
                <a:lnTo>
                  <a:pt x="1595" y="420"/>
                </a:lnTo>
                <a:lnTo>
                  <a:pt x="1601" y="457"/>
                </a:lnTo>
                <a:lnTo>
                  <a:pt x="1580" y="542"/>
                </a:lnTo>
                <a:lnTo>
                  <a:pt x="1397" y="429"/>
                </a:lnTo>
                <a:lnTo>
                  <a:pt x="1383" y="563"/>
                </a:lnTo>
                <a:lnTo>
                  <a:pt x="1333" y="651"/>
                </a:lnTo>
                <a:lnTo>
                  <a:pt x="1303" y="680"/>
                </a:lnTo>
                <a:lnTo>
                  <a:pt x="1287" y="675"/>
                </a:lnTo>
                <a:lnTo>
                  <a:pt x="1252" y="746"/>
                </a:lnTo>
                <a:lnTo>
                  <a:pt x="1207" y="722"/>
                </a:lnTo>
                <a:lnTo>
                  <a:pt x="1130" y="918"/>
                </a:lnTo>
                <a:lnTo>
                  <a:pt x="1053" y="903"/>
                </a:lnTo>
                <a:lnTo>
                  <a:pt x="1036" y="867"/>
                </a:lnTo>
                <a:lnTo>
                  <a:pt x="999" y="859"/>
                </a:lnTo>
                <a:lnTo>
                  <a:pt x="991" y="931"/>
                </a:lnTo>
                <a:lnTo>
                  <a:pt x="962" y="984"/>
                </a:lnTo>
                <a:lnTo>
                  <a:pt x="965" y="1005"/>
                </a:lnTo>
                <a:lnTo>
                  <a:pt x="927" y="1050"/>
                </a:lnTo>
                <a:lnTo>
                  <a:pt x="911" y="1124"/>
                </a:lnTo>
                <a:lnTo>
                  <a:pt x="848" y="1214"/>
                </a:lnTo>
                <a:lnTo>
                  <a:pt x="824" y="1276"/>
                </a:lnTo>
                <a:lnTo>
                  <a:pt x="850" y="1300"/>
                </a:lnTo>
                <a:lnTo>
                  <a:pt x="823" y="1328"/>
                </a:lnTo>
                <a:lnTo>
                  <a:pt x="836" y="1348"/>
                </a:lnTo>
                <a:lnTo>
                  <a:pt x="780" y="1394"/>
                </a:lnTo>
                <a:lnTo>
                  <a:pt x="753" y="1380"/>
                </a:lnTo>
                <a:lnTo>
                  <a:pt x="680" y="1425"/>
                </a:lnTo>
                <a:lnTo>
                  <a:pt x="642" y="1409"/>
                </a:lnTo>
                <a:lnTo>
                  <a:pt x="633" y="1423"/>
                </a:lnTo>
                <a:lnTo>
                  <a:pt x="642" y="1445"/>
                </a:lnTo>
                <a:lnTo>
                  <a:pt x="630" y="1458"/>
                </a:lnTo>
                <a:lnTo>
                  <a:pt x="524" y="1501"/>
                </a:lnTo>
                <a:lnTo>
                  <a:pt x="471" y="1464"/>
                </a:lnTo>
                <a:lnTo>
                  <a:pt x="456" y="1494"/>
                </a:lnTo>
                <a:lnTo>
                  <a:pt x="385" y="1529"/>
                </a:lnTo>
                <a:lnTo>
                  <a:pt x="307" y="1500"/>
                </a:lnTo>
                <a:lnTo>
                  <a:pt x="272" y="1467"/>
                </a:lnTo>
                <a:lnTo>
                  <a:pt x="270" y="1439"/>
                </a:lnTo>
                <a:lnTo>
                  <a:pt x="250" y="1425"/>
                </a:lnTo>
                <a:lnTo>
                  <a:pt x="261" y="1406"/>
                </a:lnTo>
                <a:lnTo>
                  <a:pt x="254" y="1396"/>
                </a:lnTo>
                <a:lnTo>
                  <a:pt x="195" y="1389"/>
                </a:lnTo>
                <a:lnTo>
                  <a:pt x="177" y="1360"/>
                </a:lnTo>
                <a:lnTo>
                  <a:pt x="136" y="1344"/>
                </a:lnTo>
                <a:lnTo>
                  <a:pt x="125" y="1306"/>
                </a:lnTo>
                <a:lnTo>
                  <a:pt x="61" y="1239"/>
                </a:lnTo>
                <a:lnTo>
                  <a:pt x="65" y="1218"/>
                </a:lnTo>
                <a:lnTo>
                  <a:pt x="0" y="1145"/>
                </a:lnTo>
                <a:lnTo>
                  <a:pt x="20" y="1107"/>
                </a:lnTo>
                <a:lnTo>
                  <a:pt x="9" y="1033"/>
                </a:lnTo>
                <a:lnTo>
                  <a:pt x="10" y="1035"/>
                </a:lnTo>
                <a:lnTo>
                  <a:pt x="10" y="1035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 rot="21220800">
            <a:off x="5832360" y="2882880"/>
            <a:ext cx="460440" cy="517680"/>
          </a:xfrm>
          <a:custGeom>
            <a:avLst/>
            <a:gdLst/>
            <a:ahLst/>
            <a:rect l="l" t="t" r="r" b="b"/>
            <a:pathLst>
              <a:path w="1441" h="1612">
                <a:moveTo>
                  <a:pt x="66" y="1365"/>
                </a:moveTo>
                <a:lnTo>
                  <a:pt x="32" y="780"/>
                </a:lnTo>
                <a:lnTo>
                  <a:pt x="0" y="235"/>
                </a:lnTo>
                <a:lnTo>
                  <a:pt x="449" y="204"/>
                </a:lnTo>
                <a:lnTo>
                  <a:pt x="538" y="229"/>
                </a:lnTo>
                <a:lnTo>
                  <a:pt x="583" y="263"/>
                </a:lnTo>
                <a:lnTo>
                  <a:pt x="613" y="270"/>
                </a:lnTo>
                <a:lnTo>
                  <a:pt x="656" y="264"/>
                </a:lnTo>
                <a:lnTo>
                  <a:pt x="673" y="284"/>
                </a:lnTo>
                <a:lnTo>
                  <a:pt x="785" y="291"/>
                </a:lnTo>
                <a:lnTo>
                  <a:pt x="892" y="245"/>
                </a:lnTo>
                <a:lnTo>
                  <a:pt x="990" y="236"/>
                </a:lnTo>
                <a:lnTo>
                  <a:pt x="1184" y="88"/>
                </a:lnTo>
                <a:lnTo>
                  <a:pt x="1293" y="25"/>
                </a:lnTo>
                <a:lnTo>
                  <a:pt x="1378" y="0"/>
                </a:lnTo>
                <a:lnTo>
                  <a:pt x="1441" y="579"/>
                </a:lnTo>
                <a:lnTo>
                  <a:pt x="1440" y="577"/>
                </a:lnTo>
                <a:lnTo>
                  <a:pt x="1403" y="592"/>
                </a:lnTo>
                <a:lnTo>
                  <a:pt x="1393" y="609"/>
                </a:lnTo>
                <a:lnTo>
                  <a:pt x="1423" y="658"/>
                </a:lnTo>
                <a:lnTo>
                  <a:pt x="1415" y="688"/>
                </a:lnTo>
                <a:lnTo>
                  <a:pt x="1428" y="725"/>
                </a:lnTo>
                <a:lnTo>
                  <a:pt x="1395" y="826"/>
                </a:lnTo>
                <a:lnTo>
                  <a:pt x="1395" y="899"/>
                </a:lnTo>
                <a:lnTo>
                  <a:pt x="1379" y="903"/>
                </a:lnTo>
                <a:lnTo>
                  <a:pt x="1385" y="927"/>
                </a:lnTo>
                <a:lnTo>
                  <a:pt x="1365" y="971"/>
                </a:lnTo>
                <a:lnTo>
                  <a:pt x="1379" y="991"/>
                </a:lnTo>
                <a:lnTo>
                  <a:pt x="1369" y="1034"/>
                </a:lnTo>
                <a:lnTo>
                  <a:pt x="1263" y="1144"/>
                </a:lnTo>
                <a:lnTo>
                  <a:pt x="1218" y="1170"/>
                </a:lnTo>
                <a:lnTo>
                  <a:pt x="1184" y="1144"/>
                </a:lnTo>
                <a:lnTo>
                  <a:pt x="1151" y="1207"/>
                </a:lnTo>
                <a:lnTo>
                  <a:pt x="1113" y="1217"/>
                </a:lnTo>
                <a:lnTo>
                  <a:pt x="1093" y="1257"/>
                </a:lnTo>
                <a:lnTo>
                  <a:pt x="1098" y="1290"/>
                </a:lnTo>
                <a:lnTo>
                  <a:pt x="1076" y="1302"/>
                </a:lnTo>
                <a:lnTo>
                  <a:pt x="1099" y="1364"/>
                </a:lnTo>
                <a:lnTo>
                  <a:pt x="1077" y="1358"/>
                </a:lnTo>
                <a:lnTo>
                  <a:pt x="1047" y="1390"/>
                </a:lnTo>
                <a:lnTo>
                  <a:pt x="1041" y="1344"/>
                </a:lnTo>
                <a:lnTo>
                  <a:pt x="1002" y="1339"/>
                </a:lnTo>
                <a:lnTo>
                  <a:pt x="952" y="1444"/>
                </a:lnTo>
                <a:lnTo>
                  <a:pt x="972" y="1514"/>
                </a:lnTo>
                <a:lnTo>
                  <a:pt x="941" y="1529"/>
                </a:lnTo>
                <a:lnTo>
                  <a:pt x="929" y="1591"/>
                </a:lnTo>
                <a:lnTo>
                  <a:pt x="841" y="1612"/>
                </a:lnTo>
                <a:lnTo>
                  <a:pt x="797" y="1560"/>
                </a:lnTo>
                <a:lnTo>
                  <a:pt x="751" y="1545"/>
                </a:lnTo>
                <a:lnTo>
                  <a:pt x="723" y="1475"/>
                </a:lnTo>
                <a:lnTo>
                  <a:pt x="680" y="1491"/>
                </a:lnTo>
                <a:lnTo>
                  <a:pt x="644" y="1538"/>
                </a:lnTo>
                <a:lnTo>
                  <a:pt x="593" y="1551"/>
                </a:lnTo>
                <a:lnTo>
                  <a:pt x="518" y="1509"/>
                </a:lnTo>
                <a:lnTo>
                  <a:pt x="483" y="1521"/>
                </a:lnTo>
                <a:lnTo>
                  <a:pt x="472" y="1545"/>
                </a:lnTo>
                <a:lnTo>
                  <a:pt x="439" y="1539"/>
                </a:lnTo>
                <a:lnTo>
                  <a:pt x="393" y="1491"/>
                </a:lnTo>
                <a:lnTo>
                  <a:pt x="276" y="1476"/>
                </a:lnTo>
                <a:lnTo>
                  <a:pt x="241" y="1395"/>
                </a:lnTo>
                <a:lnTo>
                  <a:pt x="188" y="1355"/>
                </a:lnTo>
                <a:lnTo>
                  <a:pt x="135" y="1374"/>
                </a:lnTo>
                <a:lnTo>
                  <a:pt x="92" y="1346"/>
                </a:lnTo>
                <a:lnTo>
                  <a:pt x="65" y="1369"/>
                </a:lnTo>
                <a:lnTo>
                  <a:pt x="66" y="1365"/>
                </a:lnTo>
                <a:close/>
              </a:path>
            </a:pathLst>
          </a:custGeom>
          <a:solidFill>
            <a:srgbClr val="cc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 rot="21220800">
            <a:off x="5832360" y="2882880"/>
            <a:ext cx="460440" cy="517680"/>
          </a:xfrm>
          <a:custGeom>
            <a:avLst/>
            <a:gdLst/>
            <a:ahLst/>
            <a:rect l="l" t="t" r="r" b="b"/>
            <a:pathLst>
              <a:path w="1441" h="1612">
                <a:moveTo>
                  <a:pt x="66" y="1365"/>
                </a:moveTo>
                <a:lnTo>
                  <a:pt x="32" y="780"/>
                </a:lnTo>
                <a:lnTo>
                  <a:pt x="0" y="235"/>
                </a:lnTo>
                <a:lnTo>
                  <a:pt x="449" y="204"/>
                </a:lnTo>
                <a:lnTo>
                  <a:pt x="538" y="229"/>
                </a:lnTo>
                <a:lnTo>
                  <a:pt x="583" y="263"/>
                </a:lnTo>
                <a:lnTo>
                  <a:pt x="613" y="270"/>
                </a:lnTo>
                <a:lnTo>
                  <a:pt x="656" y="264"/>
                </a:lnTo>
                <a:lnTo>
                  <a:pt x="673" y="284"/>
                </a:lnTo>
                <a:lnTo>
                  <a:pt x="785" y="291"/>
                </a:lnTo>
                <a:lnTo>
                  <a:pt x="892" y="245"/>
                </a:lnTo>
                <a:lnTo>
                  <a:pt x="990" y="236"/>
                </a:lnTo>
                <a:lnTo>
                  <a:pt x="1184" y="88"/>
                </a:lnTo>
                <a:lnTo>
                  <a:pt x="1293" y="25"/>
                </a:lnTo>
                <a:lnTo>
                  <a:pt x="1378" y="0"/>
                </a:lnTo>
                <a:lnTo>
                  <a:pt x="1441" y="579"/>
                </a:lnTo>
                <a:lnTo>
                  <a:pt x="1440" y="577"/>
                </a:lnTo>
                <a:lnTo>
                  <a:pt x="1403" y="592"/>
                </a:lnTo>
                <a:lnTo>
                  <a:pt x="1393" y="609"/>
                </a:lnTo>
                <a:lnTo>
                  <a:pt x="1423" y="658"/>
                </a:lnTo>
                <a:lnTo>
                  <a:pt x="1415" y="688"/>
                </a:lnTo>
                <a:lnTo>
                  <a:pt x="1428" y="725"/>
                </a:lnTo>
                <a:lnTo>
                  <a:pt x="1395" y="826"/>
                </a:lnTo>
                <a:lnTo>
                  <a:pt x="1395" y="899"/>
                </a:lnTo>
                <a:lnTo>
                  <a:pt x="1379" y="903"/>
                </a:lnTo>
                <a:lnTo>
                  <a:pt x="1385" y="927"/>
                </a:lnTo>
                <a:lnTo>
                  <a:pt x="1365" y="971"/>
                </a:lnTo>
                <a:lnTo>
                  <a:pt x="1379" y="991"/>
                </a:lnTo>
                <a:lnTo>
                  <a:pt x="1369" y="1034"/>
                </a:lnTo>
                <a:lnTo>
                  <a:pt x="1263" y="1144"/>
                </a:lnTo>
                <a:lnTo>
                  <a:pt x="1218" y="1170"/>
                </a:lnTo>
                <a:lnTo>
                  <a:pt x="1184" y="1144"/>
                </a:lnTo>
                <a:lnTo>
                  <a:pt x="1151" y="1207"/>
                </a:lnTo>
                <a:lnTo>
                  <a:pt x="1113" y="1217"/>
                </a:lnTo>
                <a:lnTo>
                  <a:pt x="1093" y="1257"/>
                </a:lnTo>
                <a:lnTo>
                  <a:pt x="1098" y="1290"/>
                </a:lnTo>
                <a:lnTo>
                  <a:pt x="1076" y="1302"/>
                </a:lnTo>
                <a:lnTo>
                  <a:pt x="1099" y="1364"/>
                </a:lnTo>
                <a:lnTo>
                  <a:pt x="1077" y="1358"/>
                </a:lnTo>
                <a:lnTo>
                  <a:pt x="1047" y="1390"/>
                </a:lnTo>
                <a:lnTo>
                  <a:pt x="1041" y="1344"/>
                </a:lnTo>
                <a:lnTo>
                  <a:pt x="1002" y="1339"/>
                </a:lnTo>
                <a:lnTo>
                  <a:pt x="952" y="1444"/>
                </a:lnTo>
                <a:lnTo>
                  <a:pt x="972" y="1514"/>
                </a:lnTo>
                <a:lnTo>
                  <a:pt x="941" y="1529"/>
                </a:lnTo>
                <a:lnTo>
                  <a:pt x="929" y="1591"/>
                </a:lnTo>
                <a:lnTo>
                  <a:pt x="841" y="1612"/>
                </a:lnTo>
                <a:lnTo>
                  <a:pt x="797" y="1560"/>
                </a:lnTo>
                <a:lnTo>
                  <a:pt x="751" y="1545"/>
                </a:lnTo>
                <a:lnTo>
                  <a:pt x="723" y="1475"/>
                </a:lnTo>
                <a:lnTo>
                  <a:pt x="680" y="1491"/>
                </a:lnTo>
                <a:lnTo>
                  <a:pt x="644" y="1538"/>
                </a:lnTo>
                <a:lnTo>
                  <a:pt x="593" y="1551"/>
                </a:lnTo>
                <a:lnTo>
                  <a:pt x="518" y="1509"/>
                </a:lnTo>
                <a:lnTo>
                  <a:pt x="483" y="1521"/>
                </a:lnTo>
                <a:lnTo>
                  <a:pt x="472" y="1545"/>
                </a:lnTo>
                <a:lnTo>
                  <a:pt x="439" y="1539"/>
                </a:lnTo>
                <a:lnTo>
                  <a:pt x="393" y="1491"/>
                </a:lnTo>
                <a:lnTo>
                  <a:pt x="276" y="1476"/>
                </a:lnTo>
                <a:lnTo>
                  <a:pt x="241" y="1395"/>
                </a:lnTo>
                <a:lnTo>
                  <a:pt x="188" y="1355"/>
                </a:lnTo>
                <a:lnTo>
                  <a:pt x="135" y="1374"/>
                </a:lnTo>
                <a:lnTo>
                  <a:pt x="92" y="1346"/>
                </a:lnTo>
                <a:lnTo>
                  <a:pt x="65" y="1369"/>
                </a:lnTo>
                <a:lnTo>
                  <a:pt x="66" y="1365"/>
                </a:lnTo>
                <a:lnTo>
                  <a:pt x="66" y="1365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 rot="21220800">
            <a:off x="5513400" y="2994120"/>
            <a:ext cx="358920" cy="563400"/>
          </a:xfrm>
          <a:custGeom>
            <a:avLst/>
            <a:gdLst/>
            <a:ahLst/>
            <a:rect l="l" t="t" r="r" b="b"/>
            <a:pathLst>
              <a:path w="1119" h="1768">
                <a:moveTo>
                  <a:pt x="182" y="1071"/>
                </a:moveTo>
                <a:lnTo>
                  <a:pt x="167" y="527"/>
                </a:lnTo>
                <a:lnTo>
                  <a:pt x="153" y="56"/>
                </a:lnTo>
                <a:lnTo>
                  <a:pt x="181" y="67"/>
                </a:lnTo>
                <a:lnTo>
                  <a:pt x="221" y="81"/>
                </a:lnTo>
                <a:lnTo>
                  <a:pt x="272" y="82"/>
                </a:lnTo>
                <a:lnTo>
                  <a:pt x="347" y="30"/>
                </a:lnTo>
                <a:lnTo>
                  <a:pt x="695" y="17"/>
                </a:lnTo>
                <a:lnTo>
                  <a:pt x="1037" y="0"/>
                </a:lnTo>
                <a:lnTo>
                  <a:pt x="1038" y="22"/>
                </a:lnTo>
                <a:lnTo>
                  <a:pt x="1070" y="567"/>
                </a:lnTo>
                <a:lnTo>
                  <a:pt x="1104" y="1152"/>
                </a:lnTo>
                <a:lnTo>
                  <a:pt x="1103" y="1156"/>
                </a:lnTo>
                <a:lnTo>
                  <a:pt x="1080" y="1173"/>
                </a:lnTo>
                <a:lnTo>
                  <a:pt x="1103" y="1207"/>
                </a:lnTo>
                <a:lnTo>
                  <a:pt x="1089" y="1238"/>
                </a:lnTo>
                <a:lnTo>
                  <a:pt x="1119" y="1246"/>
                </a:lnTo>
                <a:lnTo>
                  <a:pt x="1113" y="1288"/>
                </a:lnTo>
                <a:lnTo>
                  <a:pt x="1054" y="1295"/>
                </a:lnTo>
                <a:lnTo>
                  <a:pt x="989" y="1337"/>
                </a:lnTo>
                <a:lnTo>
                  <a:pt x="954" y="1313"/>
                </a:lnTo>
                <a:lnTo>
                  <a:pt x="898" y="1326"/>
                </a:lnTo>
                <a:lnTo>
                  <a:pt x="911" y="1406"/>
                </a:lnTo>
                <a:lnTo>
                  <a:pt x="848" y="1449"/>
                </a:lnTo>
                <a:lnTo>
                  <a:pt x="827" y="1514"/>
                </a:lnTo>
                <a:lnTo>
                  <a:pt x="776" y="1526"/>
                </a:lnTo>
                <a:lnTo>
                  <a:pt x="753" y="1569"/>
                </a:lnTo>
                <a:lnTo>
                  <a:pt x="748" y="1630"/>
                </a:lnTo>
                <a:lnTo>
                  <a:pt x="707" y="1665"/>
                </a:lnTo>
                <a:lnTo>
                  <a:pt x="629" y="1627"/>
                </a:lnTo>
                <a:lnTo>
                  <a:pt x="622" y="1592"/>
                </a:lnTo>
                <a:lnTo>
                  <a:pt x="591" y="1569"/>
                </a:lnTo>
                <a:lnTo>
                  <a:pt x="606" y="1595"/>
                </a:lnTo>
                <a:lnTo>
                  <a:pt x="561" y="1599"/>
                </a:lnTo>
                <a:lnTo>
                  <a:pt x="571" y="1625"/>
                </a:lnTo>
                <a:lnTo>
                  <a:pt x="543" y="1640"/>
                </a:lnTo>
                <a:lnTo>
                  <a:pt x="546" y="1684"/>
                </a:lnTo>
                <a:lnTo>
                  <a:pt x="521" y="1692"/>
                </a:lnTo>
                <a:lnTo>
                  <a:pt x="508" y="1724"/>
                </a:lnTo>
                <a:lnTo>
                  <a:pt x="500" y="1699"/>
                </a:lnTo>
                <a:lnTo>
                  <a:pt x="468" y="1703"/>
                </a:lnTo>
                <a:lnTo>
                  <a:pt x="438" y="1664"/>
                </a:lnTo>
                <a:lnTo>
                  <a:pt x="372" y="1699"/>
                </a:lnTo>
                <a:lnTo>
                  <a:pt x="342" y="1755"/>
                </a:lnTo>
                <a:lnTo>
                  <a:pt x="241" y="1692"/>
                </a:lnTo>
                <a:lnTo>
                  <a:pt x="187" y="1705"/>
                </a:lnTo>
                <a:lnTo>
                  <a:pt x="177" y="1679"/>
                </a:lnTo>
                <a:lnTo>
                  <a:pt x="178" y="1729"/>
                </a:lnTo>
                <a:lnTo>
                  <a:pt x="157" y="1744"/>
                </a:lnTo>
                <a:lnTo>
                  <a:pt x="144" y="1710"/>
                </a:lnTo>
                <a:lnTo>
                  <a:pt x="106" y="1724"/>
                </a:lnTo>
                <a:lnTo>
                  <a:pt x="75" y="1702"/>
                </a:lnTo>
                <a:lnTo>
                  <a:pt x="60" y="1712"/>
                </a:lnTo>
                <a:lnTo>
                  <a:pt x="71" y="1749"/>
                </a:lnTo>
                <a:lnTo>
                  <a:pt x="52" y="1768"/>
                </a:lnTo>
                <a:lnTo>
                  <a:pt x="22" y="1754"/>
                </a:lnTo>
                <a:lnTo>
                  <a:pt x="21" y="1755"/>
                </a:lnTo>
                <a:lnTo>
                  <a:pt x="5" y="1750"/>
                </a:lnTo>
                <a:lnTo>
                  <a:pt x="25" y="1742"/>
                </a:lnTo>
                <a:lnTo>
                  <a:pt x="0" y="1719"/>
                </a:lnTo>
                <a:lnTo>
                  <a:pt x="25" y="1715"/>
                </a:lnTo>
                <a:lnTo>
                  <a:pt x="20" y="1653"/>
                </a:lnTo>
                <a:lnTo>
                  <a:pt x="46" y="1637"/>
                </a:lnTo>
                <a:lnTo>
                  <a:pt x="26" y="1629"/>
                </a:lnTo>
                <a:lnTo>
                  <a:pt x="57" y="1608"/>
                </a:lnTo>
                <a:lnTo>
                  <a:pt x="37" y="1571"/>
                </a:lnTo>
                <a:lnTo>
                  <a:pt x="53" y="1541"/>
                </a:lnTo>
                <a:lnTo>
                  <a:pt x="85" y="1546"/>
                </a:lnTo>
                <a:lnTo>
                  <a:pt x="114" y="1471"/>
                </a:lnTo>
                <a:lnTo>
                  <a:pt x="152" y="1454"/>
                </a:lnTo>
                <a:lnTo>
                  <a:pt x="144" y="1426"/>
                </a:lnTo>
                <a:lnTo>
                  <a:pt x="194" y="1345"/>
                </a:lnTo>
                <a:lnTo>
                  <a:pt x="178" y="1291"/>
                </a:lnTo>
                <a:lnTo>
                  <a:pt x="184" y="1255"/>
                </a:lnTo>
                <a:lnTo>
                  <a:pt x="137" y="1187"/>
                </a:lnTo>
                <a:lnTo>
                  <a:pt x="163" y="1145"/>
                </a:lnTo>
                <a:lnTo>
                  <a:pt x="149" y="1104"/>
                </a:lnTo>
                <a:lnTo>
                  <a:pt x="182" y="1071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 rot="21220800">
            <a:off x="5513400" y="2994120"/>
            <a:ext cx="358920" cy="563400"/>
          </a:xfrm>
          <a:custGeom>
            <a:avLst/>
            <a:gdLst/>
            <a:ahLst/>
            <a:rect l="l" t="t" r="r" b="b"/>
            <a:pathLst>
              <a:path w="1119" h="1768">
                <a:moveTo>
                  <a:pt x="182" y="1071"/>
                </a:moveTo>
                <a:lnTo>
                  <a:pt x="167" y="527"/>
                </a:lnTo>
                <a:lnTo>
                  <a:pt x="153" y="56"/>
                </a:lnTo>
                <a:lnTo>
                  <a:pt x="181" y="67"/>
                </a:lnTo>
                <a:lnTo>
                  <a:pt x="221" y="81"/>
                </a:lnTo>
                <a:lnTo>
                  <a:pt x="272" y="82"/>
                </a:lnTo>
                <a:lnTo>
                  <a:pt x="347" y="30"/>
                </a:lnTo>
                <a:lnTo>
                  <a:pt x="695" y="17"/>
                </a:lnTo>
                <a:lnTo>
                  <a:pt x="1037" y="0"/>
                </a:lnTo>
                <a:lnTo>
                  <a:pt x="1038" y="22"/>
                </a:lnTo>
                <a:lnTo>
                  <a:pt x="1070" y="567"/>
                </a:lnTo>
                <a:lnTo>
                  <a:pt x="1104" y="1152"/>
                </a:lnTo>
                <a:lnTo>
                  <a:pt x="1103" y="1156"/>
                </a:lnTo>
                <a:lnTo>
                  <a:pt x="1080" y="1173"/>
                </a:lnTo>
                <a:lnTo>
                  <a:pt x="1103" y="1207"/>
                </a:lnTo>
                <a:lnTo>
                  <a:pt x="1089" y="1238"/>
                </a:lnTo>
                <a:lnTo>
                  <a:pt x="1119" y="1246"/>
                </a:lnTo>
                <a:lnTo>
                  <a:pt x="1113" y="1288"/>
                </a:lnTo>
                <a:lnTo>
                  <a:pt x="1054" y="1295"/>
                </a:lnTo>
                <a:lnTo>
                  <a:pt x="989" y="1337"/>
                </a:lnTo>
                <a:lnTo>
                  <a:pt x="954" y="1313"/>
                </a:lnTo>
                <a:lnTo>
                  <a:pt x="898" y="1326"/>
                </a:lnTo>
                <a:lnTo>
                  <a:pt x="911" y="1406"/>
                </a:lnTo>
                <a:lnTo>
                  <a:pt x="848" y="1449"/>
                </a:lnTo>
                <a:lnTo>
                  <a:pt x="827" y="1514"/>
                </a:lnTo>
                <a:lnTo>
                  <a:pt x="776" y="1526"/>
                </a:lnTo>
                <a:lnTo>
                  <a:pt x="753" y="1569"/>
                </a:lnTo>
                <a:lnTo>
                  <a:pt x="748" y="1630"/>
                </a:lnTo>
                <a:lnTo>
                  <a:pt x="707" y="1665"/>
                </a:lnTo>
                <a:lnTo>
                  <a:pt x="629" y="1627"/>
                </a:lnTo>
                <a:lnTo>
                  <a:pt x="622" y="1592"/>
                </a:lnTo>
                <a:lnTo>
                  <a:pt x="591" y="1569"/>
                </a:lnTo>
                <a:lnTo>
                  <a:pt x="606" y="1595"/>
                </a:lnTo>
                <a:lnTo>
                  <a:pt x="561" y="1599"/>
                </a:lnTo>
                <a:lnTo>
                  <a:pt x="571" y="1625"/>
                </a:lnTo>
                <a:lnTo>
                  <a:pt x="543" y="1640"/>
                </a:lnTo>
                <a:lnTo>
                  <a:pt x="546" y="1684"/>
                </a:lnTo>
                <a:lnTo>
                  <a:pt x="521" y="1692"/>
                </a:lnTo>
                <a:lnTo>
                  <a:pt x="508" y="1724"/>
                </a:lnTo>
                <a:lnTo>
                  <a:pt x="500" y="1699"/>
                </a:lnTo>
                <a:lnTo>
                  <a:pt x="468" y="1703"/>
                </a:lnTo>
                <a:lnTo>
                  <a:pt x="438" y="1664"/>
                </a:lnTo>
                <a:lnTo>
                  <a:pt x="372" y="1699"/>
                </a:lnTo>
                <a:lnTo>
                  <a:pt x="342" y="1755"/>
                </a:lnTo>
                <a:lnTo>
                  <a:pt x="241" y="1692"/>
                </a:lnTo>
                <a:lnTo>
                  <a:pt x="187" y="1705"/>
                </a:lnTo>
                <a:lnTo>
                  <a:pt x="177" y="1679"/>
                </a:lnTo>
                <a:lnTo>
                  <a:pt x="178" y="1729"/>
                </a:lnTo>
                <a:lnTo>
                  <a:pt x="157" y="1744"/>
                </a:lnTo>
                <a:lnTo>
                  <a:pt x="144" y="1710"/>
                </a:lnTo>
                <a:lnTo>
                  <a:pt x="106" y="1724"/>
                </a:lnTo>
                <a:lnTo>
                  <a:pt x="75" y="1702"/>
                </a:lnTo>
                <a:lnTo>
                  <a:pt x="60" y="1712"/>
                </a:lnTo>
                <a:lnTo>
                  <a:pt x="71" y="1749"/>
                </a:lnTo>
                <a:lnTo>
                  <a:pt x="52" y="1768"/>
                </a:lnTo>
                <a:lnTo>
                  <a:pt x="22" y="1754"/>
                </a:lnTo>
                <a:lnTo>
                  <a:pt x="21" y="1755"/>
                </a:lnTo>
                <a:lnTo>
                  <a:pt x="5" y="1750"/>
                </a:lnTo>
                <a:lnTo>
                  <a:pt x="25" y="1742"/>
                </a:lnTo>
                <a:lnTo>
                  <a:pt x="0" y="1719"/>
                </a:lnTo>
                <a:lnTo>
                  <a:pt x="25" y="1715"/>
                </a:lnTo>
                <a:lnTo>
                  <a:pt x="20" y="1653"/>
                </a:lnTo>
                <a:lnTo>
                  <a:pt x="46" y="1637"/>
                </a:lnTo>
                <a:lnTo>
                  <a:pt x="26" y="1629"/>
                </a:lnTo>
                <a:lnTo>
                  <a:pt x="57" y="1608"/>
                </a:lnTo>
                <a:lnTo>
                  <a:pt x="37" y="1571"/>
                </a:lnTo>
                <a:lnTo>
                  <a:pt x="53" y="1541"/>
                </a:lnTo>
                <a:lnTo>
                  <a:pt x="85" y="1546"/>
                </a:lnTo>
                <a:lnTo>
                  <a:pt x="114" y="1471"/>
                </a:lnTo>
                <a:lnTo>
                  <a:pt x="152" y="1454"/>
                </a:lnTo>
                <a:lnTo>
                  <a:pt x="144" y="1426"/>
                </a:lnTo>
                <a:lnTo>
                  <a:pt x="194" y="1345"/>
                </a:lnTo>
                <a:lnTo>
                  <a:pt x="178" y="1291"/>
                </a:lnTo>
                <a:lnTo>
                  <a:pt x="184" y="1255"/>
                </a:lnTo>
                <a:lnTo>
                  <a:pt x="137" y="1187"/>
                </a:lnTo>
                <a:lnTo>
                  <a:pt x="163" y="1145"/>
                </a:lnTo>
                <a:lnTo>
                  <a:pt x="149" y="1104"/>
                </a:lnTo>
                <a:lnTo>
                  <a:pt x="182" y="1071"/>
                </a:lnTo>
                <a:lnTo>
                  <a:pt x="182" y="1071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 rot="21220800">
            <a:off x="5149800" y="2944440"/>
            <a:ext cx="430200" cy="763560"/>
          </a:xfrm>
          <a:custGeom>
            <a:avLst/>
            <a:gdLst/>
            <a:ahLst/>
            <a:rect l="l" t="t" r="r" b="b"/>
            <a:pathLst>
              <a:path w="1350" h="2389">
                <a:moveTo>
                  <a:pt x="17" y="918"/>
                </a:moveTo>
                <a:lnTo>
                  <a:pt x="0" y="1023"/>
                </a:lnTo>
                <a:lnTo>
                  <a:pt x="44" y="1195"/>
                </a:lnTo>
                <a:lnTo>
                  <a:pt x="135" y="1279"/>
                </a:lnTo>
                <a:lnTo>
                  <a:pt x="155" y="1317"/>
                </a:lnTo>
                <a:lnTo>
                  <a:pt x="240" y="1380"/>
                </a:lnTo>
                <a:lnTo>
                  <a:pt x="270" y="1521"/>
                </a:lnTo>
                <a:lnTo>
                  <a:pt x="293" y="1558"/>
                </a:lnTo>
                <a:lnTo>
                  <a:pt x="316" y="1561"/>
                </a:lnTo>
                <a:lnTo>
                  <a:pt x="357" y="1525"/>
                </a:lnTo>
                <a:lnTo>
                  <a:pt x="413" y="1543"/>
                </a:lnTo>
                <a:lnTo>
                  <a:pt x="462" y="1581"/>
                </a:lnTo>
                <a:lnTo>
                  <a:pt x="459" y="1595"/>
                </a:lnTo>
                <a:lnTo>
                  <a:pt x="437" y="1633"/>
                </a:lnTo>
                <a:lnTo>
                  <a:pt x="441" y="1672"/>
                </a:lnTo>
                <a:lnTo>
                  <a:pt x="376" y="1792"/>
                </a:lnTo>
                <a:lnTo>
                  <a:pt x="382" y="1848"/>
                </a:lnTo>
                <a:lnTo>
                  <a:pt x="492" y="1955"/>
                </a:lnTo>
                <a:lnTo>
                  <a:pt x="530" y="1964"/>
                </a:lnTo>
                <a:lnTo>
                  <a:pt x="669" y="2082"/>
                </a:lnTo>
                <a:lnTo>
                  <a:pt x="668" y="2134"/>
                </a:lnTo>
                <a:lnTo>
                  <a:pt x="698" y="2198"/>
                </a:lnTo>
                <a:lnTo>
                  <a:pt x="671" y="2260"/>
                </a:lnTo>
                <a:lnTo>
                  <a:pt x="690" y="2271"/>
                </a:lnTo>
                <a:lnTo>
                  <a:pt x="718" y="2354"/>
                </a:lnTo>
                <a:lnTo>
                  <a:pt x="755" y="2377"/>
                </a:lnTo>
                <a:lnTo>
                  <a:pt x="745" y="2345"/>
                </a:lnTo>
                <a:lnTo>
                  <a:pt x="759" y="2339"/>
                </a:lnTo>
                <a:lnTo>
                  <a:pt x="786" y="2382"/>
                </a:lnTo>
                <a:lnTo>
                  <a:pt x="812" y="2389"/>
                </a:lnTo>
                <a:lnTo>
                  <a:pt x="807" y="2382"/>
                </a:lnTo>
                <a:lnTo>
                  <a:pt x="792" y="2344"/>
                </a:lnTo>
                <a:lnTo>
                  <a:pt x="855" y="2279"/>
                </a:lnTo>
                <a:lnTo>
                  <a:pt x="1016" y="2345"/>
                </a:lnTo>
                <a:lnTo>
                  <a:pt x="1052" y="2306"/>
                </a:lnTo>
                <a:lnTo>
                  <a:pt x="1021" y="2250"/>
                </a:lnTo>
                <a:lnTo>
                  <a:pt x="1031" y="2203"/>
                </a:lnTo>
                <a:lnTo>
                  <a:pt x="1168" y="2160"/>
                </a:lnTo>
                <a:lnTo>
                  <a:pt x="1142" y="2084"/>
                </a:lnTo>
                <a:lnTo>
                  <a:pt x="1178" y="2019"/>
                </a:lnTo>
                <a:lnTo>
                  <a:pt x="1177" y="2020"/>
                </a:lnTo>
                <a:lnTo>
                  <a:pt x="1161" y="2015"/>
                </a:lnTo>
                <a:lnTo>
                  <a:pt x="1181" y="2007"/>
                </a:lnTo>
                <a:lnTo>
                  <a:pt x="1156" y="1984"/>
                </a:lnTo>
                <a:lnTo>
                  <a:pt x="1181" y="1980"/>
                </a:lnTo>
                <a:lnTo>
                  <a:pt x="1176" y="1918"/>
                </a:lnTo>
                <a:lnTo>
                  <a:pt x="1202" y="1902"/>
                </a:lnTo>
                <a:lnTo>
                  <a:pt x="1182" y="1894"/>
                </a:lnTo>
                <a:lnTo>
                  <a:pt x="1213" y="1873"/>
                </a:lnTo>
                <a:lnTo>
                  <a:pt x="1193" y="1836"/>
                </a:lnTo>
                <a:lnTo>
                  <a:pt x="1209" y="1806"/>
                </a:lnTo>
                <a:lnTo>
                  <a:pt x="1241" y="1811"/>
                </a:lnTo>
                <a:lnTo>
                  <a:pt x="1270" y="1736"/>
                </a:lnTo>
                <a:lnTo>
                  <a:pt x="1308" y="1719"/>
                </a:lnTo>
                <a:lnTo>
                  <a:pt x="1300" y="1691"/>
                </a:lnTo>
                <a:lnTo>
                  <a:pt x="1350" y="1610"/>
                </a:lnTo>
                <a:lnTo>
                  <a:pt x="1334" y="1556"/>
                </a:lnTo>
                <a:lnTo>
                  <a:pt x="1340" y="1520"/>
                </a:lnTo>
                <a:lnTo>
                  <a:pt x="1293" y="1452"/>
                </a:lnTo>
                <a:lnTo>
                  <a:pt x="1319" y="1410"/>
                </a:lnTo>
                <a:lnTo>
                  <a:pt x="1305" y="1369"/>
                </a:lnTo>
                <a:lnTo>
                  <a:pt x="1338" y="1336"/>
                </a:lnTo>
                <a:lnTo>
                  <a:pt x="1323" y="792"/>
                </a:lnTo>
                <a:lnTo>
                  <a:pt x="1309" y="321"/>
                </a:lnTo>
                <a:lnTo>
                  <a:pt x="1289" y="287"/>
                </a:lnTo>
                <a:lnTo>
                  <a:pt x="1265" y="214"/>
                </a:lnTo>
                <a:lnTo>
                  <a:pt x="1212" y="82"/>
                </a:lnTo>
                <a:lnTo>
                  <a:pt x="1209" y="0"/>
                </a:lnTo>
                <a:lnTo>
                  <a:pt x="753" y="7"/>
                </a:lnTo>
                <a:lnTo>
                  <a:pt x="298" y="9"/>
                </a:lnTo>
                <a:lnTo>
                  <a:pt x="364" y="59"/>
                </a:lnTo>
                <a:lnTo>
                  <a:pt x="374" y="104"/>
                </a:lnTo>
                <a:lnTo>
                  <a:pt x="451" y="160"/>
                </a:lnTo>
                <a:lnTo>
                  <a:pt x="459" y="215"/>
                </a:lnTo>
                <a:lnTo>
                  <a:pt x="442" y="291"/>
                </a:lnTo>
                <a:lnTo>
                  <a:pt x="404" y="322"/>
                </a:lnTo>
                <a:lnTo>
                  <a:pt x="388" y="392"/>
                </a:lnTo>
                <a:lnTo>
                  <a:pt x="283" y="447"/>
                </a:lnTo>
                <a:lnTo>
                  <a:pt x="165" y="468"/>
                </a:lnTo>
                <a:lnTo>
                  <a:pt x="144" y="543"/>
                </a:lnTo>
                <a:lnTo>
                  <a:pt x="190" y="598"/>
                </a:lnTo>
                <a:lnTo>
                  <a:pt x="192" y="658"/>
                </a:lnTo>
                <a:lnTo>
                  <a:pt x="145" y="714"/>
                </a:lnTo>
                <a:lnTo>
                  <a:pt x="127" y="784"/>
                </a:lnTo>
                <a:lnTo>
                  <a:pt x="39" y="827"/>
                </a:lnTo>
                <a:lnTo>
                  <a:pt x="49" y="900"/>
                </a:lnTo>
                <a:lnTo>
                  <a:pt x="17" y="918"/>
                </a:lnTo>
                <a:close/>
              </a:path>
            </a:pathLst>
          </a:custGeom>
          <a:solidFill>
            <a:srgbClr val="ff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 rot="21220800">
            <a:off x="5149800" y="2944440"/>
            <a:ext cx="430200" cy="763560"/>
          </a:xfrm>
          <a:custGeom>
            <a:avLst/>
            <a:gdLst/>
            <a:ahLst/>
            <a:rect l="l" t="t" r="r" b="b"/>
            <a:pathLst>
              <a:path w="1350" h="2389">
                <a:moveTo>
                  <a:pt x="17" y="918"/>
                </a:moveTo>
                <a:lnTo>
                  <a:pt x="0" y="1023"/>
                </a:lnTo>
                <a:lnTo>
                  <a:pt x="44" y="1195"/>
                </a:lnTo>
                <a:lnTo>
                  <a:pt x="135" y="1279"/>
                </a:lnTo>
                <a:lnTo>
                  <a:pt x="155" y="1317"/>
                </a:lnTo>
                <a:lnTo>
                  <a:pt x="240" y="1380"/>
                </a:lnTo>
                <a:lnTo>
                  <a:pt x="270" y="1521"/>
                </a:lnTo>
                <a:lnTo>
                  <a:pt x="293" y="1558"/>
                </a:lnTo>
                <a:lnTo>
                  <a:pt x="316" y="1561"/>
                </a:lnTo>
                <a:lnTo>
                  <a:pt x="357" y="1525"/>
                </a:lnTo>
                <a:lnTo>
                  <a:pt x="413" y="1543"/>
                </a:lnTo>
                <a:lnTo>
                  <a:pt x="462" y="1581"/>
                </a:lnTo>
                <a:lnTo>
                  <a:pt x="459" y="1595"/>
                </a:lnTo>
                <a:lnTo>
                  <a:pt x="437" y="1633"/>
                </a:lnTo>
                <a:lnTo>
                  <a:pt x="441" y="1672"/>
                </a:lnTo>
                <a:lnTo>
                  <a:pt x="376" y="1792"/>
                </a:lnTo>
                <a:lnTo>
                  <a:pt x="382" y="1848"/>
                </a:lnTo>
                <a:lnTo>
                  <a:pt x="492" y="1955"/>
                </a:lnTo>
                <a:lnTo>
                  <a:pt x="530" y="1964"/>
                </a:lnTo>
                <a:lnTo>
                  <a:pt x="669" y="2082"/>
                </a:lnTo>
                <a:lnTo>
                  <a:pt x="668" y="2134"/>
                </a:lnTo>
                <a:lnTo>
                  <a:pt x="698" y="2198"/>
                </a:lnTo>
                <a:lnTo>
                  <a:pt x="671" y="2260"/>
                </a:lnTo>
                <a:lnTo>
                  <a:pt x="690" y="2271"/>
                </a:lnTo>
                <a:lnTo>
                  <a:pt x="718" y="2354"/>
                </a:lnTo>
                <a:lnTo>
                  <a:pt x="755" y="2377"/>
                </a:lnTo>
                <a:lnTo>
                  <a:pt x="745" y="2345"/>
                </a:lnTo>
                <a:lnTo>
                  <a:pt x="759" y="2339"/>
                </a:lnTo>
                <a:lnTo>
                  <a:pt x="786" y="2382"/>
                </a:lnTo>
                <a:lnTo>
                  <a:pt x="812" y="2389"/>
                </a:lnTo>
                <a:lnTo>
                  <a:pt x="807" y="2382"/>
                </a:lnTo>
                <a:lnTo>
                  <a:pt x="792" y="2344"/>
                </a:lnTo>
                <a:lnTo>
                  <a:pt x="855" y="2279"/>
                </a:lnTo>
                <a:lnTo>
                  <a:pt x="1016" y="2345"/>
                </a:lnTo>
                <a:lnTo>
                  <a:pt x="1052" y="2306"/>
                </a:lnTo>
                <a:lnTo>
                  <a:pt x="1021" y="2250"/>
                </a:lnTo>
                <a:lnTo>
                  <a:pt x="1031" y="2203"/>
                </a:lnTo>
                <a:lnTo>
                  <a:pt x="1168" y="2160"/>
                </a:lnTo>
                <a:lnTo>
                  <a:pt x="1142" y="2084"/>
                </a:lnTo>
                <a:lnTo>
                  <a:pt x="1178" y="2019"/>
                </a:lnTo>
                <a:lnTo>
                  <a:pt x="1177" y="2020"/>
                </a:lnTo>
                <a:lnTo>
                  <a:pt x="1161" y="2015"/>
                </a:lnTo>
                <a:lnTo>
                  <a:pt x="1181" y="2007"/>
                </a:lnTo>
                <a:lnTo>
                  <a:pt x="1156" y="1984"/>
                </a:lnTo>
                <a:lnTo>
                  <a:pt x="1181" y="1980"/>
                </a:lnTo>
                <a:lnTo>
                  <a:pt x="1176" y="1918"/>
                </a:lnTo>
                <a:lnTo>
                  <a:pt x="1202" y="1902"/>
                </a:lnTo>
                <a:lnTo>
                  <a:pt x="1182" y="1894"/>
                </a:lnTo>
                <a:lnTo>
                  <a:pt x="1213" y="1873"/>
                </a:lnTo>
                <a:lnTo>
                  <a:pt x="1193" y="1836"/>
                </a:lnTo>
                <a:lnTo>
                  <a:pt x="1209" y="1806"/>
                </a:lnTo>
                <a:lnTo>
                  <a:pt x="1241" y="1811"/>
                </a:lnTo>
                <a:lnTo>
                  <a:pt x="1270" y="1736"/>
                </a:lnTo>
                <a:lnTo>
                  <a:pt x="1308" y="1719"/>
                </a:lnTo>
                <a:lnTo>
                  <a:pt x="1300" y="1691"/>
                </a:lnTo>
                <a:lnTo>
                  <a:pt x="1350" y="1610"/>
                </a:lnTo>
                <a:lnTo>
                  <a:pt x="1334" y="1556"/>
                </a:lnTo>
                <a:lnTo>
                  <a:pt x="1340" y="1520"/>
                </a:lnTo>
                <a:lnTo>
                  <a:pt x="1293" y="1452"/>
                </a:lnTo>
                <a:lnTo>
                  <a:pt x="1319" y="1410"/>
                </a:lnTo>
                <a:lnTo>
                  <a:pt x="1305" y="1369"/>
                </a:lnTo>
                <a:lnTo>
                  <a:pt x="1338" y="1336"/>
                </a:lnTo>
                <a:lnTo>
                  <a:pt x="1323" y="792"/>
                </a:lnTo>
                <a:lnTo>
                  <a:pt x="1309" y="321"/>
                </a:lnTo>
                <a:lnTo>
                  <a:pt x="1289" y="287"/>
                </a:lnTo>
                <a:lnTo>
                  <a:pt x="1265" y="214"/>
                </a:lnTo>
                <a:lnTo>
                  <a:pt x="1212" y="82"/>
                </a:lnTo>
                <a:lnTo>
                  <a:pt x="1209" y="0"/>
                </a:lnTo>
                <a:lnTo>
                  <a:pt x="753" y="7"/>
                </a:lnTo>
                <a:lnTo>
                  <a:pt x="298" y="9"/>
                </a:lnTo>
                <a:lnTo>
                  <a:pt x="364" y="59"/>
                </a:lnTo>
                <a:lnTo>
                  <a:pt x="374" y="104"/>
                </a:lnTo>
                <a:lnTo>
                  <a:pt x="451" y="160"/>
                </a:lnTo>
                <a:lnTo>
                  <a:pt x="459" y="215"/>
                </a:lnTo>
                <a:lnTo>
                  <a:pt x="442" y="291"/>
                </a:lnTo>
                <a:lnTo>
                  <a:pt x="404" y="322"/>
                </a:lnTo>
                <a:lnTo>
                  <a:pt x="388" y="392"/>
                </a:lnTo>
                <a:lnTo>
                  <a:pt x="283" y="447"/>
                </a:lnTo>
                <a:lnTo>
                  <a:pt x="165" y="468"/>
                </a:lnTo>
                <a:lnTo>
                  <a:pt x="144" y="543"/>
                </a:lnTo>
                <a:lnTo>
                  <a:pt x="190" y="598"/>
                </a:lnTo>
                <a:lnTo>
                  <a:pt x="192" y="658"/>
                </a:lnTo>
                <a:lnTo>
                  <a:pt x="145" y="714"/>
                </a:lnTo>
                <a:lnTo>
                  <a:pt x="127" y="784"/>
                </a:lnTo>
                <a:lnTo>
                  <a:pt x="39" y="827"/>
                </a:lnTo>
                <a:lnTo>
                  <a:pt x="49" y="900"/>
                </a:lnTo>
                <a:lnTo>
                  <a:pt x="17" y="918"/>
                </a:lnTo>
                <a:lnTo>
                  <a:pt x="17" y="918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 rot="21220800">
            <a:off x="5168520" y="2233080"/>
            <a:ext cx="625320" cy="327240"/>
          </a:xfrm>
          <a:custGeom>
            <a:avLst/>
            <a:gdLst/>
            <a:ahLst/>
            <a:rect l="l" t="t" r="r" b="b"/>
            <a:pathLst>
              <a:path w="1953" h="1023">
                <a:moveTo>
                  <a:pt x="0" y="392"/>
                </a:moveTo>
                <a:lnTo>
                  <a:pt x="70" y="386"/>
                </a:lnTo>
                <a:lnTo>
                  <a:pt x="175" y="311"/>
                </a:lnTo>
                <a:lnTo>
                  <a:pt x="241" y="287"/>
                </a:lnTo>
                <a:lnTo>
                  <a:pt x="323" y="270"/>
                </a:lnTo>
                <a:lnTo>
                  <a:pt x="381" y="224"/>
                </a:lnTo>
                <a:lnTo>
                  <a:pt x="440" y="191"/>
                </a:lnTo>
                <a:lnTo>
                  <a:pt x="504" y="116"/>
                </a:lnTo>
                <a:lnTo>
                  <a:pt x="585" y="59"/>
                </a:lnTo>
                <a:lnTo>
                  <a:pt x="645" y="25"/>
                </a:lnTo>
                <a:lnTo>
                  <a:pt x="704" y="4"/>
                </a:lnTo>
                <a:lnTo>
                  <a:pt x="762" y="0"/>
                </a:lnTo>
                <a:lnTo>
                  <a:pt x="775" y="3"/>
                </a:lnTo>
                <a:lnTo>
                  <a:pt x="774" y="28"/>
                </a:lnTo>
                <a:lnTo>
                  <a:pt x="725" y="65"/>
                </a:lnTo>
                <a:lnTo>
                  <a:pt x="639" y="172"/>
                </a:lnTo>
                <a:lnTo>
                  <a:pt x="604" y="192"/>
                </a:lnTo>
                <a:lnTo>
                  <a:pt x="579" y="229"/>
                </a:lnTo>
                <a:lnTo>
                  <a:pt x="573" y="295"/>
                </a:lnTo>
                <a:lnTo>
                  <a:pt x="576" y="316"/>
                </a:lnTo>
                <a:lnTo>
                  <a:pt x="618" y="272"/>
                </a:lnTo>
                <a:lnTo>
                  <a:pt x="645" y="280"/>
                </a:lnTo>
                <a:lnTo>
                  <a:pt x="730" y="261"/>
                </a:lnTo>
                <a:lnTo>
                  <a:pt x="831" y="315"/>
                </a:lnTo>
                <a:lnTo>
                  <a:pt x="865" y="366"/>
                </a:lnTo>
                <a:lnTo>
                  <a:pt x="930" y="426"/>
                </a:lnTo>
                <a:lnTo>
                  <a:pt x="980" y="413"/>
                </a:lnTo>
                <a:lnTo>
                  <a:pt x="1112" y="435"/>
                </a:lnTo>
                <a:lnTo>
                  <a:pt x="1142" y="425"/>
                </a:lnTo>
                <a:lnTo>
                  <a:pt x="1176" y="381"/>
                </a:lnTo>
                <a:lnTo>
                  <a:pt x="1224" y="361"/>
                </a:lnTo>
                <a:lnTo>
                  <a:pt x="1277" y="326"/>
                </a:lnTo>
                <a:lnTo>
                  <a:pt x="1444" y="318"/>
                </a:lnTo>
                <a:lnTo>
                  <a:pt x="1490" y="307"/>
                </a:lnTo>
                <a:lnTo>
                  <a:pt x="1540" y="276"/>
                </a:lnTo>
                <a:lnTo>
                  <a:pt x="1586" y="275"/>
                </a:lnTo>
                <a:lnTo>
                  <a:pt x="1601" y="305"/>
                </a:lnTo>
                <a:lnTo>
                  <a:pt x="1605" y="363"/>
                </a:lnTo>
                <a:lnTo>
                  <a:pt x="1656" y="387"/>
                </a:lnTo>
                <a:lnTo>
                  <a:pt x="1697" y="395"/>
                </a:lnTo>
                <a:lnTo>
                  <a:pt x="1776" y="378"/>
                </a:lnTo>
                <a:lnTo>
                  <a:pt x="1818" y="376"/>
                </a:lnTo>
                <a:lnTo>
                  <a:pt x="1832" y="395"/>
                </a:lnTo>
                <a:lnTo>
                  <a:pt x="1838" y="420"/>
                </a:lnTo>
                <a:lnTo>
                  <a:pt x="1853" y="447"/>
                </a:lnTo>
                <a:lnTo>
                  <a:pt x="1861" y="508"/>
                </a:lnTo>
                <a:lnTo>
                  <a:pt x="1896" y="526"/>
                </a:lnTo>
                <a:lnTo>
                  <a:pt x="1918" y="556"/>
                </a:lnTo>
                <a:lnTo>
                  <a:pt x="1947" y="569"/>
                </a:lnTo>
                <a:lnTo>
                  <a:pt x="1953" y="586"/>
                </a:lnTo>
                <a:lnTo>
                  <a:pt x="1951" y="588"/>
                </a:lnTo>
                <a:lnTo>
                  <a:pt x="1914" y="592"/>
                </a:lnTo>
                <a:lnTo>
                  <a:pt x="1816" y="626"/>
                </a:lnTo>
                <a:lnTo>
                  <a:pt x="1791" y="598"/>
                </a:lnTo>
                <a:lnTo>
                  <a:pt x="1762" y="582"/>
                </a:lnTo>
                <a:lnTo>
                  <a:pt x="1750" y="607"/>
                </a:lnTo>
                <a:lnTo>
                  <a:pt x="1747" y="647"/>
                </a:lnTo>
                <a:lnTo>
                  <a:pt x="1703" y="651"/>
                </a:lnTo>
                <a:lnTo>
                  <a:pt x="1678" y="622"/>
                </a:lnTo>
                <a:lnTo>
                  <a:pt x="1661" y="613"/>
                </a:lnTo>
                <a:lnTo>
                  <a:pt x="1602" y="587"/>
                </a:lnTo>
                <a:lnTo>
                  <a:pt x="1535" y="573"/>
                </a:lnTo>
                <a:lnTo>
                  <a:pt x="1469" y="591"/>
                </a:lnTo>
                <a:lnTo>
                  <a:pt x="1435" y="638"/>
                </a:lnTo>
                <a:lnTo>
                  <a:pt x="1349" y="654"/>
                </a:lnTo>
                <a:lnTo>
                  <a:pt x="1273" y="682"/>
                </a:lnTo>
                <a:lnTo>
                  <a:pt x="1181" y="788"/>
                </a:lnTo>
                <a:lnTo>
                  <a:pt x="1151" y="793"/>
                </a:lnTo>
                <a:lnTo>
                  <a:pt x="1148" y="687"/>
                </a:lnTo>
                <a:lnTo>
                  <a:pt x="1111" y="722"/>
                </a:lnTo>
                <a:lnTo>
                  <a:pt x="1068" y="742"/>
                </a:lnTo>
                <a:lnTo>
                  <a:pt x="1051" y="739"/>
                </a:lnTo>
                <a:lnTo>
                  <a:pt x="997" y="805"/>
                </a:lnTo>
                <a:lnTo>
                  <a:pt x="880" y="1023"/>
                </a:lnTo>
                <a:lnTo>
                  <a:pt x="861" y="1023"/>
                </a:lnTo>
                <a:lnTo>
                  <a:pt x="862" y="1020"/>
                </a:lnTo>
                <a:lnTo>
                  <a:pt x="819" y="987"/>
                </a:lnTo>
                <a:lnTo>
                  <a:pt x="842" y="914"/>
                </a:lnTo>
                <a:lnTo>
                  <a:pt x="834" y="900"/>
                </a:lnTo>
                <a:lnTo>
                  <a:pt x="772" y="910"/>
                </a:lnTo>
                <a:lnTo>
                  <a:pt x="774" y="877"/>
                </a:lnTo>
                <a:lnTo>
                  <a:pt x="794" y="852"/>
                </a:lnTo>
                <a:lnTo>
                  <a:pt x="785" y="822"/>
                </a:lnTo>
                <a:lnTo>
                  <a:pt x="797" y="810"/>
                </a:lnTo>
                <a:lnTo>
                  <a:pt x="785" y="784"/>
                </a:lnTo>
                <a:lnTo>
                  <a:pt x="792" y="772"/>
                </a:lnTo>
                <a:lnTo>
                  <a:pt x="761" y="739"/>
                </a:lnTo>
                <a:lnTo>
                  <a:pt x="695" y="722"/>
                </a:lnTo>
                <a:lnTo>
                  <a:pt x="705" y="691"/>
                </a:lnTo>
                <a:lnTo>
                  <a:pt x="695" y="667"/>
                </a:lnTo>
                <a:lnTo>
                  <a:pt x="571" y="631"/>
                </a:lnTo>
                <a:lnTo>
                  <a:pt x="534" y="641"/>
                </a:lnTo>
                <a:lnTo>
                  <a:pt x="474" y="627"/>
                </a:lnTo>
                <a:lnTo>
                  <a:pt x="389" y="578"/>
                </a:lnTo>
                <a:lnTo>
                  <a:pt x="86" y="498"/>
                </a:lnTo>
                <a:lnTo>
                  <a:pt x="56" y="426"/>
                </a:lnTo>
                <a:lnTo>
                  <a:pt x="24" y="402"/>
                </a:lnTo>
                <a:lnTo>
                  <a:pt x="4" y="407"/>
                </a:lnTo>
                <a:lnTo>
                  <a:pt x="0" y="392"/>
                </a:lnTo>
                <a:close/>
              </a:path>
            </a:pathLst>
          </a:custGeom>
          <a:solidFill>
            <a:srgbClr val="6cc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 rot="21220800">
            <a:off x="5168520" y="2233080"/>
            <a:ext cx="625320" cy="327240"/>
          </a:xfrm>
          <a:custGeom>
            <a:avLst/>
            <a:gdLst/>
            <a:ahLst/>
            <a:rect l="l" t="t" r="r" b="b"/>
            <a:pathLst>
              <a:path w="1953" h="1023">
                <a:moveTo>
                  <a:pt x="0" y="392"/>
                </a:moveTo>
                <a:lnTo>
                  <a:pt x="70" y="386"/>
                </a:lnTo>
                <a:lnTo>
                  <a:pt x="175" y="311"/>
                </a:lnTo>
                <a:lnTo>
                  <a:pt x="241" y="287"/>
                </a:lnTo>
                <a:lnTo>
                  <a:pt x="323" y="270"/>
                </a:lnTo>
                <a:lnTo>
                  <a:pt x="381" y="224"/>
                </a:lnTo>
                <a:lnTo>
                  <a:pt x="440" y="191"/>
                </a:lnTo>
                <a:lnTo>
                  <a:pt x="504" y="116"/>
                </a:lnTo>
                <a:lnTo>
                  <a:pt x="585" y="59"/>
                </a:lnTo>
                <a:lnTo>
                  <a:pt x="645" y="25"/>
                </a:lnTo>
                <a:lnTo>
                  <a:pt x="704" y="4"/>
                </a:lnTo>
                <a:lnTo>
                  <a:pt x="762" y="0"/>
                </a:lnTo>
                <a:lnTo>
                  <a:pt x="775" y="3"/>
                </a:lnTo>
                <a:lnTo>
                  <a:pt x="774" y="28"/>
                </a:lnTo>
                <a:lnTo>
                  <a:pt x="725" y="65"/>
                </a:lnTo>
                <a:lnTo>
                  <a:pt x="639" y="172"/>
                </a:lnTo>
                <a:lnTo>
                  <a:pt x="604" y="192"/>
                </a:lnTo>
                <a:lnTo>
                  <a:pt x="579" y="229"/>
                </a:lnTo>
                <a:lnTo>
                  <a:pt x="573" y="295"/>
                </a:lnTo>
                <a:lnTo>
                  <a:pt x="576" y="316"/>
                </a:lnTo>
                <a:lnTo>
                  <a:pt x="618" y="272"/>
                </a:lnTo>
                <a:lnTo>
                  <a:pt x="645" y="280"/>
                </a:lnTo>
                <a:lnTo>
                  <a:pt x="730" y="261"/>
                </a:lnTo>
                <a:lnTo>
                  <a:pt x="831" y="315"/>
                </a:lnTo>
                <a:lnTo>
                  <a:pt x="865" y="366"/>
                </a:lnTo>
                <a:lnTo>
                  <a:pt x="930" y="426"/>
                </a:lnTo>
                <a:lnTo>
                  <a:pt x="980" y="413"/>
                </a:lnTo>
                <a:lnTo>
                  <a:pt x="1112" y="435"/>
                </a:lnTo>
                <a:lnTo>
                  <a:pt x="1142" y="425"/>
                </a:lnTo>
                <a:lnTo>
                  <a:pt x="1176" y="381"/>
                </a:lnTo>
                <a:lnTo>
                  <a:pt x="1224" y="361"/>
                </a:lnTo>
                <a:lnTo>
                  <a:pt x="1277" y="326"/>
                </a:lnTo>
                <a:lnTo>
                  <a:pt x="1444" y="318"/>
                </a:lnTo>
                <a:lnTo>
                  <a:pt x="1490" y="307"/>
                </a:lnTo>
                <a:lnTo>
                  <a:pt x="1540" y="276"/>
                </a:lnTo>
                <a:lnTo>
                  <a:pt x="1586" y="275"/>
                </a:lnTo>
                <a:lnTo>
                  <a:pt x="1601" y="305"/>
                </a:lnTo>
                <a:lnTo>
                  <a:pt x="1605" y="363"/>
                </a:lnTo>
                <a:lnTo>
                  <a:pt x="1656" y="387"/>
                </a:lnTo>
                <a:lnTo>
                  <a:pt x="1697" y="395"/>
                </a:lnTo>
                <a:lnTo>
                  <a:pt x="1776" y="378"/>
                </a:lnTo>
                <a:lnTo>
                  <a:pt x="1818" y="376"/>
                </a:lnTo>
                <a:lnTo>
                  <a:pt x="1832" y="395"/>
                </a:lnTo>
                <a:lnTo>
                  <a:pt x="1838" y="420"/>
                </a:lnTo>
                <a:lnTo>
                  <a:pt x="1853" y="447"/>
                </a:lnTo>
                <a:lnTo>
                  <a:pt x="1861" y="508"/>
                </a:lnTo>
                <a:lnTo>
                  <a:pt x="1896" y="526"/>
                </a:lnTo>
                <a:lnTo>
                  <a:pt x="1918" y="556"/>
                </a:lnTo>
                <a:lnTo>
                  <a:pt x="1947" y="569"/>
                </a:lnTo>
                <a:lnTo>
                  <a:pt x="1953" y="586"/>
                </a:lnTo>
                <a:lnTo>
                  <a:pt x="1951" y="588"/>
                </a:lnTo>
                <a:lnTo>
                  <a:pt x="1914" y="592"/>
                </a:lnTo>
                <a:lnTo>
                  <a:pt x="1816" y="626"/>
                </a:lnTo>
                <a:lnTo>
                  <a:pt x="1791" y="598"/>
                </a:lnTo>
                <a:lnTo>
                  <a:pt x="1762" y="582"/>
                </a:lnTo>
                <a:lnTo>
                  <a:pt x="1750" y="607"/>
                </a:lnTo>
                <a:lnTo>
                  <a:pt x="1747" y="647"/>
                </a:lnTo>
                <a:lnTo>
                  <a:pt x="1703" y="651"/>
                </a:lnTo>
                <a:lnTo>
                  <a:pt x="1678" y="622"/>
                </a:lnTo>
                <a:lnTo>
                  <a:pt x="1661" y="613"/>
                </a:lnTo>
                <a:lnTo>
                  <a:pt x="1602" y="587"/>
                </a:lnTo>
                <a:lnTo>
                  <a:pt x="1535" y="573"/>
                </a:lnTo>
                <a:lnTo>
                  <a:pt x="1469" y="591"/>
                </a:lnTo>
                <a:lnTo>
                  <a:pt x="1435" y="638"/>
                </a:lnTo>
                <a:lnTo>
                  <a:pt x="1349" y="654"/>
                </a:lnTo>
                <a:lnTo>
                  <a:pt x="1273" y="682"/>
                </a:lnTo>
                <a:lnTo>
                  <a:pt x="1181" y="788"/>
                </a:lnTo>
                <a:lnTo>
                  <a:pt x="1151" y="793"/>
                </a:lnTo>
                <a:lnTo>
                  <a:pt x="1148" y="687"/>
                </a:lnTo>
                <a:lnTo>
                  <a:pt x="1111" y="722"/>
                </a:lnTo>
                <a:lnTo>
                  <a:pt x="1068" y="742"/>
                </a:lnTo>
                <a:lnTo>
                  <a:pt x="1051" y="739"/>
                </a:lnTo>
                <a:lnTo>
                  <a:pt x="997" y="805"/>
                </a:lnTo>
                <a:lnTo>
                  <a:pt x="880" y="1023"/>
                </a:lnTo>
                <a:lnTo>
                  <a:pt x="861" y="1023"/>
                </a:lnTo>
                <a:lnTo>
                  <a:pt x="862" y="1020"/>
                </a:lnTo>
                <a:lnTo>
                  <a:pt x="819" y="987"/>
                </a:lnTo>
                <a:lnTo>
                  <a:pt x="842" y="914"/>
                </a:lnTo>
                <a:lnTo>
                  <a:pt x="834" y="900"/>
                </a:lnTo>
                <a:lnTo>
                  <a:pt x="772" y="910"/>
                </a:lnTo>
                <a:lnTo>
                  <a:pt x="774" y="877"/>
                </a:lnTo>
                <a:lnTo>
                  <a:pt x="794" y="852"/>
                </a:lnTo>
                <a:lnTo>
                  <a:pt x="785" y="822"/>
                </a:lnTo>
                <a:lnTo>
                  <a:pt x="797" y="810"/>
                </a:lnTo>
                <a:lnTo>
                  <a:pt x="785" y="784"/>
                </a:lnTo>
                <a:lnTo>
                  <a:pt x="792" y="772"/>
                </a:lnTo>
                <a:lnTo>
                  <a:pt x="761" y="739"/>
                </a:lnTo>
                <a:lnTo>
                  <a:pt x="695" y="722"/>
                </a:lnTo>
                <a:lnTo>
                  <a:pt x="705" y="691"/>
                </a:lnTo>
                <a:lnTo>
                  <a:pt x="695" y="667"/>
                </a:lnTo>
                <a:lnTo>
                  <a:pt x="571" y="631"/>
                </a:lnTo>
                <a:lnTo>
                  <a:pt x="534" y="641"/>
                </a:lnTo>
                <a:lnTo>
                  <a:pt x="474" y="627"/>
                </a:lnTo>
                <a:lnTo>
                  <a:pt x="389" y="578"/>
                </a:lnTo>
                <a:lnTo>
                  <a:pt x="86" y="498"/>
                </a:lnTo>
                <a:lnTo>
                  <a:pt x="56" y="426"/>
                </a:lnTo>
                <a:lnTo>
                  <a:pt x="24" y="402"/>
                </a:lnTo>
                <a:lnTo>
                  <a:pt x="4" y="407"/>
                </a:lnTo>
                <a:lnTo>
                  <a:pt x="0" y="392"/>
                </a:lnTo>
                <a:lnTo>
                  <a:pt x="0" y="392"/>
                </a:lnTo>
              </a:path>
            </a:pathLst>
          </a:custGeom>
          <a:solidFill>
            <a:srgbClr val="ffe9f4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 rot="21220800">
            <a:off x="5560560" y="2433240"/>
            <a:ext cx="455760" cy="554040"/>
          </a:xfrm>
          <a:custGeom>
            <a:avLst/>
            <a:gdLst/>
            <a:ahLst/>
            <a:rect l="l" t="t" r="r" b="b"/>
            <a:pathLst>
              <a:path w="1420" h="1738">
                <a:moveTo>
                  <a:pt x="1420" y="1077"/>
                </a:moveTo>
                <a:lnTo>
                  <a:pt x="1410" y="1091"/>
                </a:lnTo>
                <a:lnTo>
                  <a:pt x="1391" y="1063"/>
                </a:lnTo>
                <a:lnTo>
                  <a:pt x="1367" y="1016"/>
                </a:lnTo>
                <a:lnTo>
                  <a:pt x="1340" y="896"/>
                </a:lnTo>
                <a:lnTo>
                  <a:pt x="1330" y="830"/>
                </a:lnTo>
                <a:lnTo>
                  <a:pt x="1300" y="766"/>
                </a:lnTo>
                <a:lnTo>
                  <a:pt x="1221" y="663"/>
                </a:lnTo>
                <a:lnTo>
                  <a:pt x="1174" y="674"/>
                </a:lnTo>
                <a:lnTo>
                  <a:pt x="1084" y="720"/>
                </a:lnTo>
                <a:lnTo>
                  <a:pt x="1075" y="730"/>
                </a:lnTo>
                <a:lnTo>
                  <a:pt x="1043" y="824"/>
                </a:lnTo>
                <a:lnTo>
                  <a:pt x="1004" y="854"/>
                </a:lnTo>
                <a:lnTo>
                  <a:pt x="971" y="871"/>
                </a:lnTo>
                <a:lnTo>
                  <a:pt x="932" y="860"/>
                </a:lnTo>
                <a:lnTo>
                  <a:pt x="917" y="836"/>
                </a:lnTo>
                <a:lnTo>
                  <a:pt x="927" y="782"/>
                </a:lnTo>
                <a:lnTo>
                  <a:pt x="949" y="726"/>
                </a:lnTo>
                <a:lnTo>
                  <a:pt x="1024" y="655"/>
                </a:lnTo>
                <a:lnTo>
                  <a:pt x="1043" y="598"/>
                </a:lnTo>
                <a:lnTo>
                  <a:pt x="1075" y="558"/>
                </a:lnTo>
                <a:lnTo>
                  <a:pt x="1085" y="522"/>
                </a:lnTo>
                <a:lnTo>
                  <a:pt x="1082" y="464"/>
                </a:lnTo>
                <a:lnTo>
                  <a:pt x="1047" y="344"/>
                </a:lnTo>
                <a:lnTo>
                  <a:pt x="1028" y="310"/>
                </a:lnTo>
                <a:lnTo>
                  <a:pt x="1019" y="267"/>
                </a:lnTo>
                <a:lnTo>
                  <a:pt x="1035" y="242"/>
                </a:lnTo>
                <a:lnTo>
                  <a:pt x="1045" y="238"/>
                </a:lnTo>
                <a:lnTo>
                  <a:pt x="1002" y="168"/>
                </a:lnTo>
                <a:lnTo>
                  <a:pt x="962" y="137"/>
                </a:lnTo>
                <a:lnTo>
                  <a:pt x="876" y="109"/>
                </a:lnTo>
                <a:lnTo>
                  <a:pt x="840" y="84"/>
                </a:lnTo>
                <a:lnTo>
                  <a:pt x="812" y="77"/>
                </a:lnTo>
                <a:lnTo>
                  <a:pt x="737" y="25"/>
                </a:lnTo>
                <a:lnTo>
                  <a:pt x="706" y="15"/>
                </a:lnTo>
                <a:lnTo>
                  <a:pt x="670" y="25"/>
                </a:lnTo>
                <a:lnTo>
                  <a:pt x="659" y="13"/>
                </a:lnTo>
                <a:lnTo>
                  <a:pt x="594" y="0"/>
                </a:lnTo>
                <a:lnTo>
                  <a:pt x="530" y="10"/>
                </a:lnTo>
                <a:lnTo>
                  <a:pt x="503" y="47"/>
                </a:lnTo>
                <a:lnTo>
                  <a:pt x="505" y="77"/>
                </a:lnTo>
                <a:lnTo>
                  <a:pt x="513" y="107"/>
                </a:lnTo>
                <a:lnTo>
                  <a:pt x="542" y="143"/>
                </a:lnTo>
                <a:lnTo>
                  <a:pt x="532" y="161"/>
                </a:lnTo>
                <a:lnTo>
                  <a:pt x="461" y="194"/>
                </a:lnTo>
                <a:lnTo>
                  <a:pt x="411" y="208"/>
                </a:lnTo>
                <a:lnTo>
                  <a:pt x="411" y="286"/>
                </a:lnTo>
                <a:lnTo>
                  <a:pt x="405" y="344"/>
                </a:lnTo>
                <a:lnTo>
                  <a:pt x="379" y="377"/>
                </a:lnTo>
                <a:lnTo>
                  <a:pt x="360" y="395"/>
                </a:lnTo>
                <a:lnTo>
                  <a:pt x="352" y="379"/>
                </a:lnTo>
                <a:lnTo>
                  <a:pt x="342" y="303"/>
                </a:lnTo>
                <a:lnTo>
                  <a:pt x="327" y="273"/>
                </a:lnTo>
                <a:lnTo>
                  <a:pt x="300" y="290"/>
                </a:lnTo>
                <a:lnTo>
                  <a:pt x="272" y="327"/>
                </a:lnTo>
                <a:lnTo>
                  <a:pt x="199" y="379"/>
                </a:lnTo>
                <a:lnTo>
                  <a:pt x="191" y="429"/>
                </a:lnTo>
                <a:lnTo>
                  <a:pt x="162" y="469"/>
                </a:lnTo>
                <a:lnTo>
                  <a:pt x="164" y="526"/>
                </a:lnTo>
                <a:lnTo>
                  <a:pt x="157" y="564"/>
                </a:lnTo>
                <a:lnTo>
                  <a:pt x="153" y="636"/>
                </a:lnTo>
                <a:lnTo>
                  <a:pt x="161" y="656"/>
                </a:lnTo>
                <a:lnTo>
                  <a:pt x="129" y="683"/>
                </a:lnTo>
                <a:lnTo>
                  <a:pt x="122" y="789"/>
                </a:lnTo>
                <a:lnTo>
                  <a:pt x="96" y="915"/>
                </a:lnTo>
                <a:lnTo>
                  <a:pt x="143" y="1048"/>
                </a:lnTo>
                <a:lnTo>
                  <a:pt x="181" y="1102"/>
                </a:lnTo>
                <a:lnTo>
                  <a:pt x="201" y="1155"/>
                </a:lnTo>
                <a:lnTo>
                  <a:pt x="199" y="1353"/>
                </a:lnTo>
                <a:lnTo>
                  <a:pt x="149" y="1508"/>
                </a:lnTo>
                <a:lnTo>
                  <a:pt x="89" y="1632"/>
                </a:lnTo>
                <a:lnTo>
                  <a:pt x="81" y="1681"/>
                </a:lnTo>
                <a:lnTo>
                  <a:pt x="0" y="1738"/>
                </a:lnTo>
                <a:lnTo>
                  <a:pt x="348" y="1725"/>
                </a:lnTo>
                <a:lnTo>
                  <a:pt x="690" y="1708"/>
                </a:lnTo>
                <a:lnTo>
                  <a:pt x="691" y="1730"/>
                </a:lnTo>
                <a:lnTo>
                  <a:pt x="1140" y="1699"/>
                </a:lnTo>
                <a:lnTo>
                  <a:pt x="1163" y="1658"/>
                </a:lnTo>
                <a:lnTo>
                  <a:pt x="1235" y="1570"/>
                </a:lnTo>
                <a:lnTo>
                  <a:pt x="1234" y="1503"/>
                </a:lnTo>
                <a:lnTo>
                  <a:pt x="1255" y="1433"/>
                </a:lnTo>
                <a:lnTo>
                  <a:pt x="1285" y="1399"/>
                </a:lnTo>
                <a:lnTo>
                  <a:pt x="1281" y="1358"/>
                </a:lnTo>
                <a:lnTo>
                  <a:pt x="1290" y="1327"/>
                </a:lnTo>
                <a:lnTo>
                  <a:pt x="1322" y="1288"/>
                </a:lnTo>
                <a:lnTo>
                  <a:pt x="1392" y="1283"/>
                </a:lnTo>
                <a:lnTo>
                  <a:pt x="1420" y="1120"/>
                </a:lnTo>
                <a:lnTo>
                  <a:pt x="1420" y="1077"/>
                </a:lnTo>
                <a:close/>
              </a:path>
            </a:pathLst>
          </a:cu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 rot="21220800">
            <a:off x="5560560" y="2433240"/>
            <a:ext cx="455760" cy="554040"/>
          </a:xfrm>
          <a:custGeom>
            <a:avLst/>
            <a:gdLst/>
            <a:ahLst/>
            <a:rect l="l" t="t" r="r" b="b"/>
            <a:pathLst>
              <a:path w="1420" h="1738">
                <a:moveTo>
                  <a:pt x="1420" y="1077"/>
                </a:moveTo>
                <a:lnTo>
                  <a:pt x="1410" y="1091"/>
                </a:lnTo>
                <a:lnTo>
                  <a:pt x="1391" y="1063"/>
                </a:lnTo>
                <a:lnTo>
                  <a:pt x="1367" y="1016"/>
                </a:lnTo>
                <a:lnTo>
                  <a:pt x="1340" y="896"/>
                </a:lnTo>
                <a:lnTo>
                  <a:pt x="1330" y="830"/>
                </a:lnTo>
                <a:lnTo>
                  <a:pt x="1300" y="766"/>
                </a:lnTo>
                <a:lnTo>
                  <a:pt x="1221" y="663"/>
                </a:lnTo>
                <a:lnTo>
                  <a:pt x="1174" y="674"/>
                </a:lnTo>
                <a:lnTo>
                  <a:pt x="1084" y="720"/>
                </a:lnTo>
                <a:lnTo>
                  <a:pt x="1075" y="730"/>
                </a:lnTo>
                <a:lnTo>
                  <a:pt x="1043" y="824"/>
                </a:lnTo>
                <a:lnTo>
                  <a:pt x="1004" y="854"/>
                </a:lnTo>
                <a:lnTo>
                  <a:pt x="971" y="871"/>
                </a:lnTo>
                <a:lnTo>
                  <a:pt x="932" y="860"/>
                </a:lnTo>
                <a:lnTo>
                  <a:pt x="917" y="836"/>
                </a:lnTo>
                <a:lnTo>
                  <a:pt x="927" y="782"/>
                </a:lnTo>
                <a:lnTo>
                  <a:pt x="949" y="726"/>
                </a:lnTo>
                <a:lnTo>
                  <a:pt x="1024" y="655"/>
                </a:lnTo>
                <a:lnTo>
                  <a:pt x="1043" y="598"/>
                </a:lnTo>
                <a:lnTo>
                  <a:pt x="1075" y="558"/>
                </a:lnTo>
                <a:lnTo>
                  <a:pt x="1085" y="522"/>
                </a:lnTo>
                <a:lnTo>
                  <a:pt x="1082" y="464"/>
                </a:lnTo>
                <a:lnTo>
                  <a:pt x="1047" y="344"/>
                </a:lnTo>
                <a:lnTo>
                  <a:pt x="1028" y="310"/>
                </a:lnTo>
                <a:lnTo>
                  <a:pt x="1019" y="267"/>
                </a:lnTo>
                <a:lnTo>
                  <a:pt x="1035" y="242"/>
                </a:lnTo>
                <a:lnTo>
                  <a:pt x="1045" y="238"/>
                </a:lnTo>
                <a:lnTo>
                  <a:pt x="1002" y="168"/>
                </a:lnTo>
                <a:lnTo>
                  <a:pt x="962" y="137"/>
                </a:lnTo>
                <a:lnTo>
                  <a:pt x="876" y="109"/>
                </a:lnTo>
                <a:lnTo>
                  <a:pt x="840" y="84"/>
                </a:lnTo>
                <a:lnTo>
                  <a:pt x="812" y="77"/>
                </a:lnTo>
                <a:lnTo>
                  <a:pt x="737" y="25"/>
                </a:lnTo>
                <a:lnTo>
                  <a:pt x="706" y="15"/>
                </a:lnTo>
                <a:lnTo>
                  <a:pt x="670" y="25"/>
                </a:lnTo>
                <a:lnTo>
                  <a:pt x="659" y="13"/>
                </a:lnTo>
                <a:lnTo>
                  <a:pt x="594" y="0"/>
                </a:lnTo>
                <a:lnTo>
                  <a:pt x="530" y="10"/>
                </a:lnTo>
                <a:lnTo>
                  <a:pt x="503" y="47"/>
                </a:lnTo>
                <a:lnTo>
                  <a:pt x="505" y="77"/>
                </a:lnTo>
                <a:lnTo>
                  <a:pt x="513" y="107"/>
                </a:lnTo>
                <a:lnTo>
                  <a:pt x="542" y="143"/>
                </a:lnTo>
                <a:lnTo>
                  <a:pt x="532" y="161"/>
                </a:lnTo>
                <a:lnTo>
                  <a:pt x="461" y="194"/>
                </a:lnTo>
                <a:lnTo>
                  <a:pt x="411" y="208"/>
                </a:lnTo>
                <a:lnTo>
                  <a:pt x="411" y="286"/>
                </a:lnTo>
                <a:lnTo>
                  <a:pt x="405" y="344"/>
                </a:lnTo>
                <a:lnTo>
                  <a:pt x="379" y="377"/>
                </a:lnTo>
                <a:lnTo>
                  <a:pt x="360" y="395"/>
                </a:lnTo>
                <a:lnTo>
                  <a:pt x="352" y="379"/>
                </a:lnTo>
                <a:lnTo>
                  <a:pt x="342" y="303"/>
                </a:lnTo>
                <a:lnTo>
                  <a:pt x="327" y="273"/>
                </a:lnTo>
                <a:lnTo>
                  <a:pt x="300" y="290"/>
                </a:lnTo>
                <a:lnTo>
                  <a:pt x="272" y="327"/>
                </a:lnTo>
                <a:lnTo>
                  <a:pt x="199" y="379"/>
                </a:lnTo>
                <a:lnTo>
                  <a:pt x="191" y="429"/>
                </a:lnTo>
                <a:lnTo>
                  <a:pt x="162" y="469"/>
                </a:lnTo>
                <a:lnTo>
                  <a:pt x="164" y="526"/>
                </a:lnTo>
                <a:lnTo>
                  <a:pt x="157" y="564"/>
                </a:lnTo>
                <a:lnTo>
                  <a:pt x="153" y="636"/>
                </a:lnTo>
                <a:lnTo>
                  <a:pt x="161" y="656"/>
                </a:lnTo>
                <a:lnTo>
                  <a:pt x="129" y="683"/>
                </a:lnTo>
                <a:lnTo>
                  <a:pt x="122" y="789"/>
                </a:lnTo>
                <a:lnTo>
                  <a:pt x="96" y="915"/>
                </a:lnTo>
                <a:lnTo>
                  <a:pt x="143" y="1048"/>
                </a:lnTo>
                <a:lnTo>
                  <a:pt x="181" y="1102"/>
                </a:lnTo>
                <a:lnTo>
                  <a:pt x="201" y="1155"/>
                </a:lnTo>
                <a:lnTo>
                  <a:pt x="199" y="1353"/>
                </a:lnTo>
                <a:lnTo>
                  <a:pt x="149" y="1508"/>
                </a:lnTo>
                <a:lnTo>
                  <a:pt x="89" y="1632"/>
                </a:lnTo>
                <a:lnTo>
                  <a:pt x="81" y="1681"/>
                </a:lnTo>
                <a:lnTo>
                  <a:pt x="0" y="1738"/>
                </a:lnTo>
                <a:lnTo>
                  <a:pt x="348" y="1725"/>
                </a:lnTo>
                <a:lnTo>
                  <a:pt x="690" y="1708"/>
                </a:lnTo>
                <a:lnTo>
                  <a:pt x="691" y="1730"/>
                </a:lnTo>
                <a:lnTo>
                  <a:pt x="1140" y="1699"/>
                </a:lnTo>
                <a:lnTo>
                  <a:pt x="1163" y="1658"/>
                </a:lnTo>
                <a:lnTo>
                  <a:pt x="1235" y="1570"/>
                </a:lnTo>
                <a:lnTo>
                  <a:pt x="1234" y="1503"/>
                </a:lnTo>
                <a:lnTo>
                  <a:pt x="1255" y="1433"/>
                </a:lnTo>
                <a:lnTo>
                  <a:pt x="1285" y="1399"/>
                </a:lnTo>
                <a:lnTo>
                  <a:pt x="1281" y="1358"/>
                </a:lnTo>
                <a:lnTo>
                  <a:pt x="1290" y="1327"/>
                </a:lnTo>
                <a:lnTo>
                  <a:pt x="1322" y="1288"/>
                </a:lnTo>
                <a:lnTo>
                  <a:pt x="1392" y="1283"/>
                </a:lnTo>
                <a:lnTo>
                  <a:pt x="1392" y="1283"/>
                </a:lnTo>
                <a:lnTo>
                  <a:pt x="1420" y="1120"/>
                </a:lnTo>
                <a:lnTo>
                  <a:pt x="1420" y="1077"/>
                </a:lnTo>
                <a:lnTo>
                  <a:pt x="1420" y="1077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 rot="21220800">
            <a:off x="4951440" y="2341080"/>
            <a:ext cx="571320" cy="615960"/>
          </a:xfrm>
          <a:custGeom>
            <a:avLst/>
            <a:gdLst/>
            <a:ahLst/>
            <a:rect l="l" t="t" r="r" b="b"/>
            <a:pathLst>
              <a:path w="1787" h="1929">
                <a:moveTo>
                  <a:pt x="760" y="148"/>
                </a:moveTo>
                <a:lnTo>
                  <a:pt x="651" y="134"/>
                </a:lnTo>
                <a:lnTo>
                  <a:pt x="628" y="158"/>
                </a:lnTo>
                <a:lnTo>
                  <a:pt x="621" y="144"/>
                </a:lnTo>
                <a:lnTo>
                  <a:pt x="638" y="83"/>
                </a:lnTo>
                <a:lnTo>
                  <a:pt x="635" y="32"/>
                </a:lnTo>
                <a:lnTo>
                  <a:pt x="603" y="0"/>
                </a:lnTo>
                <a:lnTo>
                  <a:pt x="400" y="122"/>
                </a:lnTo>
                <a:lnTo>
                  <a:pt x="331" y="136"/>
                </a:lnTo>
                <a:lnTo>
                  <a:pt x="286" y="129"/>
                </a:lnTo>
                <a:lnTo>
                  <a:pt x="263" y="93"/>
                </a:lnTo>
                <a:lnTo>
                  <a:pt x="236" y="68"/>
                </a:lnTo>
                <a:lnTo>
                  <a:pt x="221" y="104"/>
                </a:lnTo>
                <a:lnTo>
                  <a:pt x="197" y="103"/>
                </a:lnTo>
                <a:lnTo>
                  <a:pt x="190" y="354"/>
                </a:lnTo>
                <a:lnTo>
                  <a:pt x="168" y="378"/>
                </a:lnTo>
                <a:lnTo>
                  <a:pt x="65" y="424"/>
                </a:lnTo>
                <a:lnTo>
                  <a:pt x="35" y="484"/>
                </a:lnTo>
                <a:lnTo>
                  <a:pt x="5" y="510"/>
                </a:lnTo>
                <a:lnTo>
                  <a:pt x="0" y="565"/>
                </a:lnTo>
                <a:lnTo>
                  <a:pt x="41" y="578"/>
                </a:lnTo>
                <a:lnTo>
                  <a:pt x="70" y="636"/>
                </a:lnTo>
                <a:lnTo>
                  <a:pt x="37" y="694"/>
                </a:lnTo>
                <a:lnTo>
                  <a:pt x="37" y="771"/>
                </a:lnTo>
                <a:lnTo>
                  <a:pt x="20" y="789"/>
                </a:lnTo>
                <a:lnTo>
                  <a:pt x="32" y="852"/>
                </a:lnTo>
                <a:lnTo>
                  <a:pt x="11" y="926"/>
                </a:lnTo>
                <a:lnTo>
                  <a:pt x="37" y="965"/>
                </a:lnTo>
                <a:lnTo>
                  <a:pt x="103" y="994"/>
                </a:lnTo>
                <a:lnTo>
                  <a:pt x="136" y="1041"/>
                </a:lnTo>
                <a:lnTo>
                  <a:pt x="190" y="1038"/>
                </a:lnTo>
                <a:lnTo>
                  <a:pt x="237" y="1066"/>
                </a:lnTo>
                <a:lnTo>
                  <a:pt x="298" y="1136"/>
                </a:lnTo>
                <a:lnTo>
                  <a:pt x="319" y="1193"/>
                </a:lnTo>
                <a:lnTo>
                  <a:pt x="459" y="1298"/>
                </a:lnTo>
                <a:lnTo>
                  <a:pt x="487" y="1358"/>
                </a:lnTo>
                <a:lnTo>
                  <a:pt x="498" y="1479"/>
                </a:lnTo>
                <a:lnTo>
                  <a:pt x="520" y="1733"/>
                </a:lnTo>
                <a:lnTo>
                  <a:pt x="548" y="1811"/>
                </a:lnTo>
                <a:lnTo>
                  <a:pt x="661" y="1853"/>
                </a:lnTo>
                <a:lnTo>
                  <a:pt x="680" y="1894"/>
                </a:lnTo>
                <a:lnTo>
                  <a:pt x="676" y="1929"/>
                </a:lnTo>
                <a:lnTo>
                  <a:pt x="1131" y="1927"/>
                </a:lnTo>
                <a:lnTo>
                  <a:pt x="1587" y="1920"/>
                </a:lnTo>
                <a:lnTo>
                  <a:pt x="1590" y="1845"/>
                </a:lnTo>
                <a:lnTo>
                  <a:pt x="1584" y="1795"/>
                </a:lnTo>
                <a:lnTo>
                  <a:pt x="1560" y="1694"/>
                </a:lnTo>
                <a:lnTo>
                  <a:pt x="1555" y="1597"/>
                </a:lnTo>
                <a:lnTo>
                  <a:pt x="1570" y="1519"/>
                </a:lnTo>
                <a:lnTo>
                  <a:pt x="1616" y="1401"/>
                </a:lnTo>
                <a:lnTo>
                  <a:pt x="1616" y="1324"/>
                </a:lnTo>
                <a:lnTo>
                  <a:pt x="1629" y="1262"/>
                </a:lnTo>
                <a:lnTo>
                  <a:pt x="1661" y="1155"/>
                </a:lnTo>
                <a:lnTo>
                  <a:pt x="1660" y="1103"/>
                </a:lnTo>
                <a:lnTo>
                  <a:pt x="1671" y="1027"/>
                </a:lnTo>
                <a:lnTo>
                  <a:pt x="1698" y="955"/>
                </a:lnTo>
                <a:lnTo>
                  <a:pt x="1747" y="870"/>
                </a:lnTo>
                <a:lnTo>
                  <a:pt x="1787" y="759"/>
                </a:lnTo>
                <a:lnTo>
                  <a:pt x="1772" y="709"/>
                </a:lnTo>
                <a:lnTo>
                  <a:pt x="1697" y="799"/>
                </a:lnTo>
                <a:lnTo>
                  <a:pt x="1695" y="850"/>
                </a:lnTo>
                <a:lnTo>
                  <a:pt x="1682" y="896"/>
                </a:lnTo>
                <a:lnTo>
                  <a:pt x="1643" y="904"/>
                </a:lnTo>
                <a:lnTo>
                  <a:pt x="1516" y="1025"/>
                </a:lnTo>
                <a:lnTo>
                  <a:pt x="1515" y="997"/>
                </a:lnTo>
                <a:lnTo>
                  <a:pt x="1554" y="909"/>
                </a:lnTo>
                <a:lnTo>
                  <a:pt x="1566" y="881"/>
                </a:lnTo>
                <a:lnTo>
                  <a:pt x="1604" y="850"/>
                </a:lnTo>
                <a:lnTo>
                  <a:pt x="1640" y="779"/>
                </a:lnTo>
                <a:lnTo>
                  <a:pt x="1621" y="779"/>
                </a:lnTo>
                <a:lnTo>
                  <a:pt x="1622" y="776"/>
                </a:lnTo>
                <a:lnTo>
                  <a:pt x="1579" y="743"/>
                </a:lnTo>
                <a:lnTo>
                  <a:pt x="1602" y="670"/>
                </a:lnTo>
                <a:lnTo>
                  <a:pt x="1594" y="656"/>
                </a:lnTo>
                <a:lnTo>
                  <a:pt x="1532" y="666"/>
                </a:lnTo>
                <a:lnTo>
                  <a:pt x="1534" y="633"/>
                </a:lnTo>
                <a:lnTo>
                  <a:pt x="1554" y="608"/>
                </a:lnTo>
                <a:lnTo>
                  <a:pt x="1545" y="578"/>
                </a:lnTo>
                <a:lnTo>
                  <a:pt x="1557" y="566"/>
                </a:lnTo>
                <a:lnTo>
                  <a:pt x="1545" y="540"/>
                </a:lnTo>
                <a:lnTo>
                  <a:pt x="1552" y="528"/>
                </a:lnTo>
                <a:lnTo>
                  <a:pt x="1521" y="495"/>
                </a:lnTo>
                <a:lnTo>
                  <a:pt x="1455" y="478"/>
                </a:lnTo>
                <a:lnTo>
                  <a:pt x="1465" y="447"/>
                </a:lnTo>
                <a:lnTo>
                  <a:pt x="1455" y="423"/>
                </a:lnTo>
                <a:lnTo>
                  <a:pt x="1331" y="387"/>
                </a:lnTo>
                <a:lnTo>
                  <a:pt x="1294" y="397"/>
                </a:lnTo>
                <a:lnTo>
                  <a:pt x="1234" y="383"/>
                </a:lnTo>
                <a:lnTo>
                  <a:pt x="1149" y="334"/>
                </a:lnTo>
                <a:lnTo>
                  <a:pt x="846" y="254"/>
                </a:lnTo>
                <a:lnTo>
                  <a:pt x="816" y="182"/>
                </a:lnTo>
                <a:lnTo>
                  <a:pt x="784" y="158"/>
                </a:lnTo>
                <a:lnTo>
                  <a:pt x="764" y="163"/>
                </a:lnTo>
                <a:lnTo>
                  <a:pt x="760" y="148"/>
                </a:lnTo>
                <a:close/>
              </a:path>
            </a:pathLst>
          </a:custGeom>
          <a:solidFill>
            <a:srgbClr val="ffe9f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 rot="21220800">
            <a:off x="4951440" y="2341080"/>
            <a:ext cx="571320" cy="615960"/>
          </a:xfrm>
          <a:custGeom>
            <a:avLst/>
            <a:gdLst/>
            <a:ahLst/>
            <a:rect l="l" t="t" r="r" b="b"/>
            <a:pathLst>
              <a:path w="1787" h="1929">
                <a:moveTo>
                  <a:pt x="760" y="148"/>
                </a:moveTo>
                <a:lnTo>
                  <a:pt x="651" y="134"/>
                </a:lnTo>
                <a:lnTo>
                  <a:pt x="628" y="158"/>
                </a:lnTo>
                <a:lnTo>
                  <a:pt x="621" y="144"/>
                </a:lnTo>
                <a:lnTo>
                  <a:pt x="638" y="83"/>
                </a:lnTo>
                <a:lnTo>
                  <a:pt x="635" y="32"/>
                </a:lnTo>
                <a:lnTo>
                  <a:pt x="603" y="0"/>
                </a:lnTo>
                <a:lnTo>
                  <a:pt x="400" y="122"/>
                </a:lnTo>
                <a:lnTo>
                  <a:pt x="331" y="136"/>
                </a:lnTo>
                <a:lnTo>
                  <a:pt x="286" y="129"/>
                </a:lnTo>
                <a:lnTo>
                  <a:pt x="263" y="93"/>
                </a:lnTo>
                <a:lnTo>
                  <a:pt x="236" y="68"/>
                </a:lnTo>
                <a:lnTo>
                  <a:pt x="221" y="104"/>
                </a:lnTo>
                <a:lnTo>
                  <a:pt x="197" y="103"/>
                </a:lnTo>
                <a:lnTo>
                  <a:pt x="190" y="354"/>
                </a:lnTo>
                <a:lnTo>
                  <a:pt x="168" y="378"/>
                </a:lnTo>
                <a:lnTo>
                  <a:pt x="65" y="424"/>
                </a:lnTo>
                <a:lnTo>
                  <a:pt x="35" y="484"/>
                </a:lnTo>
                <a:lnTo>
                  <a:pt x="5" y="510"/>
                </a:lnTo>
                <a:lnTo>
                  <a:pt x="0" y="565"/>
                </a:lnTo>
                <a:lnTo>
                  <a:pt x="41" y="578"/>
                </a:lnTo>
                <a:lnTo>
                  <a:pt x="70" y="636"/>
                </a:lnTo>
                <a:lnTo>
                  <a:pt x="37" y="694"/>
                </a:lnTo>
                <a:lnTo>
                  <a:pt x="37" y="771"/>
                </a:lnTo>
                <a:lnTo>
                  <a:pt x="20" y="789"/>
                </a:lnTo>
                <a:lnTo>
                  <a:pt x="32" y="852"/>
                </a:lnTo>
                <a:lnTo>
                  <a:pt x="11" y="926"/>
                </a:lnTo>
                <a:lnTo>
                  <a:pt x="37" y="965"/>
                </a:lnTo>
                <a:lnTo>
                  <a:pt x="103" y="994"/>
                </a:lnTo>
                <a:lnTo>
                  <a:pt x="136" y="1041"/>
                </a:lnTo>
                <a:lnTo>
                  <a:pt x="190" y="1038"/>
                </a:lnTo>
                <a:lnTo>
                  <a:pt x="237" y="1066"/>
                </a:lnTo>
                <a:lnTo>
                  <a:pt x="298" y="1136"/>
                </a:lnTo>
                <a:lnTo>
                  <a:pt x="319" y="1193"/>
                </a:lnTo>
                <a:lnTo>
                  <a:pt x="459" y="1298"/>
                </a:lnTo>
                <a:lnTo>
                  <a:pt x="487" y="1358"/>
                </a:lnTo>
                <a:lnTo>
                  <a:pt x="498" y="1479"/>
                </a:lnTo>
                <a:lnTo>
                  <a:pt x="520" y="1733"/>
                </a:lnTo>
                <a:lnTo>
                  <a:pt x="548" y="1811"/>
                </a:lnTo>
                <a:lnTo>
                  <a:pt x="661" y="1853"/>
                </a:lnTo>
                <a:lnTo>
                  <a:pt x="680" y="1894"/>
                </a:lnTo>
                <a:lnTo>
                  <a:pt x="676" y="1929"/>
                </a:lnTo>
                <a:lnTo>
                  <a:pt x="1131" y="1927"/>
                </a:lnTo>
                <a:lnTo>
                  <a:pt x="1587" y="1920"/>
                </a:lnTo>
                <a:lnTo>
                  <a:pt x="1590" y="1845"/>
                </a:lnTo>
                <a:lnTo>
                  <a:pt x="1584" y="1795"/>
                </a:lnTo>
                <a:lnTo>
                  <a:pt x="1560" y="1694"/>
                </a:lnTo>
                <a:lnTo>
                  <a:pt x="1555" y="1597"/>
                </a:lnTo>
                <a:lnTo>
                  <a:pt x="1570" y="1519"/>
                </a:lnTo>
                <a:lnTo>
                  <a:pt x="1616" y="1401"/>
                </a:lnTo>
                <a:lnTo>
                  <a:pt x="1616" y="1324"/>
                </a:lnTo>
                <a:lnTo>
                  <a:pt x="1629" y="1262"/>
                </a:lnTo>
                <a:lnTo>
                  <a:pt x="1661" y="1155"/>
                </a:lnTo>
                <a:lnTo>
                  <a:pt x="1660" y="1103"/>
                </a:lnTo>
                <a:lnTo>
                  <a:pt x="1671" y="1027"/>
                </a:lnTo>
                <a:lnTo>
                  <a:pt x="1698" y="955"/>
                </a:lnTo>
                <a:lnTo>
                  <a:pt x="1747" y="870"/>
                </a:lnTo>
                <a:lnTo>
                  <a:pt x="1787" y="759"/>
                </a:lnTo>
                <a:lnTo>
                  <a:pt x="1772" y="709"/>
                </a:lnTo>
                <a:lnTo>
                  <a:pt x="1697" y="799"/>
                </a:lnTo>
                <a:lnTo>
                  <a:pt x="1695" y="850"/>
                </a:lnTo>
                <a:lnTo>
                  <a:pt x="1682" y="896"/>
                </a:lnTo>
                <a:lnTo>
                  <a:pt x="1643" y="904"/>
                </a:lnTo>
                <a:lnTo>
                  <a:pt x="1516" y="1025"/>
                </a:lnTo>
                <a:lnTo>
                  <a:pt x="1515" y="997"/>
                </a:lnTo>
                <a:lnTo>
                  <a:pt x="1554" y="909"/>
                </a:lnTo>
                <a:lnTo>
                  <a:pt x="1566" y="881"/>
                </a:lnTo>
                <a:lnTo>
                  <a:pt x="1604" y="850"/>
                </a:lnTo>
                <a:lnTo>
                  <a:pt x="1640" y="779"/>
                </a:lnTo>
                <a:lnTo>
                  <a:pt x="1621" y="779"/>
                </a:lnTo>
                <a:lnTo>
                  <a:pt x="1622" y="776"/>
                </a:lnTo>
                <a:lnTo>
                  <a:pt x="1579" y="743"/>
                </a:lnTo>
                <a:lnTo>
                  <a:pt x="1602" y="670"/>
                </a:lnTo>
                <a:lnTo>
                  <a:pt x="1594" y="656"/>
                </a:lnTo>
                <a:lnTo>
                  <a:pt x="1532" y="666"/>
                </a:lnTo>
                <a:lnTo>
                  <a:pt x="1534" y="633"/>
                </a:lnTo>
                <a:lnTo>
                  <a:pt x="1554" y="608"/>
                </a:lnTo>
                <a:lnTo>
                  <a:pt x="1545" y="578"/>
                </a:lnTo>
                <a:lnTo>
                  <a:pt x="1557" y="566"/>
                </a:lnTo>
                <a:lnTo>
                  <a:pt x="1545" y="540"/>
                </a:lnTo>
                <a:lnTo>
                  <a:pt x="1552" y="528"/>
                </a:lnTo>
                <a:lnTo>
                  <a:pt x="1521" y="495"/>
                </a:lnTo>
                <a:lnTo>
                  <a:pt x="1455" y="478"/>
                </a:lnTo>
                <a:lnTo>
                  <a:pt x="1465" y="447"/>
                </a:lnTo>
                <a:lnTo>
                  <a:pt x="1455" y="423"/>
                </a:lnTo>
                <a:lnTo>
                  <a:pt x="1331" y="387"/>
                </a:lnTo>
                <a:lnTo>
                  <a:pt x="1294" y="397"/>
                </a:lnTo>
                <a:lnTo>
                  <a:pt x="1234" y="383"/>
                </a:lnTo>
                <a:lnTo>
                  <a:pt x="1149" y="334"/>
                </a:lnTo>
                <a:lnTo>
                  <a:pt x="846" y="254"/>
                </a:lnTo>
                <a:lnTo>
                  <a:pt x="816" y="182"/>
                </a:lnTo>
                <a:lnTo>
                  <a:pt x="784" y="158"/>
                </a:lnTo>
                <a:lnTo>
                  <a:pt x="764" y="163"/>
                </a:lnTo>
                <a:lnTo>
                  <a:pt x="760" y="148"/>
                </a:lnTo>
                <a:lnTo>
                  <a:pt x="760" y="148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 rot="21220800">
            <a:off x="5397120" y="3342960"/>
            <a:ext cx="824040" cy="382680"/>
          </a:xfrm>
          <a:custGeom>
            <a:avLst/>
            <a:gdLst/>
            <a:ahLst/>
            <a:rect l="l" t="t" r="r" b="b"/>
            <a:pathLst>
              <a:path w="2581" h="1194">
                <a:moveTo>
                  <a:pt x="1505" y="1076"/>
                </a:moveTo>
                <a:lnTo>
                  <a:pt x="2015" y="1046"/>
                </a:lnTo>
                <a:lnTo>
                  <a:pt x="2205" y="1002"/>
                </a:lnTo>
                <a:lnTo>
                  <a:pt x="2225" y="954"/>
                </a:lnTo>
                <a:lnTo>
                  <a:pt x="2292" y="927"/>
                </a:lnTo>
                <a:lnTo>
                  <a:pt x="2296" y="891"/>
                </a:lnTo>
                <a:lnTo>
                  <a:pt x="2341" y="861"/>
                </a:lnTo>
                <a:lnTo>
                  <a:pt x="2342" y="826"/>
                </a:lnTo>
                <a:lnTo>
                  <a:pt x="2452" y="756"/>
                </a:lnTo>
                <a:lnTo>
                  <a:pt x="2581" y="626"/>
                </a:lnTo>
                <a:lnTo>
                  <a:pt x="2581" y="627"/>
                </a:lnTo>
                <a:lnTo>
                  <a:pt x="2522" y="620"/>
                </a:lnTo>
                <a:lnTo>
                  <a:pt x="2504" y="591"/>
                </a:lnTo>
                <a:lnTo>
                  <a:pt x="2463" y="575"/>
                </a:lnTo>
                <a:lnTo>
                  <a:pt x="2452" y="537"/>
                </a:lnTo>
                <a:lnTo>
                  <a:pt x="2388" y="470"/>
                </a:lnTo>
                <a:lnTo>
                  <a:pt x="2392" y="449"/>
                </a:lnTo>
                <a:lnTo>
                  <a:pt x="2327" y="376"/>
                </a:lnTo>
                <a:lnTo>
                  <a:pt x="2347" y="338"/>
                </a:lnTo>
                <a:lnTo>
                  <a:pt x="2336" y="264"/>
                </a:lnTo>
                <a:lnTo>
                  <a:pt x="2337" y="266"/>
                </a:lnTo>
                <a:lnTo>
                  <a:pt x="2293" y="214"/>
                </a:lnTo>
                <a:lnTo>
                  <a:pt x="2247" y="199"/>
                </a:lnTo>
                <a:lnTo>
                  <a:pt x="2219" y="129"/>
                </a:lnTo>
                <a:lnTo>
                  <a:pt x="2176" y="145"/>
                </a:lnTo>
                <a:lnTo>
                  <a:pt x="2140" y="192"/>
                </a:lnTo>
                <a:lnTo>
                  <a:pt x="2089" y="205"/>
                </a:lnTo>
                <a:lnTo>
                  <a:pt x="2014" y="163"/>
                </a:lnTo>
                <a:lnTo>
                  <a:pt x="1979" y="175"/>
                </a:lnTo>
                <a:lnTo>
                  <a:pt x="1968" y="199"/>
                </a:lnTo>
                <a:lnTo>
                  <a:pt x="1935" y="193"/>
                </a:lnTo>
                <a:lnTo>
                  <a:pt x="1889" y="145"/>
                </a:lnTo>
                <a:lnTo>
                  <a:pt x="1772" y="130"/>
                </a:lnTo>
                <a:lnTo>
                  <a:pt x="1737" y="49"/>
                </a:lnTo>
                <a:lnTo>
                  <a:pt x="1684" y="9"/>
                </a:lnTo>
                <a:lnTo>
                  <a:pt x="1631" y="28"/>
                </a:lnTo>
                <a:lnTo>
                  <a:pt x="1588" y="0"/>
                </a:lnTo>
                <a:lnTo>
                  <a:pt x="1561" y="23"/>
                </a:lnTo>
                <a:lnTo>
                  <a:pt x="1538" y="40"/>
                </a:lnTo>
                <a:lnTo>
                  <a:pt x="1561" y="74"/>
                </a:lnTo>
                <a:lnTo>
                  <a:pt x="1547" y="105"/>
                </a:lnTo>
                <a:lnTo>
                  <a:pt x="1577" y="113"/>
                </a:lnTo>
                <a:lnTo>
                  <a:pt x="1571" y="155"/>
                </a:lnTo>
                <a:lnTo>
                  <a:pt x="1512" y="162"/>
                </a:lnTo>
                <a:lnTo>
                  <a:pt x="1447" y="204"/>
                </a:lnTo>
                <a:lnTo>
                  <a:pt x="1412" y="180"/>
                </a:lnTo>
                <a:lnTo>
                  <a:pt x="1356" y="193"/>
                </a:lnTo>
                <a:lnTo>
                  <a:pt x="1369" y="273"/>
                </a:lnTo>
                <a:lnTo>
                  <a:pt x="1306" y="316"/>
                </a:lnTo>
                <a:lnTo>
                  <a:pt x="1285" y="381"/>
                </a:lnTo>
                <a:lnTo>
                  <a:pt x="1234" y="393"/>
                </a:lnTo>
                <a:lnTo>
                  <a:pt x="1211" y="436"/>
                </a:lnTo>
                <a:lnTo>
                  <a:pt x="1206" y="497"/>
                </a:lnTo>
                <a:lnTo>
                  <a:pt x="1165" y="532"/>
                </a:lnTo>
                <a:lnTo>
                  <a:pt x="1087" y="494"/>
                </a:lnTo>
                <a:lnTo>
                  <a:pt x="1080" y="459"/>
                </a:lnTo>
                <a:lnTo>
                  <a:pt x="1049" y="436"/>
                </a:lnTo>
                <a:lnTo>
                  <a:pt x="1064" y="462"/>
                </a:lnTo>
                <a:lnTo>
                  <a:pt x="1019" y="466"/>
                </a:lnTo>
                <a:lnTo>
                  <a:pt x="1029" y="492"/>
                </a:lnTo>
                <a:lnTo>
                  <a:pt x="1001" y="507"/>
                </a:lnTo>
                <a:lnTo>
                  <a:pt x="1004" y="551"/>
                </a:lnTo>
                <a:lnTo>
                  <a:pt x="979" y="559"/>
                </a:lnTo>
                <a:lnTo>
                  <a:pt x="966" y="591"/>
                </a:lnTo>
                <a:lnTo>
                  <a:pt x="958" y="566"/>
                </a:lnTo>
                <a:lnTo>
                  <a:pt x="926" y="570"/>
                </a:lnTo>
                <a:lnTo>
                  <a:pt x="896" y="531"/>
                </a:lnTo>
                <a:lnTo>
                  <a:pt x="830" y="566"/>
                </a:lnTo>
                <a:lnTo>
                  <a:pt x="800" y="622"/>
                </a:lnTo>
                <a:lnTo>
                  <a:pt x="699" y="559"/>
                </a:lnTo>
                <a:lnTo>
                  <a:pt x="645" y="572"/>
                </a:lnTo>
                <a:lnTo>
                  <a:pt x="635" y="546"/>
                </a:lnTo>
                <a:lnTo>
                  <a:pt x="636" y="596"/>
                </a:lnTo>
                <a:lnTo>
                  <a:pt x="615" y="611"/>
                </a:lnTo>
                <a:lnTo>
                  <a:pt x="602" y="577"/>
                </a:lnTo>
                <a:lnTo>
                  <a:pt x="564" y="591"/>
                </a:lnTo>
                <a:lnTo>
                  <a:pt x="533" y="569"/>
                </a:lnTo>
                <a:lnTo>
                  <a:pt x="518" y="579"/>
                </a:lnTo>
                <a:lnTo>
                  <a:pt x="529" y="616"/>
                </a:lnTo>
                <a:lnTo>
                  <a:pt x="510" y="635"/>
                </a:lnTo>
                <a:lnTo>
                  <a:pt x="480" y="621"/>
                </a:lnTo>
                <a:lnTo>
                  <a:pt x="444" y="686"/>
                </a:lnTo>
                <a:lnTo>
                  <a:pt x="470" y="762"/>
                </a:lnTo>
                <a:lnTo>
                  <a:pt x="333" y="805"/>
                </a:lnTo>
                <a:lnTo>
                  <a:pt x="323" y="852"/>
                </a:lnTo>
                <a:lnTo>
                  <a:pt x="354" y="908"/>
                </a:lnTo>
                <a:lnTo>
                  <a:pt x="318" y="947"/>
                </a:lnTo>
                <a:lnTo>
                  <a:pt x="157" y="881"/>
                </a:lnTo>
                <a:lnTo>
                  <a:pt x="94" y="946"/>
                </a:lnTo>
                <a:lnTo>
                  <a:pt x="109" y="984"/>
                </a:lnTo>
                <a:lnTo>
                  <a:pt x="114" y="991"/>
                </a:lnTo>
                <a:lnTo>
                  <a:pt x="111" y="1076"/>
                </a:lnTo>
                <a:lnTo>
                  <a:pt x="71" y="1164"/>
                </a:lnTo>
                <a:lnTo>
                  <a:pt x="25" y="1141"/>
                </a:lnTo>
                <a:lnTo>
                  <a:pt x="0" y="1194"/>
                </a:lnTo>
                <a:lnTo>
                  <a:pt x="493" y="1188"/>
                </a:lnTo>
                <a:lnTo>
                  <a:pt x="479" y="1106"/>
                </a:lnTo>
                <a:lnTo>
                  <a:pt x="556" y="1111"/>
                </a:lnTo>
                <a:lnTo>
                  <a:pt x="562" y="1126"/>
                </a:lnTo>
                <a:lnTo>
                  <a:pt x="1006" y="1113"/>
                </a:lnTo>
                <a:lnTo>
                  <a:pt x="1023" y="1096"/>
                </a:lnTo>
                <a:lnTo>
                  <a:pt x="1505" y="1076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 rot="21220800">
            <a:off x="5397120" y="3342960"/>
            <a:ext cx="824040" cy="382680"/>
          </a:xfrm>
          <a:custGeom>
            <a:avLst/>
            <a:gdLst/>
            <a:ahLst/>
            <a:rect l="l" t="t" r="r" b="b"/>
            <a:pathLst>
              <a:path w="2581" h="1194">
                <a:moveTo>
                  <a:pt x="1505" y="1076"/>
                </a:moveTo>
                <a:lnTo>
                  <a:pt x="2015" y="1046"/>
                </a:lnTo>
                <a:lnTo>
                  <a:pt x="2205" y="1002"/>
                </a:lnTo>
                <a:lnTo>
                  <a:pt x="2225" y="954"/>
                </a:lnTo>
                <a:lnTo>
                  <a:pt x="2292" y="927"/>
                </a:lnTo>
                <a:lnTo>
                  <a:pt x="2296" y="891"/>
                </a:lnTo>
                <a:lnTo>
                  <a:pt x="2341" y="861"/>
                </a:lnTo>
                <a:lnTo>
                  <a:pt x="2342" y="826"/>
                </a:lnTo>
                <a:lnTo>
                  <a:pt x="2452" y="756"/>
                </a:lnTo>
                <a:lnTo>
                  <a:pt x="2581" y="626"/>
                </a:lnTo>
                <a:lnTo>
                  <a:pt x="2581" y="627"/>
                </a:lnTo>
                <a:lnTo>
                  <a:pt x="2522" y="620"/>
                </a:lnTo>
                <a:lnTo>
                  <a:pt x="2504" y="591"/>
                </a:lnTo>
                <a:lnTo>
                  <a:pt x="2463" y="575"/>
                </a:lnTo>
                <a:lnTo>
                  <a:pt x="2452" y="537"/>
                </a:lnTo>
                <a:lnTo>
                  <a:pt x="2388" y="470"/>
                </a:lnTo>
                <a:lnTo>
                  <a:pt x="2392" y="449"/>
                </a:lnTo>
                <a:lnTo>
                  <a:pt x="2327" y="376"/>
                </a:lnTo>
                <a:lnTo>
                  <a:pt x="2347" y="338"/>
                </a:lnTo>
                <a:lnTo>
                  <a:pt x="2336" y="264"/>
                </a:lnTo>
                <a:lnTo>
                  <a:pt x="2337" y="266"/>
                </a:lnTo>
                <a:lnTo>
                  <a:pt x="2293" y="214"/>
                </a:lnTo>
                <a:lnTo>
                  <a:pt x="2247" y="199"/>
                </a:lnTo>
                <a:lnTo>
                  <a:pt x="2219" y="129"/>
                </a:lnTo>
                <a:lnTo>
                  <a:pt x="2176" y="145"/>
                </a:lnTo>
                <a:lnTo>
                  <a:pt x="2140" y="192"/>
                </a:lnTo>
                <a:lnTo>
                  <a:pt x="2089" y="205"/>
                </a:lnTo>
                <a:lnTo>
                  <a:pt x="2014" y="163"/>
                </a:lnTo>
                <a:lnTo>
                  <a:pt x="1979" y="175"/>
                </a:lnTo>
                <a:lnTo>
                  <a:pt x="1968" y="199"/>
                </a:lnTo>
                <a:lnTo>
                  <a:pt x="1935" y="193"/>
                </a:lnTo>
                <a:lnTo>
                  <a:pt x="1889" y="145"/>
                </a:lnTo>
                <a:lnTo>
                  <a:pt x="1772" y="130"/>
                </a:lnTo>
                <a:lnTo>
                  <a:pt x="1737" y="49"/>
                </a:lnTo>
                <a:lnTo>
                  <a:pt x="1684" y="9"/>
                </a:lnTo>
                <a:lnTo>
                  <a:pt x="1631" y="28"/>
                </a:lnTo>
                <a:lnTo>
                  <a:pt x="1588" y="0"/>
                </a:lnTo>
                <a:lnTo>
                  <a:pt x="1561" y="23"/>
                </a:lnTo>
                <a:lnTo>
                  <a:pt x="1538" y="40"/>
                </a:lnTo>
                <a:lnTo>
                  <a:pt x="1561" y="74"/>
                </a:lnTo>
                <a:lnTo>
                  <a:pt x="1547" y="105"/>
                </a:lnTo>
                <a:lnTo>
                  <a:pt x="1577" y="113"/>
                </a:lnTo>
                <a:lnTo>
                  <a:pt x="1571" y="155"/>
                </a:lnTo>
                <a:lnTo>
                  <a:pt x="1512" y="162"/>
                </a:lnTo>
                <a:lnTo>
                  <a:pt x="1447" y="204"/>
                </a:lnTo>
                <a:lnTo>
                  <a:pt x="1412" y="180"/>
                </a:lnTo>
                <a:lnTo>
                  <a:pt x="1356" y="193"/>
                </a:lnTo>
                <a:lnTo>
                  <a:pt x="1369" y="273"/>
                </a:lnTo>
                <a:lnTo>
                  <a:pt x="1306" y="316"/>
                </a:lnTo>
                <a:lnTo>
                  <a:pt x="1285" y="381"/>
                </a:lnTo>
                <a:lnTo>
                  <a:pt x="1234" y="393"/>
                </a:lnTo>
                <a:lnTo>
                  <a:pt x="1211" y="436"/>
                </a:lnTo>
                <a:lnTo>
                  <a:pt x="1206" y="497"/>
                </a:lnTo>
                <a:lnTo>
                  <a:pt x="1165" y="532"/>
                </a:lnTo>
                <a:lnTo>
                  <a:pt x="1087" y="494"/>
                </a:lnTo>
                <a:lnTo>
                  <a:pt x="1080" y="459"/>
                </a:lnTo>
                <a:lnTo>
                  <a:pt x="1049" y="436"/>
                </a:lnTo>
                <a:lnTo>
                  <a:pt x="1064" y="462"/>
                </a:lnTo>
                <a:lnTo>
                  <a:pt x="1019" y="466"/>
                </a:lnTo>
                <a:lnTo>
                  <a:pt x="1029" y="492"/>
                </a:lnTo>
                <a:lnTo>
                  <a:pt x="1001" y="507"/>
                </a:lnTo>
                <a:lnTo>
                  <a:pt x="1004" y="551"/>
                </a:lnTo>
                <a:lnTo>
                  <a:pt x="979" y="559"/>
                </a:lnTo>
                <a:lnTo>
                  <a:pt x="966" y="591"/>
                </a:lnTo>
                <a:lnTo>
                  <a:pt x="958" y="566"/>
                </a:lnTo>
                <a:lnTo>
                  <a:pt x="926" y="570"/>
                </a:lnTo>
                <a:lnTo>
                  <a:pt x="896" y="531"/>
                </a:lnTo>
                <a:lnTo>
                  <a:pt x="830" y="566"/>
                </a:lnTo>
                <a:lnTo>
                  <a:pt x="800" y="622"/>
                </a:lnTo>
                <a:lnTo>
                  <a:pt x="699" y="559"/>
                </a:lnTo>
                <a:lnTo>
                  <a:pt x="645" y="572"/>
                </a:lnTo>
                <a:lnTo>
                  <a:pt x="635" y="546"/>
                </a:lnTo>
                <a:lnTo>
                  <a:pt x="636" y="596"/>
                </a:lnTo>
                <a:lnTo>
                  <a:pt x="615" y="611"/>
                </a:lnTo>
                <a:lnTo>
                  <a:pt x="602" y="577"/>
                </a:lnTo>
                <a:lnTo>
                  <a:pt x="564" y="591"/>
                </a:lnTo>
                <a:lnTo>
                  <a:pt x="533" y="569"/>
                </a:lnTo>
                <a:lnTo>
                  <a:pt x="518" y="579"/>
                </a:lnTo>
                <a:lnTo>
                  <a:pt x="529" y="616"/>
                </a:lnTo>
                <a:lnTo>
                  <a:pt x="510" y="635"/>
                </a:lnTo>
                <a:lnTo>
                  <a:pt x="480" y="621"/>
                </a:lnTo>
                <a:lnTo>
                  <a:pt x="444" y="686"/>
                </a:lnTo>
                <a:lnTo>
                  <a:pt x="470" y="762"/>
                </a:lnTo>
                <a:lnTo>
                  <a:pt x="333" y="805"/>
                </a:lnTo>
                <a:lnTo>
                  <a:pt x="323" y="852"/>
                </a:lnTo>
                <a:lnTo>
                  <a:pt x="354" y="908"/>
                </a:lnTo>
                <a:lnTo>
                  <a:pt x="318" y="947"/>
                </a:lnTo>
                <a:lnTo>
                  <a:pt x="157" y="881"/>
                </a:lnTo>
                <a:lnTo>
                  <a:pt x="94" y="946"/>
                </a:lnTo>
                <a:lnTo>
                  <a:pt x="109" y="984"/>
                </a:lnTo>
                <a:lnTo>
                  <a:pt x="114" y="991"/>
                </a:lnTo>
                <a:lnTo>
                  <a:pt x="111" y="1076"/>
                </a:lnTo>
                <a:lnTo>
                  <a:pt x="71" y="1164"/>
                </a:lnTo>
                <a:lnTo>
                  <a:pt x="25" y="1141"/>
                </a:lnTo>
                <a:lnTo>
                  <a:pt x="0" y="1194"/>
                </a:lnTo>
                <a:lnTo>
                  <a:pt x="493" y="1188"/>
                </a:lnTo>
                <a:lnTo>
                  <a:pt x="479" y="1106"/>
                </a:lnTo>
                <a:lnTo>
                  <a:pt x="556" y="1111"/>
                </a:lnTo>
                <a:lnTo>
                  <a:pt x="562" y="1126"/>
                </a:lnTo>
                <a:lnTo>
                  <a:pt x="1006" y="1113"/>
                </a:lnTo>
                <a:lnTo>
                  <a:pt x="1023" y="1096"/>
                </a:lnTo>
                <a:lnTo>
                  <a:pt x="1505" y="1076"/>
                </a:lnTo>
                <a:lnTo>
                  <a:pt x="1505" y="1076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 rot="21220800">
            <a:off x="5327640" y="3660480"/>
            <a:ext cx="966960" cy="269640"/>
          </a:xfrm>
          <a:custGeom>
            <a:avLst/>
            <a:gdLst/>
            <a:ahLst/>
            <a:rect l="l" t="t" r="r" b="b"/>
            <a:pathLst>
              <a:path w="3025" h="845">
                <a:moveTo>
                  <a:pt x="3025" y="0"/>
                </a:moveTo>
                <a:lnTo>
                  <a:pt x="2320" y="55"/>
                </a:lnTo>
                <a:lnTo>
                  <a:pt x="1810" y="85"/>
                </a:lnTo>
                <a:lnTo>
                  <a:pt x="1328" y="105"/>
                </a:lnTo>
                <a:lnTo>
                  <a:pt x="1311" y="122"/>
                </a:lnTo>
                <a:lnTo>
                  <a:pt x="867" y="135"/>
                </a:lnTo>
                <a:lnTo>
                  <a:pt x="861" y="120"/>
                </a:lnTo>
                <a:lnTo>
                  <a:pt x="784" y="115"/>
                </a:lnTo>
                <a:lnTo>
                  <a:pt x="798" y="197"/>
                </a:lnTo>
                <a:lnTo>
                  <a:pt x="305" y="203"/>
                </a:lnTo>
                <a:lnTo>
                  <a:pt x="293" y="224"/>
                </a:lnTo>
                <a:lnTo>
                  <a:pt x="286" y="178"/>
                </a:lnTo>
                <a:lnTo>
                  <a:pt x="261" y="182"/>
                </a:lnTo>
                <a:lnTo>
                  <a:pt x="277" y="258"/>
                </a:lnTo>
                <a:lnTo>
                  <a:pt x="242" y="277"/>
                </a:lnTo>
                <a:lnTo>
                  <a:pt x="265" y="309"/>
                </a:lnTo>
                <a:lnTo>
                  <a:pt x="220" y="316"/>
                </a:lnTo>
                <a:lnTo>
                  <a:pt x="250" y="362"/>
                </a:lnTo>
                <a:lnTo>
                  <a:pt x="206" y="419"/>
                </a:lnTo>
                <a:lnTo>
                  <a:pt x="230" y="462"/>
                </a:lnTo>
                <a:lnTo>
                  <a:pt x="190" y="469"/>
                </a:lnTo>
                <a:lnTo>
                  <a:pt x="211" y="488"/>
                </a:lnTo>
                <a:lnTo>
                  <a:pt x="201" y="502"/>
                </a:lnTo>
                <a:lnTo>
                  <a:pt x="130" y="538"/>
                </a:lnTo>
                <a:lnTo>
                  <a:pt x="147" y="578"/>
                </a:lnTo>
                <a:lnTo>
                  <a:pt x="127" y="594"/>
                </a:lnTo>
                <a:lnTo>
                  <a:pt x="140" y="624"/>
                </a:lnTo>
                <a:lnTo>
                  <a:pt x="107" y="630"/>
                </a:lnTo>
                <a:lnTo>
                  <a:pt x="69" y="703"/>
                </a:lnTo>
                <a:lnTo>
                  <a:pt x="78" y="796"/>
                </a:lnTo>
                <a:lnTo>
                  <a:pt x="48" y="799"/>
                </a:lnTo>
                <a:lnTo>
                  <a:pt x="36" y="830"/>
                </a:lnTo>
                <a:lnTo>
                  <a:pt x="0" y="845"/>
                </a:lnTo>
                <a:lnTo>
                  <a:pt x="348" y="845"/>
                </a:lnTo>
                <a:lnTo>
                  <a:pt x="758" y="841"/>
                </a:lnTo>
                <a:lnTo>
                  <a:pt x="1216" y="830"/>
                </a:lnTo>
                <a:lnTo>
                  <a:pt x="1674" y="813"/>
                </a:lnTo>
                <a:lnTo>
                  <a:pt x="2138" y="789"/>
                </a:lnTo>
                <a:lnTo>
                  <a:pt x="2143" y="695"/>
                </a:lnTo>
                <a:lnTo>
                  <a:pt x="2162" y="676"/>
                </a:lnTo>
                <a:lnTo>
                  <a:pt x="2218" y="675"/>
                </a:lnTo>
                <a:lnTo>
                  <a:pt x="2238" y="605"/>
                </a:lnTo>
                <a:lnTo>
                  <a:pt x="2280" y="562"/>
                </a:lnTo>
                <a:lnTo>
                  <a:pt x="2330" y="539"/>
                </a:lnTo>
                <a:lnTo>
                  <a:pt x="2418" y="530"/>
                </a:lnTo>
                <a:lnTo>
                  <a:pt x="2529" y="439"/>
                </a:lnTo>
                <a:lnTo>
                  <a:pt x="2590" y="425"/>
                </a:lnTo>
                <a:lnTo>
                  <a:pt x="2615" y="379"/>
                </a:lnTo>
                <a:lnTo>
                  <a:pt x="2613" y="351"/>
                </a:lnTo>
                <a:lnTo>
                  <a:pt x="2650" y="357"/>
                </a:lnTo>
                <a:lnTo>
                  <a:pt x="2661" y="324"/>
                </a:lnTo>
                <a:lnTo>
                  <a:pt x="2707" y="294"/>
                </a:lnTo>
                <a:lnTo>
                  <a:pt x="2734" y="337"/>
                </a:lnTo>
                <a:lnTo>
                  <a:pt x="2823" y="253"/>
                </a:lnTo>
                <a:lnTo>
                  <a:pt x="2853" y="241"/>
                </a:lnTo>
                <a:lnTo>
                  <a:pt x="2900" y="262"/>
                </a:lnTo>
                <a:lnTo>
                  <a:pt x="2952" y="168"/>
                </a:lnTo>
                <a:lnTo>
                  <a:pt x="2984" y="142"/>
                </a:lnTo>
                <a:lnTo>
                  <a:pt x="3019" y="146"/>
                </a:lnTo>
                <a:lnTo>
                  <a:pt x="3004" y="121"/>
                </a:lnTo>
                <a:lnTo>
                  <a:pt x="3019" y="82"/>
                </a:lnTo>
                <a:lnTo>
                  <a:pt x="3010" y="63"/>
                </a:lnTo>
                <a:lnTo>
                  <a:pt x="3025" y="0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 rot="21220800">
            <a:off x="5327640" y="3660480"/>
            <a:ext cx="966960" cy="269640"/>
          </a:xfrm>
          <a:custGeom>
            <a:avLst/>
            <a:gdLst/>
            <a:ahLst/>
            <a:rect l="l" t="t" r="r" b="b"/>
            <a:pathLst>
              <a:path w="3025" h="845">
                <a:moveTo>
                  <a:pt x="3025" y="0"/>
                </a:moveTo>
                <a:lnTo>
                  <a:pt x="2320" y="55"/>
                </a:lnTo>
                <a:lnTo>
                  <a:pt x="1810" y="85"/>
                </a:lnTo>
                <a:lnTo>
                  <a:pt x="1328" y="105"/>
                </a:lnTo>
                <a:lnTo>
                  <a:pt x="1311" y="122"/>
                </a:lnTo>
                <a:lnTo>
                  <a:pt x="867" y="135"/>
                </a:lnTo>
                <a:lnTo>
                  <a:pt x="861" y="120"/>
                </a:lnTo>
                <a:lnTo>
                  <a:pt x="784" y="115"/>
                </a:lnTo>
                <a:lnTo>
                  <a:pt x="798" y="197"/>
                </a:lnTo>
                <a:lnTo>
                  <a:pt x="305" y="203"/>
                </a:lnTo>
                <a:lnTo>
                  <a:pt x="293" y="224"/>
                </a:lnTo>
                <a:lnTo>
                  <a:pt x="286" y="178"/>
                </a:lnTo>
                <a:lnTo>
                  <a:pt x="261" y="182"/>
                </a:lnTo>
                <a:lnTo>
                  <a:pt x="277" y="258"/>
                </a:lnTo>
                <a:lnTo>
                  <a:pt x="242" y="277"/>
                </a:lnTo>
                <a:lnTo>
                  <a:pt x="265" y="309"/>
                </a:lnTo>
                <a:lnTo>
                  <a:pt x="220" y="316"/>
                </a:lnTo>
                <a:lnTo>
                  <a:pt x="250" y="362"/>
                </a:lnTo>
                <a:lnTo>
                  <a:pt x="206" y="419"/>
                </a:lnTo>
                <a:lnTo>
                  <a:pt x="230" y="462"/>
                </a:lnTo>
                <a:lnTo>
                  <a:pt x="190" y="469"/>
                </a:lnTo>
                <a:lnTo>
                  <a:pt x="211" y="488"/>
                </a:lnTo>
                <a:lnTo>
                  <a:pt x="201" y="502"/>
                </a:lnTo>
                <a:lnTo>
                  <a:pt x="130" y="538"/>
                </a:lnTo>
                <a:lnTo>
                  <a:pt x="147" y="578"/>
                </a:lnTo>
                <a:lnTo>
                  <a:pt x="127" y="594"/>
                </a:lnTo>
                <a:lnTo>
                  <a:pt x="140" y="624"/>
                </a:lnTo>
                <a:lnTo>
                  <a:pt x="107" y="630"/>
                </a:lnTo>
                <a:lnTo>
                  <a:pt x="69" y="703"/>
                </a:lnTo>
                <a:lnTo>
                  <a:pt x="78" y="796"/>
                </a:lnTo>
                <a:lnTo>
                  <a:pt x="48" y="799"/>
                </a:lnTo>
                <a:lnTo>
                  <a:pt x="36" y="830"/>
                </a:lnTo>
                <a:lnTo>
                  <a:pt x="0" y="845"/>
                </a:lnTo>
                <a:lnTo>
                  <a:pt x="348" y="845"/>
                </a:lnTo>
                <a:lnTo>
                  <a:pt x="758" y="841"/>
                </a:lnTo>
                <a:lnTo>
                  <a:pt x="1216" y="830"/>
                </a:lnTo>
                <a:lnTo>
                  <a:pt x="1674" y="813"/>
                </a:lnTo>
                <a:lnTo>
                  <a:pt x="2138" y="789"/>
                </a:lnTo>
                <a:lnTo>
                  <a:pt x="2143" y="695"/>
                </a:lnTo>
                <a:lnTo>
                  <a:pt x="2162" y="676"/>
                </a:lnTo>
                <a:lnTo>
                  <a:pt x="2218" y="675"/>
                </a:lnTo>
                <a:lnTo>
                  <a:pt x="2238" y="605"/>
                </a:lnTo>
                <a:lnTo>
                  <a:pt x="2280" y="562"/>
                </a:lnTo>
                <a:lnTo>
                  <a:pt x="2330" y="539"/>
                </a:lnTo>
                <a:lnTo>
                  <a:pt x="2418" y="530"/>
                </a:lnTo>
                <a:lnTo>
                  <a:pt x="2529" y="439"/>
                </a:lnTo>
                <a:lnTo>
                  <a:pt x="2590" y="425"/>
                </a:lnTo>
                <a:lnTo>
                  <a:pt x="2615" y="379"/>
                </a:lnTo>
                <a:lnTo>
                  <a:pt x="2613" y="351"/>
                </a:lnTo>
                <a:lnTo>
                  <a:pt x="2650" y="357"/>
                </a:lnTo>
                <a:lnTo>
                  <a:pt x="2661" y="324"/>
                </a:lnTo>
                <a:lnTo>
                  <a:pt x="2707" y="294"/>
                </a:lnTo>
                <a:lnTo>
                  <a:pt x="2734" y="337"/>
                </a:lnTo>
                <a:lnTo>
                  <a:pt x="2823" y="253"/>
                </a:lnTo>
                <a:lnTo>
                  <a:pt x="2853" y="241"/>
                </a:lnTo>
                <a:lnTo>
                  <a:pt x="2900" y="262"/>
                </a:lnTo>
                <a:lnTo>
                  <a:pt x="2952" y="168"/>
                </a:lnTo>
                <a:lnTo>
                  <a:pt x="2984" y="142"/>
                </a:lnTo>
                <a:lnTo>
                  <a:pt x="3019" y="146"/>
                </a:lnTo>
                <a:lnTo>
                  <a:pt x="3004" y="121"/>
                </a:lnTo>
                <a:lnTo>
                  <a:pt x="3019" y="82"/>
                </a:lnTo>
                <a:lnTo>
                  <a:pt x="3010" y="63"/>
                </a:lnTo>
                <a:lnTo>
                  <a:pt x="3025" y="0"/>
                </a:lnTo>
                <a:lnTo>
                  <a:pt x="302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 rot="21220800">
            <a:off x="6006960" y="3507840"/>
            <a:ext cx="971640" cy="435240"/>
          </a:xfrm>
          <a:custGeom>
            <a:avLst/>
            <a:gdLst/>
            <a:ahLst/>
            <a:rect l="l" t="t" r="r" b="b"/>
            <a:pathLst>
              <a:path w="3035" h="1359">
                <a:moveTo>
                  <a:pt x="2636" y="42"/>
                </a:moveTo>
                <a:lnTo>
                  <a:pt x="2361" y="80"/>
                </a:lnTo>
                <a:lnTo>
                  <a:pt x="2025" y="123"/>
                </a:lnTo>
                <a:lnTo>
                  <a:pt x="1707" y="162"/>
                </a:lnTo>
                <a:lnTo>
                  <a:pt x="1416" y="193"/>
                </a:lnTo>
                <a:lnTo>
                  <a:pt x="1108" y="224"/>
                </a:lnTo>
                <a:lnTo>
                  <a:pt x="887" y="243"/>
                </a:lnTo>
                <a:lnTo>
                  <a:pt x="872" y="306"/>
                </a:lnTo>
                <a:lnTo>
                  <a:pt x="881" y="325"/>
                </a:lnTo>
                <a:lnTo>
                  <a:pt x="866" y="364"/>
                </a:lnTo>
                <a:lnTo>
                  <a:pt x="881" y="389"/>
                </a:lnTo>
                <a:lnTo>
                  <a:pt x="846" y="385"/>
                </a:lnTo>
                <a:lnTo>
                  <a:pt x="814" y="411"/>
                </a:lnTo>
                <a:lnTo>
                  <a:pt x="762" y="505"/>
                </a:lnTo>
                <a:lnTo>
                  <a:pt x="715" y="484"/>
                </a:lnTo>
                <a:lnTo>
                  <a:pt x="685" y="496"/>
                </a:lnTo>
                <a:lnTo>
                  <a:pt x="596" y="580"/>
                </a:lnTo>
                <a:lnTo>
                  <a:pt x="569" y="537"/>
                </a:lnTo>
                <a:lnTo>
                  <a:pt x="523" y="567"/>
                </a:lnTo>
                <a:lnTo>
                  <a:pt x="512" y="600"/>
                </a:lnTo>
                <a:lnTo>
                  <a:pt x="475" y="594"/>
                </a:lnTo>
                <a:lnTo>
                  <a:pt x="477" y="622"/>
                </a:lnTo>
                <a:lnTo>
                  <a:pt x="452" y="668"/>
                </a:lnTo>
                <a:lnTo>
                  <a:pt x="391" y="682"/>
                </a:lnTo>
                <a:lnTo>
                  <a:pt x="280" y="773"/>
                </a:lnTo>
                <a:lnTo>
                  <a:pt x="192" y="782"/>
                </a:lnTo>
                <a:lnTo>
                  <a:pt x="142" y="805"/>
                </a:lnTo>
                <a:lnTo>
                  <a:pt x="100" y="848"/>
                </a:lnTo>
                <a:lnTo>
                  <a:pt x="80" y="918"/>
                </a:lnTo>
                <a:lnTo>
                  <a:pt x="24" y="919"/>
                </a:lnTo>
                <a:lnTo>
                  <a:pt x="5" y="938"/>
                </a:lnTo>
                <a:lnTo>
                  <a:pt x="0" y="1032"/>
                </a:lnTo>
                <a:lnTo>
                  <a:pt x="437" y="1004"/>
                </a:lnTo>
                <a:lnTo>
                  <a:pt x="548" y="963"/>
                </a:lnTo>
                <a:lnTo>
                  <a:pt x="558" y="972"/>
                </a:lnTo>
                <a:lnTo>
                  <a:pt x="583" y="944"/>
                </a:lnTo>
                <a:lnTo>
                  <a:pt x="668" y="918"/>
                </a:lnTo>
                <a:lnTo>
                  <a:pt x="681" y="896"/>
                </a:lnTo>
                <a:lnTo>
                  <a:pt x="1057" y="888"/>
                </a:lnTo>
                <a:lnTo>
                  <a:pt x="1158" y="887"/>
                </a:lnTo>
                <a:lnTo>
                  <a:pt x="1169" y="928"/>
                </a:lnTo>
                <a:lnTo>
                  <a:pt x="1202" y="898"/>
                </a:lnTo>
                <a:lnTo>
                  <a:pt x="1262" y="964"/>
                </a:lnTo>
                <a:lnTo>
                  <a:pt x="1265" y="1024"/>
                </a:lnTo>
                <a:lnTo>
                  <a:pt x="1665" y="986"/>
                </a:lnTo>
                <a:lnTo>
                  <a:pt x="2113" y="1359"/>
                </a:lnTo>
                <a:lnTo>
                  <a:pt x="2148" y="1343"/>
                </a:lnTo>
                <a:lnTo>
                  <a:pt x="2260" y="1315"/>
                </a:lnTo>
                <a:lnTo>
                  <a:pt x="2376" y="1243"/>
                </a:lnTo>
                <a:lnTo>
                  <a:pt x="2382" y="1203"/>
                </a:lnTo>
                <a:lnTo>
                  <a:pt x="2395" y="1175"/>
                </a:lnTo>
                <a:lnTo>
                  <a:pt x="2427" y="1138"/>
                </a:lnTo>
                <a:lnTo>
                  <a:pt x="2456" y="1078"/>
                </a:lnTo>
                <a:lnTo>
                  <a:pt x="2503" y="1034"/>
                </a:lnTo>
                <a:lnTo>
                  <a:pt x="2616" y="958"/>
                </a:lnTo>
                <a:lnTo>
                  <a:pt x="2751" y="933"/>
                </a:lnTo>
                <a:lnTo>
                  <a:pt x="2840" y="857"/>
                </a:lnTo>
                <a:lnTo>
                  <a:pt x="2847" y="817"/>
                </a:lnTo>
                <a:lnTo>
                  <a:pt x="2839" y="771"/>
                </a:lnTo>
                <a:lnTo>
                  <a:pt x="2782" y="768"/>
                </a:lnTo>
                <a:lnTo>
                  <a:pt x="2751" y="786"/>
                </a:lnTo>
                <a:lnTo>
                  <a:pt x="2747" y="801"/>
                </a:lnTo>
                <a:lnTo>
                  <a:pt x="2742" y="785"/>
                </a:lnTo>
                <a:lnTo>
                  <a:pt x="2741" y="748"/>
                </a:lnTo>
                <a:lnTo>
                  <a:pt x="2767" y="715"/>
                </a:lnTo>
                <a:lnTo>
                  <a:pt x="2774" y="686"/>
                </a:lnTo>
                <a:lnTo>
                  <a:pt x="2802" y="652"/>
                </a:lnTo>
                <a:lnTo>
                  <a:pt x="2774" y="629"/>
                </a:lnTo>
                <a:lnTo>
                  <a:pt x="2667" y="600"/>
                </a:lnTo>
                <a:lnTo>
                  <a:pt x="2748" y="590"/>
                </a:lnTo>
                <a:lnTo>
                  <a:pt x="2784" y="547"/>
                </a:lnTo>
                <a:lnTo>
                  <a:pt x="2805" y="589"/>
                </a:lnTo>
                <a:lnTo>
                  <a:pt x="2832" y="587"/>
                </a:lnTo>
                <a:lnTo>
                  <a:pt x="2855" y="614"/>
                </a:lnTo>
                <a:lnTo>
                  <a:pt x="2920" y="602"/>
                </a:lnTo>
                <a:lnTo>
                  <a:pt x="2955" y="576"/>
                </a:lnTo>
                <a:lnTo>
                  <a:pt x="3004" y="489"/>
                </a:lnTo>
                <a:lnTo>
                  <a:pt x="3035" y="460"/>
                </a:lnTo>
                <a:lnTo>
                  <a:pt x="3028" y="403"/>
                </a:lnTo>
                <a:lnTo>
                  <a:pt x="3014" y="361"/>
                </a:lnTo>
                <a:lnTo>
                  <a:pt x="2981" y="324"/>
                </a:lnTo>
                <a:lnTo>
                  <a:pt x="2955" y="365"/>
                </a:lnTo>
                <a:lnTo>
                  <a:pt x="2933" y="436"/>
                </a:lnTo>
                <a:lnTo>
                  <a:pt x="2927" y="437"/>
                </a:lnTo>
                <a:lnTo>
                  <a:pt x="2912" y="412"/>
                </a:lnTo>
                <a:lnTo>
                  <a:pt x="2892" y="331"/>
                </a:lnTo>
                <a:lnTo>
                  <a:pt x="2737" y="381"/>
                </a:lnTo>
                <a:lnTo>
                  <a:pt x="2696" y="379"/>
                </a:lnTo>
                <a:lnTo>
                  <a:pt x="2679" y="329"/>
                </a:lnTo>
                <a:lnTo>
                  <a:pt x="2667" y="234"/>
                </a:lnTo>
                <a:lnTo>
                  <a:pt x="2678" y="215"/>
                </a:lnTo>
                <a:lnTo>
                  <a:pt x="2709" y="301"/>
                </a:lnTo>
                <a:lnTo>
                  <a:pt x="2734" y="316"/>
                </a:lnTo>
                <a:lnTo>
                  <a:pt x="2769" y="311"/>
                </a:lnTo>
                <a:lnTo>
                  <a:pt x="2853" y="243"/>
                </a:lnTo>
                <a:lnTo>
                  <a:pt x="2878" y="241"/>
                </a:lnTo>
                <a:lnTo>
                  <a:pt x="2877" y="216"/>
                </a:lnTo>
                <a:lnTo>
                  <a:pt x="2918" y="225"/>
                </a:lnTo>
                <a:lnTo>
                  <a:pt x="2954" y="221"/>
                </a:lnTo>
                <a:lnTo>
                  <a:pt x="2983" y="266"/>
                </a:lnTo>
                <a:lnTo>
                  <a:pt x="2983" y="261"/>
                </a:lnTo>
                <a:lnTo>
                  <a:pt x="2965" y="215"/>
                </a:lnTo>
                <a:lnTo>
                  <a:pt x="2938" y="181"/>
                </a:lnTo>
                <a:lnTo>
                  <a:pt x="2919" y="125"/>
                </a:lnTo>
                <a:lnTo>
                  <a:pt x="2904" y="109"/>
                </a:lnTo>
                <a:lnTo>
                  <a:pt x="2909" y="0"/>
                </a:lnTo>
                <a:lnTo>
                  <a:pt x="2636" y="42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 rot="21220800">
            <a:off x="6006960" y="3507840"/>
            <a:ext cx="971640" cy="435240"/>
          </a:xfrm>
          <a:custGeom>
            <a:avLst/>
            <a:gdLst/>
            <a:ahLst/>
            <a:rect l="l" t="t" r="r" b="b"/>
            <a:pathLst>
              <a:path w="3035" h="1359">
                <a:moveTo>
                  <a:pt x="2636" y="42"/>
                </a:moveTo>
                <a:lnTo>
                  <a:pt x="2361" y="80"/>
                </a:lnTo>
                <a:lnTo>
                  <a:pt x="2025" y="123"/>
                </a:lnTo>
                <a:lnTo>
                  <a:pt x="1707" y="162"/>
                </a:lnTo>
                <a:lnTo>
                  <a:pt x="1416" y="193"/>
                </a:lnTo>
                <a:lnTo>
                  <a:pt x="1108" y="224"/>
                </a:lnTo>
                <a:lnTo>
                  <a:pt x="887" y="243"/>
                </a:lnTo>
                <a:lnTo>
                  <a:pt x="872" y="306"/>
                </a:lnTo>
                <a:lnTo>
                  <a:pt x="881" y="325"/>
                </a:lnTo>
                <a:lnTo>
                  <a:pt x="866" y="364"/>
                </a:lnTo>
                <a:lnTo>
                  <a:pt x="881" y="389"/>
                </a:lnTo>
                <a:lnTo>
                  <a:pt x="846" y="385"/>
                </a:lnTo>
                <a:lnTo>
                  <a:pt x="814" y="411"/>
                </a:lnTo>
                <a:lnTo>
                  <a:pt x="762" y="505"/>
                </a:lnTo>
                <a:lnTo>
                  <a:pt x="715" y="484"/>
                </a:lnTo>
                <a:lnTo>
                  <a:pt x="685" y="496"/>
                </a:lnTo>
                <a:lnTo>
                  <a:pt x="596" y="580"/>
                </a:lnTo>
                <a:lnTo>
                  <a:pt x="569" y="537"/>
                </a:lnTo>
                <a:lnTo>
                  <a:pt x="523" y="567"/>
                </a:lnTo>
                <a:lnTo>
                  <a:pt x="512" y="600"/>
                </a:lnTo>
                <a:lnTo>
                  <a:pt x="475" y="594"/>
                </a:lnTo>
                <a:lnTo>
                  <a:pt x="477" y="622"/>
                </a:lnTo>
                <a:lnTo>
                  <a:pt x="452" y="668"/>
                </a:lnTo>
                <a:lnTo>
                  <a:pt x="391" y="682"/>
                </a:lnTo>
                <a:lnTo>
                  <a:pt x="280" y="773"/>
                </a:lnTo>
                <a:lnTo>
                  <a:pt x="192" y="782"/>
                </a:lnTo>
                <a:lnTo>
                  <a:pt x="142" y="805"/>
                </a:lnTo>
                <a:lnTo>
                  <a:pt x="100" y="848"/>
                </a:lnTo>
                <a:lnTo>
                  <a:pt x="80" y="918"/>
                </a:lnTo>
                <a:lnTo>
                  <a:pt x="24" y="919"/>
                </a:lnTo>
                <a:lnTo>
                  <a:pt x="5" y="938"/>
                </a:lnTo>
                <a:lnTo>
                  <a:pt x="0" y="1032"/>
                </a:lnTo>
                <a:lnTo>
                  <a:pt x="437" y="1004"/>
                </a:lnTo>
                <a:lnTo>
                  <a:pt x="548" y="963"/>
                </a:lnTo>
                <a:lnTo>
                  <a:pt x="558" y="972"/>
                </a:lnTo>
                <a:lnTo>
                  <a:pt x="583" y="944"/>
                </a:lnTo>
                <a:lnTo>
                  <a:pt x="668" y="918"/>
                </a:lnTo>
                <a:lnTo>
                  <a:pt x="681" y="896"/>
                </a:lnTo>
                <a:lnTo>
                  <a:pt x="1057" y="888"/>
                </a:lnTo>
                <a:lnTo>
                  <a:pt x="1158" y="887"/>
                </a:lnTo>
                <a:lnTo>
                  <a:pt x="1169" y="928"/>
                </a:lnTo>
                <a:lnTo>
                  <a:pt x="1202" y="898"/>
                </a:lnTo>
                <a:lnTo>
                  <a:pt x="1262" y="964"/>
                </a:lnTo>
                <a:lnTo>
                  <a:pt x="1265" y="1024"/>
                </a:lnTo>
                <a:lnTo>
                  <a:pt x="1665" y="986"/>
                </a:lnTo>
                <a:lnTo>
                  <a:pt x="2113" y="1359"/>
                </a:lnTo>
                <a:lnTo>
                  <a:pt x="2148" y="1343"/>
                </a:lnTo>
                <a:lnTo>
                  <a:pt x="2260" y="1315"/>
                </a:lnTo>
                <a:lnTo>
                  <a:pt x="2376" y="1243"/>
                </a:lnTo>
                <a:lnTo>
                  <a:pt x="2382" y="1203"/>
                </a:lnTo>
                <a:lnTo>
                  <a:pt x="2395" y="1175"/>
                </a:lnTo>
                <a:lnTo>
                  <a:pt x="2427" y="1138"/>
                </a:lnTo>
                <a:lnTo>
                  <a:pt x="2456" y="1078"/>
                </a:lnTo>
                <a:lnTo>
                  <a:pt x="2503" y="1034"/>
                </a:lnTo>
                <a:lnTo>
                  <a:pt x="2616" y="958"/>
                </a:lnTo>
                <a:lnTo>
                  <a:pt x="2751" y="933"/>
                </a:lnTo>
                <a:lnTo>
                  <a:pt x="2840" y="857"/>
                </a:lnTo>
                <a:lnTo>
                  <a:pt x="2847" y="817"/>
                </a:lnTo>
                <a:lnTo>
                  <a:pt x="2839" y="771"/>
                </a:lnTo>
                <a:lnTo>
                  <a:pt x="2782" y="768"/>
                </a:lnTo>
                <a:lnTo>
                  <a:pt x="2751" y="786"/>
                </a:lnTo>
                <a:lnTo>
                  <a:pt x="2747" y="801"/>
                </a:lnTo>
                <a:lnTo>
                  <a:pt x="2742" y="785"/>
                </a:lnTo>
                <a:lnTo>
                  <a:pt x="2741" y="748"/>
                </a:lnTo>
                <a:lnTo>
                  <a:pt x="2767" y="715"/>
                </a:lnTo>
                <a:lnTo>
                  <a:pt x="2774" y="686"/>
                </a:lnTo>
                <a:lnTo>
                  <a:pt x="2802" y="652"/>
                </a:lnTo>
                <a:lnTo>
                  <a:pt x="2774" y="629"/>
                </a:lnTo>
                <a:lnTo>
                  <a:pt x="2667" y="600"/>
                </a:lnTo>
                <a:lnTo>
                  <a:pt x="2748" y="590"/>
                </a:lnTo>
                <a:lnTo>
                  <a:pt x="2784" y="547"/>
                </a:lnTo>
                <a:lnTo>
                  <a:pt x="2805" y="589"/>
                </a:lnTo>
                <a:lnTo>
                  <a:pt x="2832" y="587"/>
                </a:lnTo>
                <a:lnTo>
                  <a:pt x="2855" y="614"/>
                </a:lnTo>
                <a:lnTo>
                  <a:pt x="2920" y="602"/>
                </a:lnTo>
                <a:lnTo>
                  <a:pt x="2955" y="576"/>
                </a:lnTo>
                <a:lnTo>
                  <a:pt x="3004" y="489"/>
                </a:lnTo>
                <a:lnTo>
                  <a:pt x="3035" y="460"/>
                </a:lnTo>
                <a:lnTo>
                  <a:pt x="3028" y="403"/>
                </a:lnTo>
                <a:lnTo>
                  <a:pt x="3014" y="361"/>
                </a:lnTo>
                <a:lnTo>
                  <a:pt x="2981" y="324"/>
                </a:lnTo>
                <a:lnTo>
                  <a:pt x="2955" y="365"/>
                </a:lnTo>
                <a:lnTo>
                  <a:pt x="2933" y="436"/>
                </a:lnTo>
                <a:lnTo>
                  <a:pt x="2927" y="437"/>
                </a:lnTo>
                <a:lnTo>
                  <a:pt x="2912" y="412"/>
                </a:lnTo>
                <a:lnTo>
                  <a:pt x="2892" y="331"/>
                </a:lnTo>
                <a:lnTo>
                  <a:pt x="2737" y="381"/>
                </a:lnTo>
                <a:lnTo>
                  <a:pt x="2696" y="379"/>
                </a:lnTo>
                <a:lnTo>
                  <a:pt x="2679" y="329"/>
                </a:lnTo>
                <a:lnTo>
                  <a:pt x="2667" y="234"/>
                </a:lnTo>
                <a:lnTo>
                  <a:pt x="2678" y="215"/>
                </a:lnTo>
                <a:lnTo>
                  <a:pt x="2709" y="301"/>
                </a:lnTo>
                <a:lnTo>
                  <a:pt x="2734" y="316"/>
                </a:lnTo>
                <a:lnTo>
                  <a:pt x="2769" y="311"/>
                </a:lnTo>
                <a:lnTo>
                  <a:pt x="2853" y="243"/>
                </a:lnTo>
                <a:lnTo>
                  <a:pt x="2878" y="241"/>
                </a:lnTo>
                <a:lnTo>
                  <a:pt x="2877" y="216"/>
                </a:lnTo>
                <a:lnTo>
                  <a:pt x="2918" y="225"/>
                </a:lnTo>
                <a:lnTo>
                  <a:pt x="2954" y="221"/>
                </a:lnTo>
                <a:lnTo>
                  <a:pt x="2983" y="266"/>
                </a:lnTo>
                <a:lnTo>
                  <a:pt x="2983" y="261"/>
                </a:lnTo>
                <a:lnTo>
                  <a:pt x="2965" y="215"/>
                </a:lnTo>
                <a:lnTo>
                  <a:pt x="2938" y="181"/>
                </a:lnTo>
                <a:lnTo>
                  <a:pt x="2919" y="125"/>
                </a:lnTo>
                <a:lnTo>
                  <a:pt x="2904" y="109"/>
                </a:lnTo>
                <a:lnTo>
                  <a:pt x="2909" y="0"/>
                </a:lnTo>
                <a:lnTo>
                  <a:pt x="2636" y="42"/>
                </a:lnTo>
                <a:lnTo>
                  <a:pt x="2636" y="42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 rot="21220800">
            <a:off x="6151680" y="3800520"/>
            <a:ext cx="561960" cy="431640"/>
          </a:xfrm>
          <a:custGeom>
            <a:avLst/>
            <a:gdLst/>
            <a:ahLst/>
            <a:rect l="l" t="t" r="r" b="b"/>
            <a:pathLst>
              <a:path w="1760" h="1352">
                <a:moveTo>
                  <a:pt x="982" y="1352"/>
                </a:moveTo>
                <a:lnTo>
                  <a:pt x="974" y="1319"/>
                </a:lnTo>
                <a:lnTo>
                  <a:pt x="980" y="1304"/>
                </a:lnTo>
                <a:lnTo>
                  <a:pt x="1037" y="1266"/>
                </a:lnTo>
                <a:lnTo>
                  <a:pt x="1071" y="1262"/>
                </a:lnTo>
                <a:lnTo>
                  <a:pt x="1090" y="1230"/>
                </a:lnTo>
                <a:lnTo>
                  <a:pt x="1072" y="1196"/>
                </a:lnTo>
                <a:lnTo>
                  <a:pt x="1035" y="1149"/>
                </a:lnTo>
                <a:lnTo>
                  <a:pt x="1031" y="1131"/>
                </a:lnTo>
                <a:lnTo>
                  <a:pt x="1036" y="1119"/>
                </a:lnTo>
                <a:lnTo>
                  <a:pt x="1141" y="1100"/>
                </a:lnTo>
                <a:lnTo>
                  <a:pt x="1246" y="1100"/>
                </a:lnTo>
                <a:lnTo>
                  <a:pt x="1276" y="1088"/>
                </a:lnTo>
                <a:lnTo>
                  <a:pt x="1414" y="945"/>
                </a:lnTo>
                <a:lnTo>
                  <a:pt x="1429" y="944"/>
                </a:lnTo>
                <a:lnTo>
                  <a:pt x="1457" y="919"/>
                </a:lnTo>
                <a:lnTo>
                  <a:pt x="1468" y="872"/>
                </a:lnTo>
                <a:lnTo>
                  <a:pt x="1526" y="845"/>
                </a:lnTo>
                <a:lnTo>
                  <a:pt x="1561" y="808"/>
                </a:lnTo>
                <a:lnTo>
                  <a:pt x="1576" y="763"/>
                </a:lnTo>
                <a:lnTo>
                  <a:pt x="1558" y="727"/>
                </a:lnTo>
                <a:lnTo>
                  <a:pt x="1595" y="692"/>
                </a:lnTo>
                <a:lnTo>
                  <a:pt x="1626" y="614"/>
                </a:lnTo>
                <a:lnTo>
                  <a:pt x="1667" y="557"/>
                </a:lnTo>
                <a:lnTo>
                  <a:pt x="1752" y="503"/>
                </a:lnTo>
                <a:lnTo>
                  <a:pt x="1760" y="472"/>
                </a:lnTo>
                <a:lnTo>
                  <a:pt x="1312" y="99"/>
                </a:lnTo>
                <a:lnTo>
                  <a:pt x="912" y="137"/>
                </a:lnTo>
                <a:lnTo>
                  <a:pt x="909" y="77"/>
                </a:lnTo>
                <a:lnTo>
                  <a:pt x="849" y="11"/>
                </a:lnTo>
                <a:lnTo>
                  <a:pt x="816" y="41"/>
                </a:lnTo>
                <a:lnTo>
                  <a:pt x="805" y="0"/>
                </a:lnTo>
                <a:lnTo>
                  <a:pt x="704" y="1"/>
                </a:lnTo>
                <a:lnTo>
                  <a:pt x="328" y="9"/>
                </a:lnTo>
                <a:lnTo>
                  <a:pt x="315" y="31"/>
                </a:lnTo>
                <a:lnTo>
                  <a:pt x="230" y="57"/>
                </a:lnTo>
                <a:lnTo>
                  <a:pt x="205" y="85"/>
                </a:lnTo>
                <a:lnTo>
                  <a:pt x="195" y="76"/>
                </a:lnTo>
                <a:lnTo>
                  <a:pt x="84" y="117"/>
                </a:lnTo>
                <a:lnTo>
                  <a:pt x="84" y="117"/>
                </a:lnTo>
                <a:lnTo>
                  <a:pt x="74" y="156"/>
                </a:lnTo>
                <a:lnTo>
                  <a:pt x="39" y="182"/>
                </a:lnTo>
                <a:lnTo>
                  <a:pt x="0" y="256"/>
                </a:lnTo>
                <a:lnTo>
                  <a:pt x="73" y="300"/>
                </a:lnTo>
                <a:lnTo>
                  <a:pt x="125" y="347"/>
                </a:lnTo>
                <a:lnTo>
                  <a:pt x="179" y="346"/>
                </a:lnTo>
                <a:lnTo>
                  <a:pt x="204" y="397"/>
                </a:lnTo>
                <a:lnTo>
                  <a:pt x="204" y="395"/>
                </a:lnTo>
                <a:lnTo>
                  <a:pt x="241" y="476"/>
                </a:lnTo>
                <a:lnTo>
                  <a:pt x="297" y="537"/>
                </a:lnTo>
                <a:lnTo>
                  <a:pt x="296" y="537"/>
                </a:lnTo>
                <a:lnTo>
                  <a:pt x="312" y="566"/>
                </a:lnTo>
                <a:lnTo>
                  <a:pt x="408" y="623"/>
                </a:lnTo>
                <a:lnTo>
                  <a:pt x="447" y="684"/>
                </a:lnTo>
                <a:lnTo>
                  <a:pt x="448" y="684"/>
                </a:lnTo>
                <a:lnTo>
                  <a:pt x="553" y="759"/>
                </a:lnTo>
                <a:lnTo>
                  <a:pt x="553" y="807"/>
                </a:lnTo>
                <a:lnTo>
                  <a:pt x="589" y="825"/>
                </a:lnTo>
                <a:lnTo>
                  <a:pt x="590" y="852"/>
                </a:lnTo>
                <a:lnTo>
                  <a:pt x="622" y="868"/>
                </a:lnTo>
                <a:lnTo>
                  <a:pt x="625" y="889"/>
                </a:lnTo>
                <a:lnTo>
                  <a:pt x="728" y="945"/>
                </a:lnTo>
                <a:lnTo>
                  <a:pt x="726" y="970"/>
                </a:lnTo>
                <a:lnTo>
                  <a:pt x="770" y="1056"/>
                </a:lnTo>
                <a:lnTo>
                  <a:pt x="774" y="1113"/>
                </a:lnTo>
                <a:lnTo>
                  <a:pt x="838" y="1147"/>
                </a:lnTo>
                <a:lnTo>
                  <a:pt x="884" y="1232"/>
                </a:lnTo>
                <a:lnTo>
                  <a:pt x="890" y="1316"/>
                </a:lnTo>
                <a:lnTo>
                  <a:pt x="982" y="1352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 rot="21220800">
            <a:off x="6151680" y="3800520"/>
            <a:ext cx="561960" cy="431640"/>
          </a:xfrm>
          <a:custGeom>
            <a:avLst/>
            <a:gdLst/>
            <a:ahLst/>
            <a:rect l="l" t="t" r="r" b="b"/>
            <a:pathLst>
              <a:path w="1760" h="1352">
                <a:moveTo>
                  <a:pt x="982" y="1352"/>
                </a:moveTo>
                <a:lnTo>
                  <a:pt x="974" y="1319"/>
                </a:lnTo>
                <a:lnTo>
                  <a:pt x="980" y="1304"/>
                </a:lnTo>
                <a:lnTo>
                  <a:pt x="1037" y="1266"/>
                </a:lnTo>
                <a:lnTo>
                  <a:pt x="1071" y="1262"/>
                </a:lnTo>
                <a:lnTo>
                  <a:pt x="1090" y="1230"/>
                </a:lnTo>
                <a:lnTo>
                  <a:pt x="1072" y="1196"/>
                </a:lnTo>
                <a:lnTo>
                  <a:pt x="1035" y="1149"/>
                </a:lnTo>
                <a:lnTo>
                  <a:pt x="1031" y="1131"/>
                </a:lnTo>
                <a:lnTo>
                  <a:pt x="1036" y="1119"/>
                </a:lnTo>
                <a:lnTo>
                  <a:pt x="1141" y="1100"/>
                </a:lnTo>
                <a:lnTo>
                  <a:pt x="1246" y="1100"/>
                </a:lnTo>
                <a:lnTo>
                  <a:pt x="1276" y="1088"/>
                </a:lnTo>
                <a:lnTo>
                  <a:pt x="1414" y="945"/>
                </a:lnTo>
                <a:lnTo>
                  <a:pt x="1429" y="944"/>
                </a:lnTo>
                <a:lnTo>
                  <a:pt x="1457" y="919"/>
                </a:lnTo>
                <a:lnTo>
                  <a:pt x="1468" y="872"/>
                </a:lnTo>
                <a:lnTo>
                  <a:pt x="1526" y="845"/>
                </a:lnTo>
                <a:lnTo>
                  <a:pt x="1561" y="808"/>
                </a:lnTo>
                <a:lnTo>
                  <a:pt x="1576" y="763"/>
                </a:lnTo>
                <a:lnTo>
                  <a:pt x="1558" y="727"/>
                </a:lnTo>
                <a:lnTo>
                  <a:pt x="1595" y="692"/>
                </a:lnTo>
                <a:lnTo>
                  <a:pt x="1626" y="614"/>
                </a:lnTo>
                <a:lnTo>
                  <a:pt x="1667" y="557"/>
                </a:lnTo>
                <a:lnTo>
                  <a:pt x="1752" y="503"/>
                </a:lnTo>
                <a:lnTo>
                  <a:pt x="1760" y="472"/>
                </a:lnTo>
                <a:lnTo>
                  <a:pt x="1312" y="99"/>
                </a:lnTo>
                <a:lnTo>
                  <a:pt x="912" y="137"/>
                </a:lnTo>
                <a:lnTo>
                  <a:pt x="909" y="77"/>
                </a:lnTo>
                <a:lnTo>
                  <a:pt x="849" y="11"/>
                </a:lnTo>
                <a:lnTo>
                  <a:pt x="816" y="41"/>
                </a:lnTo>
                <a:lnTo>
                  <a:pt x="805" y="0"/>
                </a:lnTo>
                <a:lnTo>
                  <a:pt x="704" y="1"/>
                </a:lnTo>
                <a:lnTo>
                  <a:pt x="328" y="9"/>
                </a:lnTo>
                <a:lnTo>
                  <a:pt x="315" y="31"/>
                </a:lnTo>
                <a:lnTo>
                  <a:pt x="230" y="57"/>
                </a:lnTo>
                <a:lnTo>
                  <a:pt x="205" y="85"/>
                </a:lnTo>
                <a:lnTo>
                  <a:pt x="195" y="76"/>
                </a:lnTo>
                <a:lnTo>
                  <a:pt x="84" y="117"/>
                </a:lnTo>
                <a:lnTo>
                  <a:pt x="84" y="117"/>
                </a:lnTo>
                <a:lnTo>
                  <a:pt x="74" y="156"/>
                </a:lnTo>
                <a:lnTo>
                  <a:pt x="39" y="182"/>
                </a:lnTo>
                <a:lnTo>
                  <a:pt x="0" y="256"/>
                </a:lnTo>
                <a:lnTo>
                  <a:pt x="73" y="300"/>
                </a:lnTo>
                <a:lnTo>
                  <a:pt x="125" y="347"/>
                </a:lnTo>
                <a:lnTo>
                  <a:pt x="179" y="346"/>
                </a:lnTo>
                <a:lnTo>
                  <a:pt x="204" y="397"/>
                </a:lnTo>
                <a:lnTo>
                  <a:pt x="204" y="395"/>
                </a:lnTo>
                <a:lnTo>
                  <a:pt x="241" y="476"/>
                </a:lnTo>
                <a:lnTo>
                  <a:pt x="297" y="537"/>
                </a:lnTo>
                <a:lnTo>
                  <a:pt x="296" y="537"/>
                </a:lnTo>
                <a:lnTo>
                  <a:pt x="312" y="566"/>
                </a:lnTo>
                <a:lnTo>
                  <a:pt x="408" y="623"/>
                </a:lnTo>
                <a:lnTo>
                  <a:pt x="447" y="684"/>
                </a:lnTo>
                <a:lnTo>
                  <a:pt x="448" y="684"/>
                </a:lnTo>
                <a:lnTo>
                  <a:pt x="553" y="759"/>
                </a:lnTo>
                <a:lnTo>
                  <a:pt x="553" y="807"/>
                </a:lnTo>
                <a:lnTo>
                  <a:pt x="589" y="825"/>
                </a:lnTo>
                <a:lnTo>
                  <a:pt x="590" y="852"/>
                </a:lnTo>
                <a:lnTo>
                  <a:pt x="622" y="868"/>
                </a:lnTo>
                <a:lnTo>
                  <a:pt x="625" y="889"/>
                </a:lnTo>
                <a:lnTo>
                  <a:pt x="728" y="945"/>
                </a:lnTo>
                <a:lnTo>
                  <a:pt x="726" y="970"/>
                </a:lnTo>
                <a:lnTo>
                  <a:pt x="770" y="1056"/>
                </a:lnTo>
                <a:lnTo>
                  <a:pt x="774" y="1113"/>
                </a:lnTo>
                <a:lnTo>
                  <a:pt x="838" y="1147"/>
                </a:lnTo>
                <a:lnTo>
                  <a:pt x="884" y="1232"/>
                </a:lnTo>
                <a:lnTo>
                  <a:pt x="890" y="1316"/>
                </a:lnTo>
                <a:lnTo>
                  <a:pt x="982" y="1352"/>
                </a:lnTo>
                <a:lnTo>
                  <a:pt x="982" y="1352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 rot="21220800">
            <a:off x="5906880" y="3863520"/>
            <a:ext cx="574560" cy="639720"/>
          </a:xfrm>
          <a:custGeom>
            <a:avLst/>
            <a:gdLst/>
            <a:ahLst/>
            <a:rect l="l" t="t" r="r" b="b"/>
            <a:pathLst>
              <a:path w="1799" h="1998">
                <a:moveTo>
                  <a:pt x="1616" y="1826"/>
                </a:moveTo>
                <a:lnTo>
                  <a:pt x="1611" y="1719"/>
                </a:lnTo>
                <a:lnTo>
                  <a:pt x="1643" y="1649"/>
                </a:lnTo>
                <a:lnTo>
                  <a:pt x="1657" y="1567"/>
                </a:lnTo>
                <a:lnTo>
                  <a:pt x="1672" y="1509"/>
                </a:lnTo>
                <a:lnTo>
                  <a:pt x="1741" y="1308"/>
                </a:lnTo>
                <a:lnTo>
                  <a:pt x="1779" y="1243"/>
                </a:lnTo>
                <a:lnTo>
                  <a:pt x="1799" y="1235"/>
                </a:lnTo>
                <a:lnTo>
                  <a:pt x="1707" y="1199"/>
                </a:lnTo>
                <a:lnTo>
                  <a:pt x="1701" y="1115"/>
                </a:lnTo>
                <a:lnTo>
                  <a:pt x="1655" y="1030"/>
                </a:lnTo>
                <a:lnTo>
                  <a:pt x="1591" y="996"/>
                </a:lnTo>
                <a:lnTo>
                  <a:pt x="1587" y="939"/>
                </a:lnTo>
                <a:lnTo>
                  <a:pt x="1543" y="853"/>
                </a:lnTo>
                <a:lnTo>
                  <a:pt x="1545" y="828"/>
                </a:lnTo>
                <a:lnTo>
                  <a:pt x="1442" y="772"/>
                </a:lnTo>
                <a:lnTo>
                  <a:pt x="1439" y="751"/>
                </a:lnTo>
                <a:lnTo>
                  <a:pt x="1407" y="735"/>
                </a:lnTo>
                <a:lnTo>
                  <a:pt x="1406" y="708"/>
                </a:lnTo>
                <a:lnTo>
                  <a:pt x="1370" y="690"/>
                </a:lnTo>
                <a:lnTo>
                  <a:pt x="1370" y="642"/>
                </a:lnTo>
                <a:lnTo>
                  <a:pt x="1265" y="567"/>
                </a:lnTo>
                <a:lnTo>
                  <a:pt x="1264" y="567"/>
                </a:lnTo>
                <a:lnTo>
                  <a:pt x="1225" y="506"/>
                </a:lnTo>
                <a:lnTo>
                  <a:pt x="1129" y="449"/>
                </a:lnTo>
                <a:lnTo>
                  <a:pt x="1113" y="420"/>
                </a:lnTo>
                <a:lnTo>
                  <a:pt x="1114" y="420"/>
                </a:lnTo>
                <a:lnTo>
                  <a:pt x="1058" y="359"/>
                </a:lnTo>
                <a:lnTo>
                  <a:pt x="1021" y="278"/>
                </a:lnTo>
                <a:lnTo>
                  <a:pt x="1021" y="280"/>
                </a:lnTo>
                <a:lnTo>
                  <a:pt x="996" y="229"/>
                </a:lnTo>
                <a:lnTo>
                  <a:pt x="942" y="230"/>
                </a:lnTo>
                <a:lnTo>
                  <a:pt x="890" y="183"/>
                </a:lnTo>
                <a:lnTo>
                  <a:pt x="817" y="139"/>
                </a:lnTo>
                <a:lnTo>
                  <a:pt x="856" y="65"/>
                </a:lnTo>
                <a:lnTo>
                  <a:pt x="891" y="39"/>
                </a:lnTo>
                <a:lnTo>
                  <a:pt x="901" y="0"/>
                </a:lnTo>
                <a:lnTo>
                  <a:pt x="901" y="0"/>
                </a:lnTo>
                <a:lnTo>
                  <a:pt x="464" y="28"/>
                </a:lnTo>
                <a:lnTo>
                  <a:pt x="0" y="52"/>
                </a:lnTo>
                <a:lnTo>
                  <a:pt x="100" y="499"/>
                </a:lnTo>
                <a:lnTo>
                  <a:pt x="197" y="919"/>
                </a:lnTo>
                <a:lnTo>
                  <a:pt x="234" y="1070"/>
                </a:lnTo>
                <a:lnTo>
                  <a:pt x="290" y="1164"/>
                </a:lnTo>
                <a:lnTo>
                  <a:pt x="280" y="1203"/>
                </a:lnTo>
                <a:lnTo>
                  <a:pt x="319" y="1230"/>
                </a:lnTo>
                <a:lnTo>
                  <a:pt x="263" y="1294"/>
                </a:lnTo>
                <a:lnTo>
                  <a:pt x="253" y="1393"/>
                </a:lnTo>
                <a:lnTo>
                  <a:pt x="279" y="1469"/>
                </a:lnTo>
                <a:lnTo>
                  <a:pt x="266" y="1709"/>
                </a:lnTo>
                <a:lnTo>
                  <a:pt x="304" y="1782"/>
                </a:lnTo>
                <a:lnTo>
                  <a:pt x="327" y="1858"/>
                </a:lnTo>
                <a:lnTo>
                  <a:pt x="360" y="1905"/>
                </a:lnTo>
                <a:lnTo>
                  <a:pt x="1351" y="1912"/>
                </a:lnTo>
                <a:lnTo>
                  <a:pt x="1363" y="1976"/>
                </a:lnTo>
                <a:lnTo>
                  <a:pt x="1381" y="1998"/>
                </a:lnTo>
                <a:lnTo>
                  <a:pt x="1427" y="1989"/>
                </a:lnTo>
                <a:lnTo>
                  <a:pt x="1435" y="1905"/>
                </a:lnTo>
                <a:lnTo>
                  <a:pt x="1417" y="1833"/>
                </a:lnTo>
                <a:lnTo>
                  <a:pt x="1444" y="1795"/>
                </a:lnTo>
                <a:lnTo>
                  <a:pt x="1562" y="1826"/>
                </a:lnTo>
                <a:lnTo>
                  <a:pt x="1616" y="1826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 rot="21220800">
            <a:off x="5906880" y="3863520"/>
            <a:ext cx="574560" cy="639720"/>
          </a:xfrm>
          <a:custGeom>
            <a:avLst/>
            <a:gdLst/>
            <a:ahLst/>
            <a:rect l="l" t="t" r="r" b="b"/>
            <a:pathLst>
              <a:path w="1799" h="1998">
                <a:moveTo>
                  <a:pt x="1616" y="1826"/>
                </a:moveTo>
                <a:lnTo>
                  <a:pt x="1611" y="1719"/>
                </a:lnTo>
                <a:lnTo>
                  <a:pt x="1643" y="1649"/>
                </a:lnTo>
                <a:lnTo>
                  <a:pt x="1657" y="1567"/>
                </a:lnTo>
                <a:lnTo>
                  <a:pt x="1672" y="1509"/>
                </a:lnTo>
                <a:lnTo>
                  <a:pt x="1741" y="1308"/>
                </a:lnTo>
                <a:lnTo>
                  <a:pt x="1779" y="1243"/>
                </a:lnTo>
                <a:lnTo>
                  <a:pt x="1799" y="1235"/>
                </a:lnTo>
                <a:lnTo>
                  <a:pt x="1707" y="1199"/>
                </a:lnTo>
                <a:lnTo>
                  <a:pt x="1701" y="1115"/>
                </a:lnTo>
                <a:lnTo>
                  <a:pt x="1655" y="1030"/>
                </a:lnTo>
                <a:lnTo>
                  <a:pt x="1591" y="996"/>
                </a:lnTo>
                <a:lnTo>
                  <a:pt x="1587" y="939"/>
                </a:lnTo>
                <a:lnTo>
                  <a:pt x="1543" y="853"/>
                </a:lnTo>
                <a:lnTo>
                  <a:pt x="1545" y="828"/>
                </a:lnTo>
                <a:lnTo>
                  <a:pt x="1442" y="772"/>
                </a:lnTo>
                <a:lnTo>
                  <a:pt x="1439" y="751"/>
                </a:lnTo>
                <a:lnTo>
                  <a:pt x="1407" y="735"/>
                </a:lnTo>
                <a:lnTo>
                  <a:pt x="1406" y="708"/>
                </a:lnTo>
                <a:lnTo>
                  <a:pt x="1370" y="690"/>
                </a:lnTo>
                <a:lnTo>
                  <a:pt x="1370" y="642"/>
                </a:lnTo>
                <a:lnTo>
                  <a:pt x="1265" y="567"/>
                </a:lnTo>
                <a:lnTo>
                  <a:pt x="1264" y="567"/>
                </a:lnTo>
                <a:lnTo>
                  <a:pt x="1225" y="506"/>
                </a:lnTo>
                <a:lnTo>
                  <a:pt x="1129" y="449"/>
                </a:lnTo>
                <a:lnTo>
                  <a:pt x="1113" y="420"/>
                </a:lnTo>
                <a:lnTo>
                  <a:pt x="1114" y="420"/>
                </a:lnTo>
                <a:lnTo>
                  <a:pt x="1058" y="359"/>
                </a:lnTo>
                <a:lnTo>
                  <a:pt x="1021" y="278"/>
                </a:lnTo>
                <a:lnTo>
                  <a:pt x="1021" y="280"/>
                </a:lnTo>
                <a:lnTo>
                  <a:pt x="996" y="229"/>
                </a:lnTo>
                <a:lnTo>
                  <a:pt x="942" y="230"/>
                </a:lnTo>
                <a:lnTo>
                  <a:pt x="890" y="183"/>
                </a:lnTo>
                <a:lnTo>
                  <a:pt x="817" y="139"/>
                </a:lnTo>
                <a:lnTo>
                  <a:pt x="856" y="65"/>
                </a:lnTo>
                <a:lnTo>
                  <a:pt x="891" y="39"/>
                </a:lnTo>
                <a:lnTo>
                  <a:pt x="901" y="0"/>
                </a:lnTo>
                <a:lnTo>
                  <a:pt x="901" y="0"/>
                </a:lnTo>
                <a:lnTo>
                  <a:pt x="464" y="28"/>
                </a:lnTo>
                <a:lnTo>
                  <a:pt x="0" y="52"/>
                </a:lnTo>
                <a:lnTo>
                  <a:pt x="100" y="499"/>
                </a:lnTo>
                <a:lnTo>
                  <a:pt x="197" y="919"/>
                </a:lnTo>
                <a:lnTo>
                  <a:pt x="234" y="1070"/>
                </a:lnTo>
                <a:lnTo>
                  <a:pt x="290" y="1164"/>
                </a:lnTo>
                <a:lnTo>
                  <a:pt x="280" y="1203"/>
                </a:lnTo>
                <a:lnTo>
                  <a:pt x="319" y="1230"/>
                </a:lnTo>
                <a:lnTo>
                  <a:pt x="263" y="1294"/>
                </a:lnTo>
                <a:lnTo>
                  <a:pt x="253" y="1393"/>
                </a:lnTo>
                <a:lnTo>
                  <a:pt x="279" y="1469"/>
                </a:lnTo>
                <a:lnTo>
                  <a:pt x="266" y="1709"/>
                </a:lnTo>
                <a:lnTo>
                  <a:pt x="304" y="1782"/>
                </a:lnTo>
                <a:lnTo>
                  <a:pt x="327" y="1858"/>
                </a:lnTo>
                <a:lnTo>
                  <a:pt x="360" y="1905"/>
                </a:lnTo>
                <a:lnTo>
                  <a:pt x="1351" y="1912"/>
                </a:lnTo>
                <a:lnTo>
                  <a:pt x="1363" y="1976"/>
                </a:lnTo>
                <a:lnTo>
                  <a:pt x="1381" y="1998"/>
                </a:lnTo>
                <a:lnTo>
                  <a:pt x="1427" y="1989"/>
                </a:lnTo>
                <a:lnTo>
                  <a:pt x="1435" y="1905"/>
                </a:lnTo>
                <a:lnTo>
                  <a:pt x="1417" y="1833"/>
                </a:lnTo>
                <a:lnTo>
                  <a:pt x="1444" y="1795"/>
                </a:lnTo>
                <a:lnTo>
                  <a:pt x="1562" y="1826"/>
                </a:lnTo>
                <a:lnTo>
                  <a:pt x="1616" y="1826"/>
                </a:lnTo>
                <a:lnTo>
                  <a:pt x="1616" y="1826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 rot="21220800">
            <a:off x="5763960" y="4433760"/>
            <a:ext cx="949320" cy="789120"/>
          </a:xfrm>
          <a:custGeom>
            <a:avLst/>
            <a:gdLst/>
            <a:ahLst/>
            <a:rect l="l" t="t" r="r" b="b"/>
            <a:pathLst>
              <a:path w="2973" h="2470">
                <a:moveTo>
                  <a:pt x="81" y="305"/>
                </a:moveTo>
                <a:lnTo>
                  <a:pt x="139" y="246"/>
                </a:lnTo>
                <a:lnTo>
                  <a:pt x="175" y="240"/>
                </a:lnTo>
                <a:lnTo>
                  <a:pt x="208" y="210"/>
                </a:lnTo>
                <a:lnTo>
                  <a:pt x="217" y="211"/>
                </a:lnTo>
                <a:lnTo>
                  <a:pt x="220" y="227"/>
                </a:lnTo>
                <a:lnTo>
                  <a:pt x="201" y="280"/>
                </a:lnTo>
                <a:lnTo>
                  <a:pt x="251" y="276"/>
                </a:lnTo>
                <a:lnTo>
                  <a:pt x="401" y="234"/>
                </a:lnTo>
                <a:lnTo>
                  <a:pt x="477" y="235"/>
                </a:lnTo>
                <a:lnTo>
                  <a:pt x="508" y="245"/>
                </a:lnTo>
                <a:lnTo>
                  <a:pt x="505" y="269"/>
                </a:lnTo>
                <a:lnTo>
                  <a:pt x="483" y="280"/>
                </a:lnTo>
                <a:lnTo>
                  <a:pt x="488" y="290"/>
                </a:lnTo>
                <a:lnTo>
                  <a:pt x="534" y="316"/>
                </a:lnTo>
                <a:lnTo>
                  <a:pt x="609" y="342"/>
                </a:lnTo>
                <a:lnTo>
                  <a:pt x="790" y="433"/>
                </a:lnTo>
                <a:lnTo>
                  <a:pt x="821" y="466"/>
                </a:lnTo>
                <a:lnTo>
                  <a:pt x="861" y="533"/>
                </a:lnTo>
                <a:lnTo>
                  <a:pt x="891" y="555"/>
                </a:lnTo>
                <a:lnTo>
                  <a:pt x="987" y="530"/>
                </a:lnTo>
                <a:lnTo>
                  <a:pt x="1085" y="508"/>
                </a:lnTo>
                <a:lnTo>
                  <a:pt x="1179" y="452"/>
                </a:lnTo>
                <a:lnTo>
                  <a:pt x="1219" y="450"/>
                </a:lnTo>
                <a:lnTo>
                  <a:pt x="1226" y="445"/>
                </a:lnTo>
                <a:lnTo>
                  <a:pt x="1229" y="410"/>
                </a:lnTo>
                <a:lnTo>
                  <a:pt x="1265" y="381"/>
                </a:lnTo>
                <a:lnTo>
                  <a:pt x="1325" y="374"/>
                </a:lnTo>
                <a:lnTo>
                  <a:pt x="1362" y="377"/>
                </a:lnTo>
                <a:lnTo>
                  <a:pt x="1431" y="400"/>
                </a:lnTo>
                <a:lnTo>
                  <a:pt x="1483" y="442"/>
                </a:lnTo>
                <a:lnTo>
                  <a:pt x="1554" y="520"/>
                </a:lnTo>
                <a:lnTo>
                  <a:pt x="1590" y="536"/>
                </a:lnTo>
                <a:lnTo>
                  <a:pt x="1599" y="602"/>
                </a:lnTo>
                <a:lnTo>
                  <a:pt x="1635" y="618"/>
                </a:lnTo>
                <a:lnTo>
                  <a:pt x="1711" y="702"/>
                </a:lnTo>
                <a:lnTo>
                  <a:pt x="1756" y="731"/>
                </a:lnTo>
                <a:lnTo>
                  <a:pt x="1841" y="759"/>
                </a:lnTo>
                <a:lnTo>
                  <a:pt x="1858" y="786"/>
                </a:lnTo>
                <a:lnTo>
                  <a:pt x="1873" y="837"/>
                </a:lnTo>
                <a:lnTo>
                  <a:pt x="1889" y="965"/>
                </a:lnTo>
                <a:lnTo>
                  <a:pt x="1868" y="1210"/>
                </a:lnTo>
                <a:lnTo>
                  <a:pt x="1871" y="1253"/>
                </a:lnTo>
                <a:lnTo>
                  <a:pt x="1888" y="1325"/>
                </a:lnTo>
                <a:lnTo>
                  <a:pt x="1892" y="1331"/>
                </a:lnTo>
                <a:lnTo>
                  <a:pt x="1923" y="1331"/>
                </a:lnTo>
                <a:lnTo>
                  <a:pt x="1924" y="1265"/>
                </a:lnTo>
                <a:lnTo>
                  <a:pt x="1958" y="1274"/>
                </a:lnTo>
                <a:lnTo>
                  <a:pt x="1987" y="1298"/>
                </a:lnTo>
                <a:lnTo>
                  <a:pt x="1964" y="1390"/>
                </a:lnTo>
                <a:lnTo>
                  <a:pt x="1956" y="1454"/>
                </a:lnTo>
                <a:lnTo>
                  <a:pt x="1969" y="1529"/>
                </a:lnTo>
                <a:lnTo>
                  <a:pt x="2009" y="1600"/>
                </a:lnTo>
                <a:lnTo>
                  <a:pt x="2115" y="1736"/>
                </a:lnTo>
                <a:lnTo>
                  <a:pt x="2129" y="1742"/>
                </a:lnTo>
                <a:lnTo>
                  <a:pt x="2182" y="1717"/>
                </a:lnTo>
                <a:lnTo>
                  <a:pt x="2206" y="1839"/>
                </a:lnTo>
                <a:lnTo>
                  <a:pt x="2240" y="1826"/>
                </a:lnTo>
                <a:lnTo>
                  <a:pt x="2246" y="1831"/>
                </a:lnTo>
                <a:lnTo>
                  <a:pt x="2229" y="1866"/>
                </a:lnTo>
                <a:lnTo>
                  <a:pt x="2224" y="1892"/>
                </a:lnTo>
                <a:lnTo>
                  <a:pt x="2290" y="1979"/>
                </a:lnTo>
                <a:lnTo>
                  <a:pt x="2323" y="2072"/>
                </a:lnTo>
                <a:lnTo>
                  <a:pt x="2346" y="2115"/>
                </a:lnTo>
                <a:lnTo>
                  <a:pt x="2385" y="2154"/>
                </a:lnTo>
                <a:lnTo>
                  <a:pt x="2446" y="2154"/>
                </a:lnTo>
                <a:lnTo>
                  <a:pt x="2489" y="2189"/>
                </a:lnTo>
                <a:lnTo>
                  <a:pt x="2571" y="2343"/>
                </a:lnTo>
                <a:lnTo>
                  <a:pt x="2573" y="2434"/>
                </a:lnTo>
                <a:lnTo>
                  <a:pt x="2581" y="2449"/>
                </a:lnTo>
                <a:lnTo>
                  <a:pt x="2612" y="2470"/>
                </a:lnTo>
                <a:lnTo>
                  <a:pt x="2704" y="2464"/>
                </a:lnTo>
                <a:lnTo>
                  <a:pt x="2773" y="2441"/>
                </a:lnTo>
                <a:lnTo>
                  <a:pt x="2859" y="2391"/>
                </a:lnTo>
                <a:lnTo>
                  <a:pt x="2915" y="2414"/>
                </a:lnTo>
                <a:lnTo>
                  <a:pt x="2944" y="2358"/>
                </a:lnTo>
                <a:lnTo>
                  <a:pt x="2910" y="2333"/>
                </a:lnTo>
                <a:lnTo>
                  <a:pt x="2934" y="2187"/>
                </a:lnTo>
                <a:lnTo>
                  <a:pt x="2973" y="2034"/>
                </a:lnTo>
                <a:lnTo>
                  <a:pt x="2972" y="1891"/>
                </a:lnTo>
                <a:lnTo>
                  <a:pt x="2950" y="1746"/>
                </a:lnTo>
                <a:lnTo>
                  <a:pt x="2947" y="1651"/>
                </a:lnTo>
                <a:lnTo>
                  <a:pt x="2801" y="1346"/>
                </a:lnTo>
                <a:lnTo>
                  <a:pt x="2727" y="1230"/>
                </a:lnTo>
                <a:lnTo>
                  <a:pt x="2702" y="1140"/>
                </a:lnTo>
                <a:lnTo>
                  <a:pt x="2703" y="1022"/>
                </a:lnTo>
                <a:lnTo>
                  <a:pt x="2687" y="958"/>
                </a:lnTo>
                <a:lnTo>
                  <a:pt x="2628" y="862"/>
                </a:lnTo>
                <a:lnTo>
                  <a:pt x="2490" y="674"/>
                </a:lnTo>
                <a:lnTo>
                  <a:pt x="2374" y="407"/>
                </a:lnTo>
                <a:lnTo>
                  <a:pt x="2276" y="86"/>
                </a:lnTo>
                <a:lnTo>
                  <a:pt x="2289" y="44"/>
                </a:lnTo>
                <a:lnTo>
                  <a:pt x="2235" y="44"/>
                </a:lnTo>
                <a:lnTo>
                  <a:pt x="2117" y="13"/>
                </a:lnTo>
                <a:lnTo>
                  <a:pt x="2090" y="51"/>
                </a:lnTo>
                <a:lnTo>
                  <a:pt x="2108" y="123"/>
                </a:lnTo>
                <a:lnTo>
                  <a:pt x="2100" y="207"/>
                </a:lnTo>
                <a:lnTo>
                  <a:pt x="2054" y="216"/>
                </a:lnTo>
                <a:lnTo>
                  <a:pt x="2036" y="194"/>
                </a:lnTo>
                <a:lnTo>
                  <a:pt x="2024" y="130"/>
                </a:lnTo>
                <a:lnTo>
                  <a:pt x="1033" y="123"/>
                </a:lnTo>
                <a:lnTo>
                  <a:pt x="1000" y="76"/>
                </a:lnTo>
                <a:lnTo>
                  <a:pt x="977" y="0"/>
                </a:lnTo>
                <a:lnTo>
                  <a:pt x="467" y="20"/>
                </a:lnTo>
                <a:lnTo>
                  <a:pt x="5" y="33"/>
                </a:lnTo>
                <a:lnTo>
                  <a:pt x="0" y="95"/>
                </a:lnTo>
                <a:lnTo>
                  <a:pt x="87" y="181"/>
                </a:lnTo>
                <a:lnTo>
                  <a:pt x="71" y="235"/>
                </a:lnTo>
                <a:lnTo>
                  <a:pt x="81" y="305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 rot="21220800">
            <a:off x="5763960" y="4433760"/>
            <a:ext cx="949320" cy="789120"/>
          </a:xfrm>
          <a:custGeom>
            <a:avLst/>
            <a:gdLst/>
            <a:ahLst/>
            <a:rect l="l" t="t" r="r" b="b"/>
            <a:pathLst>
              <a:path w="2973" h="2470">
                <a:moveTo>
                  <a:pt x="81" y="305"/>
                </a:moveTo>
                <a:lnTo>
                  <a:pt x="139" y="246"/>
                </a:lnTo>
                <a:lnTo>
                  <a:pt x="175" y="240"/>
                </a:lnTo>
                <a:lnTo>
                  <a:pt x="208" y="210"/>
                </a:lnTo>
                <a:lnTo>
                  <a:pt x="217" y="211"/>
                </a:lnTo>
                <a:lnTo>
                  <a:pt x="220" y="227"/>
                </a:lnTo>
                <a:lnTo>
                  <a:pt x="201" y="280"/>
                </a:lnTo>
                <a:lnTo>
                  <a:pt x="251" y="276"/>
                </a:lnTo>
                <a:lnTo>
                  <a:pt x="401" y="234"/>
                </a:lnTo>
                <a:lnTo>
                  <a:pt x="477" y="235"/>
                </a:lnTo>
                <a:lnTo>
                  <a:pt x="508" y="245"/>
                </a:lnTo>
                <a:lnTo>
                  <a:pt x="505" y="269"/>
                </a:lnTo>
                <a:lnTo>
                  <a:pt x="483" y="280"/>
                </a:lnTo>
                <a:lnTo>
                  <a:pt x="488" y="290"/>
                </a:lnTo>
                <a:lnTo>
                  <a:pt x="534" y="316"/>
                </a:lnTo>
                <a:lnTo>
                  <a:pt x="609" y="342"/>
                </a:lnTo>
                <a:lnTo>
                  <a:pt x="790" y="433"/>
                </a:lnTo>
                <a:lnTo>
                  <a:pt x="821" y="466"/>
                </a:lnTo>
                <a:lnTo>
                  <a:pt x="861" y="533"/>
                </a:lnTo>
                <a:lnTo>
                  <a:pt x="891" y="555"/>
                </a:lnTo>
                <a:lnTo>
                  <a:pt x="987" y="530"/>
                </a:lnTo>
                <a:lnTo>
                  <a:pt x="1085" y="508"/>
                </a:lnTo>
                <a:lnTo>
                  <a:pt x="1179" y="452"/>
                </a:lnTo>
                <a:lnTo>
                  <a:pt x="1219" y="450"/>
                </a:lnTo>
                <a:lnTo>
                  <a:pt x="1226" y="445"/>
                </a:lnTo>
                <a:lnTo>
                  <a:pt x="1229" y="410"/>
                </a:lnTo>
                <a:lnTo>
                  <a:pt x="1265" y="381"/>
                </a:lnTo>
                <a:lnTo>
                  <a:pt x="1325" y="374"/>
                </a:lnTo>
                <a:lnTo>
                  <a:pt x="1362" y="377"/>
                </a:lnTo>
                <a:lnTo>
                  <a:pt x="1431" y="400"/>
                </a:lnTo>
                <a:lnTo>
                  <a:pt x="1483" y="442"/>
                </a:lnTo>
                <a:lnTo>
                  <a:pt x="1554" y="520"/>
                </a:lnTo>
                <a:lnTo>
                  <a:pt x="1590" y="536"/>
                </a:lnTo>
                <a:lnTo>
                  <a:pt x="1599" y="602"/>
                </a:lnTo>
                <a:lnTo>
                  <a:pt x="1635" y="618"/>
                </a:lnTo>
                <a:lnTo>
                  <a:pt x="1711" y="702"/>
                </a:lnTo>
                <a:lnTo>
                  <a:pt x="1756" y="731"/>
                </a:lnTo>
                <a:lnTo>
                  <a:pt x="1841" y="759"/>
                </a:lnTo>
                <a:lnTo>
                  <a:pt x="1858" y="786"/>
                </a:lnTo>
                <a:lnTo>
                  <a:pt x="1873" y="837"/>
                </a:lnTo>
                <a:lnTo>
                  <a:pt x="1889" y="965"/>
                </a:lnTo>
                <a:lnTo>
                  <a:pt x="1868" y="1210"/>
                </a:lnTo>
                <a:lnTo>
                  <a:pt x="1871" y="1253"/>
                </a:lnTo>
                <a:lnTo>
                  <a:pt x="1888" y="1325"/>
                </a:lnTo>
                <a:lnTo>
                  <a:pt x="1892" y="1331"/>
                </a:lnTo>
                <a:lnTo>
                  <a:pt x="1923" y="1331"/>
                </a:lnTo>
                <a:lnTo>
                  <a:pt x="1924" y="1265"/>
                </a:lnTo>
                <a:lnTo>
                  <a:pt x="1958" y="1274"/>
                </a:lnTo>
                <a:lnTo>
                  <a:pt x="1987" y="1298"/>
                </a:lnTo>
                <a:lnTo>
                  <a:pt x="1964" y="1390"/>
                </a:lnTo>
                <a:lnTo>
                  <a:pt x="1956" y="1454"/>
                </a:lnTo>
                <a:lnTo>
                  <a:pt x="1969" y="1529"/>
                </a:lnTo>
                <a:lnTo>
                  <a:pt x="2009" y="1600"/>
                </a:lnTo>
                <a:lnTo>
                  <a:pt x="2115" y="1736"/>
                </a:lnTo>
                <a:lnTo>
                  <a:pt x="2129" y="1742"/>
                </a:lnTo>
                <a:lnTo>
                  <a:pt x="2182" y="1717"/>
                </a:lnTo>
                <a:lnTo>
                  <a:pt x="2206" y="1839"/>
                </a:lnTo>
                <a:lnTo>
                  <a:pt x="2240" y="1826"/>
                </a:lnTo>
                <a:lnTo>
                  <a:pt x="2246" y="1831"/>
                </a:lnTo>
                <a:lnTo>
                  <a:pt x="2229" y="1866"/>
                </a:lnTo>
                <a:lnTo>
                  <a:pt x="2224" y="1892"/>
                </a:lnTo>
                <a:lnTo>
                  <a:pt x="2290" y="1979"/>
                </a:lnTo>
                <a:lnTo>
                  <a:pt x="2323" y="2072"/>
                </a:lnTo>
                <a:lnTo>
                  <a:pt x="2346" y="2115"/>
                </a:lnTo>
                <a:lnTo>
                  <a:pt x="2385" y="2154"/>
                </a:lnTo>
                <a:lnTo>
                  <a:pt x="2446" y="2154"/>
                </a:lnTo>
                <a:lnTo>
                  <a:pt x="2489" y="2189"/>
                </a:lnTo>
                <a:lnTo>
                  <a:pt x="2571" y="2343"/>
                </a:lnTo>
                <a:lnTo>
                  <a:pt x="2573" y="2434"/>
                </a:lnTo>
                <a:lnTo>
                  <a:pt x="2581" y="2449"/>
                </a:lnTo>
                <a:lnTo>
                  <a:pt x="2612" y="2470"/>
                </a:lnTo>
                <a:lnTo>
                  <a:pt x="2704" y="2464"/>
                </a:lnTo>
                <a:lnTo>
                  <a:pt x="2773" y="2441"/>
                </a:lnTo>
                <a:lnTo>
                  <a:pt x="2859" y="2391"/>
                </a:lnTo>
                <a:lnTo>
                  <a:pt x="2915" y="2414"/>
                </a:lnTo>
                <a:lnTo>
                  <a:pt x="2944" y="2358"/>
                </a:lnTo>
                <a:lnTo>
                  <a:pt x="2910" y="2333"/>
                </a:lnTo>
                <a:lnTo>
                  <a:pt x="2934" y="2187"/>
                </a:lnTo>
                <a:lnTo>
                  <a:pt x="2973" y="2034"/>
                </a:lnTo>
                <a:lnTo>
                  <a:pt x="2972" y="1891"/>
                </a:lnTo>
                <a:lnTo>
                  <a:pt x="2950" y="1746"/>
                </a:lnTo>
                <a:lnTo>
                  <a:pt x="2947" y="1651"/>
                </a:lnTo>
                <a:lnTo>
                  <a:pt x="2801" y="1346"/>
                </a:lnTo>
                <a:lnTo>
                  <a:pt x="2727" y="1230"/>
                </a:lnTo>
                <a:lnTo>
                  <a:pt x="2702" y="1140"/>
                </a:lnTo>
                <a:lnTo>
                  <a:pt x="2703" y="1022"/>
                </a:lnTo>
                <a:lnTo>
                  <a:pt x="2687" y="958"/>
                </a:lnTo>
                <a:lnTo>
                  <a:pt x="2628" y="862"/>
                </a:lnTo>
                <a:lnTo>
                  <a:pt x="2490" y="674"/>
                </a:lnTo>
                <a:lnTo>
                  <a:pt x="2374" y="407"/>
                </a:lnTo>
                <a:lnTo>
                  <a:pt x="2276" y="86"/>
                </a:lnTo>
                <a:lnTo>
                  <a:pt x="2289" y="44"/>
                </a:lnTo>
                <a:lnTo>
                  <a:pt x="2235" y="44"/>
                </a:lnTo>
                <a:lnTo>
                  <a:pt x="2117" y="13"/>
                </a:lnTo>
                <a:lnTo>
                  <a:pt x="2090" y="51"/>
                </a:lnTo>
                <a:lnTo>
                  <a:pt x="2108" y="123"/>
                </a:lnTo>
                <a:lnTo>
                  <a:pt x="2100" y="207"/>
                </a:lnTo>
                <a:lnTo>
                  <a:pt x="2054" y="216"/>
                </a:lnTo>
                <a:lnTo>
                  <a:pt x="2036" y="194"/>
                </a:lnTo>
                <a:lnTo>
                  <a:pt x="2024" y="130"/>
                </a:lnTo>
                <a:lnTo>
                  <a:pt x="1033" y="123"/>
                </a:lnTo>
                <a:lnTo>
                  <a:pt x="1000" y="76"/>
                </a:lnTo>
                <a:lnTo>
                  <a:pt x="977" y="0"/>
                </a:lnTo>
                <a:lnTo>
                  <a:pt x="467" y="20"/>
                </a:lnTo>
                <a:lnTo>
                  <a:pt x="5" y="33"/>
                </a:lnTo>
                <a:lnTo>
                  <a:pt x="0" y="95"/>
                </a:lnTo>
                <a:lnTo>
                  <a:pt x="87" y="181"/>
                </a:lnTo>
                <a:lnTo>
                  <a:pt x="71" y="235"/>
                </a:lnTo>
                <a:lnTo>
                  <a:pt x="81" y="305"/>
                </a:lnTo>
                <a:lnTo>
                  <a:pt x="81" y="305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 rot="21220800">
            <a:off x="5594040" y="3924000"/>
            <a:ext cx="422280" cy="668160"/>
          </a:xfrm>
          <a:custGeom>
            <a:avLst/>
            <a:gdLst/>
            <a:ahLst/>
            <a:rect l="l" t="t" r="r" b="b"/>
            <a:pathLst>
              <a:path w="1320" h="2089">
                <a:moveTo>
                  <a:pt x="38" y="2032"/>
                </a:moveTo>
                <a:lnTo>
                  <a:pt x="98" y="2040"/>
                </a:lnTo>
                <a:lnTo>
                  <a:pt x="125" y="2025"/>
                </a:lnTo>
                <a:lnTo>
                  <a:pt x="181" y="1800"/>
                </a:lnTo>
                <a:lnTo>
                  <a:pt x="196" y="1845"/>
                </a:lnTo>
                <a:lnTo>
                  <a:pt x="196" y="1906"/>
                </a:lnTo>
                <a:lnTo>
                  <a:pt x="213" y="1992"/>
                </a:lnTo>
                <a:lnTo>
                  <a:pt x="212" y="2021"/>
                </a:lnTo>
                <a:lnTo>
                  <a:pt x="194" y="2067"/>
                </a:lnTo>
                <a:lnTo>
                  <a:pt x="204" y="2089"/>
                </a:lnTo>
                <a:lnTo>
                  <a:pt x="266" y="2081"/>
                </a:lnTo>
                <a:lnTo>
                  <a:pt x="409" y="2035"/>
                </a:lnTo>
                <a:lnTo>
                  <a:pt x="399" y="1965"/>
                </a:lnTo>
                <a:lnTo>
                  <a:pt x="415" y="1911"/>
                </a:lnTo>
                <a:lnTo>
                  <a:pt x="328" y="1825"/>
                </a:lnTo>
                <a:lnTo>
                  <a:pt x="333" y="1763"/>
                </a:lnTo>
                <a:lnTo>
                  <a:pt x="795" y="1750"/>
                </a:lnTo>
                <a:lnTo>
                  <a:pt x="1305" y="1730"/>
                </a:lnTo>
                <a:lnTo>
                  <a:pt x="1267" y="1657"/>
                </a:lnTo>
                <a:lnTo>
                  <a:pt x="1280" y="1417"/>
                </a:lnTo>
                <a:lnTo>
                  <a:pt x="1254" y="1341"/>
                </a:lnTo>
                <a:lnTo>
                  <a:pt x="1264" y="1242"/>
                </a:lnTo>
                <a:lnTo>
                  <a:pt x="1320" y="1178"/>
                </a:lnTo>
                <a:lnTo>
                  <a:pt x="1281" y="1151"/>
                </a:lnTo>
                <a:lnTo>
                  <a:pt x="1291" y="1112"/>
                </a:lnTo>
                <a:lnTo>
                  <a:pt x="1235" y="1018"/>
                </a:lnTo>
                <a:lnTo>
                  <a:pt x="1198" y="867"/>
                </a:lnTo>
                <a:lnTo>
                  <a:pt x="1101" y="447"/>
                </a:lnTo>
                <a:lnTo>
                  <a:pt x="1001" y="0"/>
                </a:lnTo>
                <a:lnTo>
                  <a:pt x="543" y="17"/>
                </a:lnTo>
                <a:lnTo>
                  <a:pt x="85" y="28"/>
                </a:lnTo>
                <a:lnTo>
                  <a:pt x="123" y="73"/>
                </a:lnTo>
                <a:lnTo>
                  <a:pt x="68" y="663"/>
                </a:lnTo>
                <a:lnTo>
                  <a:pt x="0" y="1378"/>
                </a:lnTo>
                <a:lnTo>
                  <a:pt x="38" y="2032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 rot="21220800">
            <a:off x="5594040" y="3924000"/>
            <a:ext cx="422280" cy="668160"/>
          </a:xfrm>
          <a:custGeom>
            <a:avLst/>
            <a:gdLst/>
            <a:ahLst/>
            <a:rect l="l" t="t" r="r" b="b"/>
            <a:pathLst>
              <a:path w="1320" h="2089">
                <a:moveTo>
                  <a:pt x="38" y="2032"/>
                </a:moveTo>
                <a:lnTo>
                  <a:pt x="98" y="2040"/>
                </a:lnTo>
                <a:lnTo>
                  <a:pt x="125" y="2025"/>
                </a:lnTo>
                <a:lnTo>
                  <a:pt x="181" y="1800"/>
                </a:lnTo>
                <a:lnTo>
                  <a:pt x="196" y="1845"/>
                </a:lnTo>
                <a:lnTo>
                  <a:pt x="196" y="1906"/>
                </a:lnTo>
                <a:lnTo>
                  <a:pt x="213" y="1992"/>
                </a:lnTo>
                <a:lnTo>
                  <a:pt x="212" y="2021"/>
                </a:lnTo>
                <a:lnTo>
                  <a:pt x="194" y="2067"/>
                </a:lnTo>
                <a:lnTo>
                  <a:pt x="204" y="2089"/>
                </a:lnTo>
                <a:lnTo>
                  <a:pt x="266" y="2081"/>
                </a:lnTo>
                <a:lnTo>
                  <a:pt x="409" y="2035"/>
                </a:lnTo>
                <a:lnTo>
                  <a:pt x="399" y="1965"/>
                </a:lnTo>
                <a:lnTo>
                  <a:pt x="415" y="1911"/>
                </a:lnTo>
                <a:lnTo>
                  <a:pt x="328" y="1825"/>
                </a:lnTo>
                <a:lnTo>
                  <a:pt x="333" y="1763"/>
                </a:lnTo>
                <a:lnTo>
                  <a:pt x="795" y="1750"/>
                </a:lnTo>
                <a:lnTo>
                  <a:pt x="1305" y="1730"/>
                </a:lnTo>
                <a:lnTo>
                  <a:pt x="1267" y="1657"/>
                </a:lnTo>
                <a:lnTo>
                  <a:pt x="1280" y="1417"/>
                </a:lnTo>
                <a:lnTo>
                  <a:pt x="1254" y="1341"/>
                </a:lnTo>
                <a:lnTo>
                  <a:pt x="1264" y="1242"/>
                </a:lnTo>
                <a:lnTo>
                  <a:pt x="1320" y="1178"/>
                </a:lnTo>
                <a:lnTo>
                  <a:pt x="1281" y="1151"/>
                </a:lnTo>
                <a:lnTo>
                  <a:pt x="1291" y="1112"/>
                </a:lnTo>
                <a:lnTo>
                  <a:pt x="1235" y="1018"/>
                </a:lnTo>
                <a:lnTo>
                  <a:pt x="1198" y="867"/>
                </a:lnTo>
                <a:lnTo>
                  <a:pt x="1101" y="447"/>
                </a:lnTo>
                <a:lnTo>
                  <a:pt x="1001" y="0"/>
                </a:lnTo>
                <a:lnTo>
                  <a:pt x="543" y="17"/>
                </a:lnTo>
                <a:lnTo>
                  <a:pt x="85" y="28"/>
                </a:lnTo>
                <a:lnTo>
                  <a:pt x="123" y="73"/>
                </a:lnTo>
                <a:lnTo>
                  <a:pt x="68" y="663"/>
                </a:lnTo>
                <a:lnTo>
                  <a:pt x="0" y="1378"/>
                </a:lnTo>
                <a:lnTo>
                  <a:pt x="38" y="2032"/>
                </a:lnTo>
                <a:lnTo>
                  <a:pt x="38" y="2032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 rot="21220800">
            <a:off x="5219640" y="3974760"/>
            <a:ext cx="416160" cy="660240"/>
          </a:xfrm>
          <a:custGeom>
            <a:avLst/>
            <a:gdLst/>
            <a:ahLst/>
            <a:rect l="l" t="t" r="r" b="b"/>
            <a:pathLst>
              <a:path w="1304" h="2068">
                <a:moveTo>
                  <a:pt x="1219" y="2004"/>
                </a:moveTo>
                <a:lnTo>
                  <a:pt x="992" y="1993"/>
                </a:lnTo>
                <a:lnTo>
                  <a:pt x="912" y="2041"/>
                </a:lnTo>
                <a:lnTo>
                  <a:pt x="856" y="2024"/>
                </a:lnTo>
                <a:lnTo>
                  <a:pt x="771" y="2068"/>
                </a:lnTo>
                <a:lnTo>
                  <a:pt x="742" y="1976"/>
                </a:lnTo>
                <a:lnTo>
                  <a:pt x="695" y="1933"/>
                </a:lnTo>
                <a:lnTo>
                  <a:pt x="678" y="1886"/>
                </a:lnTo>
                <a:lnTo>
                  <a:pt x="720" y="1745"/>
                </a:lnTo>
                <a:lnTo>
                  <a:pt x="3" y="1740"/>
                </a:lnTo>
                <a:lnTo>
                  <a:pt x="0" y="1742"/>
                </a:lnTo>
                <a:lnTo>
                  <a:pt x="31" y="1711"/>
                </a:lnTo>
                <a:lnTo>
                  <a:pt x="5" y="1626"/>
                </a:lnTo>
                <a:lnTo>
                  <a:pt x="53" y="1612"/>
                </a:lnTo>
                <a:lnTo>
                  <a:pt x="65" y="1565"/>
                </a:lnTo>
                <a:lnTo>
                  <a:pt x="53" y="1520"/>
                </a:lnTo>
                <a:lnTo>
                  <a:pt x="89" y="1489"/>
                </a:lnTo>
                <a:lnTo>
                  <a:pt x="116" y="1384"/>
                </a:lnTo>
                <a:lnTo>
                  <a:pt x="220" y="1303"/>
                </a:lnTo>
                <a:lnTo>
                  <a:pt x="214" y="1250"/>
                </a:lnTo>
                <a:lnTo>
                  <a:pt x="239" y="1249"/>
                </a:lnTo>
                <a:lnTo>
                  <a:pt x="286" y="1169"/>
                </a:lnTo>
                <a:lnTo>
                  <a:pt x="214" y="1108"/>
                </a:lnTo>
                <a:lnTo>
                  <a:pt x="217" y="1068"/>
                </a:lnTo>
                <a:lnTo>
                  <a:pt x="191" y="1028"/>
                </a:lnTo>
                <a:lnTo>
                  <a:pt x="227" y="1007"/>
                </a:lnTo>
                <a:lnTo>
                  <a:pt x="195" y="978"/>
                </a:lnTo>
                <a:lnTo>
                  <a:pt x="227" y="909"/>
                </a:lnTo>
                <a:lnTo>
                  <a:pt x="194" y="888"/>
                </a:lnTo>
                <a:lnTo>
                  <a:pt x="200" y="869"/>
                </a:lnTo>
                <a:lnTo>
                  <a:pt x="196" y="824"/>
                </a:lnTo>
                <a:lnTo>
                  <a:pt x="221" y="799"/>
                </a:lnTo>
                <a:lnTo>
                  <a:pt x="216" y="761"/>
                </a:lnTo>
                <a:lnTo>
                  <a:pt x="190" y="739"/>
                </a:lnTo>
                <a:lnTo>
                  <a:pt x="209" y="670"/>
                </a:lnTo>
                <a:lnTo>
                  <a:pt x="171" y="635"/>
                </a:lnTo>
                <a:lnTo>
                  <a:pt x="200" y="623"/>
                </a:lnTo>
                <a:lnTo>
                  <a:pt x="202" y="605"/>
                </a:lnTo>
                <a:lnTo>
                  <a:pt x="172" y="580"/>
                </a:lnTo>
                <a:lnTo>
                  <a:pt x="232" y="533"/>
                </a:lnTo>
                <a:lnTo>
                  <a:pt x="247" y="470"/>
                </a:lnTo>
                <a:lnTo>
                  <a:pt x="225" y="449"/>
                </a:lnTo>
                <a:lnTo>
                  <a:pt x="301" y="422"/>
                </a:lnTo>
                <a:lnTo>
                  <a:pt x="305" y="400"/>
                </a:lnTo>
                <a:lnTo>
                  <a:pt x="274" y="379"/>
                </a:lnTo>
                <a:lnTo>
                  <a:pt x="307" y="356"/>
                </a:lnTo>
                <a:lnTo>
                  <a:pt x="322" y="321"/>
                </a:lnTo>
                <a:lnTo>
                  <a:pt x="342" y="324"/>
                </a:lnTo>
                <a:lnTo>
                  <a:pt x="342" y="284"/>
                </a:lnTo>
                <a:lnTo>
                  <a:pt x="410" y="261"/>
                </a:lnTo>
                <a:lnTo>
                  <a:pt x="405" y="173"/>
                </a:lnTo>
                <a:lnTo>
                  <a:pt x="420" y="126"/>
                </a:lnTo>
                <a:lnTo>
                  <a:pt x="453" y="124"/>
                </a:lnTo>
                <a:lnTo>
                  <a:pt x="453" y="91"/>
                </a:lnTo>
                <a:lnTo>
                  <a:pt x="524" y="49"/>
                </a:lnTo>
                <a:lnTo>
                  <a:pt x="508" y="4"/>
                </a:lnTo>
                <a:lnTo>
                  <a:pt x="856" y="4"/>
                </a:lnTo>
                <a:lnTo>
                  <a:pt x="1266" y="0"/>
                </a:lnTo>
                <a:lnTo>
                  <a:pt x="1304" y="45"/>
                </a:lnTo>
                <a:lnTo>
                  <a:pt x="1249" y="635"/>
                </a:lnTo>
                <a:lnTo>
                  <a:pt x="1181" y="1350"/>
                </a:lnTo>
                <a:lnTo>
                  <a:pt x="1219" y="2004"/>
                </a:lnTo>
                <a:close/>
              </a:path>
            </a:pathLst>
          </a:custGeom>
          <a:solidFill>
            <a:srgbClr val="6cc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 rot="21220800">
            <a:off x="5219640" y="3974760"/>
            <a:ext cx="416160" cy="660240"/>
          </a:xfrm>
          <a:custGeom>
            <a:avLst/>
            <a:gdLst/>
            <a:ahLst/>
            <a:rect l="l" t="t" r="r" b="b"/>
            <a:pathLst>
              <a:path w="1304" h="2068">
                <a:moveTo>
                  <a:pt x="1219" y="2004"/>
                </a:moveTo>
                <a:lnTo>
                  <a:pt x="992" y="1993"/>
                </a:lnTo>
                <a:lnTo>
                  <a:pt x="912" y="2041"/>
                </a:lnTo>
                <a:lnTo>
                  <a:pt x="856" y="2024"/>
                </a:lnTo>
                <a:lnTo>
                  <a:pt x="771" y="2068"/>
                </a:lnTo>
                <a:lnTo>
                  <a:pt x="742" y="1976"/>
                </a:lnTo>
                <a:lnTo>
                  <a:pt x="695" y="1933"/>
                </a:lnTo>
                <a:lnTo>
                  <a:pt x="678" y="1886"/>
                </a:lnTo>
                <a:lnTo>
                  <a:pt x="720" y="1745"/>
                </a:lnTo>
                <a:lnTo>
                  <a:pt x="3" y="1740"/>
                </a:lnTo>
                <a:lnTo>
                  <a:pt x="0" y="1742"/>
                </a:lnTo>
                <a:lnTo>
                  <a:pt x="31" y="1711"/>
                </a:lnTo>
                <a:lnTo>
                  <a:pt x="5" y="1626"/>
                </a:lnTo>
                <a:lnTo>
                  <a:pt x="53" y="1612"/>
                </a:lnTo>
                <a:lnTo>
                  <a:pt x="65" y="1565"/>
                </a:lnTo>
                <a:lnTo>
                  <a:pt x="53" y="1520"/>
                </a:lnTo>
                <a:lnTo>
                  <a:pt x="89" y="1489"/>
                </a:lnTo>
                <a:lnTo>
                  <a:pt x="116" y="1384"/>
                </a:lnTo>
                <a:lnTo>
                  <a:pt x="220" y="1303"/>
                </a:lnTo>
                <a:lnTo>
                  <a:pt x="214" y="1250"/>
                </a:lnTo>
                <a:lnTo>
                  <a:pt x="239" y="1249"/>
                </a:lnTo>
                <a:lnTo>
                  <a:pt x="286" y="1169"/>
                </a:lnTo>
                <a:lnTo>
                  <a:pt x="214" y="1108"/>
                </a:lnTo>
                <a:lnTo>
                  <a:pt x="217" y="1068"/>
                </a:lnTo>
                <a:lnTo>
                  <a:pt x="191" y="1028"/>
                </a:lnTo>
                <a:lnTo>
                  <a:pt x="227" y="1007"/>
                </a:lnTo>
                <a:lnTo>
                  <a:pt x="195" y="978"/>
                </a:lnTo>
                <a:lnTo>
                  <a:pt x="227" y="909"/>
                </a:lnTo>
                <a:lnTo>
                  <a:pt x="194" y="888"/>
                </a:lnTo>
                <a:lnTo>
                  <a:pt x="200" y="869"/>
                </a:lnTo>
                <a:lnTo>
                  <a:pt x="196" y="824"/>
                </a:lnTo>
                <a:lnTo>
                  <a:pt x="221" y="799"/>
                </a:lnTo>
                <a:lnTo>
                  <a:pt x="216" y="761"/>
                </a:lnTo>
                <a:lnTo>
                  <a:pt x="190" y="739"/>
                </a:lnTo>
                <a:lnTo>
                  <a:pt x="209" y="670"/>
                </a:lnTo>
                <a:lnTo>
                  <a:pt x="171" y="635"/>
                </a:lnTo>
                <a:lnTo>
                  <a:pt x="200" y="623"/>
                </a:lnTo>
                <a:lnTo>
                  <a:pt x="202" y="605"/>
                </a:lnTo>
                <a:lnTo>
                  <a:pt x="172" y="580"/>
                </a:lnTo>
                <a:lnTo>
                  <a:pt x="232" y="533"/>
                </a:lnTo>
                <a:lnTo>
                  <a:pt x="247" y="470"/>
                </a:lnTo>
                <a:lnTo>
                  <a:pt x="225" y="449"/>
                </a:lnTo>
                <a:lnTo>
                  <a:pt x="301" y="422"/>
                </a:lnTo>
                <a:lnTo>
                  <a:pt x="305" y="400"/>
                </a:lnTo>
                <a:lnTo>
                  <a:pt x="274" y="379"/>
                </a:lnTo>
                <a:lnTo>
                  <a:pt x="307" y="356"/>
                </a:lnTo>
                <a:lnTo>
                  <a:pt x="322" y="321"/>
                </a:lnTo>
                <a:lnTo>
                  <a:pt x="342" y="324"/>
                </a:lnTo>
                <a:lnTo>
                  <a:pt x="342" y="284"/>
                </a:lnTo>
                <a:lnTo>
                  <a:pt x="410" y="261"/>
                </a:lnTo>
                <a:lnTo>
                  <a:pt x="405" y="173"/>
                </a:lnTo>
                <a:lnTo>
                  <a:pt x="420" y="126"/>
                </a:lnTo>
                <a:lnTo>
                  <a:pt x="453" y="124"/>
                </a:lnTo>
                <a:lnTo>
                  <a:pt x="453" y="91"/>
                </a:lnTo>
                <a:lnTo>
                  <a:pt x="524" y="49"/>
                </a:lnTo>
                <a:lnTo>
                  <a:pt x="508" y="4"/>
                </a:lnTo>
                <a:lnTo>
                  <a:pt x="856" y="4"/>
                </a:lnTo>
                <a:lnTo>
                  <a:pt x="1266" y="0"/>
                </a:lnTo>
                <a:lnTo>
                  <a:pt x="1304" y="45"/>
                </a:lnTo>
                <a:lnTo>
                  <a:pt x="1249" y="635"/>
                </a:lnTo>
                <a:lnTo>
                  <a:pt x="1181" y="1350"/>
                </a:lnTo>
                <a:lnTo>
                  <a:pt x="1219" y="2004"/>
                </a:lnTo>
                <a:lnTo>
                  <a:pt x="1219" y="2004"/>
                </a:lnTo>
              </a:path>
            </a:pathLst>
          </a:custGeom>
          <a:solidFill>
            <a:srgbClr val="ccec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 rot="21220800">
            <a:off x="4965480" y="4267080"/>
            <a:ext cx="582480" cy="559080"/>
          </a:xfrm>
          <a:custGeom>
            <a:avLst/>
            <a:gdLst/>
            <a:ahLst/>
            <a:rect l="l" t="t" r="r" b="b"/>
            <a:pathLst>
              <a:path w="1820" h="1750">
                <a:moveTo>
                  <a:pt x="1647" y="1222"/>
                </a:moveTo>
                <a:lnTo>
                  <a:pt x="1540" y="1202"/>
                </a:lnTo>
                <a:lnTo>
                  <a:pt x="1442" y="1155"/>
                </a:lnTo>
                <a:lnTo>
                  <a:pt x="1354" y="1182"/>
                </a:lnTo>
                <a:lnTo>
                  <a:pt x="1333" y="1256"/>
                </a:lnTo>
                <a:lnTo>
                  <a:pt x="1389" y="1304"/>
                </a:lnTo>
                <a:lnTo>
                  <a:pt x="1457" y="1301"/>
                </a:lnTo>
                <a:lnTo>
                  <a:pt x="1511" y="1261"/>
                </a:lnTo>
                <a:lnTo>
                  <a:pt x="1538" y="1258"/>
                </a:lnTo>
                <a:lnTo>
                  <a:pt x="1555" y="1262"/>
                </a:lnTo>
                <a:lnTo>
                  <a:pt x="1573" y="1339"/>
                </a:lnTo>
                <a:lnTo>
                  <a:pt x="1600" y="1344"/>
                </a:lnTo>
                <a:lnTo>
                  <a:pt x="1640" y="1309"/>
                </a:lnTo>
                <a:lnTo>
                  <a:pt x="1721" y="1273"/>
                </a:lnTo>
                <a:lnTo>
                  <a:pt x="1736" y="1277"/>
                </a:lnTo>
                <a:lnTo>
                  <a:pt x="1752" y="1293"/>
                </a:lnTo>
                <a:lnTo>
                  <a:pt x="1735" y="1391"/>
                </a:lnTo>
                <a:lnTo>
                  <a:pt x="1655" y="1448"/>
                </a:lnTo>
                <a:lnTo>
                  <a:pt x="1625" y="1502"/>
                </a:lnTo>
                <a:lnTo>
                  <a:pt x="1624" y="1519"/>
                </a:lnTo>
                <a:lnTo>
                  <a:pt x="1675" y="1585"/>
                </a:lnTo>
                <a:lnTo>
                  <a:pt x="1788" y="1642"/>
                </a:lnTo>
                <a:lnTo>
                  <a:pt x="1820" y="1685"/>
                </a:lnTo>
                <a:lnTo>
                  <a:pt x="1810" y="1718"/>
                </a:lnTo>
                <a:lnTo>
                  <a:pt x="1760" y="1738"/>
                </a:lnTo>
                <a:lnTo>
                  <a:pt x="1731" y="1750"/>
                </a:lnTo>
                <a:lnTo>
                  <a:pt x="1659" y="1654"/>
                </a:lnTo>
                <a:lnTo>
                  <a:pt x="1579" y="1618"/>
                </a:lnTo>
                <a:lnTo>
                  <a:pt x="1529" y="1570"/>
                </a:lnTo>
                <a:lnTo>
                  <a:pt x="1494" y="1570"/>
                </a:lnTo>
                <a:lnTo>
                  <a:pt x="1481" y="1580"/>
                </a:lnTo>
                <a:lnTo>
                  <a:pt x="1485" y="1607"/>
                </a:lnTo>
                <a:lnTo>
                  <a:pt x="1476" y="1628"/>
                </a:lnTo>
                <a:lnTo>
                  <a:pt x="1428" y="1687"/>
                </a:lnTo>
                <a:lnTo>
                  <a:pt x="1355" y="1669"/>
                </a:lnTo>
                <a:lnTo>
                  <a:pt x="1324" y="1669"/>
                </a:lnTo>
                <a:lnTo>
                  <a:pt x="1289" y="1688"/>
                </a:lnTo>
                <a:lnTo>
                  <a:pt x="1253" y="1663"/>
                </a:lnTo>
                <a:lnTo>
                  <a:pt x="1196" y="1690"/>
                </a:lnTo>
                <a:lnTo>
                  <a:pt x="1138" y="1673"/>
                </a:lnTo>
                <a:lnTo>
                  <a:pt x="1118" y="1652"/>
                </a:lnTo>
                <a:lnTo>
                  <a:pt x="1038" y="1647"/>
                </a:lnTo>
                <a:lnTo>
                  <a:pt x="964" y="1530"/>
                </a:lnTo>
                <a:lnTo>
                  <a:pt x="920" y="1520"/>
                </a:lnTo>
                <a:lnTo>
                  <a:pt x="875" y="1471"/>
                </a:lnTo>
                <a:lnTo>
                  <a:pt x="766" y="1413"/>
                </a:lnTo>
                <a:lnTo>
                  <a:pt x="701" y="1411"/>
                </a:lnTo>
                <a:lnTo>
                  <a:pt x="679" y="1433"/>
                </a:lnTo>
                <a:lnTo>
                  <a:pt x="682" y="1471"/>
                </a:lnTo>
                <a:lnTo>
                  <a:pt x="638" y="1510"/>
                </a:lnTo>
                <a:lnTo>
                  <a:pt x="555" y="1505"/>
                </a:lnTo>
                <a:lnTo>
                  <a:pt x="468" y="1488"/>
                </a:lnTo>
                <a:lnTo>
                  <a:pt x="394" y="1456"/>
                </a:lnTo>
                <a:lnTo>
                  <a:pt x="250" y="1407"/>
                </a:lnTo>
                <a:lnTo>
                  <a:pt x="38" y="1433"/>
                </a:lnTo>
                <a:lnTo>
                  <a:pt x="4" y="1388"/>
                </a:lnTo>
                <a:lnTo>
                  <a:pt x="41" y="1354"/>
                </a:lnTo>
                <a:lnTo>
                  <a:pt x="64" y="1309"/>
                </a:lnTo>
                <a:lnTo>
                  <a:pt x="91" y="1279"/>
                </a:lnTo>
                <a:lnTo>
                  <a:pt x="101" y="1246"/>
                </a:lnTo>
                <a:lnTo>
                  <a:pt x="97" y="1185"/>
                </a:lnTo>
                <a:lnTo>
                  <a:pt x="84" y="1157"/>
                </a:lnTo>
                <a:lnTo>
                  <a:pt x="106" y="1112"/>
                </a:lnTo>
                <a:lnTo>
                  <a:pt x="94" y="1070"/>
                </a:lnTo>
                <a:lnTo>
                  <a:pt x="161" y="954"/>
                </a:lnTo>
                <a:lnTo>
                  <a:pt x="159" y="922"/>
                </a:lnTo>
                <a:lnTo>
                  <a:pt x="175" y="902"/>
                </a:lnTo>
                <a:lnTo>
                  <a:pt x="160" y="874"/>
                </a:lnTo>
                <a:lnTo>
                  <a:pt x="182" y="862"/>
                </a:lnTo>
                <a:lnTo>
                  <a:pt x="167" y="836"/>
                </a:lnTo>
                <a:lnTo>
                  <a:pt x="176" y="796"/>
                </a:lnTo>
                <a:lnTo>
                  <a:pt x="165" y="793"/>
                </a:lnTo>
                <a:lnTo>
                  <a:pt x="166" y="793"/>
                </a:lnTo>
                <a:lnTo>
                  <a:pt x="154" y="790"/>
                </a:lnTo>
                <a:lnTo>
                  <a:pt x="126" y="736"/>
                </a:lnTo>
                <a:lnTo>
                  <a:pt x="137" y="714"/>
                </a:lnTo>
                <a:lnTo>
                  <a:pt x="102" y="668"/>
                </a:lnTo>
                <a:lnTo>
                  <a:pt x="112" y="651"/>
                </a:lnTo>
                <a:lnTo>
                  <a:pt x="74" y="615"/>
                </a:lnTo>
                <a:lnTo>
                  <a:pt x="81" y="568"/>
                </a:lnTo>
                <a:lnTo>
                  <a:pt x="72" y="532"/>
                </a:lnTo>
                <a:lnTo>
                  <a:pt x="0" y="438"/>
                </a:lnTo>
                <a:lnTo>
                  <a:pt x="18" y="0"/>
                </a:lnTo>
                <a:lnTo>
                  <a:pt x="538" y="15"/>
                </a:lnTo>
                <a:lnTo>
                  <a:pt x="1076" y="23"/>
                </a:lnTo>
                <a:lnTo>
                  <a:pt x="1070" y="42"/>
                </a:lnTo>
                <a:lnTo>
                  <a:pt x="1103" y="63"/>
                </a:lnTo>
                <a:lnTo>
                  <a:pt x="1071" y="132"/>
                </a:lnTo>
                <a:lnTo>
                  <a:pt x="1103" y="161"/>
                </a:lnTo>
                <a:lnTo>
                  <a:pt x="1067" y="182"/>
                </a:lnTo>
                <a:lnTo>
                  <a:pt x="1093" y="222"/>
                </a:lnTo>
                <a:lnTo>
                  <a:pt x="1090" y="262"/>
                </a:lnTo>
                <a:lnTo>
                  <a:pt x="1162" y="323"/>
                </a:lnTo>
                <a:lnTo>
                  <a:pt x="1115" y="403"/>
                </a:lnTo>
                <a:lnTo>
                  <a:pt x="1090" y="404"/>
                </a:lnTo>
                <a:lnTo>
                  <a:pt x="1096" y="457"/>
                </a:lnTo>
                <a:lnTo>
                  <a:pt x="992" y="538"/>
                </a:lnTo>
                <a:lnTo>
                  <a:pt x="965" y="643"/>
                </a:lnTo>
                <a:lnTo>
                  <a:pt x="929" y="674"/>
                </a:lnTo>
                <a:lnTo>
                  <a:pt x="941" y="719"/>
                </a:lnTo>
                <a:lnTo>
                  <a:pt x="929" y="766"/>
                </a:lnTo>
                <a:lnTo>
                  <a:pt x="881" y="780"/>
                </a:lnTo>
                <a:lnTo>
                  <a:pt x="907" y="865"/>
                </a:lnTo>
                <a:lnTo>
                  <a:pt x="876" y="896"/>
                </a:lnTo>
                <a:lnTo>
                  <a:pt x="879" y="894"/>
                </a:lnTo>
                <a:lnTo>
                  <a:pt x="1596" y="899"/>
                </a:lnTo>
                <a:lnTo>
                  <a:pt x="1554" y="1040"/>
                </a:lnTo>
                <a:lnTo>
                  <a:pt x="1571" y="1087"/>
                </a:lnTo>
                <a:lnTo>
                  <a:pt x="1618" y="1130"/>
                </a:lnTo>
                <a:lnTo>
                  <a:pt x="1647" y="1222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 rot="21220800">
            <a:off x="4965480" y="4267080"/>
            <a:ext cx="582480" cy="559080"/>
          </a:xfrm>
          <a:custGeom>
            <a:avLst/>
            <a:gdLst/>
            <a:ahLst/>
            <a:rect l="l" t="t" r="r" b="b"/>
            <a:pathLst>
              <a:path w="1820" h="1750">
                <a:moveTo>
                  <a:pt x="1647" y="1222"/>
                </a:moveTo>
                <a:lnTo>
                  <a:pt x="1540" y="1202"/>
                </a:lnTo>
                <a:lnTo>
                  <a:pt x="1442" y="1155"/>
                </a:lnTo>
                <a:lnTo>
                  <a:pt x="1354" y="1182"/>
                </a:lnTo>
                <a:lnTo>
                  <a:pt x="1333" y="1256"/>
                </a:lnTo>
                <a:lnTo>
                  <a:pt x="1389" y="1304"/>
                </a:lnTo>
                <a:lnTo>
                  <a:pt x="1457" y="1301"/>
                </a:lnTo>
                <a:lnTo>
                  <a:pt x="1511" y="1261"/>
                </a:lnTo>
                <a:lnTo>
                  <a:pt x="1538" y="1258"/>
                </a:lnTo>
                <a:lnTo>
                  <a:pt x="1555" y="1262"/>
                </a:lnTo>
                <a:lnTo>
                  <a:pt x="1573" y="1339"/>
                </a:lnTo>
                <a:lnTo>
                  <a:pt x="1600" y="1344"/>
                </a:lnTo>
                <a:lnTo>
                  <a:pt x="1640" y="1309"/>
                </a:lnTo>
                <a:lnTo>
                  <a:pt x="1721" y="1273"/>
                </a:lnTo>
                <a:lnTo>
                  <a:pt x="1736" y="1277"/>
                </a:lnTo>
                <a:lnTo>
                  <a:pt x="1752" y="1293"/>
                </a:lnTo>
                <a:lnTo>
                  <a:pt x="1735" y="1391"/>
                </a:lnTo>
                <a:lnTo>
                  <a:pt x="1655" y="1448"/>
                </a:lnTo>
                <a:lnTo>
                  <a:pt x="1625" y="1502"/>
                </a:lnTo>
                <a:lnTo>
                  <a:pt x="1624" y="1519"/>
                </a:lnTo>
                <a:lnTo>
                  <a:pt x="1675" y="1585"/>
                </a:lnTo>
                <a:lnTo>
                  <a:pt x="1788" y="1642"/>
                </a:lnTo>
                <a:lnTo>
                  <a:pt x="1820" y="1685"/>
                </a:lnTo>
                <a:lnTo>
                  <a:pt x="1810" y="1718"/>
                </a:lnTo>
                <a:lnTo>
                  <a:pt x="1760" y="1738"/>
                </a:lnTo>
                <a:lnTo>
                  <a:pt x="1731" y="1750"/>
                </a:lnTo>
                <a:lnTo>
                  <a:pt x="1659" y="1654"/>
                </a:lnTo>
                <a:lnTo>
                  <a:pt x="1579" y="1618"/>
                </a:lnTo>
                <a:lnTo>
                  <a:pt x="1529" y="1570"/>
                </a:lnTo>
                <a:lnTo>
                  <a:pt x="1494" y="1570"/>
                </a:lnTo>
                <a:lnTo>
                  <a:pt x="1481" y="1580"/>
                </a:lnTo>
                <a:lnTo>
                  <a:pt x="1485" y="1607"/>
                </a:lnTo>
                <a:lnTo>
                  <a:pt x="1476" y="1628"/>
                </a:lnTo>
                <a:lnTo>
                  <a:pt x="1428" y="1687"/>
                </a:lnTo>
                <a:lnTo>
                  <a:pt x="1355" y="1669"/>
                </a:lnTo>
                <a:lnTo>
                  <a:pt x="1324" y="1669"/>
                </a:lnTo>
                <a:lnTo>
                  <a:pt x="1289" y="1688"/>
                </a:lnTo>
                <a:lnTo>
                  <a:pt x="1253" y="1663"/>
                </a:lnTo>
                <a:lnTo>
                  <a:pt x="1196" y="1690"/>
                </a:lnTo>
                <a:lnTo>
                  <a:pt x="1138" y="1673"/>
                </a:lnTo>
                <a:lnTo>
                  <a:pt x="1118" y="1652"/>
                </a:lnTo>
                <a:lnTo>
                  <a:pt x="1038" y="1647"/>
                </a:lnTo>
                <a:lnTo>
                  <a:pt x="964" y="1530"/>
                </a:lnTo>
                <a:lnTo>
                  <a:pt x="920" y="1520"/>
                </a:lnTo>
                <a:lnTo>
                  <a:pt x="875" y="1471"/>
                </a:lnTo>
                <a:lnTo>
                  <a:pt x="766" y="1413"/>
                </a:lnTo>
                <a:lnTo>
                  <a:pt x="701" y="1411"/>
                </a:lnTo>
                <a:lnTo>
                  <a:pt x="679" y="1433"/>
                </a:lnTo>
                <a:lnTo>
                  <a:pt x="682" y="1471"/>
                </a:lnTo>
                <a:lnTo>
                  <a:pt x="638" y="1510"/>
                </a:lnTo>
                <a:lnTo>
                  <a:pt x="555" y="1505"/>
                </a:lnTo>
                <a:lnTo>
                  <a:pt x="468" y="1488"/>
                </a:lnTo>
                <a:lnTo>
                  <a:pt x="394" y="1456"/>
                </a:lnTo>
                <a:lnTo>
                  <a:pt x="250" y="1407"/>
                </a:lnTo>
                <a:lnTo>
                  <a:pt x="38" y="1433"/>
                </a:lnTo>
                <a:lnTo>
                  <a:pt x="4" y="1388"/>
                </a:lnTo>
                <a:lnTo>
                  <a:pt x="41" y="1354"/>
                </a:lnTo>
                <a:lnTo>
                  <a:pt x="64" y="1309"/>
                </a:lnTo>
                <a:lnTo>
                  <a:pt x="91" y="1279"/>
                </a:lnTo>
                <a:lnTo>
                  <a:pt x="101" y="1246"/>
                </a:lnTo>
                <a:lnTo>
                  <a:pt x="97" y="1185"/>
                </a:lnTo>
                <a:lnTo>
                  <a:pt x="84" y="1157"/>
                </a:lnTo>
                <a:lnTo>
                  <a:pt x="106" y="1112"/>
                </a:lnTo>
                <a:lnTo>
                  <a:pt x="94" y="1070"/>
                </a:lnTo>
                <a:lnTo>
                  <a:pt x="161" y="954"/>
                </a:lnTo>
                <a:lnTo>
                  <a:pt x="159" y="922"/>
                </a:lnTo>
                <a:lnTo>
                  <a:pt x="175" y="902"/>
                </a:lnTo>
                <a:lnTo>
                  <a:pt x="160" y="874"/>
                </a:lnTo>
                <a:lnTo>
                  <a:pt x="182" y="862"/>
                </a:lnTo>
                <a:lnTo>
                  <a:pt x="167" y="836"/>
                </a:lnTo>
                <a:lnTo>
                  <a:pt x="176" y="796"/>
                </a:lnTo>
                <a:lnTo>
                  <a:pt x="165" y="793"/>
                </a:lnTo>
                <a:lnTo>
                  <a:pt x="166" y="793"/>
                </a:lnTo>
                <a:lnTo>
                  <a:pt x="154" y="790"/>
                </a:lnTo>
                <a:lnTo>
                  <a:pt x="126" y="736"/>
                </a:lnTo>
                <a:lnTo>
                  <a:pt x="137" y="714"/>
                </a:lnTo>
                <a:lnTo>
                  <a:pt x="102" y="668"/>
                </a:lnTo>
                <a:lnTo>
                  <a:pt x="112" y="651"/>
                </a:lnTo>
                <a:lnTo>
                  <a:pt x="74" y="615"/>
                </a:lnTo>
                <a:lnTo>
                  <a:pt x="81" y="568"/>
                </a:lnTo>
                <a:lnTo>
                  <a:pt x="72" y="532"/>
                </a:lnTo>
                <a:lnTo>
                  <a:pt x="0" y="438"/>
                </a:lnTo>
                <a:lnTo>
                  <a:pt x="18" y="0"/>
                </a:lnTo>
                <a:lnTo>
                  <a:pt x="538" y="15"/>
                </a:lnTo>
                <a:lnTo>
                  <a:pt x="1076" y="23"/>
                </a:lnTo>
                <a:lnTo>
                  <a:pt x="1070" y="42"/>
                </a:lnTo>
                <a:lnTo>
                  <a:pt x="1103" y="63"/>
                </a:lnTo>
                <a:lnTo>
                  <a:pt x="1071" y="132"/>
                </a:lnTo>
                <a:lnTo>
                  <a:pt x="1103" y="161"/>
                </a:lnTo>
                <a:lnTo>
                  <a:pt x="1067" y="182"/>
                </a:lnTo>
                <a:lnTo>
                  <a:pt x="1093" y="222"/>
                </a:lnTo>
                <a:lnTo>
                  <a:pt x="1090" y="262"/>
                </a:lnTo>
                <a:lnTo>
                  <a:pt x="1162" y="323"/>
                </a:lnTo>
                <a:lnTo>
                  <a:pt x="1115" y="403"/>
                </a:lnTo>
                <a:lnTo>
                  <a:pt x="1090" y="404"/>
                </a:lnTo>
                <a:lnTo>
                  <a:pt x="1096" y="457"/>
                </a:lnTo>
                <a:lnTo>
                  <a:pt x="992" y="538"/>
                </a:lnTo>
                <a:lnTo>
                  <a:pt x="965" y="643"/>
                </a:lnTo>
                <a:lnTo>
                  <a:pt x="929" y="674"/>
                </a:lnTo>
                <a:lnTo>
                  <a:pt x="941" y="719"/>
                </a:lnTo>
                <a:lnTo>
                  <a:pt x="929" y="766"/>
                </a:lnTo>
                <a:lnTo>
                  <a:pt x="881" y="780"/>
                </a:lnTo>
                <a:lnTo>
                  <a:pt x="907" y="865"/>
                </a:lnTo>
                <a:lnTo>
                  <a:pt x="876" y="896"/>
                </a:lnTo>
                <a:lnTo>
                  <a:pt x="879" y="894"/>
                </a:lnTo>
                <a:lnTo>
                  <a:pt x="1596" y="899"/>
                </a:lnTo>
                <a:lnTo>
                  <a:pt x="1554" y="1040"/>
                </a:lnTo>
                <a:lnTo>
                  <a:pt x="1571" y="1087"/>
                </a:lnTo>
                <a:lnTo>
                  <a:pt x="1618" y="1130"/>
                </a:lnTo>
                <a:lnTo>
                  <a:pt x="1647" y="1222"/>
                </a:lnTo>
                <a:lnTo>
                  <a:pt x="1647" y="1222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 rot="21220800">
            <a:off x="4869000" y="3786120"/>
            <a:ext cx="554040" cy="496800"/>
          </a:xfrm>
          <a:custGeom>
            <a:avLst/>
            <a:gdLst/>
            <a:ahLst/>
            <a:rect l="l" t="t" r="r" b="b"/>
            <a:pathLst>
              <a:path w="1740" h="1550">
                <a:moveTo>
                  <a:pt x="1269" y="36"/>
                </a:moveTo>
                <a:lnTo>
                  <a:pt x="977" y="32"/>
                </a:lnTo>
                <a:lnTo>
                  <a:pt x="668" y="24"/>
                </a:lnTo>
                <a:lnTo>
                  <a:pt x="328" y="13"/>
                </a:lnTo>
                <a:lnTo>
                  <a:pt x="8" y="0"/>
                </a:lnTo>
                <a:lnTo>
                  <a:pt x="35" y="490"/>
                </a:lnTo>
                <a:lnTo>
                  <a:pt x="0" y="1247"/>
                </a:lnTo>
                <a:lnTo>
                  <a:pt x="26" y="1284"/>
                </a:lnTo>
                <a:lnTo>
                  <a:pt x="101" y="1273"/>
                </a:lnTo>
                <a:lnTo>
                  <a:pt x="154" y="1291"/>
                </a:lnTo>
                <a:lnTo>
                  <a:pt x="144" y="1527"/>
                </a:lnTo>
                <a:lnTo>
                  <a:pt x="664" y="1542"/>
                </a:lnTo>
                <a:lnTo>
                  <a:pt x="1202" y="1550"/>
                </a:lnTo>
                <a:lnTo>
                  <a:pt x="1198" y="1505"/>
                </a:lnTo>
                <a:lnTo>
                  <a:pt x="1223" y="1480"/>
                </a:lnTo>
                <a:lnTo>
                  <a:pt x="1218" y="1442"/>
                </a:lnTo>
                <a:lnTo>
                  <a:pt x="1192" y="1420"/>
                </a:lnTo>
                <a:lnTo>
                  <a:pt x="1211" y="1351"/>
                </a:lnTo>
                <a:lnTo>
                  <a:pt x="1173" y="1316"/>
                </a:lnTo>
                <a:lnTo>
                  <a:pt x="1202" y="1304"/>
                </a:lnTo>
                <a:lnTo>
                  <a:pt x="1204" y="1286"/>
                </a:lnTo>
                <a:lnTo>
                  <a:pt x="1174" y="1261"/>
                </a:lnTo>
                <a:lnTo>
                  <a:pt x="1234" y="1214"/>
                </a:lnTo>
                <a:lnTo>
                  <a:pt x="1249" y="1151"/>
                </a:lnTo>
                <a:lnTo>
                  <a:pt x="1227" y="1130"/>
                </a:lnTo>
                <a:lnTo>
                  <a:pt x="1303" y="1103"/>
                </a:lnTo>
                <a:lnTo>
                  <a:pt x="1307" y="1081"/>
                </a:lnTo>
                <a:lnTo>
                  <a:pt x="1276" y="1060"/>
                </a:lnTo>
                <a:lnTo>
                  <a:pt x="1309" y="1037"/>
                </a:lnTo>
                <a:lnTo>
                  <a:pt x="1324" y="1002"/>
                </a:lnTo>
                <a:lnTo>
                  <a:pt x="1344" y="1005"/>
                </a:lnTo>
                <a:lnTo>
                  <a:pt x="1344" y="965"/>
                </a:lnTo>
                <a:lnTo>
                  <a:pt x="1412" y="942"/>
                </a:lnTo>
                <a:lnTo>
                  <a:pt x="1407" y="854"/>
                </a:lnTo>
                <a:lnTo>
                  <a:pt x="1422" y="807"/>
                </a:lnTo>
                <a:lnTo>
                  <a:pt x="1455" y="805"/>
                </a:lnTo>
                <a:lnTo>
                  <a:pt x="1455" y="772"/>
                </a:lnTo>
                <a:lnTo>
                  <a:pt x="1526" y="730"/>
                </a:lnTo>
                <a:lnTo>
                  <a:pt x="1510" y="685"/>
                </a:lnTo>
                <a:lnTo>
                  <a:pt x="1546" y="670"/>
                </a:lnTo>
                <a:lnTo>
                  <a:pt x="1558" y="639"/>
                </a:lnTo>
                <a:lnTo>
                  <a:pt x="1588" y="636"/>
                </a:lnTo>
                <a:lnTo>
                  <a:pt x="1579" y="543"/>
                </a:lnTo>
                <a:lnTo>
                  <a:pt x="1617" y="470"/>
                </a:lnTo>
                <a:lnTo>
                  <a:pt x="1650" y="464"/>
                </a:lnTo>
                <a:lnTo>
                  <a:pt x="1637" y="434"/>
                </a:lnTo>
                <a:lnTo>
                  <a:pt x="1657" y="418"/>
                </a:lnTo>
                <a:lnTo>
                  <a:pt x="1640" y="378"/>
                </a:lnTo>
                <a:lnTo>
                  <a:pt x="1711" y="342"/>
                </a:lnTo>
                <a:lnTo>
                  <a:pt x="1721" y="328"/>
                </a:lnTo>
                <a:lnTo>
                  <a:pt x="1700" y="309"/>
                </a:lnTo>
                <a:lnTo>
                  <a:pt x="1740" y="302"/>
                </a:lnTo>
                <a:lnTo>
                  <a:pt x="1716" y="259"/>
                </a:lnTo>
                <a:lnTo>
                  <a:pt x="1486" y="259"/>
                </a:lnTo>
                <a:lnTo>
                  <a:pt x="1516" y="211"/>
                </a:lnTo>
                <a:lnTo>
                  <a:pt x="1599" y="136"/>
                </a:lnTo>
                <a:lnTo>
                  <a:pt x="1599" y="96"/>
                </a:lnTo>
                <a:lnTo>
                  <a:pt x="1563" y="38"/>
                </a:lnTo>
                <a:lnTo>
                  <a:pt x="1269" y="36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 rot="21220800">
            <a:off x="4869000" y="3786120"/>
            <a:ext cx="554040" cy="496800"/>
          </a:xfrm>
          <a:custGeom>
            <a:avLst/>
            <a:gdLst/>
            <a:ahLst/>
            <a:rect l="l" t="t" r="r" b="b"/>
            <a:pathLst>
              <a:path w="1740" h="1550">
                <a:moveTo>
                  <a:pt x="1269" y="36"/>
                </a:moveTo>
                <a:lnTo>
                  <a:pt x="977" y="32"/>
                </a:lnTo>
                <a:lnTo>
                  <a:pt x="668" y="24"/>
                </a:lnTo>
                <a:lnTo>
                  <a:pt x="328" y="13"/>
                </a:lnTo>
                <a:lnTo>
                  <a:pt x="8" y="0"/>
                </a:lnTo>
                <a:lnTo>
                  <a:pt x="35" y="490"/>
                </a:lnTo>
                <a:lnTo>
                  <a:pt x="0" y="1247"/>
                </a:lnTo>
                <a:lnTo>
                  <a:pt x="26" y="1284"/>
                </a:lnTo>
                <a:lnTo>
                  <a:pt x="101" y="1273"/>
                </a:lnTo>
                <a:lnTo>
                  <a:pt x="154" y="1291"/>
                </a:lnTo>
                <a:lnTo>
                  <a:pt x="144" y="1527"/>
                </a:lnTo>
                <a:lnTo>
                  <a:pt x="664" y="1542"/>
                </a:lnTo>
                <a:lnTo>
                  <a:pt x="1202" y="1550"/>
                </a:lnTo>
                <a:lnTo>
                  <a:pt x="1198" y="1505"/>
                </a:lnTo>
                <a:lnTo>
                  <a:pt x="1223" y="1480"/>
                </a:lnTo>
                <a:lnTo>
                  <a:pt x="1218" y="1442"/>
                </a:lnTo>
                <a:lnTo>
                  <a:pt x="1192" y="1420"/>
                </a:lnTo>
                <a:lnTo>
                  <a:pt x="1211" y="1351"/>
                </a:lnTo>
                <a:lnTo>
                  <a:pt x="1173" y="1316"/>
                </a:lnTo>
                <a:lnTo>
                  <a:pt x="1202" y="1304"/>
                </a:lnTo>
                <a:lnTo>
                  <a:pt x="1204" y="1286"/>
                </a:lnTo>
                <a:lnTo>
                  <a:pt x="1174" y="1261"/>
                </a:lnTo>
                <a:lnTo>
                  <a:pt x="1234" y="1214"/>
                </a:lnTo>
                <a:lnTo>
                  <a:pt x="1249" y="1151"/>
                </a:lnTo>
                <a:lnTo>
                  <a:pt x="1227" y="1130"/>
                </a:lnTo>
                <a:lnTo>
                  <a:pt x="1303" y="1103"/>
                </a:lnTo>
                <a:lnTo>
                  <a:pt x="1307" y="1081"/>
                </a:lnTo>
                <a:lnTo>
                  <a:pt x="1276" y="1060"/>
                </a:lnTo>
                <a:lnTo>
                  <a:pt x="1309" y="1037"/>
                </a:lnTo>
                <a:lnTo>
                  <a:pt x="1324" y="1002"/>
                </a:lnTo>
                <a:lnTo>
                  <a:pt x="1344" y="1005"/>
                </a:lnTo>
                <a:lnTo>
                  <a:pt x="1344" y="965"/>
                </a:lnTo>
                <a:lnTo>
                  <a:pt x="1412" y="942"/>
                </a:lnTo>
                <a:lnTo>
                  <a:pt x="1407" y="854"/>
                </a:lnTo>
                <a:lnTo>
                  <a:pt x="1422" y="807"/>
                </a:lnTo>
                <a:lnTo>
                  <a:pt x="1455" y="805"/>
                </a:lnTo>
                <a:lnTo>
                  <a:pt x="1455" y="772"/>
                </a:lnTo>
                <a:lnTo>
                  <a:pt x="1526" y="730"/>
                </a:lnTo>
                <a:lnTo>
                  <a:pt x="1510" y="685"/>
                </a:lnTo>
                <a:lnTo>
                  <a:pt x="1546" y="670"/>
                </a:lnTo>
                <a:lnTo>
                  <a:pt x="1558" y="639"/>
                </a:lnTo>
                <a:lnTo>
                  <a:pt x="1588" y="636"/>
                </a:lnTo>
                <a:lnTo>
                  <a:pt x="1579" y="543"/>
                </a:lnTo>
                <a:lnTo>
                  <a:pt x="1617" y="470"/>
                </a:lnTo>
                <a:lnTo>
                  <a:pt x="1650" y="464"/>
                </a:lnTo>
                <a:lnTo>
                  <a:pt x="1637" y="434"/>
                </a:lnTo>
                <a:lnTo>
                  <a:pt x="1657" y="418"/>
                </a:lnTo>
                <a:lnTo>
                  <a:pt x="1640" y="378"/>
                </a:lnTo>
                <a:lnTo>
                  <a:pt x="1711" y="342"/>
                </a:lnTo>
                <a:lnTo>
                  <a:pt x="1721" y="328"/>
                </a:lnTo>
                <a:lnTo>
                  <a:pt x="1700" y="309"/>
                </a:lnTo>
                <a:lnTo>
                  <a:pt x="1740" y="302"/>
                </a:lnTo>
                <a:lnTo>
                  <a:pt x="1716" y="259"/>
                </a:lnTo>
                <a:lnTo>
                  <a:pt x="1486" y="259"/>
                </a:lnTo>
                <a:lnTo>
                  <a:pt x="1516" y="211"/>
                </a:lnTo>
                <a:lnTo>
                  <a:pt x="1599" y="136"/>
                </a:lnTo>
                <a:lnTo>
                  <a:pt x="1599" y="96"/>
                </a:lnTo>
                <a:lnTo>
                  <a:pt x="1563" y="38"/>
                </a:lnTo>
                <a:lnTo>
                  <a:pt x="1269" y="36"/>
                </a:lnTo>
                <a:lnTo>
                  <a:pt x="1269" y="36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 rot="21220800">
            <a:off x="2650680" y="2916360"/>
            <a:ext cx="657360" cy="831600"/>
          </a:xfrm>
          <a:custGeom>
            <a:avLst/>
            <a:gdLst/>
            <a:ahLst/>
            <a:rect l="l" t="t" r="r" b="b"/>
            <a:pathLst>
              <a:path w="2060" h="2606">
                <a:moveTo>
                  <a:pt x="792" y="61"/>
                </a:moveTo>
                <a:lnTo>
                  <a:pt x="1077" y="145"/>
                </a:lnTo>
                <a:lnTo>
                  <a:pt x="1381" y="230"/>
                </a:lnTo>
                <a:lnTo>
                  <a:pt x="1529" y="270"/>
                </a:lnTo>
                <a:lnTo>
                  <a:pt x="1421" y="706"/>
                </a:lnTo>
                <a:lnTo>
                  <a:pt x="1729" y="783"/>
                </a:lnTo>
                <a:lnTo>
                  <a:pt x="2060" y="863"/>
                </a:lnTo>
                <a:lnTo>
                  <a:pt x="1972" y="1263"/>
                </a:lnTo>
                <a:lnTo>
                  <a:pt x="1881" y="1686"/>
                </a:lnTo>
                <a:lnTo>
                  <a:pt x="1800" y="2072"/>
                </a:lnTo>
                <a:lnTo>
                  <a:pt x="1725" y="2438"/>
                </a:lnTo>
                <a:lnTo>
                  <a:pt x="1690" y="2606"/>
                </a:lnTo>
                <a:lnTo>
                  <a:pt x="1474" y="2559"/>
                </a:lnTo>
                <a:lnTo>
                  <a:pt x="1190" y="2494"/>
                </a:lnTo>
                <a:lnTo>
                  <a:pt x="890" y="2421"/>
                </a:lnTo>
                <a:lnTo>
                  <a:pt x="562" y="2339"/>
                </a:lnTo>
                <a:lnTo>
                  <a:pt x="254" y="2257"/>
                </a:lnTo>
                <a:lnTo>
                  <a:pt x="0" y="2185"/>
                </a:lnTo>
                <a:lnTo>
                  <a:pt x="53" y="1978"/>
                </a:lnTo>
                <a:lnTo>
                  <a:pt x="159" y="1576"/>
                </a:lnTo>
                <a:lnTo>
                  <a:pt x="258" y="1209"/>
                </a:lnTo>
                <a:lnTo>
                  <a:pt x="364" y="822"/>
                </a:lnTo>
                <a:lnTo>
                  <a:pt x="481" y="400"/>
                </a:lnTo>
                <a:lnTo>
                  <a:pt x="595" y="0"/>
                </a:lnTo>
                <a:lnTo>
                  <a:pt x="792" y="61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 rot="21220800">
            <a:off x="2650680" y="2916360"/>
            <a:ext cx="657360" cy="831600"/>
          </a:xfrm>
          <a:custGeom>
            <a:avLst/>
            <a:gdLst/>
            <a:ahLst/>
            <a:rect l="l" t="t" r="r" b="b"/>
            <a:pathLst>
              <a:path w="2060" h="2606">
                <a:moveTo>
                  <a:pt x="792" y="61"/>
                </a:moveTo>
                <a:lnTo>
                  <a:pt x="1077" y="145"/>
                </a:lnTo>
                <a:lnTo>
                  <a:pt x="1381" y="230"/>
                </a:lnTo>
                <a:lnTo>
                  <a:pt x="1529" y="270"/>
                </a:lnTo>
                <a:lnTo>
                  <a:pt x="1421" y="706"/>
                </a:lnTo>
                <a:lnTo>
                  <a:pt x="1729" y="783"/>
                </a:lnTo>
                <a:lnTo>
                  <a:pt x="2060" y="863"/>
                </a:lnTo>
                <a:lnTo>
                  <a:pt x="1972" y="1263"/>
                </a:lnTo>
                <a:lnTo>
                  <a:pt x="1881" y="1686"/>
                </a:lnTo>
                <a:lnTo>
                  <a:pt x="1800" y="2072"/>
                </a:lnTo>
                <a:lnTo>
                  <a:pt x="1725" y="2438"/>
                </a:lnTo>
                <a:lnTo>
                  <a:pt x="1690" y="2606"/>
                </a:lnTo>
                <a:lnTo>
                  <a:pt x="1474" y="2559"/>
                </a:lnTo>
                <a:lnTo>
                  <a:pt x="1190" y="2494"/>
                </a:lnTo>
                <a:lnTo>
                  <a:pt x="890" y="2421"/>
                </a:lnTo>
                <a:lnTo>
                  <a:pt x="562" y="2339"/>
                </a:lnTo>
                <a:lnTo>
                  <a:pt x="254" y="2257"/>
                </a:lnTo>
                <a:lnTo>
                  <a:pt x="0" y="2185"/>
                </a:lnTo>
                <a:lnTo>
                  <a:pt x="53" y="1978"/>
                </a:lnTo>
                <a:lnTo>
                  <a:pt x="159" y="1576"/>
                </a:lnTo>
                <a:lnTo>
                  <a:pt x="258" y="1209"/>
                </a:lnTo>
                <a:lnTo>
                  <a:pt x="364" y="822"/>
                </a:lnTo>
                <a:lnTo>
                  <a:pt x="481" y="400"/>
                </a:lnTo>
                <a:lnTo>
                  <a:pt x="595" y="0"/>
                </a:lnTo>
                <a:lnTo>
                  <a:pt x="792" y="61"/>
                </a:lnTo>
                <a:lnTo>
                  <a:pt x="792" y="61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 rot="21220800">
            <a:off x="6811920" y="3016080"/>
            <a:ext cx="112680" cy="198720"/>
          </a:xfrm>
          <a:custGeom>
            <a:avLst/>
            <a:gdLst/>
            <a:ahLst/>
            <a:rect l="l" t="t" r="r" b="b"/>
            <a:pathLst>
              <a:path w="354" h="618">
                <a:moveTo>
                  <a:pt x="0" y="72"/>
                </a:moveTo>
                <a:lnTo>
                  <a:pt x="39" y="10"/>
                </a:lnTo>
                <a:lnTo>
                  <a:pt x="81" y="0"/>
                </a:lnTo>
                <a:lnTo>
                  <a:pt x="124" y="18"/>
                </a:lnTo>
                <a:lnTo>
                  <a:pt x="106" y="40"/>
                </a:lnTo>
                <a:lnTo>
                  <a:pt x="84" y="102"/>
                </a:lnTo>
                <a:lnTo>
                  <a:pt x="104" y="127"/>
                </a:lnTo>
                <a:lnTo>
                  <a:pt x="99" y="171"/>
                </a:lnTo>
                <a:lnTo>
                  <a:pt x="118" y="217"/>
                </a:lnTo>
                <a:lnTo>
                  <a:pt x="225" y="361"/>
                </a:lnTo>
                <a:lnTo>
                  <a:pt x="302" y="440"/>
                </a:lnTo>
                <a:lnTo>
                  <a:pt x="354" y="542"/>
                </a:lnTo>
                <a:lnTo>
                  <a:pt x="340" y="583"/>
                </a:lnTo>
                <a:lnTo>
                  <a:pt x="113" y="618"/>
                </a:lnTo>
                <a:lnTo>
                  <a:pt x="0" y="72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 rot="21220800">
            <a:off x="6811920" y="3016080"/>
            <a:ext cx="112680" cy="198720"/>
          </a:xfrm>
          <a:custGeom>
            <a:avLst/>
            <a:gdLst/>
            <a:ahLst/>
            <a:rect l="l" t="t" r="r" b="b"/>
            <a:pathLst>
              <a:path w="354" h="618">
                <a:moveTo>
                  <a:pt x="0" y="72"/>
                </a:moveTo>
                <a:lnTo>
                  <a:pt x="39" y="10"/>
                </a:lnTo>
                <a:lnTo>
                  <a:pt x="81" y="0"/>
                </a:lnTo>
                <a:lnTo>
                  <a:pt x="124" y="18"/>
                </a:lnTo>
                <a:lnTo>
                  <a:pt x="106" y="40"/>
                </a:lnTo>
                <a:lnTo>
                  <a:pt x="84" y="102"/>
                </a:lnTo>
                <a:lnTo>
                  <a:pt x="104" y="127"/>
                </a:lnTo>
                <a:lnTo>
                  <a:pt x="99" y="171"/>
                </a:lnTo>
                <a:lnTo>
                  <a:pt x="118" y="217"/>
                </a:lnTo>
                <a:lnTo>
                  <a:pt x="225" y="361"/>
                </a:lnTo>
                <a:lnTo>
                  <a:pt x="302" y="440"/>
                </a:lnTo>
                <a:lnTo>
                  <a:pt x="354" y="542"/>
                </a:lnTo>
                <a:lnTo>
                  <a:pt x="340" y="583"/>
                </a:lnTo>
                <a:lnTo>
                  <a:pt x="113" y="618"/>
                </a:lnTo>
                <a:lnTo>
                  <a:pt x="0" y="72"/>
                </a:lnTo>
                <a:lnTo>
                  <a:pt x="0" y="72"/>
                </a:lnTo>
              </a:path>
            </a:pathLst>
          </a:custGeom>
          <a:solidFill>
            <a:srgbClr val="ccec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 rot="21220800">
            <a:off x="6869160" y="3260880"/>
            <a:ext cx="63360" cy="136440"/>
          </a:xfrm>
          <a:custGeom>
            <a:avLst/>
            <a:gdLst/>
            <a:ahLst/>
            <a:rect l="l" t="t" r="r" b="b"/>
            <a:pathLst>
              <a:path w="201" h="425">
                <a:moveTo>
                  <a:pt x="47" y="56"/>
                </a:moveTo>
                <a:lnTo>
                  <a:pt x="79" y="63"/>
                </a:lnTo>
                <a:lnTo>
                  <a:pt x="72" y="101"/>
                </a:lnTo>
                <a:lnTo>
                  <a:pt x="47" y="116"/>
                </a:lnTo>
                <a:lnTo>
                  <a:pt x="36" y="141"/>
                </a:lnTo>
                <a:lnTo>
                  <a:pt x="0" y="296"/>
                </a:lnTo>
                <a:lnTo>
                  <a:pt x="9" y="349"/>
                </a:lnTo>
                <a:lnTo>
                  <a:pt x="30" y="412"/>
                </a:lnTo>
                <a:lnTo>
                  <a:pt x="46" y="425"/>
                </a:lnTo>
                <a:lnTo>
                  <a:pt x="77" y="417"/>
                </a:lnTo>
                <a:lnTo>
                  <a:pt x="96" y="398"/>
                </a:lnTo>
                <a:lnTo>
                  <a:pt x="110" y="363"/>
                </a:lnTo>
                <a:lnTo>
                  <a:pt x="128" y="201"/>
                </a:lnTo>
                <a:lnTo>
                  <a:pt x="201" y="0"/>
                </a:lnTo>
                <a:lnTo>
                  <a:pt x="47" y="56"/>
                </a:lnTo>
                <a:close/>
              </a:path>
            </a:pathLst>
          </a:custGeom>
          <a:solidFill>
            <a:srgbClr val="6cc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 rot="21220800">
            <a:off x="6869160" y="3260880"/>
            <a:ext cx="63360" cy="136440"/>
          </a:xfrm>
          <a:custGeom>
            <a:avLst/>
            <a:gdLst/>
            <a:ahLst/>
            <a:rect l="l" t="t" r="r" b="b"/>
            <a:pathLst>
              <a:path w="201" h="425">
                <a:moveTo>
                  <a:pt x="47" y="56"/>
                </a:moveTo>
                <a:lnTo>
                  <a:pt x="79" y="63"/>
                </a:lnTo>
                <a:lnTo>
                  <a:pt x="72" y="101"/>
                </a:lnTo>
                <a:lnTo>
                  <a:pt x="47" y="116"/>
                </a:lnTo>
                <a:lnTo>
                  <a:pt x="36" y="141"/>
                </a:lnTo>
                <a:lnTo>
                  <a:pt x="0" y="296"/>
                </a:lnTo>
                <a:lnTo>
                  <a:pt x="9" y="349"/>
                </a:lnTo>
                <a:lnTo>
                  <a:pt x="30" y="412"/>
                </a:lnTo>
                <a:lnTo>
                  <a:pt x="46" y="425"/>
                </a:lnTo>
                <a:lnTo>
                  <a:pt x="77" y="417"/>
                </a:lnTo>
                <a:lnTo>
                  <a:pt x="96" y="398"/>
                </a:lnTo>
                <a:lnTo>
                  <a:pt x="110" y="363"/>
                </a:lnTo>
                <a:lnTo>
                  <a:pt x="128" y="201"/>
                </a:lnTo>
                <a:lnTo>
                  <a:pt x="201" y="0"/>
                </a:lnTo>
                <a:lnTo>
                  <a:pt x="47" y="56"/>
                </a:lnTo>
                <a:lnTo>
                  <a:pt x="47" y="56"/>
                </a:lnTo>
              </a:path>
            </a:pathLst>
          </a:custGeom>
          <a:solidFill>
            <a:srgbClr val="ccec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 rot="21220800">
            <a:off x="7440120" y="2052360"/>
            <a:ext cx="14400" cy="30240"/>
          </a:xfrm>
          <a:custGeom>
            <a:avLst/>
            <a:gdLst/>
            <a:ahLst/>
            <a:rect l="l" t="t" r="r" b="b"/>
            <a:pathLst>
              <a:path w="43" h="94">
                <a:moveTo>
                  <a:pt x="11" y="0"/>
                </a:moveTo>
                <a:lnTo>
                  <a:pt x="0" y="26"/>
                </a:lnTo>
                <a:lnTo>
                  <a:pt x="4" y="62"/>
                </a:lnTo>
                <a:lnTo>
                  <a:pt x="10" y="94"/>
                </a:lnTo>
                <a:lnTo>
                  <a:pt x="23" y="61"/>
                </a:lnTo>
                <a:lnTo>
                  <a:pt x="43" y="55"/>
                </a:lnTo>
                <a:lnTo>
                  <a:pt x="39" y="29"/>
                </a:lnTo>
                <a:lnTo>
                  <a:pt x="34" y="1"/>
                </a:lnTo>
                <a:lnTo>
                  <a:pt x="11" y="0"/>
                </a:lnTo>
                <a:close/>
              </a:path>
            </a:pathLst>
          </a:custGeom>
          <a:solidFill>
            <a:srgbClr val="6cc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 rot="21220800">
            <a:off x="7440120" y="2052360"/>
            <a:ext cx="14400" cy="30240"/>
          </a:xfrm>
          <a:custGeom>
            <a:avLst/>
            <a:gdLst/>
            <a:ahLst/>
            <a:rect l="l" t="t" r="r" b="b"/>
            <a:pathLst>
              <a:path w="43" h="94">
                <a:moveTo>
                  <a:pt x="11" y="0"/>
                </a:moveTo>
                <a:lnTo>
                  <a:pt x="0" y="26"/>
                </a:lnTo>
                <a:lnTo>
                  <a:pt x="4" y="62"/>
                </a:lnTo>
                <a:lnTo>
                  <a:pt x="10" y="94"/>
                </a:lnTo>
                <a:lnTo>
                  <a:pt x="23" y="61"/>
                </a:lnTo>
                <a:lnTo>
                  <a:pt x="43" y="55"/>
                </a:lnTo>
                <a:lnTo>
                  <a:pt x="39" y="29"/>
                </a:lnTo>
                <a:lnTo>
                  <a:pt x="34" y="1"/>
                </a:lnTo>
                <a:lnTo>
                  <a:pt x="11" y="0"/>
                </a:lnTo>
                <a:lnTo>
                  <a:pt x="11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 rot="21220800">
            <a:off x="3992400" y="3303360"/>
            <a:ext cx="838440" cy="492120"/>
          </a:xfrm>
          <a:custGeom>
            <a:avLst/>
            <a:gdLst/>
            <a:ahLst/>
            <a:rect l="l" t="t" r="r" b="b"/>
            <a:pathLst>
              <a:path w="2617" h="1542">
                <a:moveTo>
                  <a:pt x="2301" y="213"/>
                </a:moveTo>
                <a:lnTo>
                  <a:pt x="1997" y="192"/>
                </a:lnTo>
                <a:lnTo>
                  <a:pt x="1673" y="166"/>
                </a:lnTo>
                <a:lnTo>
                  <a:pt x="1369" y="140"/>
                </a:lnTo>
                <a:lnTo>
                  <a:pt x="1092" y="111"/>
                </a:lnTo>
                <a:lnTo>
                  <a:pt x="799" y="80"/>
                </a:lnTo>
                <a:lnTo>
                  <a:pt x="477" y="40"/>
                </a:lnTo>
                <a:lnTo>
                  <a:pt x="173" y="0"/>
                </a:lnTo>
                <a:lnTo>
                  <a:pt x="120" y="398"/>
                </a:lnTo>
                <a:lnTo>
                  <a:pt x="65" y="819"/>
                </a:lnTo>
                <a:lnTo>
                  <a:pt x="15" y="1203"/>
                </a:lnTo>
                <a:lnTo>
                  <a:pt x="0" y="1314"/>
                </a:lnTo>
                <a:lnTo>
                  <a:pt x="45" y="1321"/>
                </a:lnTo>
                <a:lnTo>
                  <a:pt x="362" y="1359"/>
                </a:lnTo>
                <a:lnTo>
                  <a:pt x="698" y="1397"/>
                </a:lnTo>
                <a:lnTo>
                  <a:pt x="1003" y="1428"/>
                </a:lnTo>
                <a:lnTo>
                  <a:pt x="1293" y="1456"/>
                </a:lnTo>
                <a:lnTo>
                  <a:pt x="1611" y="1481"/>
                </a:lnTo>
                <a:lnTo>
                  <a:pt x="1948" y="1506"/>
                </a:lnTo>
                <a:lnTo>
                  <a:pt x="2266" y="1526"/>
                </a:lnTo>
                <a:lnTo>
                  <a:pt x="2570" y="1542"/>
                </a:lnTo>
                <a:lnTo>
                  <a:pt x="2594" y="1039"/>
                </a:lnTo>
                <a:lnTo>
                  <a:pt x="2617" y="611"/>
                </a:lnTo>
                <a:lnTo>
                  <a:pt x="2543" y="583"/>
                </a:lnTo>
                <a:lnTo>
                  <a:pt x="2525" y="509"/>
                </a:lnTo>
                <a:lnTo>
                  <a:pt x="2458" y="433"/>
                </a:lnTo>
                <a:lnTo>
                  <a:pt x="2510" y="354"/>
                </a:lnTo>
                <a:lnTo>
                  <a:pt x="2542" y="354"/>
                </a:lnTo>
                <a:lnTo>
                  <a:pt x="2521" y="286"/>
                </a:lnTo>
                <a:lnTo>
                  <a:pt x="2468" y="296"/>
                </a:lnTo>
                <a:lnTo>
                  <a:pt x="2438" y="277"/>
                </a:lnTo>
                <a:lnTo>
                  <a:pt x="2369" y="217"/>
                </a:lnTo>
                <a:lnTo>
                  <a:pt x="2301" y="213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 rot="21220800">
            <a:off x="3992400" y="3303360"/>
            <a:ext cx="838440" cy="492120"/>
          </a:xfrm>
          <a:custGeom>
            <a:avLst/>
            <a:gdLst/>
            <a:ahLst/>
            <a:rect l="l" t="t" r="r" b="b"/>
            <a:pathLst>
              <a:path w="2617" h="1542">
                <a:moveTo>
                  <a:pt x="2301" y="213"/>
                </a:moveTo>
                <a:lnTo>
                  <a:pt x="1997" y="192"/>
                </a:lnTo>
                <a:lnTo>
                  <a:pt x="1673" y="166"/>
                </a:lnTo>
                <a:lnTo>
                  <a:pt x="1369" y="140"/>
                </a:lnTo>
                <a:lnTo>
                  <a:pt x="1092" y="111"/>
                </a:lnTo>
                <a:lnTo>
                  <a:pt x="799" y="80"/>
                </a:lnTo>
                <a:lnTo>
                  <a:pt x="477" y="40"/>
                </a:lnTo>
                <a:lnTo>
                  <a:pt x="173" y="0"/>
                </a:lnTo>
                <a:lnTo>
                  <a:pt x="120" y="398"/>
                </a:lnTo>
                <a:lnTo>
                  <a:pt x="65" y="819"/>
                </a:lnTo>
                <a:lnTo>
                  <a:pt x="15" y="1203"/>
                </a:lnTo>
                <a:lnTo>
                  <a:pt x="0" y="1314"/>
                </a:lnTo>
                <a:lnTo>
                  <a:pt x="45" y="1321"/>
                </a:lnTo>
                <a:lnTo>
                  <a:pt x="362" y="1359"/>
                </a:lnTo>
                <a:lnTo>
                  <a:pt x="698" y="1397"/>
                </a:lnTo>
                <a:lnTo>
                  <a:pt x="1003" y="1428"/>
                </a:lnTo>
                <a:lnTo>
                  <a:pt x="1293" y="1456"/>
                </a:lnTo>
                <a:lnTo>
                  <a:pt x="1611" y="1481"/>
                </a:lnTo>
                <a:lnTo>
                  <a:pt x="1948" y="1506"/>
                </a:lnTo>
                <a:lnTo>
                  <a:pt x="2266" y="1526"/>
                </a:lnTo>
                <a:lnTo>
                  <a:pt x="2570" y="1542"/>
                </a:lnTo>
                <a:lnTo>
                  <a:pt x="2594" y="1039"/>
                </a:lnTo>
                <a:lnTo>
                  <a:pt x="2617" y="611"/>
                </a:lnTo>
                <a:lnTo>
                  <a:pt x="2543" y="583"/>
                </a:lnTo>
                <a:lnTo>
                  <a:pt x="2525" y="509"/>
                </a:lnTo>
                <a:lnTo>
                  <a:pt x="2458" y="433"/>
                </a:lnTo>
                <a:lnTo>
                  <a:pt x="2510" y="354"/>
                </a:lnTo>
                <a:lnTo>
                  <a:pt x="2542" y="354"/>
                </a:lnTo>
                <a:lnTo>
                  <a:pt x="2521" y="286"/>
                </a:lnTo>
                <a:lnTo>
                  <a:pt x="2468" y="296"/>
                </a:lnTo>
                <a:lnTo>
                  <a:pt x="2438" y="277"/>
                </a:lnTo>
                <a:lnTo>
                  <a:pt x="2369" y="217"/>
                </a:lnTo>
                <a:lnTo>
                  <a:pt x="2301" y="213"/>
                </a:lnTo>
                <a:lnTo>
                  <a:pt x="2301" y="213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 rot="21220800">
            <a:off x="1992240" y="1704960"/>
            <a:ext cx="736560" cy="625320"/>
          </a:xfrm>
          <a:custGeom>
            <a:avLst/>
            <a:gdLst/>
            <a:ahLst/>
            <a:rect l="l" t="t" r="r" b="b"/>
            <a:pathLst>
              <a:path w="2306" h="1959">
                <a:moveTo>
                  <a:pt x="1105" y="152"/>
                </a:moveTo>
                <a:lnTo>
                  <a:pt x="1344" y="264"/>
                </a:lnTo>
                <a:lnTo>
                  <a:pt x="1597" y="380"/>
                </a:lnTo>
                <a:lnTo>
                  <a:pt x="1831" y="483"/>
                </a:lnTo>
                <a:lnTo>
                  <a:pt x="2053" y="576"/>
                </a:lnTo>
                <a:lnTo>
                  <a:pt x="2306" y="680"/>
                </a:lnTo>
                <a:lnTo>
                  <a:pt x="2108" y="1223"/>
                </a:lnTo>
                <a:lnTo>
                  <a:pt x="1918" y="1755"/>
                </a:lnTo>
                <a:lnTo>
                  <a:pt x="1900" y="1785"/>
                </a:lnTo>
                <a:lnTo>
                  <a:pt x="1907" y="1885"/>
                </a:lnTo>
                <a:lnTo>
                  <a:pt x="1879" y="1911"/>
                </a:lnTo>
                <a:lnTo>
                  <a:pt x="1889" y="1959"/>
                </a:lnTo>
                <a:lnTo>
                  <a:pt x="1293" y="1724"/>
                </a:lnTo>
                <a:lnTo>
                  <a:pt x="1258" y="1734"/>
                </a:lnTo>
                <a:lnTo>
                  <a:pt x="1118" y="1685"/>
                </a:lnTo>
                <a:lnTo>
                  <a:pt x="1083" y="1703"/>
                </a:lnTo>
                <a:lnTo>
                  <a:pt x="998" y="1681"/>
                </a:lnTo>
                <a:lnTo>
                  <a:pt x="906" y="1689"/>
                </a:lnTo>
                <a:lnTo>
                  <a:pt x="832" y="1670"/>
                </a:lnTo>
                <a:lnTo>
                  <a:pt x="797" y="1632"/>
                </a:lnTo>
                <a:lnTo>
                  <a:pt x="625" y="1624"/>
                </a:lnTo>
                <a:lnTo>
                  <a:pt x="599" y="1562"/>
                </a:lnTo>
                <a:lnTo>
                  <a:pt x="462" y="1495"/>
                </a:lnTo>
                <a:lnTo>
                  <a:pt x="395" y="1509"/>
                </a:lnTo>
                <a:lnTo>
                  <a:pt x="302" y="1498"/>
                </a:lnTo>
                <a:lnTo>
                  <a:pt x="191" y="1398"/>
                </a:lnTo>
                <a:lnTo>
                  <a:pt x="228" y="1256"/>
                </a:lnTo>
                <a:lnTo>
                  <a:pt x="227" y="1206"/>
                </a:lnTo>
                <a:lnTo>
                  <a:pt x="171" y="1112"/>
                </a:lnTo>
                <a:lnTo>
                  <a:pt x="148" y="1076"/>
                </a:lnTo>
                <a:lnTo>
                  <a:pt x="131" y="1028"/>
                </a:lnTo>
                <a:lnTo>
                  <a:pt x="22" y="978"/>
                </a:lnTo>
                <a:lnTo>
                  <a:pt x="0" y="932"/>
                </a:lnTo>
                <a:lnTo>
                  <a:pt x="11" y="887"/>
                </a:lnTo>
                <a:lnTo>
                  <a:pt x="48" y="814"/>
                </a:lnTo>
                <a:lnTo>
                  <a:pt x="60" y="842"/>
                </a:lnTo>
                <a:lnTo>
                  <a:pt x="36" y="901"/>
                </a:lnTo>
                <a:lnTo>
                  <a:pt x="51" y="912"/>
                </a:lnTo>
                <a:lnTo>
                  <a:pt x="65" y="897"/>
                </a:lnTo>
                <a:lnTo>
                  <a:pt x="85" y="836"/>
                </a:lnTo>
                <a:lnTo>
                  <a:pt x="107" y="796"/>
                </a:lnTo>
                <a:lnTo>
                  <a:pt x="107" y="782"/>
                </a:lnTo>
                <a:lnTo>
                  <a:pt x="87" y="777"/>
                </a:lnTo>
                <a:lnTo>
                  <a:pt x="73" y="762"/>
                </a:lnTo>
                <a:lnTo>
                  <a:pt x="72" y="744"/>
                </a:lnTo>
                <a:lnTo>
                  <a:pt x="87" y="705"/>
                </a:lnTo>
                <a:lnTo>
                  <a:pt x="117" y="685"/>
                </a:lnTo>
                <a:lnTo>
                  <a:pt x="140" y="658"/>
                </a:lnTo>
                <a:lnTo>
                  <a:pt x="133" y="624"/>
                </a:lnTo>
                <a:lnTo>
                  <a:pt x="96" y="645"/>
                </a:lnTo>
                <a:lnTo>
                  <a:pt x="92" y="635"/>
                </a:lnTo>
                <a:lnTo>
                  <a:pt x="106" y="558"/>
                </a:lnTo>
                <a:lnTo>
                  <a:pt x="152" y="370"/>
                </a:lnTo>
                <a:lnTo>
                  <a:pt x="161" y="270"/>
                </a:lnTo>
                <a:lnTo>
                  <a:pt x="145" y="198"/>
                </a:lnTo>
                <a:lnTo>
                  <a:pt x="145" y="147"/>
                </a:lnTo>
                <a:lnTo>
                  <a:pt x="155" y="103"/>
                </a:lnTo>
                <a:lnTo>
                  <a:pt x="181" y="54"/>
                </a:lnTo>
                <a:lnTo>
                  <a:pt x="217" y="16"/>
                </a:lnTo>
                <a:lnTo>
                  <a:pt x="249" y="0"/>
                </a:lnTo>
                <a:lnTo>
                  <a:pt x="284" y="57"/>
                </a:lnTo>
                <a:lnTo>
                  <a:pt x="399" y="184"/>
                </a:lnTo>
                <a:lnTo>
                  <a:pt x="443" y="207"/>
                </a:lnTo>
                <a:lnTo>
                  <a:pt x="495" y="252"/>
                </a:lnTo>
                <a:lnTo>
                  <a:pt x="564" y="280"/>
                </a:lnTo>
                <a:lnTo>
                  <a:pt x="615" y="347"/>
                </a:lnTo>
                <a:lnTo>
                  <a:pt x="672" y="365"/>
                </a:lnTo>
                <a:lnTo>
                  <a:pt x="669" y="414"/>
                </a:lnTo>
                <a:lnTo>
                  <a:pt x="641" y="457"/>
                </a:lnTo>
                <a:lnTo>
                  <a:pt x="626" y="467"/>
                </a:lnTo>
                <a:lnTo>
                  <a:pt x="596" y="470"/>
                </a:lnTo>
                <a:lnTo>
                  <a:pt x="576" y="480"/>
                </a:lnTo>
                <a:lnTo>
                  <a:pt x="484" y="564"/>
                </a:lnTo>
                <a:lnTo>
                  <a:pt x="460" y="626"/>
                </a:lnTo>
                <a:lnTo>
                  <a:pt x="498" y="641"/>
                </a:lnTo>
                <a:lnTo>
                  <a:pt x="518" y="611"/>
                </a:lnTo>
                <a:lnTo>
                  <a:pt x="506" y="599"/>
                </a:lnTo>
                <a:lnTo>
                  <a:pt x="531" y="580"/>
                </a:lnTo>
                <a:lnTo>
                  <a:pt x="593" y="563"/>
                </a:lnTo>
                <a:lnTo>
                  <a:pt x="666" y="505"/>
                </a:lnTo>
                <a:lnTo>
                  <a:pt x="699" y="508"/>
                </a:lnTo>
                <a:lnTo>
                  <a:pt x="707" y="516"/>
                </a:lnTo>
                <a:lnTo>
                  <a:pt x="709" y="561"/>
                </a:lnTo>
                <a:lnTo>
                  <a:pt x="714" y="565"/>
                </a:lnTo>
                <a:lnTo>
                  <a:pt x="752" y="499"/>
                </a:lnTo>
                <a:lnTo>
                  <a:pt x="787" y="419"/>
                </a:lnTo>
                <a:lnTo>
                  <a:pt x="801" y="323"/>
                </a:lnTo>
                <a:lnTo>
                  <a:pt x="801" y="303"/>
                </a:lnTo>
                <a:lnTo>
                  <a:pt x="784" y="279"/>
                </a:lnTo>
                <a:lnTo>
                  <a:pt x="769" y="239"/>
                </a:lnTo>
                <a:lnTo>
                  <a:pt x="770" y="232"/>
                </a:lnTo>
                <a:lnTo>
                  <a:pt x="793" y="232"/>
                </a:lnTo>
                <a:lnTo>
                  <a:pt x="828" y="211"/>
                </a:lnTo>
                <a:lnTo>
                  <a:pt x="852" y="164"/>
                </a:lnTo>
                <a:lnTo>
                  <a:pt x="870" y="164"/>
                </a:lnTo>
                <a:lnTo>
                  <a:pt x="883" y="186"/>
                </a:lnTo>
                <a:lnTo>
                  <a:pt x="891" y="182"/>
                </a:lnTo>
                <a:lnTo>
                  <a:pt x="885" y="153"/>
                </a:lnTo>
                <a:lnTo>
                  <a:pt x="852" y="119"/>
                </a:lnTo>
                <a:lnTo>
                  <a:pt x="817" y="103"/>
                </a:lnTo>
                <a:lnTo>
                  <a:pt x="807" y="56"/>
                </a:lnTo>
                <a:lnTo>
                  <a:pt x="808" y="5"/>
                </a:lnTo>
                <a:lnTo>
                  <a:pt x="1105" y="152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 rot="21220800">
            <a:off x="1992240" y="1704960"/>
            <a:ext cx="736560" cy="625320"/>
          </a:xfrm>
          <a:custGeom>
            <a:avLst/>
            <a:gdLst/>
            <a:ahLst/>
            <a:rect l="l" t="t" r="r" b="b"/>
            <a:pathLst>
              <a:path w="2306" h="1959">
                <a:moveTo>
                  <a:pt x="1105" y="152"/>
                </a:moveTo>
                <a:lnTo>
                  <a:pt x="1344" y="264"/>
                </a:lnTo>
                <a:lnTo>
                  <a:pt x="1597" y="380"/>
                </a:lnTo>
                <a:lnTo>
                  <a:pt x="1831" y="483"/>
                </a:lnTo>
                <a:lnTo>
                  <a:pt x="2053" y="576"/>
                </a:lnTo>
                <a:lnTo>
                  <a:pt x="2306" y="680"/>
                </a:lnTo>
                <a:lnTo>
                  <a:pt x="2108" y="1223"/>
                </a:lnTo>
                <a:lnTo>
                  <a:pt x="1918" y="1755"/>
                </a:lnTo>
                <a:lnTo>
                  <a:pt x="1900" y="1785"/>
                </a:lnTo>
                <a:lnTo>
                  <a:pt x="1907" y="1885"/>
                </a:lnTo>
                <a:lnTo>
                  <a:pt x="1879" y="1911"/>
                </a:lnTo>
                <a:lnTo>
                  <a:pt x="1889" y="1959"/>
                </a:lnTo>
                <a:lnTo>
                  <a:pt x="1293" y="1724"/>
                </a:lnTo>
                <a:lnTo>
                  <a:pt x="1258" y="1734"/>
                </a:lnTo>
                <a:lnTo>
                  <a:pt x="1118" y="1685"/>
                </a:lnTo>
                <a:lnTo>
                  <a:pt x="1083" y="1703"/>
                </a:lnTo>
                <a:lnTo>
                  <a:pt x="998" y="1681"/>
                </a:lnTo>
                <a:lnTo>
                  <a:pt x="906" y="1689"/>
                </a:lnTo>
                <a:lnTo>
                  <a:pt x="832" y="1670"/>
                </a:lnTo>
                <a:lnTo>
                  <a:pt x="797" y="1632"/>
                </a:lnTo>
                <a:lnTo>
                  <a:pt x="625" y="1624"/>
                </a:lnTo>
                <a:lnTo>
                  <a:pt x="599" y="1562"/>
                </a:lnTo>
                <a:lnTo>
                  <a:pt x="462" y="1495"/>
                </a:lnTo>
                <a:lnTo>
                  <a:pt x="395" y="1509"/>
                </a:lnTo>
                <a:lnTo>
                  <a:pt x="302" y="1498"/>
                </a:lnTo>
                <a:lnTo>
                  <a:pt x="191" y="1398"/>
                </a:lnTo>
                <a:lnTo>
                  <a:pt x="228" y="1256"/>
                </a:lnTo>
                <a:lnTo>
                  <a:pt x="227" y="1206"/>
                </a:lnTo>
                <a:lnTo>
                  <a:pt x="171" y="1112"/>
                </a:lnTo>
                <a:lnTo>
                  <a:pt x="148" y="1076"/>
                </a:lnTo>
                <a:lnTo>
                  <a:pt x="131" y="1028"/>
                </a:lnTo>
                <a:lnTo>
                  <a:pt x="22" y="978"/>
                </a:lnTo>
                <a:lnTo>
                  <a:pt x="0" y="932"/>
                </a:lnTo>
                <a:lnTo>
                  <a:pt x="11" y="887"/>
                </a:lnTo>
                <a:lnTo>
                  <a:pt x="48" y="814"/>
                </a:lnTo>
                <a:lnTo>
                  <a:pt x="60" y="842"/>
                </a:lnTo>
                <a:lnTo>
                  <a:pt x="36" y="901"/>
                </a:lnTo>
                <a:lnTo>
                  <a:pt x="51" y="912"/>
                </a:lnTo>
                <a:lnTo>
                  <a:pt x="65" y="897"/>
                </a:lnTo>
                <a:lnTo>
                  <a:pt x="85" y="836"/>
                </a:lnTo>
                <a:lnTo>
                  <a:pt x="107" y="796"/>
                </a:lnTo>
                <a:lnTo>
                  <a:pt x="107" y="782"/>
                </a:lnTo>
                <a:lnTo>
                  <a:pt x="87" y="777"/>
                </a:lnTo>
                <a:lnTo>
                  <a:pt x="73" y="762"/>
                </a:lnTo>
                <a:lnTo>
                  <a:pt x="72" y="744"/>
                </a:lnTo>
                <a:lnTo>
                  <a:pt x="87" y="705"/>
                </a:lnTo>
                <a:lnTo>
                  <a:pt x="117" y="685"/>
                </a:lnTo>
                <a:lnTo>
                  <a:pt x="140" y="658"/>
                </a:lnTo>
                <a:lnTo>
                  <a:pt x="133" y="624"/>
                </a:lnTo>
                <a:lnTo>
                  <a:pt x="96" y="645"/>
                </a:lnTo>
                <a:lnTo>
                  <a:pt x="92" y="635"/>
                </a:lnTo>
                <a:lnTo>
                  <a:pt x="106" y="558"/>
                </a:lnTo>
                <a:lnTo>
                  <a:pt x="152" y="370"/>
                </a:lnTo>
                <a:lnTo>
                  <a:pt x="161" y="270"/>
                </a:lnTo>
                <a:lnTo>
                  <a:pt x="145" y="198"/>
                </a:lnTo>
                <a:lnTo>
                  <a:pt x="145" y="147"/>
                </a:lnTo>
                <a:lnTo>
                  <a:pt x="155" y="103"/>
                </a:lnTo>
                <a:lnTo>
                  <a:pt x="181" y="54"/>
                </a:lnTo>
                <a:lnTo>
                  <a:pt x="217" y="16"/>
                </a:lnTo>
                <a:lnTo>
                  <a:pt x="249" y="0"/>
                </a:lnTo>
                <a:lnTo>
                  <a:pt x="284" y="57"/>
                </a:lnTo>
                <a:lnTo>
                  <a:pt x="399" y="184"/>
                </a:lnTo>
                <a:lnTo>
                  <a:pt x="443" y="207"/>
                </a:lnTo>
                <a:lnTo>
                  <a:pt x="495" y="252"/>
                </a:lnTo>
                <a:lnTo>
                  <a:pt x="564" y="280"/>
                </a:lnTo>
                <a:lnTo>
                  <a:pt x="615" y="347"/>
                </a:lnTo>
                <a:lnTo>
                  <a:pt x="672" y="365"/>
                </a:lnTo>
                <a:lnTo>
                  <a:pt x="669" y="414"/>
                </a:lnTo>
                <a:lnTo>
                  <a:pt x="641" y="457"/>
                </a:lnTo>
                <a:lnTo>
                  <a:pt x="626" y="467"/>
                </a:lnTo>
                <a:lnTo>
                  <a:pt x="596" y="470"/>
                </a:lnTo>
                <a:lnTo>
                  <a:pt x="576" y="480"/>
                </a:lnTo>
                <a:lnTo>
                  <a:pt x="484" y="564"/>
                </a:lnTo>
                <a:lnTo>
                  <a:pt x="460" y="626"/>
                </a:lnTo>
                <a:lnTo>
                  <a:pt x="498" y="641"/>
                </a:lnTo>
                <a:lnTo>
                  <a:pt x="518" y="611"/>
                </a:lnTo>
                <a:lnTo>
                  <a:pt x="506" y="599"/>
                </a:lnTo>
                <a:lnTo>
                  <a:pt x="531" y="580"/>
                </a:lnTo>
                <a:lnTo>
                  <a:pt x="593" y="563"/>
                </a:lnTo>
                <a:lnTo>
                  <a:pt x="666" y="505"/>
                </a:lnTo>
                <a:lnTo>
                  <a:pt x="699" y="508"/>
                </a:lnTo>
                <a:lnTo>
                  <a:pt x="707" y="516"/>
                </a:lnTo>
                <a:lnTo>
                  <a:pt x="709" y="561"/>
                </a:lnTo>
                <a:lnTo>
                  <a:pt x="714" y="565"/>
                </a:lnTo>
                <a:lnTo>
                  <a:pt x="752" y="499"/>
                </a:lnTo>
                <a:lnTo>
                  <a:pt x="787" y="419"/>
                </a:lnTo>
                <a:lnTo>
                  <a:pt x="801" y="323"/>
                </a:lnTo>
                <a:lnTo>
                  <a:pt x="801" y="303"/>
                </a:lnTo>
                <a:lnTo>
                  <a:pt x="784" y="279"/>
                </a:lnTo>
                <a:lnTo>
                  <a:pt x="769" y="239"/>
                </a:lnTo>
                <a:lnTo>
                  <a:pt x="770" y="232"/>
                </a:lnTo>
                <a:lnTo>
                  <a:pt x="793" y="232"/>
                </a:lnTo>
                <a:lnTo>
                  <a:pt x="828" y="211"/>
                </a:lnTo>
                <a:lnTo>
                  <a:pt x="852" y="164"/>
                </a:lnTo>
                <a:lnTo>
                  <a:pt x="870" y="164"/>
                </a:lnTo>
                <a:lnTo>
                  <a:pt x="883" y="186"/>
                </a:lnTo>
                <a:lnTo>
                  <a:pt x="891" y="182"/>
                </a:lnTo>
                <a:lnTo>
                  <a:pt x="885" y="153"/>
                </a:lnTo>
                <a:lnTo>
                  <a:pt x="852" y="119"/>
                </a:lnTo>
                <a:lnTo>
                  <a:pt x="817" y="103"/>
                </a:lnTo>
                <a:lnTo>
                  <a:pt x="807" y="56"/>
                </a:lnTo>
                <a:lnTo>
                  <a:pt x="808" y="5"/>
                </a:lnTo>
                <a:lnTo>
                  <a:pt x="1105" y="152"/>
                </a:lnTo>
                <a:lnTo>
                  <a:pt x="1105" y="152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 rot="21220800">
            <a:off x="2798280" y="1846080"/>
            <a:ext cx="1106640" cy="844200"/>
          </a:xfrm>
          <a:custGeom>
            <a:avLst/>
            <a:gdLst/>
            <a:ahLst/>
            <a:rect l="l" t="t" r="r" b="b"/>
            <a:pathLst>
              <a:path w="3459" h="2646">
                <a:moveTo>
                  <a:pt x="2877" y="2596"/>
                </a:moveTo>
                <a:lnTo>
                  <a:pt x="2583" y="2538"/>
                </a:lnTo>
                <a:lnTo>
                  <a:pt x="2306" y="2480"/>
                </a:lnTo>
                <a:lnTo>
                  <a:pt x="2054" y="2424"/>
                </a:lnTo>
                <a:lnTo>
                  <a:pt x="1790" y="2361"/>
                </a:lnTo>
                <a:lnTo>
                  <a:pt x="1499" y="2290"/>
                </a:lnTo>
                <a:lnTo>
                  <a:pt x="1225" y="2218"/>
                </a:lnTo>
                <a:lnTo>
                  <a:pt x="1036" y="2166"/>
                </a:lnTo>
                <a:lnTo>
                  <a:pt x="978" y="2385"/>
                </a:lnTo>
                <a:lnTo>
                  <a:pt x="943" y="2332"/>
                </a:lnTo>
                <a:lnTo>
                  <a:pt x="930" y="2260"/>
                </a:lnTo>
                <a:lnTo>
                  <a:pt x="915" y="2244"/>
                </a:lnTo>
                <a:lnTo>
                  <a:pt x="878" y="2256"/>
                </a:lnTo>
                <a:lnTo>
                  <a:pt x="878" y="2276"/>
                </a:lnTo>
                <a:lnTo>
                  <a:pt x="854" y="2297"/>
                </a:lnTo>
                <a:lnTo>
                  <a:pt x="860" y="2327"/>
                </a:lnTo>
                <a:lnTo>
                  <a:pt x="801" y="2301"/>
                </a:lnTo>
                <a:lnTo>
                  <a:pt x="757" y="2307"/>
                </a:lnTo>
                <a:lnTo>
                  <a:pt x="740" y="2284"/>
                </a:lnTo>
                <a:lnTo>
                  <a:pt x="674" y="2279"/>
                </a:lnTo>
                <a:lnTo>
                  <a:pt x="631" y="2249"/>
                </a:lnTo>
                <a:lnTo>
                  <a:pt x="600" y="2258"/>
                </a:lnTo>
                <a:lnTo>
                  <a:pt x="575" y="2286"/>
                </a:lnTo>
                <a:lnTo>
                  <a:pt x="493" y="2238"/>
                </a:lnTo>
                <a:lnTo>
                  <a:pt x="468" y="2240"/>
                </a:lnTo>
                <a:lnTo>
                  <a:pt x="439" y="2258"/>
                </a:lnTo>
                <a:lnTo>
                  <a:pt x="439" y="2280"/>
                </a:lnTo>
                <a:lnTo>
                  <a:pt x="430" y="2284"/>
                </a:lnTo>
                <a:lnTo>
                  <a:pt x="392" y="2230"/>
                </a:lnTo>
                <a:lnTo>
                  <a:pt x="402" y="2198"/>
                </a:lnTo>
                <a:lnTo>
                  <a:pt x="387" y="2161"/>
                </a:lnTo>
                <a:lnTo>
                  <a:pt x="402" y="2141"/>
                </a:lnTo>
                <a:lnTo>
                  <a:pt x="389" y="2079"/>
                </a:lnTo>
                <a:lnTo>
                  <a:pt x="363" y="2053"/>
                </a:lnTo>
                <a:lnTo>
                  <a:pt x="334" y="2056"/>
                </a:lnTo>
                <a:lnTo>
                  <a:pt x="312" y="2015"/>
                </a:lnTo>
                <a:lnTo>
                  <a:pt x="307" y="1980"/>
                </a:lnTo>
                <a:lnTo>
                  <a:pt x="324" y="1970"/>
                </a:lnTo>
                <a:lnTo>
                  <a:pt x="332" y="1947"/>
                </a:lnTo>
                <a:lnTo>
                  <a:pt x="327" y="1898"/>
                </a:lnTo>
                <a:lnTo>
                  <a:pt x="309" y="1890"/>
                </a:lnTo>
                <a:lnTo>
                  <a:pt x="308" y="1850"/>
                </a:lnTo>
                <a:lnTo>
                  <a:pt x="287" y="1796"/>
                </a:lnTo>
                <a:lnTo>
                  <a:pt x="297" y="1764"/>
                </a:lnTo>
                <a:lnTo>
                  <a:pt x="289" y="1738"/>
                </a:lnTo>
                <a:lnTo>
                  <a:pt x="302" y="1708"/>
                </a:lnTo>
                <a:lnTo>
                  <a:pt x="288" y="1693"/>
                </a:lnTo>
                <a:lnTo>
                  <a:pt x="301" y="1662"/>
                </a:lnTo>
                <a:lnTo>
                  <a:pt x="258" y="1602"/>
                </a:lnTo>
                <a:lnTo>
                  <a:pt x="249" y="1622"/>
                </a:lnTo>
                <a:lnTo>
                  <a:pt x="208" y="1646"/>
                </a:lnTo>
                <a:lnTo>
                  <a:pt x="170" y="1648"/>
                </a:lnTo>
                <a:lnTo>
                  <a:pt x="136" y="1668"/>
                </a:lnTo>
                <a:lnTo>
                  <a:pt x="106" y="1618"/>
                </a:lnTo>
                <a:lnTo>
                  <a:pt x="79" y="1606"/>
                </a:lnTo>
                <a:lnTo>
                  <a:pt x="115" y="1550"/>
                </a:lnTo>
                <a:lnTo>
                  <a:pt x="105" y="1515"/>
                </a:lnTo>
                <a:lnTo>
                  <a:pt x="170" y="1483"/>
                </a:lnTo>
                <a:lnTo>
                  <a:pt x="166" y="1463"/>
                </a:lnTo>
                <a:lnTo>
                  <a:pt x="177" y="1438"/>
                </a:lnTo>
                <a:lnTo>
                  <a:pt x="158" y="1426"/>
                </a:lnTo>
                <a:lnTo>
                  <a:pt x="181" y="1382"/>
                </a:lnTo>
                <a:lnTo>
                  <a:pt x="172" y="1356"/>
                </a:lnTo>
                <a:lnTo>
                  <a:pt x="196" y="1350"/>
                </a:lnTo>
                <a:lnTo>
                  <a:pt x="201" y="1314"/>
                </a:lnTo>
                <a:lnTo>
                  <a:pt x="249" y="1244"/>
                </a:lnTo>
                <a:lnTo>
                  <a:pt x="248" y="1217"/>
                </a:lnTo>
                <a:lnTo>
                  <a:pt x="271" y="1211"/>
                </a:lnTo>
                <a:lnTo>
                  <a:pt x="292" y="1155"/>
                </a:lnTo>
                <a:lnTo>
                  <a:pt x="217" y="1142"/>
                </a:lnTo>
                <a:lnTo>
                  <a:pt x="205" y="1122"/>
                </a:lnTo>
                <a:lnTo>
                  <a:pt x="216" y="1105"/>
                </a:lnTo>
                <a:lnTo>
                  <a:pt x="206" y="1086"/>
                </a:lnTo>
                <a:lnTo>
                  <a:pt x="173" y="1093"/>
                </a:lnTo>
                <a:lnTo>
                  <a:pt x="182" y="1066"/>
                </a:lnTo>
                <a:lnTo>
                  <a:pt x="152" y="1024"/>
                </a:lnTo>
                <a:lnTo>
                  <a:pt x="160" y="988"/>
                </a:lnTo>
                <a:lnTo>
                  <a:pt x="132" y="948"/>
                </a:lnTo>
                <a:lnTo>
                  <a:pt x="93" y="807"/>
                </a:lnTo>
                <a:lnTo>
                  <a:pt x="51" y="770"/>
                </a:lnTo>
                <a:lnTo>
                  <a:pt x="40" y="725"/>
                </a:lnTo>
                <a:lnTo>
                  <a:pt x="6" y="689"/>
                </a:lnTo>
                <a:lnTo>
                  <a:pt x="39" y="677"/>
                </a:lnTo>
                <a:lnTo>
                  <a:pt x="21" y="637"/>
                </a:lnTo>
                <a:lnTo>
                  <a:pt x="46" y="619"/>
                </a:lnTo>
                <a:lnTo>
                  <a:pt x="47" y="572"/>
                </a:lnTo>
                <a:lnTo>
                  <a:pt x="0" y="417"/>
                </a:lnTo>
                <a:lnTo>
                  <a:pt x="145" y="0"/>
                </a:lnTo>
                <a:lnTo>
                  <a:pt x="683" y="195"/>
                </a:lnTo>
                <a:lnTo>
                  <a:pt x="1028" y="311"/>
                </a:lnTo>
                <a:lnTo>
                  <a:pt x="1278" y="390"/>
                </a:lnTo>
                <a:lnTo>
                  <a:pt x="1545" y="469"/>
                </a:lnTo>
                <a:lnTo>
                  <a:pt x="1792" y="542"/>
                </a:lnTo>
                <a:lnTo>
                  <a:pt x="1958" y="587"/>
                </a:lnTo>
                <a:lnTo>
                  <a:pt x="2226" y="658"/>
                </a:lnTo>
                <a:lnTo>
                  <a:pt x="2471" y="718"/>
                </a:lnTo>
                <a:lnTo>
                  <a:pt x="2704" y="773"/>
                </a:lnTo>
                <a:lnTo>
                  <a:pt x="2960" y="830"/>
                </a:lnTo>
                <a:lnTo>
                  <a:pt x="3232" y="886"/>
                </a:lnTo>
                <a:lnTo>
                  <a:pt x="3459" y="934"/>
                </a:lnTo>
                <a:lnTo>
                  <a:pt x="3386" y="1329"/>
                </a:lnTo>
                <a:lnTo>
                  <a:pt x="3308" y="1747"/>
                </a:lnTo>
                <a:lnTo>
                  <a:pt x="3240" y="2129"/>
                </a:lnTo>
                <a:lnTo>
                  <a:pt x="3221" y="2239"/>
                </a:lnTo>
                <a:lnTo>
                  <a:pt x="3149" y="2646"/>
                </a:lnTo>
                <a:lnTo>
                  <a:pt x="2877" y="2596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 rot="21220800">
            <a:off x="2798280" y="1846080"/>
            <a:ext cx="1106640" cy="844200"/>
          </a:xfrm>
          <a:custGeom>
            <a:avLst/>
            <a:gdLst/>
            <a:ahLst/>
            <a:rect l="l" t="t" r="r" b="b"/>
            <a:pathLst>
              <a:path w="3459" h="2646">
                <a:moveTo>
                  <a:pt x="2877" y="2596"/>
                </a:moveTo>
                <a:lnTo>
                  <a:pt x="2583" y="2538"/>
                </a:lnTo>
                <a:lnTo>
                  <a:pt x="2306" y="2480"/>
                </a:lnTo>
                <a:lnTo>
                  <a:pt x="2054" y="2424"/>
                </a:lnTo>
                <a:lnTo>
                  <a:pt x="1790" y="2361"/>
                </a:lnTo>
                <a:lnTo>
                  <a:pt x="1499" y="2290"/>
                </a:lnTo>
                <a:lnTo>
                  <a:pt x="1225" y="2218"/>
                </a:lnTo>
                <a:lnTo>
                  <a:pt x="1036" y="2166"/>
                </a:lnTo>
                <a:lnTo>
                  <a:pt x="978" y="2385"/>
                </a:lnTo>
                <a:lnTo>
                  <a:pt x="943" y="2332"/>
                </a:lnTo>
                <a:lnTo>
                  <a:pt x="930" y="2260"/>
                </a:lnTo>
                <a:lnTo>
                  <a:pt x="915" y="2244"/>
                </a:lnTo>
                <a:lnTo>
                  <a:pt x="878" y="2256"/>
                </a:lnTo>
                <a:lnTo>
                  <a:pt x="878" y="2276"/>
                </a:lnTo>
                <a:lnTo>
                  <a:pt x="854" y="2297"/>
                </a:lnTo>
                <a:lnTo>
                  <a:pt x="860" y="2327"/>
                </a:lnTo>
                <a:lnTo>
                  <a:pt x="801" y="2301"/>
                </a:lnTo>
                <a:lnTo>
                  <a:pt x="757" y="2307"/>
                </a:lnTo>
                <a:lnTo>
                  <a:pt x="740" y="2284"/>
                </a:lnTo>
                <a:lnTo>
                  <a:pt x="674" y="2279"/>
                </a:lnTo>
                <a:lnTo>
                  <a:pt x="631" y="2249"/>
                </a:lnTo>
                <a:lnTo>
                  <a:pt x="600" y="2258"/>
                </a:lnTo>
                <a:lnTo>
                  <a:pt x="575" y="2286"/>
                </a:lnTo>
                <a:lnTo>
                  <a:pt x="493" y="2238"/>
                </a:lnTo>
                <a:lnTo>
                  <a:pt x="468" y="2240"/>
                </a:lnTo>
                <a:lnTo>
                  <a:pt x="439" y="2258"/>
                </a:lnTo>
                <a:lnTo>
                  <a:pt x="439" y="2280"/>
                </a:lnTo>
                <a:lnTo>
                  <a:pt x="430" y="2284"/>
                </a:lnTo>
                <a:lnTo>
                  <a:pt x="392" y="2230"/>
                </a:lnTo>
                <a:lnTo>
                  <a:pt x="402" y="2198"/>
                </a:lnTo>
                <a:lnTo>
                  <a:pt x="387" y="2161"/>
                </a:lnTo>
                <a:lnTo>
                  <a:pt x="402" y="2141"/>
                </a:lnTo>
                <a:lnTo>
                  <a:pt x="389" y="2079"/>
                </a:lnTo>
                <a:lnTo>
                  <a:pt x="363" y="2053"/>
                </a:lnTo>
                <a:lnTo>
                  <a:pt x="334" y="2056"/>
                </a:lnTo>
                <a:lnTo>
                  <a:pt x="312" y="2015"/>
                </a:lnTo>
                <a:lnTo>
                  <a:pt x="307" y="1980"/>
                </a:lnTo>
                <a:lnTo>
                  <a:pt x="324" y="1970"/>
                </a:lnTo>
                <a:lnTo>
                  <a:pt x="332" y="1947"/>
                </a:lnTo>
                <a:lnTo>
                  <a:pt x="327" y="1898"/>
                </a:lnTo>
                <a:lnTo>
                  <a:pt x="309" y="1890"/>
                </a:lnTo>
                <a:lnTo>
                  <a:pt x="308" y="1850"/>
                </a:lnTo>
                <a:lnTo>
                  <a:pt x="287" y="1796"/>
                </a:lnTo>
                <a:lnTo>
                  <a:pt x="297" y="1764"/>
                </a:lnTo>
                <a:lnTo>
                  <a:pt x="289" y="1738"/>
                </a:lnTo>
                <a:lnTo>
                  <a:pt x="302" y="1708"/>
                </a:lnTo>
                <a:lnTo>
                  <a:pt x="288" y="1693"/>
                </a:lnTo>
                <a:lnTo>
                  <a:pt x="301" y="1662"/>
                </a:lnTo>
                <a:lnTo>
                  <a:pt x="258" y="1602"/>
                </a:lnTo>
                <a:lnTo>
                  <a:pt x="249" y="1622"/>
                </a:lnTo>
                <a:lnTo>
                  <a:pt x="208" y="1646"/>
                </a:lnTo>
                <a:lnTo>
                  <a:pt x="170" y="1648"/>
                </a:lnTo>
                <a:lnTo>
                  <a:pt x="136" y="1668"/>
                </a:lnTo>
                <a:lnTo>
                  <a:pt x="106" y="1618"/>
                </a:lnTo>
                <a:lnTo>
                  <a:pt x="79" y="1606"/>
                </a:lnTo>
                <a:lnTo>
                  <a:pt x="115" y="1550"/>
                </a:lnTo>
                <a:lnTo>
                  <a:pt x="105" y="1515"/>
                </a:lnTo>
                <a:lnTo>
                  <a:pt x="170" y="1483"/>
                </a:lnTo>
                <a:lnTo>
                  <a:pt x="166" y="1463"/>
                </a:lnTo>
                <a:lnTo>
                  <a:pt x="177" y="1438"/>
                </a:lnTo>
                <a:lnTo>
                  <a:pt x="158" y="1426"/>
                </a:lnTo>
                <a:lnTo>
                  <a:pt x="181" y="1382"/>
                </a:lnTo>
                <a:lnTo>
                  <a:pt x="172" y="1356"/>
                </a:lnTo>
                <a:lnTo>
                  <a:pt x="196" y="1350"/>
                </a:lnTo>
                <a:lnTo>
                  <a:pt x="201" y="1314"/>
                </a:lnTo>
                <a:lnTo>
                  <a:pt x="249" y="1244"/>
                </a:lnTo>
                <a:lnTo>
                  <a:pt x="248" y="1217"/>
                </a:lnTo>
                <a:lnTo>
                  <a:pt x="271" y="1211"/>
                </a:lnTo>
                <a:lnTo>
                  <a:pt x="292" y="1155"/>
                </a:lnTo>
                <a:lnTo>
                  <a:pt x="217" y="1142"/>
                </a:lnTo>
                <a:lnTo>
                  <a:pt x="205" y="1122"/>
                </a:lnTo>
                <a:lnTo>
                  <a:pt x="216" y="1105"/>
                </a:lnTo>
                <a:lnTo>
                  <a:pt x="206" y="1086"/>
                </a:lnTo>
                <a:lnTo>
                  <a:pt x="173" y="1093"/>
                </a:lnTo>
                <a:lnTo>
                  <a:pt x="182" y="1066"/>
                </a:lnTo>
                <a:lnTo>
                  <a:pt x="152" y="1024"/>
                </a:lnTo>
                <a:lnTo>
                  <a:pt x="160" y="988"/>
                </a:lnTo>
                <a:lnTo>
                  <a:pt x="132" y="948"/>
                </a:lnTo>
                <a:lnTo>
                  <a:pt x="93" y="807"/>
                </a:lnTo>
                <a:lnTo>
                  <a:pt x="51" y="770"/>
                </a:lnTo>
                <a:lnTo>
                  <a:pt x="40" y="725"/>
                </a:lnTo>
                <a:lnTo>
                  <a:pt x="6" y="689"/>
                </a:lnTo>
                <a:lnTo>
                  <a:pt x="39" y="677"/>
                </a:lnTo>
                <a:lnTo>
                  <a:pt x="21" y="637"/>
                </a:lnTo>
                <a:lnTo>
                  <a:pt x="46" y="619"/>
                </a:lnTo>
                <a:lnTo>
                  <a:pt x="47" y="572"/>
                </a:lnTo>
                <a:lnTo>
                  <a:pt x="0" y="417"/>
                </a:lnTo>
                <a:lnTo>
                  <a:pt x="145" y="0"/>
                </a:lnTo>
                <a:lnTo>
                  <a:pt x="683" y="195"/>
                </a:lnTo>
                <a:lnTo>
                  <a:pt x="1028" y="311"/>
                </a:lnTo>
                <a:lnTo>
                  <a:pt x="1278" y="390"/>
                </a:lnTo>
                <a:lnTo>
                  <a:pt x="1545" y="469"/>
                </a:lnTo>
                <a:lnTo>
                  <a:pt x="1792" y="542"/>
                </a:lnTo>
                <a:lnTo>
                  <a:pt x="1958" y="587"/>
                </a:lnTo>
                <a:lnTo>
                  <a:pt x="2226" y="658"/>
                </a:lnTo>
                <a:lnTo>
                  <a:pt x="2471" y="718"/>
                </a:lnTo>
                <a:lnTo>
                  <a:pt x="2704" y="773"/>
                </a:lnTo>
                <a:lnTo>
                  <a:pt x="2960" y="830"/>
                </a:lnTo>
                <a:lnTo>
                  <a:pt x="3232" y="886"/>
                </a:lnTo>
                <a:lnTo>
                  <a:pt x="3459" y="934"/>
                </a:lnTo>
                <a:lnTo>
                  <a:pt x="3386" y="1329"/>
                </a:lnTo>
                <a:lnTo>
                  <a:pt x="3308" y="1747"/>
                </a:lnTo>
                <a:lnTo>
                  <a:pt x="3240" y="2129"/>
                </a:lnTo>
                <a:lnTo>
                  <a:pt x="3221" y="2239"/>
                </a:lnTo>
                <a:lnTo>
                  <a:pt x="3149" y="2646"/>
                </a:lnTo>
                <a:lnTo>
                  <a:pt x="2877" y="2596"/>
                </a:lnTo>
                <a:lnTo>
                  <a:pt x="2877" y="2596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 rot="21220800">
            <a:off x="6287760" y="2288880"/>
            <a:ext cx="666720" cy="604800"/>
          </a:xfrm>
          <a:custGeom>
            <a:avLst/>
            <a:gdLst/>
            <a:ahLst/>
            <a:rect l="l" t="t" r="r" b="b"/>
            <a:pathLst>
              <a:path w="2088" h="1898">
                <a:moveTo>
                  <a:pt x="1414" y="1413"/>
                </a:moveTo>
                <a:lnTo>
                  <a:pt x="1171" y="1456"/>
                </a:lnTo>
                <a:lnTo>
                  <a:pt x="860" y="1506"/>
                </a:lnTo>
                <a:lnTo>
                  <a:pt x="567" y="1550"/>
                </a:lnTo>
                <a:lnTo>
                  <a:pt x="298" y="1586"/>
                </a:lnTo>
                <a:lnTo>
                  <a:pt x="14" y="1622"/>
                </a:lnTo>
                <a:lnTo>
                  <a:pt x="0" y="1507"/>
                </a:lnTo>
                <a:lnTo>
                  <a:pt x="91" y="1425"/>
                </a:lnTo>
                <a:lnTo>
                  <a:pt x="143" y="1361"/>
                </a:lnTo>
                <a:lnTo>
                  <a:pt x="165" y="1355"/>
                </a:lnTo>
                <a:lnTo>
                  <a:pt x="183" y="1339"/>
                </a:lnTo>
                <a:lnTo>
                  <a:pt x="200" y="1301"/>
                </a:lnTo>
                <a:lnTo>
                  <a:pt x="264" y="1224"/>
                </a:lnTo>
                <a:lnTo>
                  <a:pt x="237" y="1154"/>
                </a:lnTo>
                <a:lnTo>
                  <a:pt x="206" y="1111"/>
                </a:lnTo>
                <a:lnTo>
                  <a:pt x="183" y="1059"/>
                </a:lnTo>
                <a:lnTo>
                  <a:pt x="235" y="1024"/>
                </a:lnTo>
                <a:lnTo>
                  <a:pt x="348" y="978"/>
                </a:lnTo>
                <a:lnTo>
                  <a:pt x="470" y="945"/>
                </a:lnTo>
                <a:lnTo>
                  <a:pt x="509" y="940"/>
                </a:lnTo>
                <a:lnTo>
                  <a:pt x="594" y="949"/>
                </a:lnTo>
                <a:lnTo>
                  <a:pt x="649" y="979"/>
                </a:lnTo>
                <a:lnTo>
                  <a:pt x="708" y="949"/>
                </a:lnTo>
                <a:lnTo>
                  <a:pt x="729" y="953"/>
                </a:lnTo>
                <a:lnTo>
                  <a:pt x="842" y="931"/>
                </a:lnTo>
                <a:lnTo>
                  <a:pt x="891" y="905"/>
                </a:lnTo>
                <a:lnTo>
                  <a:pt x="973" y="818"/>
                </a:lnTo>
                <a:lnTo>
                  <a:pt x="1066" y="784"/>
                </a:lnTo>
                <a:lnTo>
                  <a:pt x="1069" y="743"/>
                </a:lnTo>
                <a:lnTo>
                  <a:pt x="1051" y="690"/>
                </a:lnTo>
                <a:lnTo>
                  <a:pt x="1017" y="661"/>
                </a:lnTo>
                <a:lnTo>
                  <a:pt x="1011" y="643"/>
                </a:lnTo>
                <a:lnTo>
                  <a:pt x="1016" y="628"/>
                </a:lnTo>
                <a:lnTo>
                  <a:pt x="1037" y="628"/>
                </a:lnTo>
                <a:lnTo>
                  <a:pt x="1054" y="612"/>
                </a:lnTo>
                <a:lnTo>
                  <a:pt x="1053" y="586"/>
                </a:lnTo>
                <a:lnTo>
                  <a:pt x="1033" y="568"/>
                </a:lnTo>
                <a:lnTo>
                  <a:pt x="992" y="576"/>
                </a:lnTo>
                <a:lnTo>
                  <a:pt x="981" y="547"/>
                </a:lnTo>
                <a:lnTo>
                  <a:pt x="996" y="504"/>
                </a:lnTo>
                <a:lnTo>
                  <a:pt x="1098" y="420"/>
                </a:lnTo>
                <a:lnTo>
                  <a:pt x="1123" y="356"/>
                </a:lnTo>
                <a:lnTo>
                  <a:pt x="1126" y="320"/>
                </a:lnTo>
                <a:lnTo>
                  <a:pt x="1127" y="318"/>
                </a:lnTo>
                <a:lnTo>
                  <a:pt x="1137" y="281"/>
                </a:lnTo>
                <a:lnTo>
                  <a:pt x="1232" y="200"/>
                </a:lnTo>
                <a:lnTo>
                  <a:pt x="1307" y="101"/>
                </a:lnTo>
                <a:lnTo>
                  <a:pt x="1389" y="85"/>
                </a:lnTo>
                <a:lnTo>
                  <a:pt x="1802" y="0"/>
                </a:lnTo>
                <a:lnTo>
                  <a:pt x="1815" y="31"/>
                </a:lnTo>
                <a:lnTo>
                  <a:pt x="1807" y="57"/>
                </a:lnTo>
                <a:lnTo>
                  <a:pt x="1826" y="84"/>
                </a:lnTo>
                <a:lnTo>
                  <a:pt x="1828" y="160"/>
                </a:lnTo>
                <a:lnTo>
                  <a:pt x="1868" y="223"/>
                </a:lnTo>
                <a:lnTo>
                  <a:pt x="1863" y="263"/>
                </a:lnTo>
                <a:lnTo>
                  <a:pt x="1878" y="312"/>
                </a:lnTo>
                <a:lnTo>
                  <a:pt x="1864" y="337"/>
                </a:lnTo>
                <a:lnTo>
                  <a:pt x="1858" y="405"/>
                </a:lnTo>
                <a:lnTo>
                  <a:pt x="1908" y="537"/>
                </a:lnTo>
                <a:lnTo>
                  <a:pt x="1899" y="584"/>
                </a:lnTo>
                <a:lnTo>
                  <a:pt x="1911" y="613"/>
                </a:lnTo>
                <a:lnTo>
                  <a:pt x="1937" y="582"/>
                </a:lnTo>
                <a:lnTo>
                  <a:pt x="1966" y="613"/>
                </a:lnTo>
                <a:lnTo>
                  <a:pt x="2013" y="929"/>
                </a:lnTo>
                <a:lnTo>
                  <a:pt x="2032" y="965"/>
                </a:lnTo>
                <a:lnTo>
                  <a:pt x="2012" y="1285"/>
                </a:lnTo>
                <a:lnTo>
                  <a:pt x="2022" y="1284"/>
                </a:lnTo>
                <a:lnTo>
                  <a:pt x="2059" y="1603"/>
                </a:lnTo>
                <a:lnTo>
                  <a:pt x="2088" y="1639"/>
                </a:lnTo>
                <a:lnTo>
                  <a:pt x="2020" y="1703"/>
                </a:lnTo>
                <a:lnTo>
                  <a:pt x="2053" y="1738"/>
                </a:lnTo>
                <a:lnTo>
                  <a:pt x="2029" y="1804"/>
                </a:lnTo>
                <a:lnTo>
                  <a:pt x="1995" y="1811"/>
                </a:lnTo>
                <a:lnTo>
                  <a:pt x="1958" y="1898"/>
                </a:lnTo>
                <a:lnTo>
                  <a:pt x="1977" y="1766"/>
                </a:lnTo>
                <a:lnTo>
                  <a:pt x="1686" y="1648"/>
                </a:lnTo>
                <a:lnTo>
                  <a:pt x="1666" y="1623"/>
                </a:lnTo>
                <a:lnTo>
                  <a:pt x="1585" y="1611"/>
                </a:lnTo>
                <a:lnTo>
                  <a:pt x="1547" y="1562"/>
                </a:lnTo>
                <a:lnTo>
                  <a:pt x="1540" y="1490"/>
                </a:lnTo>
                <a:lnTo>
                  <a:pt x="1522" y="1487"/>
                </a:lnTo>
                <a:lnTo>
                  <a:pt x="1529" y="1470"/>
                </a:lnTo>
                <a:lnTo>
                  <a:pt x="1470" y="1460"/>
                </a:lnTo>
                <a:lnTo>
                  <a:pt x="1456" y="1426"/>
                </a:lnTo>
                <a:lnTo>
                  <a:pt x="1414" y="1413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 rot="21220800">
            <a:off x="6287760" y="2288880"/>
            <a:ext cx="666720" cy="604800"/>
          </a:xfrm>
          <a:custGeom>
            <a:avLst/>
            <a:gdLst/>
            <a:ahLst/>
            <a:rect l="l" t="t" r="r" b="b"/>
            <a:pathLst>
              <a:path w="2088" h="1898">
                <a:moveTo>
                  <a:pt x="1414" y="1413"/>
                </a:moveTo>
                <a:lnTo>
                  <a:pt x="1171" y="1456"/>
                </a:lnTo>
                <a:lnTo>
                  <a:pt x="860" y="1506"/>
                </a:lnTo>
                <a:lnTo>
                  <a:pt x="567" y="1550"/>
                </a:lnTo>
                <a:lnTo>
                  <a:pt x="298" y="1586"/>
                </a:lnTo>
                <a:lnTo>
                  <a:pt x="14" y="1622"/>
                </a:lnTo>
                <a:lnTo>
                  <a:pt x="0" y="1507"/>
                </a:lnTo>
                <a:lnTo>
                  <a:pt x="91" y="1425"/>
                </a:lnTo>
                <a:lnTo>
                  <a:pt x="143" y="1361"/>
                </a:lnTo>
                <a:lnTo>
                  <a:pt x="165" y="1355"/>
                </a:lnTo>
                <a:lnTo>
                  <a:pt x="183" y="1339"/>
                </a:lnTo>
                <a:lnTo>
                  <a:pt x="200" y="1301"/>
                </a:lnTo>
                <a:lnTo>
                  <a:pt x="264" y="1224"/>
                </a:lnTo>
                <a:lnTo>
                  <a:pt x="237" y="1154"/>
                </a:lnTo>
                <a:lnTo>
                  <a:pt x="206" y="1111"/>
                </a:lnTo>
                <a:lnTo>
                  <a:pt x="183" y="1059"/>
                </a:lnTo>
                <a:lnTo>
                  <a:pt x="235" y="1024"/>
                </a:lnTo>
                <a:lnTo>
                  <a:pt x="348" y="978"/>
                </a:lnTo>
                <a:lnTo>
                  <a:pt x="470" y="945"/>
                </a:lnTo>
                <a:lnTo>
                  <a:pt x="509" y="940"/>
                </a:lnTo>
                <a:lnTo>
                  <a:pt x="594" y="949"/>
                </a:lnTo>
                <a:lnTo>
                  <a:pt x="649" y="979"/>
                </a:lnTo>
                <a:lnTo>
                  <a:pt x="708" y="949"/>
                </a:lnTo>
                <a:lnTo>
                  <a:pt x="729" y="953"/>
                </a:lnTo>
                <a:lnTo>
                  <a:pt x="842" y="931"/>
                </a:lnTo>
                <a:lnTo>
                  <a:pt x="891" y="905"/>
                </a:lnTo>
                <a:lnTo>
                  <a:pt x="973" y="818"/>
                </a:lnTo>
                <a:lnTo>
                  <a:pt x="1066" y="784"/>
                </a:lnTo>
                <a:lnTo>
                  <a:pt x="1069" y="743"/>
                </a:lnTo>
                <a:lnTo>
                  <a:pt x="1051" y="690"/>
                </a:lnTo>
                <a:lnTo>
                  <a:pt x="1017" y="661"/>
                </a:lnTo>
                <a:lnTo>
                  <a:pt x="1011" y="643"/>
                </a:lnTo>
                <a:lnTo>
                  <a:pt x="1016" y="628"/>
                </a:lnTo>
                <a:lnTo>
                  <a:pt x="1037" y="628"/>
                </a:lnTo>
                <a:lnTo>
                  <a:pt x="1054" y="612"/>
                </a:lnTo>
                <a:lnTo>
                  <a:pt x="1053" y="586"/>
                </a:lnTo>
                <a:lnTo>
                  <a:pt x="1033" y="568"/>
                </a:lnTo>
                <a:lnTo>
                  <a:pt x="992" y="576"/>
                </a:lnTo>
                <a:lnTo>
                  <a:pt x="981" y="547"/>
                </a:lnTo>
                <a:lnTo>
                  <a:pt x="996" y="504"/>
                </a:lnTo>
                <a:lnTo>
                  <a:pt x="1098" y="420"/>
                </a:lnTo>
                <a:lnTo>
                  <a:pt x="1123" y="356"/>
                </a:lnTo>
                <a:lnTo>
                  <a:pt x="1126" y="320"/>
                </a:lnTo>
                <a:lnTo>
                  <a:pt x="1127" y="318"/>
                </a:lnTo>
                <a:lnTo>
                  <a:pt x="1137" y="281"/>
                </a:lnTo>
                <a:lnTo>
                  <a:pt x="1232" y="200"/>
                </a:lnTo>
                <a:lnTo>
                  <a:pt x="1307" y="101"/>
                </a:lnTo>
                <a:lnTo>
                  <a:pt x="1389" y="85"/>
                </a:lnTo>
                <a:lnTo>
                  <a:pt x="1802" y="0"/>
                </a:lnTo>
                <a:lnTo>
                  <a:pt x="1815" y="31"/>
                </a:lnTo>
                <a:lnTo>
                  <a:pt x="1807" y="57"/>
                </a:lnTo>
                <a:lnTo>
                  <a:pt x="1826" y="84"/>
                </a:lnTo>
                <a:lnTo>
                  <a:pt x="1828" y="160"/>
                </a:lnTo>
                <a:lnTo>
                  <a:pt x="1868" y="223"/>
                </a:lnTo>
                <a:lnTo>
                  <a:pt x="1863" y="263"/>
                </a:lnTo>
                <a:lnTo>
                  <a:pt x="1878" y="312"/>
                </a:lnTo>
                <a:lnTo>
                  <a:pt x="1864" y="337"/>
                </a:lnTo>
                <a:lnTo>
                  <a:pt x="1858" y="405"/>
                </a:lnTo>
                <a:lnTo>
                  <a:pt x="1908" y="537"/>
                </a:lnTo>
                <a:lnTo>
                  <a:pt x="1899" y="584"/>
                </a:lnTo>
                <a:lnTo>
                  <a:pt x="1911" y="613"/>
                </a:lnTo>
                <a:lnTo>
                  <a:pt x="1937" y="582"/>
                </a:lnTo>
                <a:lnTo>
                  <a:pt x="1966" y="613"/>
                </a:lnTo>
                <a:lnTo>
                  <a:pt x="2013" y="929"/>
                </a:lnTo>
                <a:lnTo>
                  <a:pt x="2032" y="965"/>
                </a:lnTo>
                <a:lnTo>
                  <a:pt x="2012" y="1285"/>
                </a:lnTo>
                <a:lnTo>
                  <a:pt x="2022" y="1284"/>
                </a:lnTo>
                <a:lnTo>
                  <a:pt x="2059" y="1603"/>
                </a:lnTo>
                <a:lnTo>
                  <a:pt x="2088" y="1639"/>
                </a:lnTo>
                <a:lnTo>
                  <a:pt x="2020" y="1703"/>
                </a:lnTo>
                <a:lnTo>
                  <a:pt x="2053" y="1738"/>
                </a:lnTo>
                <a:lnTo>
                  <a:pt x="2029" y="1804"/>
                </a:lnTo>
                <a:lnTo>
                  <a:pt x="1995" y="1811"/>
                </a:lnTo>
                <a:lnTo>
                  <a:pt x="1958" y="1898"/>
                </a:lnTo>
                <a:lnTo>
                  <a:pt x="1977" y="1766"/>
                </a:lnTo>
                <a:lnTo>
                  <a:pt x="1686" y="1648"/>
                </a:lnTo>
                <a:lnTo>
                  <a:pt x="1666" y="1623"/>
                </a:lnTo>
                <a:lnTo>
                  <a:pt x="1585" y="1611"/>
                </a:lnTo>
                <a:lnTo>
                  <a:pt x="1547" y="1562"/>
                </a:lnTo>
                <a:lnTo>
                  <a:pt x="1540" y="1490"/>
                </a:lnTo>
                <a:lnTo>
                  <a:pt x="1522" y="1487"/>
                </a:lnTo>
                <a:lnTo>
                  <a:pt x="1529" y="1470"/>
                </a:lnTo>
                <a:lnTo>
                  <a:pt x="1470" y="1460"/>
                </a:lnTo>
                <a:lnTo>
                  <a:pt x="1456" y="1426"/>
                </a:lnTo>
                <a:lnTo>
                  <a:pt x="1414" y="1413"/>
                </a:lnTo>
                <a:lnTo>
                  <a:pt x="1414" y="1413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 rot="21220800">
            <a:off x="6027840" y="3162240"/>
            <a:ext cx="871560" cy="442800"/>
          </a:xfrm>
          <a:custGeom>
            <a:avLst/>
            <a:gdLst/>
            <a:ahLst/>
            <a:rect l="l" t="t" r="r" b="b"/>
            <a:pathLst>
              <a:path w="2727" h="1386">
                <a:moveTo>
                  <a:pt x="2454" y="1130"/>
                </a:moveTo>
                <a:lnTo>
                  <a:pt x="2179" y="1168"/>
                </a:lnTo>
                <a:lnTo>
                  <a:pt x="1843" y="1211"/>
                </a:lnTo>
                <a:lnTo>
                  <a:pt x="1525" y="1250"/>
                </a:lnTo>
                <a:lnTo>
                  <a:pt x="1234" y="1281"/>
                </a:lnTo>
                <a:lnTo>
                  <a:pt x="926" y="1312"/>
                </a:lnTo>
                <a:lnTo>
                  <a:pt x="705" y="1331"/>
                </a:lnTo>
                <a:lnTo>
                  <a:pt x="0" y="1386"/>
                </a:lnTo>
                <a:lnTo>
                  <a:pt x="190" y="1342"/>
                </a:lnTo>
                <a:lnTo>
                  <a:pt x="210" y="1294"/>
                </a:lnTo>
                <a:lnTo>
                  <a:pt x="277" y="1267"/>
                </a:lnTo>
                <a:lnTo>
                  <a:pt x="281" y="1231"/>
                </a:lnTo>
                <a:lnTo>
                  <a:pt x="326" y="1201"/>
                </a:lnTo>
                <a:lnTo>
                  <a:pt x="327" y="1166"/>
                </a:lnTo>
                <a:lnTo>
                  <a:pt x="437" y="1096"/>
                </a:lnTo>
                <a:lnTo>
                  <a:pt x="566" y="966"/>
                </a:lnTo>
                <a:lnTo>
                  <a:pt x="566" y="967"/>
                </a:lnTo>
                <a:lnTo>
                  <a:pt x="573" y="977"/>
                </a:lnTo>
                <a:lnTo>
                  <a:pt x="562" y="996"/>
                </a:lnTo>
                <a:lnTo>
                  <a:pt x="582" y="1010"/>
                </a:lnTo>
                <a:lnTo>
                  <a:pt x="584" y="1038"/>
                </a:lnTo>
                <a:lnTo>
                  <a:pt x="619" y="1071"/>
                </a:lnTo>
                <a:lnTo>
                  <a:pt x="697" y="1100"/>
                </a:lnTo>
                <a:lnTo>
                  <a:pt x="768" y="1065"/>
                </a:lnTo>
                <a:lnTo>
                  <a:pt x="783" y="1035"/>
                </a:lnTo>
                <a:lnTo>
                  <a:pt x="836" y="1072"/>
                </a:lnTo>
                <a:lnTo>
                  <a:pt x="942" y="1029"/>
                </a:lnTo>
                <a:lnTo>
                  <a:pt x="954" y="1016"/>
                </a:lnTo>
                <a:lnTo>
                  <a:pt x="945" y="994"/>
                </a:lnTo>
                <a:lnTo>
                  <a:pt x="954" y="980"/>
                </a:lnTo>
                <a:lnTo>
                  <a:pt x="992" y="996"/>
                </a:lnTo>
                <a:lnTo>
                  <a:pt x="1065" y="951"/>
                </a:lnTo>
                <a:lnTo>
                  <a:pt x="1092" y="965"/>
                </a:lnTo>
                <a:lnTo>
                  <a:pt x="1148" y="919"/>
                </a:lnTo>
                <a:lnTo>
                  <a:pt x="1135" y="899"/>
                </a:lnTo>
                <a:lnTo>
                  <a:pt x="1162" y="871"/>
                </a:lnTo>
                <a:lnTo>
                  <a:pt x="1136" y="847"/>
                </a:lnTo>
                <a:lnTo>
                  <a:pt x="1160" y="785"/>
                </a:lnTo>
                <a:lnTo>
                  <a:pt x="1223" y="695"/>
                </a:lnTo>
                <a:lnTo>
                  <a:pt x="1239" y="621"/>
                </a:lnTo>
                <a:lnTo>
                  <a:pt x="1277" y="576"/>
                </a:lnTo>
                <a:lnTo>
                  <a:pt x="1274" y="555"/>
                </a:lnTo>
                <a:lnTo>
                  <a:pt x="1303" y="502"/>
                </a:lnTo>
                <a:lnTo>
                  <a:pt x="1311" y="430"/>
                </a:lnTo>
                <a:lnTo>
                  <a:pt x="1348" y="438"/>
                </a:lnTo>
                <a:lnTo>
                  <a:pt x="1365" y="474"/>
                </a:lnTo>
                <a:lnTo>
                  <a:pt x="1442" y="489"/>
                </a:lnTo>
                <a:lnTo>
                  <a:pt x="1519" y="293"/>
                </a:lnTo>
                <a:lnTo>
                  <a:pt x="1564" y="317"/>
                </a:lnTo>
                <a:lnTo>
                  <a:pt x="1599" y="246"/>
                </a:lnTo>
                <a:lnTo>
                  <a:pt x="1615" y="251"/>
                </a:lnTo>
                <a:lnTo>
                  <a:pt x="1645" y="222"/>
                </a:lnTo>
                <a:lnTo>
                  <a:pt x="1695" y="134"/>
                </a:lnTo>
                <a:lnTo>
                  <a:pt x="1709" y="0"/>
                </a:lnTo>
                <a:lnTo>
                  <a:pt x="1892" y="113"/>
                </a:lnTo>
                <a:lnTo>
                  <a:pt x="1913" y="28"/>
                </a:lnTo>
                <a:lnTo>
                  <a:pt x="1977" y="33"/>
                </a:lnTo>
                <a:lnTo>
                  <a:pt x="2013" y="57"/>
                </a:lnTo>
                <a:lnTo>
                  <a:pt x="2001" y="100"/>
                </a:lnTo>
                <a:lnTo>
                  <a:pt x="2027" y="126"/>
                </a:lnTo>
                <a:lnTo>
                  <a:pt x="2086" y="131"/>
                </a:lnTo>
                <a:lnTo>
                  <a:pt x="2108" y="157"/>
                </a:lnTo>
                <a:lnTo>
                  <a:pt x="2144" y="167"/>
                </a:lnTo>
                <a:lnTo>
                  <a:pt x="2167" y="181"/>
                </a:lnTo>
                <a:lnTo>
                  <a:pt x="2165" y="179"/>
                </a:lnTo>
                <a:lnTo>
                  <a:pt x="2179" y="198"/>
                </a:lnTo>
                <a:lnTo>
                  <a:pt x="2182" y="224"/>
                </a:lnTo>
                <a:lnTo>
                  <a:pt x="2184" y="254"/>
                </a:lnTo>
                <a:lnTo>
                  <a:pt x="2159" y="269"/>
                </a:lnTo>
                <a:lnTo>
                  <a:pt x="2155" y="317"/>
                </a:lnTo>
                <a:lnTo>
                  <a:pt x="2133" y="333"/>
                </a:lnTo>
                <a:lnTo>
                  <a:pt x="2121" y="375"/>
                </a:lnTo>
                <a:lnTo>
                  <a:pt x="2124" y="393"/>
                </a:lnTo>
                <a:lnTo>
                  <a:pt x="2137" y="409"/>
                </a:lnTo>
                <a:lnTo>
                  <a:pt x="2245" y="445"/>
                </a:lnTo>
                <a:lnTo>
                  <a:pt x="2311" y="492"/>
                </a:lnTo>
                <a:lnTo>
                  <a:pt x="2379" y="502"/>
                </a:lnTo>
                <a:lnTo>
                  <a:pt x="2462" y="528"/>
                </a:lnTo>
                <a:lnTo>
                  <a:pt x="2502" y="568"/>
                </a:lnTo>
                <a:lnTo>
                  <a:pt x="2514" y="606"/>
                </a:lnTo>
                <a:lnTo>
                  <a:pt x="2505" y="686"/>
                </a:lnTo>
                <a:lnTo>
                  <a:pt x="2482" y="695"/>
                </a:lnTo>
                <a:lnTo>
                  <a:pt x="2482" y="703"/>
                </a:lnTo>
                <a:lnTo>
                  <a:pt x="2499" y="751"/>
                </a:lnTo>
                <a:lnTo>
                  <a:pt x="2531" y="766"/>
                </a:lnTo>
                <a:lnTo>
                  <a:pt x="2562" y="816"/>
                </a:lnTo>
                <a:lnTo>
                  <a:pt x="2539" y="819"/>
                </a:lnTo>
                <a:lnTo>
                  <a:pt x="2515" y="835"/>
                </a:lnTo>
                <a:lnTo>
                  <a:pt x="2519" y="860"/>
                </a:lnTo>
                <a:lnTo>
                  <a:pt x="2535" y="895"/>
                </a:lnTo>
                <a:lnTo>
                  <a:pt x="2569" y="907"/>
                </a:lnTo>
                <a:lnTo>
                  <a:pt x="2581" y="932"/>
                </a:lnTo>
                <a:lnTo>
                  <a:pt x="2556" y="949"/>
                </a:lnTo>
                <a:lnTo>
                  <a:pt x="2494" y="960"/>
                </a:lnTo>
                <a:lnTo>
                  <a:pt x="2492" y="992"/>
                </a:lnTo>
                <a:lnTo>
                  <a:pt x="2530" y="1011"/>
                </a:lnTo>
                <a:lnTo>
                  <a:pt x="2567" y="1017"/>
                </a:lnTo>
                <a:lnTo>
                  <a:pt x="2580" y="1000"/>
                </a:lnTo>
                <a:lnTo>
                  <a:pt x="2595" y="994"/>
                </a:lnTo>
                <a:lnTo>
                  <a:pt x="2706" y="1005"/>
                </a:lnTo>
                <a:lnTo>
                  <a:pt x="2727" y="1088"/>
                </a:lnTo>
                <a:lnTo>
                  <a:pt x="2454" y="113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 rot="21220800">
            <a:off x="6027840" y="3162240"/>
            <a:ext cx="871560" cy="442800"/>
          </a:xfrm>
          <a:custGeom>
            <a:avLst/>
            <a:gdLst/>
            <a:ahLst/>
            <a:rect l="l" t="t" r="r" b="b"/>
            <a:pathLst>
              <a:path w="2727" h="1386">
                <a:moveTo>
                  <a:pt x="2454" y="1130"/>
                </a:moveTo>
                <a:lnTo>
                  <a:pt x="2179" y="1168"/>
                </a:lnTo>
                <a:lnTo>
                  <a:pt x="1843" y="1211"/>
                </a:lnTo>
                <a:lnTo>
                  <a:pt x="1525" y="1250"/>
                </a:lnTo>
                <a:lnTo>
                  <a:pt x="1234" y="1281"/>
                </a:lnTo>
                <a:lnTo>
                  <a:pt x="926" y="1312"/>
                </a:lnTo>
                <a:lnTo>
                  <a:pt x="705" y="1331"/>
                </a:lnTo>
                <a:lnTo>
                  <a:pt x="0" y="1386"/>
                </a:lnTo>
                <a:lnTo>
                  <a:pt x="190" y="1342"/>
                </a:lnTo>
                <a:lnTo>
                  <a:pt x="210" y="1294"/>
                </a:lnTo>
                <a:lnTo>
                  <a:pt x="277" y="1267"/>
                </a:lnTo>
                <a:lnTo>
                  <a:pt x="281" y="1231"/>
                </a:lnTo>
                <a:lnTo>
                  <a:pt x="326" y="1201"/>
                </a:lnTo>
                <a:lnTo>
                  <a:pt x="327" y="1166"/>
                </a:lnTo>
                <a:lnTo>
                  <a:pt x="437" y="1096"/>
                </a:lnTo>
                <a:lnTo>
                  <a:pt x="566" y="966"/>
                </a:lnTo>
                <a:lnTo>
                  <a:pt x="566" y="967"/>
                </a:lnTo>
                <a:lnTo>
                  <a:pt x="573" y="977"/>
                </a:lnTo>
                <a:lnTo>
                  <a:pt x="562" y="996"/>
                </a:lnTo>
                <a:lnTo>
                  <a:pt x="582" y="1010"/>
                </a:lnTo>
                <a:lnTo>
                  <a:pt x="584" y="1038"/>
                </a:lnTo>
                <a:lnTo>
                  <a:pt x="619" y="1071"/>
                </a:lnTo>
                <a:lnTo>
                  <a:pt x="697" y="1100"/>
                </a:lnTo>
                <a:lnTo>
                  <a:pt x="768" y="1065"/>
                </a:lnTo>
                <a:lnTo>
                  <a:pt x="783" y="1035"/>
                </a:lnTo>
                <a:lnTo>
                  <a:pt x="836" y="1072"/>
                </a:lnTo>
                <a:lnTo>
                  <a:pt x="942" y="1029"/>
                </a:lnTo>
                <a:lnTo>
                  <a:pt x="954" y="1016"/>
                </a:lnTo>
                <a:lnTo>
                  <a:pt x="945" y="994"/>
                </a:lnTo>
                <a:lnTo>
                  <a:pt x="954" y="980"/>
                </a:lnTo>
                <a:lnTo>
                  <a:pt x="992" y="996"/>
                </a:lnTo>
                <a:lnTo>
                  <a:pt x="1065" y="951"/>
                </a:lnTo>
                <a:lnTo>
                  <a:pt x="1092" y="965"/>
                </a:lnTo>
                <a:lnTo>
                  <a:pt x="1148" y="919"/>
                </a:lnTo>
                <a:lnTo>
                  <a:pt x="1135" y="899"/>
                </a:lnTo>
                <a:lnTo>
                  <a:pt x="1162" y="871"/>
                </a:lnTo>
                <a:lnTo>
                  <a:pt x="1136" y="847"/>
                </a:lnTo>
                <a:lnTo>
                  <a:pt x="1160" y="785"/>
                </a:lnTo>
                <a:lnTo>
                  <a:pt x="1223" y="695"/>
                </a:lnTo>
                <a:lnTo>
                  <a:pt x="1239" y="621"/>
                </a:lnTo>
                <a:lnTo>
                  <a:pt x="1277" y="576"/>
                </a:lnTo>
                <a:lnTo>
                  <a:pt x="1274" y="555"/>
                </a:lnTo>
                <a:lnTo>
                  <a:pt x="1303" y="502"/>
                </a:lnTo>
                <a:lnTo>
                  <a:pt x="1311" y="430"/>
                </a:lnTo>
                <a:lnTo>
                  <a:pt x="1348" y="438"/>
                </a:lnTo>
                <a:lnTo>
                  <a:pt x="1365" y="474"/>
                </a:lnTo>
                <a:lnTo>
                  <a:pt x="1442" y="489"/>
                </a:lnTo>
                <a:lnTo>
                  <a:pt x="1519" y="293"/>
                </a:lnTo>
                <a:lnTo>
                  <a:pt x="1564" y="317"/>
                </a:lnTo>
                <a:lnTo>
                  <a:pt x="1599" y="246"/>
                </a:lnTo>
                <a:lnTo>
                  <a:pt x="1615" y="251"/>
                </a:lnTo>
                <a:lnTo>
                  <a:pt x="1645" y="222"/>
                </a:lnTo>
                <a:lnTo>
                  <a:pt x="1695" y="134"/>
                </a:lnTo>
                <a:lnTo>
                  <a:pt x="1709" y="0"/>
                </a:lnTo>
                <a:lnTo>
                  <a:pt x="1892" y="113"/>
                </a:lnTo>
                <a:lnTo>
                  <a:pt x="1913" y="28"/>
                </a:lnTo>
                <a:lnTo>
                  <a:pt x="1977" y="33"/>
                </a:lnTo>
                <a:lnTo>
                  <a:pt x="2013" y="57"/>
                </a:lnTo>
                <a:lnTo>
                  <a:pt x="2001" y="100"/>
                </a:lnTo>
                <a:lnTo>
                  <a:pt x="2027" y="126"/>
                </a:lnTo>
                <a:lnTo>
                  <a:pt x="2086" y="131"/>
                </a:lnTo>
                <a:lnTo>
                  <a:pt x="2108" y="157"/>
                </a:lnTo>
                <a:lnTo>
                  <a:pt x="2144" y="167"/>
                </a:lnTo>
                <a:lnTo>
                  <a:pt x="2167" y="181"/>
                </a:lnTo>
                <a:lnTo>
                  <a:pt x="2165" y="179"/>
                </a:lnTo>
                <a:lnTo>
                  <a:pt x="2179" y="198"/>
                </a:lnTo>
                <a:lnTo>
                  <a:pt x="2182" y="224"/>
                </a:lnTo>
                <a:lnTo>
                  <a:pt x="2184" y="254"/>
                </a:lnTo>
                <a:lnTo>
                  <a:pt x="2159" y="269"/>
                </a:lnTo>
                <a:lnTo>
                  <a:pt x="2155" y="317"/>
                </a:lnTo>
                <a:lnTo>
                  <a:pt x="2133" y="333"/>
                </a:lnTo>
                <a:lnTo>
                  <a:pt x="2121" y="375"/>
                </a:lnTo>
                <a:lnTo>
                  <a:pt x="2124" y="393"/>
                </a:lnTo>
                <a:lnTo>
                  <a:pt x="2137" y="409"/>
                </a:lnTo>
                <a:lnTo>
                  <a:pt x="2245" y="445"/>
                </a:lnTo>
                <a:lnTo>
                  <a:pt x="2311" y="492"/>
                </a:lnTo>
                <a:lnTo>
                  <a:pt x="2379" y="502"/>
                </a:lnTo>
                <a:lnTo>
                  <a:pt x="2462" y="528"/>
                </a:lnTo>
                <a:lnTo>
                  <a:pt x="2502" y="568"/>
                </a:lnTo>
                <a:lnTo>
                  <a:pt x="2514" y="606"/>
                </a:lnTo>
                <a:lnTo>
                  <a:pt x="2505" y="686"/>
                </a:lnTo>
                <a:lnTo>
                  <a:pt x="2482" y="695"/>
                </a:lnTo>
                <a:lnTo>
                  <a:pt x="2482" y="703"/>
                </a:lnTo>
                <a:lnTo>
                  <a:pt x="2499" y="751"/>
                </a:lnTo>
                <a:lnTo>
                  <a:pt x="2531" y="766"/>
                </a:lnTo>
                <a:lnTo>
                  <a:pt x="2562" y="816"/>
                </a:lnTo>
                <a:lnTo>
                  <a:pt x="2539" y="819"/>
                </a:lnTo>
                <a:lnTo>
                  <a:pt x="2515" y="835"/>
                </a:lnTo>
                <a:lnTo>
                  <a:pt x="2519" y="860"/>
                </a:lnTo>
                <a:lnTo>
                  <a:pt x="2535" y="895"/>
                </a:lnTo>
                <a:lnTo>
                  <a:pt x="2569" y="907"/>
                </a:lnTo>
                <a:lnTo>
                  <a:pt x="2581" y="932"/>
                </a:lnTo>
                <a:lnTo>
                  <a:pt x="2556" y="949"/>
                </a:lnTo>
                <a:lnTo>
                  <a:pt x="2494" y="960"/>
                </a:lnTo>
                <a:lnTo>
                  <a:pt x="2492" y="992"/>
                </a:lnTo>
                <a:lnTo>
                  <a:pt x="2530" y="1011"/>
                </a:lnTo>
                <a:lnTo>
                  <a:pt x="2567" y="1017"/>
                </a:lnTo>
                <a:lnTo>
                  <a:pt x="2580" y="1000"/>
                </a:lnTo>
                <a:lnTo>
                  <a:pt x="2595" y="994"/>
                </a:lnTo>
                <a:lnTo>
                  <a:pt x="2706" y="1005"/>
                </a:lnTo>
                <a:lnTo>
                  <a:pt x="2727" y="1088"/>
                </a:lnTo>
                <a:lnTo>
                  <a:pt x="2454" y="1130"/>
                </a:lnTo>
                <a:lnTo>
                  <a:pt x="2454" y="1130"/>
                </a:lnTo>
              </a:path>
            </a:pathLst>
          </a:custGeom>
          <a:solidFill>
            <a:srgbClr val="ccec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 rot="21220800">
            <a:off x="4541760" y="2018880"/>
            <a:ext cx="693720" cy="831960"/>
          </a:xfrm>
          <a:custGeom>
            <a:avLst/>
            <a:gdLst/>
            <a:ahLst/>
            <a:rect l="l" t="t" r="r" b="b"/>
            <a:pathLst>
              <a:path w="2173" h="2601">
                <a:moveTo>
                  <a:pt x="151" y="2533"/>
                </a:moveTo>
                <a:lnTo>
                  <a:pt x="441" y="2553"/>
                </a:lnTo>
                <a:lnTo>
                  <a:pt x="748" y="2570"/>
                </a:lnTo>
                <a:lnTo>
                  <a:pt x="1026" y="2583"/>
                </a:lnTo>
                <a:lnTo>
                  <a:pt x="1290" y="2591"/>
                </a:lnTo>
                <a:lnTo>
                  <a:pt x="1580" y="2599"/>
                </a:lnTo>
                <a:lnTo>
                  <a:pt x="1705" y="2601"/>
                </a:lnTo>
                <a:lnTo>
                  <a:pt x="1694" y="2480"/>
                </a:lnTo>
                <a:lnTo>
                  <a:pt x="1666" y="2420"/>
                </a:lnTo>
                <a:lnTo>
                  <a:pt x="1526" y="2315"/>
                </a:lnTo>
                <a:lnTo>
                  <a:pt x="1505" y="2258"/>
                </a:lnTo>
                <a:lnTo>
                  <a:pt x="1444" y="2188"/>
                </a:lnTo>
                <a:lnTo>
                  <a:pt x="1397" y="2160"/>
                </a:lnTo>
                <a:lnTo>
                  <a:pt x="1343" y="2163"/>
                </a:lnTo>
                <a:lnTo>
                  <a:pt x="1310" y="2116"/>
                </a:lnTo>
                <a:lnTo>
                  <a:pt x="1244" y="2087"/>
                </a:lnTo>
                <a:lnTo>
                  <a:pt x="1218" y="2048"/>
                </a:lnTo>
                <a:lnTo>
                  <a:pt x="1239" y="1974"/>
                </a:lnTo>
                <a:lnTo>
                  <a:pt x="1227" y="1911"/>
                </a:lnTo>
                <a:lnTo>
                  <a:pt x="1244" y="1893"/>
                </a:lnTo>
                <a:lnTo>
                  <a:pt x="1244" y="1816"/>
                </a:lnTo>
                <a:lnTo>
                  <a:pt x="1277" y="1758"/>
                </a:lnTo>
                <a:lnTo>
                  <a:pt x="1248" y="1700"/>
                </a:lnTo>
                <a:lnTo>
                  <a:pt x="1207" y="1687"/>
                </a:lnTo>
                <a:lnTo>
                  <a:pt x="1212" y="1632"/>
                </a:lnTo>
                <a:lnTo>
                  <a:pt x="1242" y="1606"/>
                </a:lnTo>
                <a:lnTo>
                  <a:pt x="1272" y="1546"/>
                </a:lnTo>
                <a:lnTo>
                  <a:pt x="1375" y="1500"/>
                </a:lnTo>
                <a:lnTo>
                  <a:pt x="1397" y="1476"/>
                </a:lnTo>
                <a:lnTo>
                  <a:pt x="1404" y="1225"/>
                </a:lnTo>
                <a:lnTo>
                  <a:pt x="1428" y="1226"/>
                </a:lnTo>
                <a:lnTo>
                  <a:pt x="1443" y="1190"/>
                </a:lnTo>
                <a:lnTo>
                  <a:pt x="1470" y="1215"/>
                </a:lnTo>
                <a:lnTo>
                  <a:pt x="1510" y="1172"/>
                </a:lnTo>
                <a:lnTo>
                  <a:pt x="1716" y="994"/>
                </a:lnTo>
                <a:lnTo>
                  <a:pt x="1947" y="814"/>
                </a:lnTo>
                <a:lnTo>
                  <a:pt x="2051" y="777"/>
                </a:lnTo>
                <a:lnTo>
                  <a:pt x="2173" y="668"/>
                </a:lnTo>
                <a:lnTo>
                  <a:pt x="2148" y="668"/>
                </a:lnTo>
                <a:lnTo>
                  <a:pt x="2072" y="633"/>
                </a:lnTo>
                <a:lnTo>
                  <a:pt x="1936" y="628"/>
                </a:lnTo>
                <a:lnTo>
                  <a:pt x="1845" y="593"/>
                </a:lnTo>
                <a:lnTo>
                  <a:pt x="1793" y="595"/>
                </a:lnTo>
                <a:lnTo>
                  <a:pt x="1726" y="630"/>
                </a:lnTo>
                <a:lnTo>
                  <a:pt x="1691" y="633"/>
                </a:lnTo>
                <a:lnTo>
                  <a:pt x="1629" y="601"/>
                </a:lnTo>
                <a:lnTo>
                  <a:pt x="1586" y="548"/>
                </a:lnTo>
                <a:lnTo>
                  <a:pt x="1524" y="528"/>
                </a:lnTo>
                <a:lnTo>
                  <a:pt x="1488" y="495"/>
                </a:lnTo>
                <a:lnTo>
                  <a:pt x="1440" y="480"/>
                </a:lnTo>
                <a:lnTo>
                  <a:pt x="1414" y="464"/>
                </a:lnTo>
                <a:lnTo>
                  <a:pt x="1387" y="427"/>
                </a:lnTo>
                <a:lnTo>
                  <a:pt x="1338" y="395"/>
                </a:lnTo>
                <a:lnTo>
                  <a:pt x="1287" y="374"/>
                </a:lnTo>
                <a:lnTo>
                  <a:pt x="1153" y="356"/>
                </a:lnTo>
                <a:lnTo>
                  <a:pt x="1108" y="381"/>
                </a:lnTo>
                <a:lnTo>
                  <a:pt x="1053" y="382"/>
                </a:lnTo>
                <a:lnTo>
                  <a:pt x="1015" y="369"/>
                </a:lnTo>
                <a:lnTo>
                  <a:pt x="1016" y="362"/>
                </a:lnTo>
                <a:lnTo>
                  <a:pt x="1005" y="350"/>
                </a:lnTo>
                <a:lnTo>
                  <a:pt x="940" y="326"/>
                </a:lnTo>
                <a:lnTo>
                  <a:pt x="914" y="310"/>
                </a:lnTo>
                <a:lnTo>
                  <a:pt x="862" y="316"/>
                </a:lnTo>
                <a:lnTo>
                  <a:pt x="839" y="315"/>
                </a:lnTo>
                <a:lnTo>
                  <a:pt x="832" y="305"/>
                </a:lnTo>
                <a:lnTo>
                  <a:pt x="790" y="307"/>
                </a:lnTo>
                <a:lnTo>
                  <a:pt x="750" y="193"/>
                </a:lnTo>
                <a:lnTo>
                  <a:pt x="741" y="185"/>
                </a:lnTo>
                <a:lnTo>
                  <a:pt x="691" y="13"/>
                </a:lnTo>
                <a:lnTo>
                  <a:pt x="654" y="3"/>
                </a:lnTo>
                <a:lnTo>
                  <a:pt x="633" y="0"/>
                </a:lnTo>
                <a:lnTo>
                  <a:pt x="620" y="189"/>
                </a:lnTo>
                <a:lnTo>
                  <a:pt x="308" y="166"/>
                </a:lnTo>
                <a:lnTo>
                  <a:pt x="24" y="141"/>
                </a:lnTo>
                <a:lnTo>
                  <a:pt x="23" y="141"/>
                </a:lnTo>
                <a:lnTo>
                  <a:pt x="50" y="276"/>
                </a:lnTo>
                <a:lnTo>
                  <a:pt x="29" y="325"/>
                </a:lnTo>
                <a:lnTo>
                  <a:pt x="19" y="492"/>
                </a:lnTo>
                <a:lnTo>
                  <a:pt x="77" y="743"/>
                </a:lnTo>
                <a:lnTo>
                  <a:pt x="65" y="990"/>
                </a:lnTo>
                <a:lnTo>
                  <a:pt x="67" y="1032"/>
                </a:lnTo>
                <a:lnTo>
                  <a:pt x="80" y="1038"/>
                </a:lnTo>
                <a:lnTo>
                  <a:pt x="57" y="1154"/>
                </a:lnTo>
                <a:lnTo>
                  <a:pt x="75" y="1248"/>
                </a:lnTo>
                <a:lnTo>
                  <a:pt x="105" y="1300"/>
                </a:lnTo>
                <a:lnTo>
                  <a:pt x="110" y="1370"/>
                </a:lnTo>
                <a:lnTo>
                  <a:pt x="105" y="1466"/>
                </a:lnTo>
                <a:lnTo>
                  <a:pt x="95" y="1509"/>
                </a:lnTo>
                <a:lnTo>
                  <a:pt x="95" y="1510"/>
                </a:lnTo>
                <a:lnTo>
                  <a:pt x="66" y="1550"/>
                </a:lnTo>
                <a:lnTo>
                  <a:pt x="10" y="1585"/>
                </a:lnTo>
                <a:lnTo>
                  <a:pt x="0" y="1610"/>
                </a:lnTo>
                <a:lnTo>
                  <a:pt x="44" y="1692"/>
                </a:lnTo>
                <a:lnTo>
                  <a:pt x="91" y="1712"/>
                </a:lnTo>
                <a:lnTo>
                  <a:pt x="114" y="1747"/>
                </a:lnTo>
                <a:lnTo>
                  <a:pt x="85" y="2096"/>
                </a:lnTo>
                <a:lnTo>
                  <a:pt x="52" y="2525"/>
                </a:lnTo>
                <a:lnTo>
                  <a:pt x="151" y="2533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 rot="21220800">
            <a:off x="4541760" y="2018880"/>
            <a:ext cx="693720" cy="831960"/>
          </a:xfrm>
          <a:custGeom>
            <a:avLst/>
            <a:gdLst/>
            <a:ahLst/>
            <a:rect l="l" t="t" r="r" b="b"/>
            <a:pathLst>
              <a:path w="2173" h="2601">
                <a:moveTo>
                  <a:pt x="151" y="2533"/>
                </a:moveTo>
                <a:lnTo>
                  <a:pt x="441" y="2553"/>
                </a:lnTo>
                <a:lnTo>
                  <a:pt x="748" y="2570"/>
                </a:lnTo>
                <a:lnTo>
                  <a:pt x="1026" y="2583"/>
                </a:lnTo>
                <a:lnTo>
                  <a:pt x="1290" y="2591"/>
                </a:lnTo>
                <a:lnTo>
                  <a:pt x="1580" y="2599"/>
                </a:lnTo>
                <a:lnTo>
                  <a:pt x="1705" y="2601"/>
                </a:lnTo>
                <a:lnTo>
                  <a:pt x="1694" y="2480"/>
                </a:lnTo>
                <a:lnTo>
                  <a:pt x="1666" y="2420"/>
                </a:lnTo>
                <a:lnTo>
                  <a:pt x="1526" y="2315"/>
                </a:lnTo>
                <a:lnTo>
                  <a:pt x="1505" y="2258"/>
                </a:lnTo>
                <a:lnTo>
                  <a:pt x="1444" y="2188"/>
                </a:lnTo>
                <a:lnTo>
                  <a:pt x="1397" y="2160"/>
                </a:lnTo>
                <a:lnTo>
                  <a:pt x="1343" y="2163"/>
                </a:lnTo>
                <a:lnTo>
                  <a:pt x="1310" y="2116"/>
                </a:lnTo>
                <a:lnTo>
                  <a:pt x="1244" y="2087"/>
                </a:lnTo>
                <a:lnTo>
                  <a:pt x="1218" y="2048"/>
                </a:lnTo>
                <a:lnTo>
                  <a:pt x="1239" y="1974"/>
                </a:lnTo>
                <a:lnTo>
                  <a:pt x="1227" y="1911"/>
                </a:lnTo>
                <a:lnTo>
                  <a:pt x="1244" y="1893"/>
                </a:lnTo>
                <a:lnTo>
                  <a:pt x="1244" y="1816"/>
                </a:lnTo>
                <a:lnTo>
                  <a:pt x="1277" y="1758"/>
                </a:lnTo>
                <a:lnTo>
                  <a:pt x="1248" y="1700"/>
                </a:lnTo>
                <a:lnTo>
                  <a:pt x="1207" y="1687"/>
                </a:lnTo>
                <a:lnTo>
                  <a:pt x="1212" y="1632"/>
                </a:lnTo>
                <a:lnTo>
                  <a:pt x="1242" y="1606"/>
                </a:lnTo>
                <a:lnTo>
                  <a:pt x="1272" y="1546"/>
                </a:lnTo>
                <a:lnTo>
                  <a:pt x="1375" y="1500"/>
                </a:lnTo>
                <a:lnTo>
                  <a:pt x="1397" y="1476"/>
                </a:lnTo>
                <a:lnTo>
                  <a:pt x="1404" y="1225"/>
                </a:lnTo>
                <a:lnTo>
                  <a:pt x="1428" y="1226"/>
                </a:lnTo>
                <a:lnTo>
                  <a:pt x="1443" y="1190"/>
                </a:lnTo>
                <a:lnTo>
                  <a:pt x="1470" y="1215"/>
                </a:lnTo>
                <a:lnTo>
                  <a:pt x="1510" y="1172"/>
                </a:lnTo>
                <a:lnTo>
                  <a:pt x="1716" y="994"/>
                </a:lnTo>
                <a:lnTo>
                  <a:pt x="1947" y="814"/>
                </a:lnTo>
                <a:lnTo>
                  <a:pt x="2051" y="777"/>
                </a:lnTo>
                <a:lnTo>
                  <a:pt x="2173" y="668"/>
                </a:lnTo>
                <a:lnTo>
                  <a:pt x="2148" y="668"/>
                </a:lnTo>
                <a:lnTo>
                  <a:pt x="2072" y="633"/>
                </a:lnTo>
                <a:lnTo>
                  <a:pt x="1936" y="628"/>
                </a:lnTo>
                <a:lnTo>
                  <a:pt x="1845" y="593"/>
                </a:lnTo>
                <a:lnTo>
                  <a:pt x="1793" y="595"/>
                </a:lnTo>
                <a:lnTo>
                  <a:pt x="1726" y="630"/>
                </a:lnTo>
                <a:lnTo>
                  <a:pt x="1691" y="633"/>
                </a:lnTo>
                <a:lnTo>
                  <a:pt x="1629" y="601"/>
                </a:lnTo>
                <a:lnTo>
                  <a:pt x="1586" y="548"/>
                </a:lnTo>
                <a:lnTo>
                  <a:pt x="1524" y="528"/>
                </a:lnTo>
                <a:lnTo>
                  <a:pt x="1488" y="495"/>
                </a:lnTo>
                <a:lnTo>
                  <a:pt x="1440" y="480"/>
                </a:lnTo>
                <a:lnTo>
                  <a:pt x="1414" y="464"/>
                </a:lnTo>
                <a:lnTo>
                  <a:pt x="1387" y="427"/>
                </a:lnTo>
                <a:lnTo>
                  <a:pt x="1338" y="395"/>
                </a:lnTo>
                <a:lnTo>
                  <a:pt x="1287" y="374"/>
                </a:lnTo>
                <a:lnTo>
                  <a:pt x="1153" y="356"/>
                </a:lnTo>
                <a:lnTo>
                  <a:pt x="1108" y="381"/>
                </a:lnTo>
                <a:lnTo>
                  <a:pt x="1053" y="382"/>
                </a:lnTo>
                <a:lnTo>
                  <a:pt x="1015" y="369"/>
                </a:lnTo>
                <a:lnTo>
                  <a:pt x="1016" y="362"/>
                </a:lnTo>
                <a:lnTo>
                  <a:pt x="1005" y="350"/>
                </a:lnTo>
                <a:lnTo>
                  <a:pt x="940" y="326"/>
                </a:lnTo>
                <a:lnTo>
                  <a:pt x="914" y="310"/>
                </a:lnTo>
                <a:lnTo>
                  <a:pt x="862" y="316"/>
                </a:lnTo>
                <a:lnTo>
                  <a:pt x="839" y="315"/>
                </a:lnTo>
                <a:lnTo>
                  <a:pt x="832" y="305"/>
                </a:lnTo>
                <a:lnTo>
                  <a:pt x="790" y="307"/>
                </a:lnTo>
                <a:lnTo>
                  <a:pt x="750" y="193"/>
                </a:lnTo>
                <a:lnTo>
                  <a:pt x="741" y="185"/>
                </a:lnTo>
                <a:lnTo>
                  <a:pt x="691" y="13"/>
                </a:lnTo>
                <a:lnTo>
                  <a:pt x="654" y="3"/>
                </a:lnTo>
                <a:lnTo>
                  <a:pt x="633" y="0"/>
                </a:lnTo>
                <a:lnTo>
                  <a:pt x="620" y="189"/>
                </a:lnTo>
                <a:lnTo>
                  <a:pt x="620" y="189"/>
                </a:lnTo>
                <a:lnTo>
                  <a:pt x="308" y="166"/>
                </a:lnTo>
                <a:lnTo>
                  <a:pt x="24" y="141"/>
                </a:lnTo>
                <a:lnTo>
                  <a:pt x="23" y="141"/>
                </a:lnTo>
                <a:lnTo>
                  <a:pt x="50" y="276"/>
                </a:lnTo>
                <a:lnTo>
                  <a:pt x="29" y="325"/>
                </a:lnTo>
                <a:lnTo>
                  <a:pt x="19" y="492"/>
                </a:lnTo>
                <a:lnTo>
                  <a:pt x="77" y="743"/>
                </a:lnTo>
                <a:lnTo>
                  <a:pt x="65" y="990"/>
                </a:lnTo>
                <a:lnTo>
                  <a:pt x="67" y="1032"/>
                </a:lnTo>
                <a:lnTo>
                  <a:pt x="80" y="1038"/>
                </a:lnTo>
                <a:lnTo>
                  <a:pt x="57" y="1154"/>
                </a:lnTo>
                <a:lnTo>
                  <a:pt x="75" y="1248"/>
                </a:lnTo>
                <a:lnTo>
                  <a:pt x="105" y="1300"/>
                </a:lnTo>
                <a:lnTo>
                  <a:pt x="110" y="1370"/>
                </a:lnTo>
                <a:lnTo>
                  <a:pt x="105" y="1466"/>
                </a:lnTo>
                <a:lnTo>
                  <a:pt x="95" y="1509"/>
                </a:lnTo>
                <a:lnTo>
                  <a:pt x="95" y="1510"/>
                </a:lnTo>
                <a:lnTo>
                  <a:pt x="66" y="1550"/>
                </a:lnTo>
                <a:lnTo>
                  <a:pt x="10" y="1585"/>
                </a:lnTo>
                <a:lnTo>
                  <a:pt x="0" y="1610"/>
                </a:lnTo>
                <a:lnTo>
                  <a:pt x="44" y="1692"/>
                </a:lnTo>
                <a:lnTo>
                  <a:pt x="91" y="1712"/>
                </a:lnTo>
                <a:lnTo>
                  <a:pt x="114" y="1747"/>
                </a:lnTo>
                <a:lnTo>
                  <a:pt x="85" y="2096"/>
                </a:lnTo>
                <a:lnTo>
                  <a:pt x="52" y="2525"/>
                </a:lnTo>
                <a:lnTo>
                  <a:pt x="151" y="2533"/>
                </a:lnTo>
                <a:lnTo>
                  <a:pt x="151" y="2533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 rot="21220800">
            <a:off x="3812760" y="2874960"/>
            <a:ext cx="892080" cy="512640"/>
          </a:xfrm>
          <a:custGeom>
            <a:avLst/>
            <a:gdLst/>
            <a:ahLst/>
            <a:rect l="l" t="t" r="r" b="b"/>
            <a:pathLst>
              <a:path w="2796" h="1607">
                <a:moveTo>
                  <a:pt x="1772" y="226"/>
                </a:moveTo>
                <a:lnTo>
                  <a:pt x="1483" y="193"/>
                </a:lnTo>
                <a:lnTo>
                  <a:pt x="1218" y="161"/>
                </a:lnTo>
                <a:lnTo>
                  <a:pt x="939" y="124"/>
                </a:lnTo>
                <a:lnTo>
                  <a:pt x="633" y="79"/>
                </a:lnTo>
                <a:lnTo>
                  <a:pt x="345" y="34"/>
                </a:lnTo>
                <a:lnTo>
                  <a:pt x="144" y="0"/>
                </a:lnTo>
                <a:lnTo>
                  <a:pt x="73" y="432"/>
                </a:lnTo>
                <a:lnTo>
                  <a:pt x="0" y="870"/>
                </a:lnTo>
                <a:lnTo>
                  <a:pt x="331" y="923"/>
                </a:lnTo>
                <a:lnTo>
                  <a:pt x="653" y="970"/>
                </a:lnTo>
                <a:lnTo>
                  <a:pt x="594" y="1390"/>
                </a:lnTo>
                <a:lnTo>
                  <a:pt x="898" y="1430"/>
                </a:lnTo>
                <a:lnTo>
                  <a:pt x="1220" y="1470"/>
                </a:lnTo>
                <a:lnTo>
                  <a:pt x="1513" y="1501"/>
                </a:lnTo>
                <a:lnTo>
                  <a:pt x="1790" y="1530"/>
                </a:lnTo>
                <a:lnTo>
                  <a:pt x="2094" y="1556"/>
                </a:lnTo>
                <a:lnTo>
                  <a:pt x="2418" y="1582"/>
                </a:lnTo>
                <a:lnTo>
                  <a:pt x="2722" y="1603"/>
                </a:lnTo>
                <a:lnTo>
                  <a:pt x="2790" y="1607"/>
                </a:lnTo>
                <a:lnTo>
                  <a:pt x="2796" y="1573"/>
                </a:lnTo>
                <a:lnTo>
                  <a:pt x="2771" y="1537"/>
                </a:lnTo>
                <a:lnTo>
                  <a:pt x="2776" y="1517"/>
                </a:lnTo>
                <a:lnTo>
                  <a:pt x="2717" y="1482"/>
                </a:lnTo>
                <a:lnTo>
                  <a:pt x="2710" y="1392"/>
                </a:lnTo>
                <a:lnTo>
                  <a:pt x="2687" y="1381"/>
                </a:lnTo>
                <a:lnTo>
                  <a:pt x="2689" y="1352"/>
                </a:lnTo>
                <a:lnTo>
                  <a:pt x="2687" y="1328"/>
                </a:lnTo>
                <a:lnTo>
                  <a:pt x="2656" y="1295"/>
                </a:lnTo>
                <a:lnTo>
                  <a:pt x="2679" y="1231"/>
                </a:lnTo>
                <a:lnTo>
                  <a:pt x="2667" y="1157"/>
                </a:lnTo>
                <a:lnTo>
                  <a:pt x="2676" y="1101"/>
                </a:lnTo>
                <a:lnTo>
                  <a:pt x="2652" y="1089"/>
                </a:lnTo>
                <a:lnTo>
                  <a:pt x="2674" y="1046"/>
                </a:lnTo>
                <a:lnTo>
                  <a:pt x="2647" y="1031"/>
                </a:lnTo>
                <a:lnTo>
                  <a:pt x="2662" y="979"/>
                </a:lnTo>
                <a:lnTo>
                  <a:pt x="2637" y="969"/>
                </a:lnTo>
                <a:lnTo>
                  <a:pt x="2637" y="938"/>
                </a:lnTo>
                <a:lnTo>
                  <a:pt x="2611" y="939"/>
                </a:lnTo>
                <a:lnTo>
                  <a:pt x="2610" y="875"/>
                </a:lnTo>
                <a:lnTo>
                  <a:pt x="2627" y="828"/>
                </a:lnTo>
                <a:lnTo>
                  <a:pt x="2600" y="783"/>
                </a:lnTo>
                <a:lnTo>
                  <a:pt x="2605" y="748"/>
                </a:lnTo>
                <a:lnTo>
                  <a:pt x="2572" y="718"/>
                </a:lnTo>
                <a:lnTo>
                  <a:pt x="2572" y="688"/>
                </a:lnTo>
                <a:lnTo>
                  <a:pt x="2547" y="655"/>
                </a:lnTo>
                <a:lnTo>
                  <a:pt x="2555" y="614"/>
                </a:lnTo>
                <a:lnTo>
                  <a:pt x="2533" y="574"/>
                </a:lnTo>
                <a:lnTo>
                  <a:pt x="2540" y="517"/>
                </a:lnTo>
                <a:lnTo>
                  <a:pt x="2514" y="509"/>
                </a:lnTo>
                <a:lnTo>
                  <a:pt x="2470" y="499"/>
                </a:lnTo>
                <a:lnTo>
                  <a:pt x="2449" y="433"/>
                </a:lnTo>
                <a:lnTo>
                  <a:pt x="2317" y="373"/>
                </a:lnTo>
                <a:lnTo>
                  <a:pt x="2280" y="332"/>
                </a:lnTo>
                <a:lnTo>
                  <a:pt x="2091" y="318"/>
                </a:lnTo>
                <a:lnTo>
                  <a:pt x="2062" y="351"/>
                </a:lnTo>
                <a:lnTo>
                  <a:pt x="2037" y="351"/>
                </a:lnTo>
                <a:lnTo>
                  <a:pt x="1926" y="280"/>
                </a:lnTo>
                <a:lnTo>
                  <a:pt x="1894" y="240"/>
                </a:lnTo>
                <a:lnTo>
                  <a:pt x="1892" y="240"/>
                </a:lnTo>
                <a:lnTo>
                  <a:pt x="1772" y="226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 rot="21220800">
            <a:off x="3812760" y="2874960"/>
            <a:ext cx="892080" cy="512640"/>
          </a:xfrm>
          <a:custGeom>
            <a:avLst/>
            <a:gdLst/>
            <a:ahLst/>
            <a:rect l="l" t="t" r="r" b="b"/>
            <a:pathLst>
              <a:path w="2796" h="1607">
                <a:moveTo>
                  <a:pt x="1772" y="226"/>
                </a:moveTo>
                <a:lnTo>
                  <a:pt x="1483" y="193"/>
                </a:lnTo>
                <a:lnTo>
                  <a:pt x="1218" y="161"/>
                </a:lnTo>
                <a:lnTo>
                  <a:pt x="939" y="124"/>
                </a:lnTo>
                <a:lnTo>
                  <a:pt x="633" y="79"/>
                </a:lnTo>
                <a:lnTo>
                  <a:pt x="345" y="34"/>
                </a:lnTo>
                <a:lnTo>
                  <a:pt x="144" y="0"/>
                </a:lnTo>
                <a:lnTo>
                  <a:pt x="73" y="432"/>
                </a:lnTo>
                <a:lnTo>
                  <a:pt x="0" y="870"/>
                </a:lnTo>
                <a:lnTo>
                  <a:pt x="331" y="923"/>
                </a:lnTo>
                <a:lnTo>
                  <a:pt x="653" y="970"/>
                </a:lnTo>
                <a:lnTo>
                  <a:pt x="594" y="1390"/>
                </a:lnTo>
                <a:lnTo>
                  <a:pt x="898" y="1430"/>
                </a:lnTo>
                <a:lnTo>
                  <a:pt x="1220" y="1470"/>
                </a:lnTo>
                <a:lnTo>
                  <a:pt x="1513" y="1501"/>
                </a:lnTo>
                <a:lnTo>
                  <a:pt x="1790" y="1530"/>
                </a:lnTo>
                <a:lnTo>
                  <a:pt x="2094" y="1556"/>
                </a:lnTo>
                <a:lnTo>
                  <a:pt x="2418" y="1582"/>
                </a:lnTo>
                <a:lnTo>
                  <a:pt x="2722" y="1603"/>
                </a:lnTo>
                <a:lnTo>
                  <a:pt x="2790" y="1607"/>
                </a:lnTo>
                <a:lnTo>
                  <a:pt x="2796" y="1573"/>
                </a:lnTo>
                <a:lnTo>
                  <a:pt x="2771" y="1537"/>
                </a:lnTo>
                <a:lnTo>
                  <a:pt x="2776" y="1517"/>
                </a:lnTo>
                <a:lnTo>
                  <a:pt x="2717" y="1482"/>
                </a:lnTo>
                <a:lnTo>
                  <a:pt x="2710" y="1392"/>
                </a:lnTo>
                <a:lnTo>
                  <a:pt x="2687" y="1381"/>
                </a:lnTo>
                <a:lnTo>
                  <a:pt x="2689" y="1352"/>
                </a:lnTo>
                <a:lnTo>
                  <a:pt x="2687" y="1328"/>
                </a:lnTo>
                <a:lnTo>
                  <a:pt x="2656" y="1295"/>
                </a:lnTo>
                <a:lnTo>
                  <a:pt x="2679" y="1231"/>
                </a:lnTo>
                <a:lnTo>
                  <a:pt x="2667" y="1157"/>
                </a:lnTo>
                <a:lnTo>
                  <a:pt x="2676" y="1101"/>
                </a:lnTo>
                <a:lnTo>
                  <a:pt x="2652" y="1089"/>
                </a:lnTo>
                <a:lnTo>
                  <a:pt x="2674" y="1046"/>
                </a:lnTo>
                <a:lnTo>
                  <a:pt x="2647" y="1031"/>
                </a:lnTo>
                <a:lnTo>
                  <a:pt x="2662" y="979"/>
                </a:lnTo>
                <a:lnTo>
                  <a:pt x="2637" y="969"/>
                </a:lnTo>
                <a:lnTo>
                  <a:pt x="2637" y="938"/>
                </a:lnTo>
                <a:lnTo>
                  <a:pt x="2611" y="939"/>
                </a:lnTo>
                <a:lnTo>
                  <a:pt x="2610" y="875"/>
                </a:lnTo>
                <a:lnTo>
                  <a:pt x="2627" y="828"/>
                </a:lnTo>
                <a:lnTo>
                  <a:pt x="2600" y="783"/>
                </a:lnTo>
                <a:lnTo>
                  <a:pt x="2605" y="748"/>
                </a:lnTo>
                <a:lnTo>
                  <a:pt x="2572" y="718"/>
                </a:lnTo>
                <a:lnTo>
                  <a:pt x="2572" y="688"/>
                </a:lnTo>
                <a:lnTo>
                  <a:pt x="2547" y="655"/>
                </a:lnTo>
                <a:lnTo>
                  <a:pt x="2555" y="614"/>
                </a:lnTo>
                <a:lnTo>
                  <a:pt x="2533" y="574"/>
                </a:lnTo>
                <a:lnTo>
                  <a:pt x="2540" y="517"/>
                </a:lnTo>
                <a:lnTo>
                  <a:pt x="2514" y="509"/>
                </a:lnTo>
                <a:lnTo>
                  <a:pt x="2470" y="499"/>
                </a:lnTo>
                <a:lnTo>
                  <a:pt x="2449" y="433"/>
                </a:lnTo>
                <a:lnTo>
                  <a:pt x="2317" y="373"/>
                </a:lnTo>
                <a:lnTo>
                  <a:pt x="2280" y="332"/>
                </a:lnTo>
                <a:lnTo>
                  <a:pt x="2091" y="318"/>
                </a:lnTo>
                <a:lnTo>
                  <a:pt x="2062" y="351"/>
                </a:lnTo>
                <a:lnTo>
                  <a:pt x="2037" y="351"/>
                </a:lnTo>
                <a:lnTo>
                  <a:pt x="1926" y="280"/>
                </a:lnTo>
                <a:lnTo>
                  <a:pt x="1894" y="240"/>
                </a:lnTo>
                <a:lnTo>
                  <a:pt x="1892" y="240"/>
                </a:lnTo>
                <a:lnTo>
                  <a:pt x="1772" y="226"/>
                </a:lnTo>
                <a:lnTo>
                  <a:pt x="1772" y="226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 rot="21220800">
            <a:off x="4722480" y="3216240"/>
            <a:ext cx="708120" cy="658800"/>
          </a:xfrm>
          <a:custGeom>
            <a:avLst/>
            <a:gdLst/>
            <a:ahLst/>
            <a:rect l="l" t="t" r="r" b="b"/>
            <a:pathLst>
              <a:path w="2215" h="2054">
                <a:moveTo>
                  <a:pt x="1126" y="53"/>
                </a:moveTo>
                <a:lnTo>
                  <a:pt x="835" y="44"/>
                </a:lnTo>
                <a:lnTo>
                  <a:pt x="514" y="30"/>
                </a:lnTo>
                <a:lnTo>
                  <a:pt x="211" y="14"/>
                </a:lnTo>
                <a:lnTo>
                  <a:pt x="2" y="0"/>
                </a:lnTo>
                <a:lnTo>
                  <a:pt x="0" y="29"/>
                </a:lnTo>
                <a:lnTo>
                  <a:pt x="23" y="40"/>
                </a:lnTo>
                <a:lnTo>
                  <a:pt x="30" y="130"/>
                </a:lnTo>
                <a:lnTo>
                  <a:pt x="89" y="165"/>
                </a:lnTo>
                <a:lnTo>
                  <a:pt x="84" y="185"/>
                </a:lnTo>
                <a:lnTo>
                  <a:pt x="109" y="221"/>
                </a:lnTo>
                <a:lnTo>
                  <a:pt x="103" y="255"/>
                </a:lnTo>
                <a:lnTo>
                  <a:pt x="172" y="315"/>
                </a:lnTo>
                <a:lnTo>
                  <a:pt x="202" y="334"/>
                </a:lnTo>
                <a:lnTo>
                  <a:pt x="255" y="324"/>
                </a:lnTo>
                <a:lnTo>
                  <a:pt x="276" y="392"/>
                </a:lnTo>
                <a:lnTo>
                  <a:pt x="244" y="392"/>
                </a:lnTo>
                <a:lnTo>
                  <a:pt x="192" y="471"/>
                </a:lnTo>
                <a:lnTo>
                  <a:pt x="259" y="547"/>
                </a:lnTo>
                <a:lnTo>
                  <a:pt x="277" y="621"/>
                </a:lnTo>
                <a:lnTo>
                  <a:pt x="351" y="649"/>
                </a:lnTo>
                <a:lnTo>
                  <a:pt x="328" y="1077"/>
                </a:lnTo>
                <a:lnTo>
                  <a:pt x="304" y="1580"/>
                </a:lnTo>
                <a:lnTo>
                  <a:pt x="294" y="1795"/>
                </a:lnTo>
                <a:lnTo>
                  <a:pt x="614" y="1808"/>
                </a:lnTo>
                <a:lnTo>
                  <a:pt x="954" y="1819"/>
                </a:lnTo>
                <a:lnTo>
                  <a:pt x="1263" y="1827"/>
                </a:lnTo>
                <a:lnTo>
                  <a:pt x="1555" y="1831"/>
                </a:lnTo>
                <a:lnTo>
                  <a:pt x="1849" y="1833"/>
                </a:lnTo>
                <a:lnTo>
                  <a:pt x="1885" y="1891"/>
                </a:lnTo>
                <a:lnTo>
                  <a:pt x="1885" y="1931"/>
                </a:lnTo>
                <a:lnTo>
                  <a:pt x="1802" y="2006"/>
                </a:lnTo>
                <a:lnTo>
                  <a:pt x="1772" y="2054"/>
                </a:lnTo>
                <a:lnTo>
                  <a:pt x="2002" y="2054"/>
                </a:lnTo>
                <a:lnTo>
                  <a:pt x="2046" y="1997"/>
                </a:lnTo>
                <a:lnTo>
                  <a:pt x="2016" y="1951"/>
                </a:lnTo>
                <a:lnTo>
                  <a:pt x="2061" y="1944"/>
                </a:lnTo>
                <a:lnTo>
                  <a:pt x="2038" y="1912"/>
                </a:lnTo>
                <a:lnTo>
                  <a:pt x="2073" y="1893"/>
                </a:lnTo>
                <a:lnTo>
                  <a:pt x="2057" y="1817"/>
                </a:lnTo>
                <a:lnTo>
                  <a:pt x="2082" y="1813"/>
                </a:lnTo>
                <a:lnTo>
                  <a:pt x="2089" y="1859"/>
                </a:lnTo>
                <a:lnTo>
                  <a:pt x="2101" y="1838"/>
                </a:lnTo>
                <a:lnTo>
                  <a:pt x="2126" y="1785"/>
                </a:lnTo>
                <a:lnTo>
                  <a:pt x="2172" y="1808"/>
                </a:lnTo>
                <a:lnTo>
                  <a:pt x="2212" y="1720"/>
                </a:lnTo>
                <a:lnTo>
                  <a:pt x="2215" y="1635"/>
                </a:lnTo>
                <a:lnTo>
                  <a:pt x="2189" y="1628"/>
                </a:lnTo>
                <a:lnTo>
                  <a:pt x="2162" y="1585"/>
                </a:lnTo>
                <a:lnTo>
                  <a:pt x="2148" y="1591"/>
                </a:lnTo>
                <a:lnTo>
                  <a:pt x="2158" y="1623"/>
                </a:lnTo>
                <a:lnTo>
                  <a:pt x="2121" y="1600"/>
                </a:lnTo>
                <a:lnTo>
                  <a:pt x="2093" y="1517"/>
                </a:lnTo>
                <a:lnTo>
                  <a:pt x="2074" y="1506"/>
                </a:lnTo>
                <a:lnTo>
                  <a:pt x="2101" y="1444"/>
                </a:lnTo>
                <a:lnTo>
                  <a:pt x="2071" y="1380"/>
                </a:lnTo>
                <a:lnTo>
                  <a:pt x="2072" y="1328"/>
                </a:lnTo>
                <a:lnTo>
                  <a:pt x="1933" y="1210"/>
                </a:lnTo>
                <a:lnTo>
                  <a:pt x="1895" y="1201"/>
                </a:lnTo>
                <a:lnTo>
                  <a:pt x="1785" y="1094"/>
                </a:lnTo>
                <a:lnTo>
                  <a:pt x="1779" y="1038"/>
                </a:lnTo>
                <a:lnTo>
                  <a:pt x="1844" y="918"/>
                </a:lnTo>
                <a:lnTo>
                  <a:pt x="1840" y="879"/>
                </a:lnTo>
                <a:lnTo>
                  <a:pt x="1862" y="841"/>
                </a:lnTo>
                <a:lnTo>
                  <a:pt x="1865" y="827"/>
                </a:lnTo>
                <a:lnTo>
                  <a:pt x="1816" y="789"/>
                </a:lnTo>
                <a:lnTo>
                  <a:pt x="1760" y="771"/>
                </a:lnTo>
                <a:lnTo>
                  <a:pt x="1719" y="807"/>
                </a:lnTo>
                <a:lnTo>
                  <a:pt x="1696" y="804"/>
                </a:lnTo>
                <a:lnTo>
                  <a:pt x="1673" y="767"/>
                </a:lnTo>
                <a:lnTo>
                  <a:pt x="1643" y="626"/>
                </a:lnTo>
                <a:lnTo>
                  <a:pt x="1558" y="563"/>
                </a:lnTo>
                <a:lnTo>
                  <a:pt x="1538" y="525"/>
                </a:lnTo>
                <a:lnTo>
                  <a:pt x="1447" y="441"/>
                </a:lnTo>
                <a:lnTo>
                  <a:pt x="1403" y="269"/>
                </a:lnTo>
                <a:lnTo>
                  <a:pt x="1420" y="164"/>
                </a:lnTo>
                <a:lnTo>
                  <a:pt x="1348" y="80"/>
                </a:lnTo>
                <a:lnTo>
                  <a:pt x="1332" y="56"/>
                </a:lnTo>
                <a:lnTo>
                  <a:pt x="1126" y="53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 rot="21220800">
            <a:off x="4722480" y="3216240"/>
            <a:ext cx="708120" cy="658800"/>
          </a:xfrm>
          <a:custGeom>
            <a:avLst/>
            <a:gdLst/>
            <a:ahLst/>
            <a:rect l="l" t="t" r="r" b="b"/>
            <a:pathLst>
              <a:path w="2215" h="2054">
                <a:moveTo>
                  <a:pt x="1126" y="53"/>
                </a:moveTo>
                <a:lnTo>
                  <a:pt x="835" y="44"/>
                </a:lnTo>
                <a:lnTo>
                  <a:pt x="514" y="30"/>
                </a:lnTo>
                <a:lnTo>
                  <a:pt x="211" y="14"/>
                </a:lnTo>
                <a:lnTo>
                  <a:pt x="2" y="0"/>
                </a:lnTo>
                <a:lnTo>
                  <a:pt x="0" y="29"/>
                </a:lnTo>
                <a:lnTo>
                  <a:pt x="23" y="40"/>
                </a:lnTo>
                <a:lnTo>
                  <a:pt x="30" y="130"/>
                </a:lnTo>
                <a:lnTo>
                  <a:pt x="89" y="165"/>
                </a:lnTo>
                <a:lnTo>
                  <a:pt x="84" y="185"/>
                </a:lnTo>
                <a:lnTo>
                  <a:pt x="109" y="221"/>
                </a:lnTo>
                <a:lnTo>
                  <a:pt x="103" y="255"/>
                </a:lnTo>
                <a:lnTo>
                  <a:pt x="172" y="315"/>
                </a:lnTo>
                <a:lnTo>
                  <a:pt x="202" y="334"/>
                </a:lnTo>
                <a:lnTo>
                  <a:pt x="255" y="324"/>
                </a:lnTo>
                <a:lnTo>
                  <a:pt x="276" y="392"/>
                </a:lnTo>
                <a:lnTo>
                  <a:pt x="244" y="392"/>
                </a:lnTo>
                <a:lnTo>
                  <a:pt x="192" y="471"/>
                </a:lnTo>
                <a:lnTo>
                  <a:pt x="259" y="547"/>
                </a:lnTo>
                <a:lnTo>
                  <a:pt x="277" y="621"/>
                </a:lnTo>
                <a:lnTo>
                  <a:pt x="351" y="649"/>
                </a:lnTo>
                <a:lnTo>
                  <a:pt x="328" y="1077"/>
                </a:lnTo>
                <a:lnTo>
                  <a:pt x="304" y="1580"/>
                </a:lnTo>
                <a:lnTo>
                  <a:pt x="294" y="1795"/>
                </a:lnTo>
                <a:lnTo>
                  <a:pt x="614" y="1808"/>
                </a:lnTo>
                <a:lnTo>
                  <a:pt x="954" y="1819"/>
                </a:lnTo>
                <a:lnTo>
                  <a:pt x="1263" y="1827"/>
                </a:lnTo>
                <a:lnTo>
                  <a:pt x="1555" y="1831"/>
                </a:lnTo>
                <a:lnTo>
                  <a:pt x="1849" y="1833"/>
                </a:lnTo>
                <a:lnTo>
                  <a:pt x="1885" y="1891"/>
                </a:lnTo>
                <a:lnTo>
                  <a:pt x="1885" y="1931"/>
                </a:lnTo>
                <a:lnTo>
                  <a:pt x="1802" y="2006"/>
                </a:lnTo>
                <a:lnTo>
                  <a:pt x="1772" y="2054"/>
                </a:lnTo>
                <a:lnTo>
                  <a:pt x="2002" y="2054"/>
                </a:lnTo>
                <a:lnTo>
                  <a:pt x="2046" y="1997"/>
                </a:lnTo>
                <a:lnTo>
                  <a:pt x="2016" y="1951"/>
                </a:lnTo>
                <a:lnTo>
                  <a:pt x="2061" y="1944"/>
                </a:lnTo>
                <a:lnTo>
                  <a:pt x="2038" y="1912"/>
                </a:lnTo>
                <a:lnTo>
                  <a:pt x="2073" y="1893"/>
                </a:lnTo>
                <a:lnTo>
                  <a:pt x="2057" y="1817"/>
                </a:lnTo>
                <a:lnTo>
                  <a:pt x="2082" y="1813"/>
                </a:lnTo>
                <a:lnTo>
                  <a:pt x="2089" y="1859"/>
                </a:lnTo>
                <a:lnTo>
                  <a:pt x="2101" y="1838"/>
                </a:lnTo>
                <a:lnTo>
                  <a:pt x="2126" y="1785"/>
                </a:lnTo>
                <a:lnTo>
                  <a:pt x="2172" y="1808"/>
                </a:lnTo>
                <a:lnTo>
                  <a:pt x="2212" y="1720"/>
                </a:lnTo>
                <a:lnTo>
                  <a:pt x="2215" y="1635"/>
                </a:lnTo>
                <a:lnTo>
                  <a:pt x="2189" y="1628"/>
                </a:lnTo>
                <a:lnTo>
                  <a:pt x="2162" y="1585"/>
                </a:lnTo>
                <a:lnTo>
                  <a:pt x="2148" y="1591"/>
                </a:lnTo>
                <a:lnTo>
                  <a:pt x="2158" y="1623"/>
                </a:lnTo>
                <a:lnTo>
                  <a:pt x="2121" y="1600"/>
                </a:lnTo>
                <a:lnTo>
                  <a:pt x="2093" y="1517"/>
                </a:lnTo>
                <a:lnTo>
                  <a:pt x="2074" y="1506"/>
                </a:lnTo>
                <a:lnTo>
                  <a:pt x="2101" y="1444"/>
                </a:lnTo>
                <a:lnTo>
                  <a:pt x="2071" y="1380"/>
                </a:lnTo>
                <a:lnTo>
                  <a:pt x="2072" y="1328"/>
                </a:lnTo>
                <a:lnTo>
                  <a:pt x="1933" y="1210"/>
                </a:lnTo>
                <a:lnTo>
                  <a:pt x="1895" y="1201"/>
                </a:lnTo>
                <a:lnTo>
                  <a:pt x="1785" y="1094"/>
                </a:lnTo>
                <a:lnTo>
                  <a:pt x="1779" y="1038"/>
                </a:lnTo>
                <a:lnTo>
                  <a:pt x="1844" y="918"/>
                </a:lnTo>
                <a:lnTo>
                  <a:pt x="1840" y="879"/>
                </a:lnTo>
                <a:lnTo>
                  <a:pt x="1862" y="841"/>
                </a:lnTo>
                <a:lnTo>
                  <a:pt x="1865" y="827"/>
                </a:lnTo>
                <a:lnTo>
                  <a:pt x="1816" y="789"/>
                </a:lnTo>
                <a:lnTo>
                  <a:pt x="1760" y="771"/>
                </a:lnTo>
                <a:lnTo>
                  <a:pt x="1719" y="807"/>
                </a:lnTo>
                <a:lnTo>
                  <a:pt x="1696" y="804"/>
                </a:lnTo>
                <a:lnTo>
                  <a:pt x="1673" y="767"/>
                </a:lnTo>
                <a:lnTo>
                  <a:pt x="1643" y="626"/>
                </a:lnTo>
                <a:lnTo>
                  <a:pt x="1558" y="563"/>
                </a:lnTo>
                <a:lnTo>
                  <a:pt x="1538" y="525"/>
                </a:lnTo>
                <a:lnTo>
                  <a:pt x="1447" y="441"/>
                </a:lnTo>
                <a:lnTo>
                  <a:pt x="1403" y="269"/>
                </a:lnTo>
                <a:lnTo>
                  <a:pt x="1420" y="164"/>
                </a:lnTo>
                <a:lnTo>
                  <a:pt x="1348" y="80"/>
                </a:lnTo>
                <a:lnTo>
                  <a:pt x="1332" y="56"/>
                </a:lnTo>
                <a:lnTo>
                  <a:pt x="1126" y="53"/>
                </a:lnTo>
                <a:lnTo>
                  <a:pt x="1126" y="53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 rot="21220800">
            <a:off x="3924000" y="3712680"/>
            <a:ext cx="944640" cy="554040"/>
          </a:xfrm>
          <a:custGeom>
            <a:avLst/>
            <a:gdLst/>
            <a:ahLst/>
            <a:rect l="l" t="t" r="r" b="b"/>
            <a:pathLst>
              <a:path w="2957" h="1734">
                <a:moveTo>
                  <a:pt x="190" y="247"/>
                </a:moveTo>
                <a:lnTo>
                  <a:pt x="510" y="288"/>
                </a:lnTo>
                <a:lnTo>
                  <a:pt x="847" y="327"/>
                </a:lnTo>
                <a:lnTo>
                  <a:pt x="1044" y="348"/>
                </a:lnTo>
                <a:lnTo>
                  <a:pt x="958" y="1189"/>
                </a:lnTo>
                <a:lnTo>
                  <a:pt x="1003" y="1197"/>
                </a:lnTo>
                <a:lnTo>
                  <a:pt x="1082" y="1284"/>
                </a:lnTo>
                <a:lnTo>
                  <a:pt x="1115" y="1273"/>
                </a:lnTo>
                <a:lnTo>
                  <a:pt x="1162" y="1293"/>
                </a:lnTo>
                <a:lnTo>
                  <a:pt x="1186" y="1257"/>
                </a:lnTo>
                <a:lnTo>
                  <a:pt x="1236" y="1317"/>
                </a:lnTo>
                <a:lnTo>
                  <a:pt x="1242" y="1372"/>
                </a:lnTo>
                <a:lnTo>
                  <a:pt x="1313" y="1376"/>
                </a:lnTo>
                <a:lnTo>
                  <a:pt x="1393" y="1418"/>
                </a:lnTo>
                <a:lnTo>
                  <a:pt x="1447" y="1414"/>
                </a:lnTo>
                <a:lnTo>
                  <a:pt x="1492" y="1457"/>
                </a:lnTo>
                <a:lnTo>
                  <a:pt x="1532" y="1430"/>
                </a:lnTo>
                <a:lnTo>
                  <a:pt x="1624" y="1434"/>
                </a:lnTo>
                <a:lnTo>
                  <a:pt x="1627" y="1488"/>
                </a:lnTo>
                <a:lnTo>
                  <a:pt x="1673" y="1508"/>
                </a:lnTo>
                <a:lnTo>
                  <a:pt x="1665" y="1548"/>
                </a:lnTo>
                <a:lnTo>
                  <a:pt x="1695" y="1565"/>
                </a:lnTo>
                <a:lnTo>
                  <a:pt x="1785" y="1517"/>
                </a:lnTo>
                <a:lnTo>
                  <a:pt x="1801" y="1525"/>
                </a:lnTo>
                <a:lnTo>
                  <a:pt x="1803" y="1557"/>
                </a:lnTo>
                <a:lnTo>
                  <a:pt x="1843" y="1560"/>
                </a:lnTo>
                <a:lnTo>
                  <a:pt x="1855" y="1594"/>
                </a:lnTo>
                <a:lnTo>
                  <a:pt x="1942" y="1565"/>
                </a:lnTo>
                <a:lnTo>
                  <a:pt x="1936" y="1612"/>
                </a:lnTo>
                <a:lnTo>
                  <a:pt x="1960" y="1644"/>
                </a:lnTo>
                <a:lnTo>
                  <a:pt x="1991" y="1605"/>
                </a:lnTo>
                <a:lnTo>
                  <a:pt x="1984" y="1588"/>
                </a:lnTo>
                <a:lnTo>
                  <a:pt x="2092" y="1564"/>
                </a:lnTo>
                <a:lnTo>
                  <a:pt x="2125" y="1600"/>
                </a:lnTo>
                <a:lnTo>
                  <a:pt x="2223" y="1635"/>
                </a:lnTo>
                <a:lnTo>
                  <a:pt x="2253" y="1674"/>
                </a:lnTo>
                <a:lnTo>
                  <a:pt x="2264" y="1648"/>
                </a:lnTo>
                <a:lnTo>
                  <a:pt x="2298" y="1650"/>
                </a:lnTo>
                <a:lnTo>
                  <a:pt x="2321" y="1622"/>
                </a:lnTo>
                <a:lnTo>
                  <a:pt x="2395" y="1597"/>
                </a:lnTo>
                <a:lnTo>
                  <a:pt x="2453" y="1619"/>
                </a:lnTo>
                <a:lnTo>
                  <a:pt x="2455" y="1600"/>
                </a:lnTo>
                <a:lnTo>
                  <a:pt x="2524" y="1582"/>
                </a:lnTo>
                <a:lnTo>
                  <a:pt x="2541" y="1612"/>
                </a:lnTo>
                <a:lnTo>
                  <a:pt x="2611" y="1620"/>
                </a:lnTo>
                <a:lnTo>
                  <a:pt x="2655" y="1580"/>
                </a:lnTo>
                <a:lnTo>
                  <a:pt x="2742" y="1630"/>
                </a:lnTo>
                <a:lnTo>
                  <a:pt x="2777" y="1676"/>
                </a:lnTo>
                <a:lnTo>
                  <a:pt x="2922" y="1734"/>
                </a:lnTo>
                <a:lnTo>
                  <a:pt x="2957" y="977"/>
                </a:lnTo>
                <a:lnTo>
                  <a:pt x="2930" y="487"/>
                </a:lnTo>
                <a:lnTo>
                  <a:pt x="2940" y="272"/>
                </a:lnTo>
                <a:lnTo>
                  <a:pt x="2636" y="256"/>
                </a:lnTo>
                <a:lnTo>
                  <a:pt x="2318" y="236"/>
                </a:lnTo>
                <a:lnTo>
                  <a:pt x="1981" y="211"/>
                </a:lnTo>
                <a:lnTo>
                  <a:pt x="1663" y="186"/>
                </a:lnTo>
                <a:lnTo>
                  <a:pt x="1373" y="158"/>
                </a:lnTo>
                <a:lnTo>
                  <a:pt x="1068" y="127"/>
                </a:lnTo>
                <a:lnTo>
                  <a:pt x="732" y="89"/>
                </a:lnTo>
                <a:lnTo>
                  <a:pt x="415" y="51"/>
                </a:lnTo>
                <a:lnTo>
                  <a:pt x="370" y="44"/>
                </a:lnTo>
                <a:lnTo>
                  <a:pt x="32" y="0"/>
                </a:lnTo>
                <a:lnTo>
                  <a:pt x="0" y="221"/>
                </a:lnTo>
                <a:lnTo>
                  <a:pt x="190" y="247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 rot="21220800">
            <a:off x="3924000" y="3712680"/>
            <a:ext cx="944640" cy="554040"/>
          </a:xfrm>
          <a:custGeom>
            <a:avLst/>
            <a:gdLst/>
            <a:ahLst/>
            <a:rect l="l" t="t" r="r" b="b"/>
            <a:pathLst>
              <a:path w="2957" h="1734">
                <a:moveTo>
                  <a:pt x="190" y="247"/>
                </a:moveTo>
                <a:lnTo>
                  <a:pt x="510" y="288"/>
                </a:lnTo>
                <a:lnTo>
                  <a:pt x="847" y="327"/>
                </a:lnTo>
                <a:lnTo>
                  <a:pt x="1044" y="348"/>
                </a:lnTo>
                <a:lnTo>
                  <a:pt x="958" y="1189"/>
                </a:lnTo>
                <a:lnTo>
                  <a:pt x="1003" y="1197"/>
                </a:lnTo>
                <a:lnTo>
                  <a:pt x="1082" y="1284"/>
                </a:lnTo>
                <a:lnTo>
                  <a:pt x="1115" y="1273"/>
                </a:lnTo>
                <a:lnTo>
                  <a:pt x="1162" y="1293"/>
                </a:lnTo>
                <a:lnTo>
                  <a:pt x="1186" y="1257"/>
                </a:lnTo>
                <a:lnTo>
                  <a:pt x="1236" y="1317"/>
                </a:lnTo>
                <a:lnTo>
                  <a:pt x="1242" y="1372"/>
                </a:lnTo>
                <a:lnTo>
                  <a:pt x="1313" y="1376"/>
                </a:lnTo>
                <a:lnTo>
                  <a:pt x="1393" y="1418"/>
                </a:lnTo>
                <a:lnTo>
                  <a:pt x="1447" y="1414"/>
                </a:lnTo>
                <a:lnTo>
                  <a:pt x="1492" y="1457"/>
                </a:lnTo>
                <a:lnTo>
                  <a:pt x="1532" y="1430"/>
                </a:lnTo>
                <a:lnTo>
                  <a:pt x="1624" y="1434"/>
                </a:lnTo>
                <a:lnTo>
                  <a:pt x="1627" y="1488"/>
                </a:lnTo>
                <a:lnTo>
                  <a:pt x="1673" y="1508"/>
                </a:lnTo>
                <a:lnTo>
                  <a:pt x="1665" y="1548"/>
                </a:lnTo>
                <a:lnTo>
                  <a:pt x="1695" y="1565"/>
                </a:lnTo>
                <a:lnTo>
                  <a:pt x="1785" y="1517"/>
                </a:lnTo>
                <a:lnTo>
                  <a:pt x="1801" y="1525"/>
                </a:lnTo>
                <a:lnTo>
                  <a:pt x="1803" y="1557"/>
                </a:lnTo>
                <a:lnTo>
                  <a:pt x="1843" y="1560"/>
                </a:lnTo>
                <a:lnTo>
                  <a:pt x="1855" y="1594"/>
                </a:lnTo>
                <a:lnTo>
                  <a:pt x="1942" y="1565"/>
                </a:lnTo>
                <a:lnTo>
                  <a:pt x="1936" y="1612"/>
                </a:lnTo>
                <a:lnTo>
                  <a:pt x="1960" y="1644"/>
                </a:lnTo>
                <a:lnTo>
                  <a:pt x="1991" y="1605"/>
                </a:lnTo>
                <a:lnTo>
                  <a:pt x="1984" y="1588"/>
                </a:lnTo>
                <a:lnTo>
                  <a:pt x="2092" y="1564"/>
                </a:lnTo>
                <a:lnTo>
                  <a:pt x="2125" y="1600"/>
                </a:lnTo>
                <a:lnTo>
                  <a:pt x="2223" y="1635"/>
                </a:lnTo>
                <a:lnTo>
                  <a:pt x="2253" y="1674"/>
                </a:lnTo>
                <a:lnTo>
                  <a:pt x="2264" y="1648"/>
                </a:lnTo>
                <a:lnTo>
                  <a:pt x="2298" y="1650"/>
                </a:lnTo>
                <a:lnTo>
                  <a:pt x="2321" y="1622"/>
                </a:lnTo>
                <a:lnTo>
                  <a:pt x="2395" y="1597"/>
                </a:lnTo>
                <a:lnTo>
                  <a:pt x="2453" y="1619"/>
                </a:lnTo>
                <a:lnTo>
                  <a:pt x="2455" y="1600"/>
                </a:lnTo>
                <a:lnTo>
                  <a:pt x="2524" y="1582"/>
                </a:lnTo>
                <a:lnTo>
                  <a:pt x="2541" y="1612"/>
                </a:lnTo>
                <a:lnTo>
                  <a:pt x="2611" y="1620"/>
                </a:lnTo>
                <a:lnTo>
                  <a:pt x="2655" y="1580"/>
                </a:lnTo>
                <a:lnTo>
                  <a:pt x="2742" y="1630"/>
                </a:lnTo>
                <a:lnTo>
                  <a:pt x="2777" y="1676"/>
                </a:lnTo>
                <a:lnTo>
                  <a:pt x="2922" y="1734"/>
                </a:lnTo>
                <a:lnTo>
                  <a:pt x="2957" y="977"/>
                </a:lnTo>
                <a:lnTo>
                  <a:pt x="2930" y="487"/>
                </a:lnTo>
                <a:lnTo>
                  <a:pt x="2940" y="272"/>
                </a:lnTo>
                <a:lnTo>
                  <a:pt x="2636" y="256"/>
                </a:lnTo>
                <a:lnTo>
                  <a:pt x="2318" y="236"/>
                </a:lnTo>
                <a:lnTo>
                  <a:pt x="1981" y="211"/>
                </a:lnTo>
                <a:lnTo>
                  <a:pt x="1663" y="186"/>
                </a:lnTo>
                <a:lnTo>
                  <a:pt x="1373" y="158"/>
                </a:lnTo>
                <a:lnTo>
                  <a:pt x="1068" y="127"/>
                </a:lnTo>
                <a:lnTo>
                  <a:pt x="732" y="89"/>
                </a:lnTo>
                <a:lnTo>
                  <a:pt x="415" y="51"/>
                </a:lnTo>
                <a:lnTo>
                  <a:pt x="370" y="44"/>
                </a:lnTo>
                <a:lnTo>
                  <a:pt x="32" y="0"/>
                </a:lnTo>
                <a:lnTo>
                  <a:pt x="0" y="221"/>
                </a:lnTo>
                <a:lnTo>
                  <a:pt x="190" y="247"/>
                </a:lnTo>
                <a:lnTo>
                  <a:pt x="190" y="247"/>
                </a:lnTo>
              </a:path>
            </a:pathLst>
          </a:custGeom>
          <a:solidFill>
            <a:srgbClr val="a3ffb5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 rot="21220800">
            <a:off x="4598640" y="2823840"/>
            <a:ext cx="663480" cy="458640"/>
          </a:xfrm>
          <a:custGeom>
            <a:avLst/>
            <a:gdLst/>
            <a:ahLst/>
            <a:rect l="l" t="t" r="r" b="b"/>
            <a:pathLst>
              <a:path w="2078" h="1439">
                <a:moveTo>
                  <a:pt x="185" y="12"/>
                </a:moveTo>
                <a:lnTo>
                  <a:pt x="475" y="32"/>
                </a:lnTo>
                <a:lnTo>
                  <a:pt x="782" y="49"/>
                </a:lnTo>
                <a:lnTo>
                  <a:pt x="1060" y="62"/>
                </a:lnTo>
                <a:lnTo>
                  <a:pt x="1324" y="70"/>
                </a:lnTo>
                <a:lnTo>
                  <a:pt x="1614" y="78"/>
                </a:lnTo>
                <a:lnTo>
                  <a:pt x="1739" y="80"/>
                </a:lnTo>
                <a:lnTo>
                  <a:pt x="1761" y="334"/>
                </a:lnTo>
                <a:lnTo>
                  <a:pt x="1789" y="412"/>
                </a:lnTo>
                <a:lnTo>
                  <a:pt x="1902" y="454"/>
                </a:lnTo>
                <a:lnTo>
                  <a:pt x="1921" y="495"/>
                </a:lnTo>
                <a:lnTo>
                  <a:pt x="1917" y="530"/>
                </a:lnTo>
                <a:lnTo>
                  <a:pt x="1983" y="580"/>
                </a:lnTo>
                <a:lnTo>
                  <a:pt x="1993" y="625"/>
                </a:lnTo>
                <a:lnTo>
                  <a:pt x="2070" y="681"/>
                </a:lnTo>
                <a:lnTo>
                  <a:pt x="2078" y="736"/>
                </a:lnTo>
                <a:lnTo>
                  <a:pt x="2061" y="812"/>
                </a:lnTo>
                <a:lnTo>
                  <a:pt x="2023" y="843"/>
                </a:lnTo>
                <a:lnTo>
                  <a:pt x="2007" y="913"/>
                </a:lnTo>
                <a:lnTo>
                  <a:pt x="1902" y="968"/>
                </a:lnTo>
                <a:lnTo>
                  <a:pt x="1784" y="989"/>
                </a:lnTo>
                <a:lnTo>
                  <a:pt x="1763" y="1064"/>
                </a:lnTo>
                <a:lnTo>
                  <a:pt x="1809" y="1119"/>
                </a:lnTo>
                <a:lnTo>
                  <a:pt x="1811" y="1179"/>
                </a:lnTo>
                <a:lnTo>
                  <a:pt x="1764" y="1235"/>
                </a:lnTo>
                <a:lnTo>
                  <a:pt x="1746" y="1305"/>
                </a:lnTo>
                <a:lnTo>
                  <a:pt x="1658" y="1348"/>
                </a:lnTo>
                <a:lnTo>
                  <a:pt x="1668" y="1421"/>
                </a:lnTo>
                <a:lnTo>
                  <a:pt x="1636" y="1439"/>
                </a:lnTo>
                <a:lnTo>
                  <a:pt x="1564" y="1355"/>
                </a:lnTo>
                <a:lnTo>
                  <a:pt x="1548" y="1331"/>
                </a:lnTo>
                <a:lnTo>
                  <a:pt x="1342" y="1328"/>
                </a:lnTo>
                <a:lnTo>
                  <a:pt x="1051" y="1319"/>
                </a:lnTo>
                <a:lnTo>
                  <a:pt x="730" y="1305"/>
                </a:lnTo>
                <a:lnTo>
                  <a:pt x="427" y="1289"/>
                </a:lnTo>
                <a:lnTo>
                  <a:pt x="218" y="1275"/>
                </a:lnTo>
                <a:lnTo>
                  <a:pt x="216" y="1251"/>
                </a:lnTo>
                <a:lnTo>
                  <a:pt x="185" y="1218"/>
                </a:lnTo>
                <a:lnTo>
                  <a:pt x="208" y="1154"/>
                </a:lnTo>
                <a:lnTo>
                  <a:pt x="196" y="1080"/>
                </a:lnTo>
                <a:lnTo>
                  <a:pt x="205" y="1024"/>
                </a:lnTo>
                <a:lnTo>
                  <a:pt x="181" y="1012"/>
                </a:lnTo>
                <a:lnTo>
                  <a:pt x="203" y="969"/>
                </a:lnTo>
                <a:lnTo>
                  <a:pt x="176" y="954"/>
                </a:lnTo>
                <a:lnTo>
                  <a:pt x="191" y="902"/>
                </a:lnTo>
                <a:lnTo>
                  <a:pt x="166" y="892"/>
                </a:lnTo>
                <a:lnTo>
                  <a:pt x="166" y="861"/>
                </a:lnTo>
                <a:lnTo>
                  <a:pt x="140" y="862"/>
                </a:lnTo>
                <a:lnTo>
                  <a:pt x="139" y="798"/>
                </a:lnTo>
                <a:lnTo>
                  <a:pt x="156" y="751"/>
                </a:lnTo>
                <a:lnTo>
                  <a:pt x="129" y="706"/>
                </a:lnTo>
                <a:lnTo>
                  <a:pt x="134" y="671"/>
                </a:lnTo>
                <a:lnTo>
                  <a:pt x="101" y="641"/>
                </a:lnTo>
                <a:lnTo>
                  <a:pt x="101" y="611"/>
                </a:lnTo>
                <a:lnTo>
                  <a:pt x="76" y="578"/>
                </a:lnTo>
                <a:lnTo>
                  <a:pt x="84" y="537"/>
                </a:lnTo>
                <a:lnTo>
                  <a:pt x="62" y="497"/>
                </a:lnTo>
                <a:lnTo>
                  <a:pt x="69" y="440"/>
                </a:lnTo>
                <a:lnTo>
                  <a:pt x="43" y="432"/>
                </a:lnTo>
                <a:lnTo>
                  <a:pt x="45" y="411"/>
                </a:lnTo>
                <a:lnTo>
                  <a:pt x="27" y="381"/>
                </a:lnTo>
                <a:lnTo>
                  <a:pt x="35" y="372"/>
                </a:lnTo>
                <a:lnTo>
                  <a:pt x="0" y="330"/>
                </a:lnTo>
                <a:lnTo>
                  <a:pt x="32" y="281"/>
                </a:lnTo>
                <a:lnTo>
                  <a:pt x="54" y="220"/>
                </a:lnTo>
                <a:lnTo>
                  <a:pt x="52" y="220"/>
                </a:lnTo>
                <a:lnTo>
                  <a:pt x="73" y="168"/>
                </a:lnTo>
                <a:lnTo>
                  <a:pt x="66" y="128"/>
                </a:lnTo>
                <a:lnTo>
                  <a:pt x="38" y="119"/>
                </a:lnTo>
                <a:lnTo>
                  <a:pt x="45" y="109"/>
                </a:lnTo>
                <a:lnTo>
                  <a:pt x="38" y="94"/>
                </a:lnTo>
                <a:lnTo>
                  <a:pt x="52" y="91"/>
                </a:lnTo>
                <a:lnTo>
                  <a:pt x="57" y="57"/>
                </a:lnTo>
                <a:lnTo>
                  <a:pt x="39" y="28"/>
                </a:lnTo>
                <a:lnTo>
                  <a:pt x="39" y="0"/>
                </a:lnTo>
                <a:lnTo>
                  <a:pt x="86" y="4"/>
                </a:lnTo>
                <a:lnTo>
                  <a:pt x="185" y="12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 rot="21220800">
            <a:off x="4598640" y="2823840"/>
            <a:ext cx="663480" cy="458640"/>
          </a:xfrm>
          <a:custGeom>
            <a:avLst/>
            <a:gdLst/>
            <a:ahLst/>
            <a:rect l="l" t="t" r="r" b="b"/>
            <a:pathLst>
              <a:path w="2078" h="1439">
                <a:moveTo>
                  <a:pt x="185" y="12"/>
                </a:moveTo>
                <a:lnTo>
                  <a:pt x="475" y="32"/>
                </a:lnTo>
                <a:lnTo>
                  <a:pt x="782" y="49"/>
                </a:lnTo>
                <a:lnTo>
                  <a:pt x="1060" y="62"/>
                </a:lnTo>
                <a:lnTo>
                  <a:pt x="1324" y="70"/>
                </a:lnTo>
                <a:lnTo>
                  <a:pt x="1614" y="78"/>
                </a:lnTo>
                <a:lnTo>
                  <a:pt x="1739" y="80"/>
                </a:lnTo>
                <a:lnTo>
                  <a:pt x="1761" y="334"/>
                </a:lnTo>
                <a:lnTo>
                  <a:pt x="1789" y="412"/>
                </a:lnTo>
                <a:lnTo>
                  <a:pt x="1902" y="454"/>
                </a:lnTo>
                <a:lnTo>
                  <a:pt x="1921" y="495"/>
                </a:lnTo>
                <a:lnTo>
                  <a:pt x="1917" y="530"/>
                </a:lnTo>
                <a:lnTo>
                  <a:pt x="1983" y="580"/>
                </a:lnTo>
                <a:lnTo>
                  <a:pt x="1993" y="625"/>
                </a:lnTo>
                <a:lnTo>
                  <a:pt x="2070" y="681"/>
                </a:lnTo>
                <a:lnTo>
                  <a:pt x="2078" y="736"/>
                </a:lnTo>
                <a:lnTo>
                  <a:pt x="2061" y="812"/>
                </a:lnTo>
                <a:lnTo>
                  <a:pt x="2023" y="843"/>
                </a:lnTo>
                <a:lnTo>
                  <a:pt x="2007" y="913"/>
                </a:lnTo>
                <a:lnTo>
                  <a:pt x="1902" y="968"/>
                </a:lnTo>
                <a:lnTo>
                  <a:pt x="1784" y="989"/>
                </a:lnTo>
                <a:lnTo>
                  <a:pt x="1763" y="1064"/>
                </a:lnTo>
                <a:lnTo>
                  <a:pt x="1809" y="1119"/>
                </a:lnTo>
                <a:lnTo>
                  <a:pt x="1811" y="1179"/>
                </a:lnTo>
                <a:lnTo>
                  <a:pt x="1764" y="1235"/>
                </a:lnTo>
                <a:lnTo>
                  <a:pt x="1746" y="1305"/>
                </a:lnTo>
                <a:lnTo>
                  <a:pt x="1658" y="1348"/>
                </a:lnTo>
                <a:lnTo>
                  <a:pt x="1668" y="1421"/>
                </a:lnTo>
                <a:lnTo>
                  <a:pt x="1636" y="1439"/>
                </a:lnTo>
                <a:lnTo>
                  <a:pt x="1564" y="1355"/>
                </a:lnTo>
                <a:lnTo>
                  <a:pt x="1548" y="1331"/>
                </a:lnTo>
                <a:lnTo>
                  <a:pt x="1342" y="1328"/>
                </a:lnTo>
                <a:lnTo>
                  <a:pt x="1051" y="1319"/>
                </a:lnTo>
                <a:lnTo>
                  <a:pt x="730" y="1305"/>
                </a:lnTo>
                <a:lnTo>
                  <a:pt x="427" y="1289"/>
                </a:lnTo>
                <a:lnTo>
                  <a:pt x="218" y="1275"/>
                </a:lnTo>
                <a:lnTo>
                  <a:pt x="216" y="1251"/>
                </a:lnTo>
                <a:lnTo>
                  <a:pt x="185" y="1218"/>
                </a:lnTo>
                <a:lnTo>
                  <a:pt x="208" y="1154"/>
                </a:lnTo>
                <a:lnTo>
                  <a:pt x="196" y="1080"/>
                </a:lnTo>
                <a:lnTo>
                  <a:pt x="205" y="1024"/>
                </a:lnTo>
                <a:lnTo>
                  <a:pt x="181" y="1012"/>
                </a:lnTo>
                <a:lnTo>
                  <a:pt x="203" y="969"/>
                </a:lnTo>
                <a:lnTo>
                  <a:pt x="176" y="954"/>
                </a:lnTo>
                <a:lnTo>
                  <a:pt x="191" y="902"/>
                </a:lnTo>
                <a:lnTo>
                  <a:pt x="166" y="892"/>
                </a:lnTo>
                <a:lnTo>
                  <a:pt x="166" y="861"/>
                </a:lnTo>
                <a:lnTo>
                  <a:pt x="140" y="862"/>
                </a:lnTo>
                <a:lnTo>
                  <a:pt x="139" y="798"/>
                </a:lnTo>
                <a:lnTo>
                  <a:pt x="156" y="751"/>
                </a:lnTo>
                <a:lnTo>
                  <a:pt x="129" y="706"/>
                </a:lnTo>
                <a:lnTo>
                  <a:pt x="134" y="671"/>
                </a:lnTo>
                <a:lnTo>
                  <a:pt x="101" y="641"/>
                </a:lnTo>
                <a:lnTo>
                  <a:pt x="101" y="611"/>
                </a:lnTo>
                <a:lnTo>
                  <a:pt x="76" y="578"/>
                </a:lnTo>
                <a:lnTo>
                  <a:pt x="84" y="537"/>
                </a:lnTo>
                <a:lnTo>
                  <a:pt x="62" y="497"/>
                </a:lnTo>
                <a:lnTo>
                  <a:pt x="69" y="440"/>
                </a:lnTo>
                <a:lnTo>
                  <a:pt x="43" y="432"/>
                </a:lnTo>
                <a:lnTo>
                  <a:pt x="45" y="411"/>
                </a:lnTo>
                <a:lnTo>
                  <a:pt x="27" y="381"/>
                </a:lnTo>
                <a:lnTo>
                  <a:pt x="35" y="372"/>
                </a:lnTo>
                <a:lnTo>
                  <a:pt x="0" y="330"/>
                </a:lnTo>
                <a:lnTo>
                  <a:pt x="32" y="281"/>
                </a:lnTo>
                <a:lnTo>
                  <a:pt x="54" y="220"/>
                </a:lnTo>
                <a:lnTo>
                  <a:pt x="52" y="220"/>
                </a:lnTo>
                <a:lnTo>
                  <a:pt x="73" y="168"/>
                </a:lnTo>
                <a:lnTo>
                  <a:pt x="66" y="128"/>
                </a:lnTo>
                <a:lnTo>
                  <a:pt x="38" y="119"/>
                </a:lnTo>
                <a:lnTo>
                  <a:pt x="45" y="109"/>
                </a:lnTo>
                <a:lnTo>
                  <a:pt x="38" y="94"/>
                </a:lnTo>
                <a:lnTo>
                  <a:pt x="52" y="91"/>
                </a:lnTo>
                <a:lnTo>
                  <a:pt x="57" y="57"/>
                </a:lnTo>
                <a:lnTo>
                  <a:pt x="39" y="28"/>
                </a:lnTo>
                <a:lnTo>
                  <a:pt x="39" y="0"/>
                </a:lnTo>
                <a:lnTo>
                  <a:pt x="86" y="4"/>
                </a:lnTo>
                <a:lnTo>
                  <a:pt x="185" y="12"/>
                </a:lnTo>
                <a:lnTo>
                  <a:pt x="185" y="12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 rot="21220800">
            <a:off x="3816000" y="2468520"/>
            <a:ext cx="790560" cy="571680"/>
          </a:xfrm>
          <a:custGeom>
            <a:avLst/>
            <a:gdLst/>
            <a:ahLst/>
            <a:rect l="l" t="t" r="r" b="b"/>
            <a:pathLst>
              <a:path w="2475" h="1780">
                <a:moveTo>
                  <a:pt x="2337" y="282"/>
                </a:moveTo>
                <a:lnTo>
                  <a:pt x="2060" y="257"/>
                </a:lnTo>
                <a:lnTo>
                  <a:pt x="1768" y="226"/>
                </a:lnTo>
                <a:lnTo>
                  <a:pt x="1492" y="193"/>
                </a:lnTo>
                <a:lnTo>
                  <a:pt x="1240" y="161"/>
                </a:lnTo>
                <a:lnTo>
                  <a:pt x="976" y="123"/>
                </a:lnTo>
                <a:lnTo>
                  <a:pt x="685" y="78"/>
                </a:lnTo>
                <a:lnTo>
                  <a:pt x="410" y="33"/>
                </a:lnTo>
                <a:lnTo>
                  <a:pt x="222" y="0"/>
                </a:lnTo>
                <a:lnTo>
                  <a:pt x="150" y="407"/>
                </a:lnTo>
                <a:lnTo>
                  <a:pt x="76" y="833"/>
                </a:lnTo>
                <a:lnTo>
                  <a:pt x="0" y="1271"/>
                </a:lnTo>
                <a:lnTo>
                  <a:pt x="201" y="1305"/>
                </a:lnTo>
                <a:lnTo>
                  <a:pt x="489" y="1350"/>
                </a:lnTo>
                <a:lnTo>
                  <a:pt x="795" y="1395"/>
                </a:lnTo>
                <a:lnTo>
                  <a:pt x="1074" y="1432"/>
                </a:lnTo>
                <a:lnTo>
                  <a:pt x="1339" y="1464"/>
                </a:lnTo>
                <a:lnTo>
                  <a:pt x="1628" y="1497"/>
                </a:lnTo>
                <a:lnTo>
                  <a:pt x="1748" y="1511"/>
                </a:lnTo>
                <a:lnTo>
                  <a:pt x="1750" y="1511"/>
                </a:lnTo>
                <a:lnTo>
                  <a:pt x="1782" y="1551"/>
                </a:lnTo>
                <a:lnTo>
                  <a:pt x="1893" y="1622"/>
                </a:lnTo>
                <a:lnTo>
                  <a:pt x="1918" y="1622"/>
                </a:lnTo>
                <a:lnTo>
                  <a:pt x="1947" y="1589"/>
                </a:lnTo>
                <a:lnTo>
                  <a:pt x="2136" y="1603"/>
                </a:lnTo>
                <a:lnTo>
                  <a:pt x="2173" y="1644"/>
                </a:lnTo>
                <a:lnTo>
                  <a:pt x="2305" y="1704"/>
                </a:lnTo>
                <a:lnTo>
                  <a:pt x="2326" y="1770"/>
                </a:lnTo>
                <a:lnTo>
                  <a:pt x="2370" y="1780"/>
                </a:lnTo>
                <a:lnTo>
                  <a:pt x="2372" y="1759"/>
                </a:lnTo>
                <a:lnTo>
                  <a:pt x="2354" y="1729"/>
                </a:lnTo>
                <a:lnTo>
                  <a:pt x="2362" y="1720"/>
                </a:lnTo>
                <a:lnTo>
                  <a:pt x="2327" y="1678"/>
                </a:lnTo>
                <a:lnTo>
                  <a:pt x="2359" y="1629"/>
                </a:lnTo>
                <a:lnTo>
                  <a:pt x="2381" y="1568"/>
                </a:lnTo>
                <a:lnTo>
                  <a:pt x="2379" y="1568"/>
                </a:lnTo>
                <a:lnTo>
                  <a:pt x="2400" y="1516"/>
                </a:lnTo>
                <a:lnTo>
                  <a:pt x="2393" y="1476"/>
                </a:lnTo>
                <a:lnTo>
                  <a:pt x="2365" y="1467"/>
                </a:lnTo>
                <a:lnTo>
                  <a:pt x="2372" y="1457"/>
                </a:lnTo>
                <a:lnTo>
                  <a:pt x="2365" y="1442"/>
                </a:lnTo>
                <a:lnTo>
                  <a:pt x="2379" y="1439"/>
                </a:lnTo>
                <a:lnTo>
                  <a:pt x="2384" y="1405"/>
                </a:lnTo>
                <a:lnTo>
                  <a:pt x="2366" y="1376"/>
                </a:lnTo>
                <a:lnTo>
                  <a:pt x="2366" y="1348"/>
                </a:lnTo>
                <a:lnTo>
                  <a:pt x="2413" y="1352"/>
                </a:lnTo>
                <a:lnTo>
                  <a:pt x="2446" y="923"/>
                </a:lnTo>
                <a:lnTo>
                  <a:pt x="2475" y="574"/>
                </a:lnTo>
                <a:lnTo>
                  <a:pt x="2452" y="539"/>
                </a:lnTo>
                <a:lnTo>
                  <a:pt x="2405" y="519"/>
                </a:lnTo>
                <a:lnTo>
                  <a:pt x="2361" y="437"/>
                </a:lnTo>
                <a:lnTo>
                  <a:pt x="2371" y="412"/>
                </a:lnTo>
                <a:lnTo>
                  <a:pt x="2427" y="377"/>
                </a:lnTo>
                <a:lnTo>
                  <a:pt x="2456" y="337"/>
                </a:lnTo>
                <a:lnTo>
                  <a:pt x="2456" y="336"/>
                </a:lnTo>
                <a:lnTo>
                  <a:pt x="2466" y="293"/>
                </a:lnTo>
                <a:lnTo>
                  <a:pt x="2337" y="282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 rot="21220800">
            <a:off x="3816000" y="2468520"/>
            <a:ext cx="790560" cy="571680"/>
          </a:xfrm>
          <a:custGeom>
            <a:avLst/>
            <a:gdLst/>
            <a:ahLst/>
            <a:rect l="l" t="t" r="r" b="b"/>
            <a:pathLst>
              <a:path w="2475" h="1780">
                <a:moveTo>
                  <a:pt x="2337" y="282"/>
                </a:moveTo>
                <a:lnTo>
                  <a:pt x="2060" y="257"/>
                </a:lnTo>
                <a:lnTo>
                  <a:pt x="1768" y="226"/>
                </a:lnTo>
                <a:lnTo>
                  <a:pt x="1492" y="193"/>
                </a:lnTo>
                <a:lnTo>
                  <a:pt x="1240" y="161"/>
                </a:lnTo>
                <a:lnTo>
                  <a:pt x="976" y="123"/>
                </a:lnTo>
                <a:lnTo>
                  <a:pt x="685" y="78"/>
                </a:lnTo>
                <a:lnTo>
                  <a:pt x="410" y="33"/>
                </a:lnTo>
                <a:lnTo>
                  <a:pt x="222" y="0"/>
                </a:lnTo>
                <a:lnTo>
                  <a:pt x="150" y="407"/>
                </a:lnTo>
                <a:lnTo>
                  <a:pt x="76" y="833"/>
                </a:lnTo>
                <a:lnTo>
                  <a:pt x="0" y="1271"/>
                </a:lnTo>
                <a:lnTo>
                  <a:pt x="201" y="1305"/>
                </a:lnTo>
                <a:lnTo>
                  <a:pt x="489" y="1350"/>
                </a:lnTo>
                <a:lnTo>
                  <a:pt x="795" y="1395"/>
                </a:lnTo>
                <a:lnTo>
                  <a:pt x="1074" y="1432"/>
                </a:lnTo>
                <a:lnTo>
                  <a:pt x="1339" y="1464"/>
                </a:lnTo>
                <a:lnTo>
                  <a:pt x="1628" y="1497"/>
                </a:lnTo>
                <a:lnTo>
                  <a:pt x="1748" y="1511"/>
                </a:lnTo>
                <a:lnTo>
                  <a:pt x="1750" y="1511"/>
                </a:lnTo>
                <a:lnTo>
                  <a:pt x="1782" y="1551"/>
                </a:lnTo>
                <a:lnTo>
                  <a:pt x="1893" y="1622"/>
                </a:lnTo>
                <a:lnTo>
                  <a:pt x="1918" y="1622"/>
                </a:lnTo>
                <a:lnTo>
                  <a:pt x="1947" y="1589"/>
                </a:lnTo>
                <a:lnTo>
                  <a:pt x="2136" y="1603"/>
                </a:lnTo>
                <a:lnTo>
                  <a:pt x="2173" y="1644"/>
                </a:lnTo>
                <a:lnTo>
                  <a:pt x="2305" y="1704"/>
                </a:lnTo>
                <a:lnTo>
                  <a:pt x="2326" y="1770"/>
                </a:lnTo>
                <a:lnTo>
                  <a:pt x="2370" y="1780"/>
                </a:lnTo>
                <a:lnTo>
                  <a:pt x="2372" y="1759"/>
                </a:lnTo>
                <a:lnTo>
                  <a:pt x="2354" y="1729"/>
                </a:lnTo>
                <a:lnTo>
                  <a:pt x="2362" y="1720"/>
                </a:lnTo>
                <a:lnTo>
                  <a:pt x="2327" y="1678"/>
                </a:lnTo>
                <a:lnTo>
                  <a:pt x="2359" y="1629"/>
                </a:lnTo>
                <a:lnTo>
                  <a:pt x="2381" y="1568"/>
                </a:lnTo>
                <a:lnTo>
                  <a:pt x="2379" y="1568"/>
                </a:lnTo>
                <a:lnTo>
                  <a:pt x="2400" y="1516"/>
                </a:lnTo>
                <a:lnTo>
                  <a:pt x="2393" y="1476"/>
                </a:lnTo>
                <a:lnTo>
                  <a:pt x="2365" y="1467"/>
                </a:lnTo>
                <a:lnTo>
                  <a:pt x="2372" y="1457"/>
                </a:lnTo>
                <a:lnTo>
                  <a:pt x="2365" y="1442"/>
                </a:lnTo>
                <a:lnTo>
                  <a:pt x="2379" y="1439"/>
                </a:lnTo>
                <a:lnTo>
                  <a:pt x="2384" y="1405"/>
                </a:lnTo>
                <a:lnTo>
                  <a:pt x="2366" y="1376"/>
                </a:lnTo>
                <a:lnTo>
                  <a:pt x="2366" y="1348"/>
                </a:lnTo>
                <a:lnTo>
                  <a:pt x="2413" y="1352"/>
                </a:lnTo>
                <a:lnTo>
                  <a:pt x="2446" y="923"/>
                </a:lnTo>
                <a:lnTo>
                  <a:pt x="2475" y="574"/>
                </a:lnTo>
                <a:lnTo>
                  <a:pt x="2452" y="539"/>
                </a:lnTo>
                <a:lnTo>
                  <a:pt x="2405" y="519"/>
                </a:lnTo>
                <a:lnTo>
                  <a:pt x="2361" y="437"/>
                </a:lnTo>
                <a:lnTo>
                  <a:pt x="2371" y="412"/>
                </a:lnTo>
                <a:lnTo>
                  <a:pt x="2427" y="377"/>
                </a:lnTo>
                <a:lnTo>
                  <a:pt x="2456" y="337"/>
                </a:lnTo>
                <a:lnTo>
                  <a:pt x="2456" y="336"/>
                </a:lnTo>
                <a:lnTo>
                  <a:pt x="2466" y="293"/>
                </a:lnTo>
                <a:lnTo>
                  <a:pt x="2337" y="282"/>
                </a:lnTo>
                <a:lnTo>
                  <a:pt x="2337" y="282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 rot="21220800">
            <a:off x="3838680" y="2052360"/>
            <a:ext cx="717480" cy="511200"/>
          </a:xfrm>
          <a:custGeom>
            <a:avLst/>
            <a:gdLst/>
            <a:ahLst/>
            <a:rect l="l" t="t" r="r" b="b"/>
            <a:pathLst>
              <a:path w="2249" h="1598">
                <a:moveTo>
                  <a:pt x="2103" y="267"/>
                </a:moveTo>
                <a:lnTo>
                  <a:pt x="1864" y="243"/>
                </a:lnTo>
                <a:lnTo>
                  <a:pt x="1614" y="215"/>
                </a:lnTo>
                <a:lnTo>
                  <a:pt x="1338" y="178"/>
                </a:lnTo>
                <a:lnTo>
                  <a:pt x="1078" y="142"/>
                </a:lnTo>
                <a:lnTo>
                  <a:pt x="988" y="129"/>
                </a:lnTo>
                <a:lnTo>
                  <a:pt x="238" y="0"/>
                </a:lnTo>
                <a:lnTo>
                  <a:pt x="165" y="395"/>
                </a:lnTo>
                <a:lnTo>
                  <a:pt x="87" y="813"/>
                </a:lnTo>
                <a:lnTo>
                  <a:pt x="19" y="1195"/>
                </a:lnTo>
                <a:lnTo>
                  <a:pt x="0" y="1305"/>
                </a:lnTo>
                <a:lnTo>
                  <a:pt x="188" y="1338"/>
                </a:lnTo>
                <a:lnTo>
                  <a:pt x="463" y="1383"/>
                </a:lnTo>
                <a:lnTo>
                  <a:pt x="754" y="1428"/>
                </a:lnTo>
                <a:lnTo>
                  <a:pt x="1018" y="1466"/>
                </a:lnTo>
                <a:lnTo>
                  <a:pt x="1270" y="1498"/>
                </a:lnTo>
                <a:lnTo>
                  <a:pt x="1546" y="1531"/>
                </a:lnTo>
                <a:lnTo>
                  <a:pt x="1838" y="1562"/>
                </a:lnTo>
                <a:lnTo>
                  <a:pt x="2115" y="1587"/>
                </a:lnTo>
                <a:lnTo>
                  <a:pt x="2244" y="1598"/>
                </a:lnTo>
                <a:lnTo>
                  <a:pt x="2249" y="1502"/>
                </a:lnTo>
                <a:lnTo>
                  <a:pt x="2244" y="1432"/>
                </a:lnTo>
                <a:lnTo>
                  <a:pt x="2214" y="1380"/>
                </a:lnTo>
                <a:lnTo>
                  <a:pt x="2196" y="1286"/>
                </a:lnTo>
                <a:lnTo>
                  <a:pt x="2219" y="1170"/>
                </a:lnTo>
                <a:lnTo>
                  <a:pt x="2206" y="1164"/>
                </a:lnTo>
                <a:lnTo>
                  <a:pt x="2204" y="1122"/>
                </a:lnTo>
                <a:lnTo>
                  <a:pt x="2216" y="875"/>
                </a:lnTo>
                <a:lnTo>
                  <a:pt x="2158" y="624"/>
                </a:lnTo>
                <a:lnTo>
                  <a:pt x="2168" y="457"/>
                </a:lnTo>
                <a:lnTo>
                  <a:pt x="2189" y="408"/>
                </a:lnTo>
                <a:lnTo>
                  <a:pt x="2162" y="273"/>
                </a:lnTo>
                <a:lnTo>
                  <a:pt x="2163" y="273"/>
                </a:lnTo>
                <a:lnTo>
                  <a:pt x="2103" y="267"/>
                </a:lnTo>
                <a:close/>
              </a:path>
            </a:pathLst>
          </a:custGeom>
          <a:solidFill>
            <a:srgbClr val="6cc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 rot="21220800">
            <a:off x="3838680" y="2052360"/>
            <a:ext cx="717480" cy="511200"/>
          </a:xfrm>
          <a:custGeom>
            <a:avLst/>
            <a:gdLst/>
            <a:ahLst/>
            <a:rect l="l" t="t" r="r" b="b"/>
            <a:pathLst>
              <a:path w="2249" h="1598">
                <a:moveTo>
                  <a:pt x="2103" y="267"/>
                </a:moveTo>
                <a:lnTo>
                  <a:pt x="1864" y="243"/>
                </a:lnTo>
                <a:lnTo>
                  <a:pt x="1614" y="215"/>
                </a:lnTo>
                <a:lnTo>
                  <a:pt x="1338" y="178"/>
                </a:lnTo>
                <a:lnTo>
                  <a:pt x="1078" y="142"/>
                </a:lnTo>
                <a:lnTo>
                  <a:pt x="988" y="129"/>
                </a:lnTo>
                <a:lnTo>
                  <a:pt x="238" y="0"/>
                </a:lnTo>
                <a:lnTo>
                  <a:pt x="165" y="395"/>
                </a:lnTo>
                <a:lnTo>
                  <a:pt x="87" y="813"/>
                </a:lnTo>
                <a:lnTo>
                  <a:pt x="19" y="1195"/>
                </a:lnTo>
                <a:lnTo>
                  <a:pt x="0" y="1305"/>
                </a:lnTo>
                <a:lnTo>
                  <a:pt x="188" y="1338"/>
                </a:lnTo>
                <a:lnTo>
                  <a:pt x="463" y="1383"/>
                </a:lnTo>
                <a:lnTo>
                  <a:pt x="754" y="1428"/>
                </a:lnTo>
                <a:lnTo>
                  <a:pt x="1018" y="1466"/>
                </a:lnTo>
                <a:lnTo>
                  <a:pt x="1270" y="1498"/>
                </a:lnTo>
                <a:lnTo>
                  <a:pt x="1546" y="1531"/>
                </a:lnTo>
                <a:lnTo>
                  <a:pt x="1838" y="1562"/>
                </a:lnTo>
                <a:lnTo>
                  <a:pt x="2115" y="1587"/>
                </a:lnTo>
                <a:lnTo>
                  <a:pt x="2244" y="1598"/>
                </a:lnTo>
                <a:lnTo>
                  <a:pt x="2249" y="1502"/>
                </a:lnTo>
                <a:lnTo>
                  <a:pt x="2244" y="1432"/>
                </a:lnTo>
                <a:lnTo>
                  <a:pt x="2214" y="1380"/>
                </a:lnTo>
                <a:lnTo>
                  <a:pt x="2196" y="1286"/>
                </a:lnTo>
                <a:lnTo>
                  <a:pt x="2219" y="1170"/>
                </a:lnTo>
                <a:lnTo>
                  <a:pt x="2206" y="1164"/>
                </a:lnTo>
                <a:lnTo>
                  <a:pt x="2204" y="1122"/>
                </a:lnTo>
                <a:lnTo>
                  <a:pt x="2216" y="875"/>
                </a:lnTo>
                <a:lnTo>
                  <a:pt x="2158" y="624"/>
                </a:lnTo>
                <a:lnTo>
                  <a:pt x="2168" y="457"/>
                </a:lnTo>
                <a:lnTo>
                  <a:pt x="2189" y="408"/>
                </a:lnTo>
                <a:lnTo>
                  <a:pt x="2162" y="273"/>
                </a:lnTo>
                <a:lnTo>
                  <a:pt x="2163" y="273"/>
                </a:lnTo>
                <a:lnTo>
                  <a:pt x="2103" y="267"/>
                </a:lnTo>
                <a:lnTo>
                  <a:pt x="2103" y="267"/>
                </a:lnTo>
              </a:path>
            </a:pathLst>
          </a:custGeom>
          <a:solidFill>
            <a:srgbClr val="a3ffb5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 rot="21220800">
            <a:off x="3126960" y="3690720"/>
            <a:ext cx="814320" cy="814320"/>
          </a:xfrm>
          <a:custGeom>
            <a:avLst/>
            <a:gdLst/>
            <a:ahLst/>
            <a:rect l="l" t="t" r="r" b="b"/>
            <a:pathLst>
              <a:path w="2546" h="2552">
                <a:moveTo>
                  <a:pt x="933" y="2440"/>
                </a:moveTo>
                <a:lnTo>
                  <a:pt x="921" y="2361"/>
                </a:lnTo>
                <a:lnTo>
                  <a:pt x="1112" y="2393"/>
                </a:lnTo>
                <a:lnTo>
                  <a:pt x="1447" y="2444"/>
                </a:lnTo>
                <a:lnTo>
                  <a:pt x="1803" y="2495"/>
                </a:lnTo>
                <a:lnTo>
                  <a:pt x="2126" y="2537"/>
                </a:lnTo>
                <a:lnTo>
                  <a:pt x="2242" y="2552"/>
                </a:lnTo>
                <a:lnTo>
                  <a:pt x="2295" y="2137"/>
                </a:lnTo>
                <a:lnTo>
                  <a:pt x="2344" y="1750"/>
                </a:lnTo>
                <a:lnTo>
                  <a:pt x="2397" y="1326"/>
                </a:lnTo>
                <a:lnTo>
                  <a:pt x="2451" y="927"/>
                </a:lnTo>
                <a:lnTo>
                  <a:pt x="2497" y="587"/>
                </a:lnTo>
                <a:lnTo>
                  <a:pt x="2514" y="590"/>
                </a:lnTo>
                <a:lnTo>
                  <a:pt x="2546" y="369"/>
                </a:lnTo>
                <a:lnTo>
                  <a:pt x="2166" y="310"/>
                </a:lnTo>
                <a:lnTo>
                  <a:pt x="1879" y="265"/>
                </a:lnTo>
                <a:lnTo>
                  <a:pt x="1576" y="214"/>
                </a:lnTo>
                <a:lnTo>
                  <a:pt x="1244" y="154"/>
                </a:lnTo>
                <a:lnTo>
                  <a:pt x="821" y="71"/>
                </a:lnTo>
                <a:lnTo>
                  <a:pt x="470" y="0"/>
                </a:lnTo>
                <a:lnTo>
                  <a:pt x="390" y="403"/>
                </a:lnTo>
                <a:lnTo>
                  <a:pt x="307" y="829"/>
                </a:lnTo>
                <a:lnTo>
                  <a:pt x="232" y="1218"/>
                </a:lnTo>
                <a:lnTo>
                  <a:pt x="163" y="1586"/>
                </a:lnTo>
                <a:lnTo>
                  <a:pt x="90" y="1992"/>
                </a:lnTo>
                <a:lnTo>
                  <a:pt x="0" y="2495"/>
                </a:lnTo>
                <a:lnTo>
                  <a:pt x="296" y="2550"/>
                </a:lnTo>
                <a:lnTo>
                  <a:pt x="332" y="2341"/>
                </a:lnTo>
                <a:lnTo>
                  <a:pt x="933" y="2440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 rot="21220800">
            <a:off x="3126960" y="3690720"/>
            <a:ext cx="814320" cy="814320"/>
          </a:xfrm>
          <a:custGeom>
            <a:avLst/>
            <a:gdLst/>
            <a:ahLst/>
            <a:rect l="l" t="t" r="r" b="b"/>
            <a:pathLst>
              <a:path w="2546" h="2552">
                <a:moveTo>
                  <a:pt x="933" y="2440"/>
                </a:moveTo>
                <a:lnTo>
                  <a:pt x="921" y="2361"/>
                </a:lnTo>
                <a:lnTo>
                  <a:pt x="1112" y="2393"/>
                </a:lnTo>
                <a:lnTo>
                  <a:pt x="1447" y="2444"/>
                </a:lnTo>
                <a:lnTo>
                  <a:pt x="1803" y="2495"/>
                </a:lnTo>
                <a:lnTo>
                  <a:pt x="2126" y="2537"/>
                </a:lnTo>
                <a:lnTo>
                  <a:pt x="2242" y="2552"/>
                </a:lnTo>
                <a:lnTo>
                  <a:pt x="2295" y="2137"/>
                </a:lnTo>
                <a:lnTo>
                  <a:pt x="2344" y="1750"/>
                </a:lnTo>
                <a:lnTo>
                  <a:pt x="2397" y="1326"/>
                </a:lnTo>
                <a:lnTo>
                  <a:pt x="2451" y="927"/>
                </a:lnTo>
                <a:lnTo>
                  <a:pt x="2497" y="587"/>
                </a:lnTo>
                <a:lnTo>
                  <a:pt x="2514" y="590"/>
                </a:lnTo>
                <a:lnTo>
                  <a:pt x="2546" y="369"/>
                </a:lnTo>
                <a:lnTo>
                  <a:pt x="2166" y="310"/>
                </a:lnTo>
                <a:lnTo>
                  <a:pt x="1879" y="265"/>
                </a:lnTo>
                <a:lnTo>
                  <a:pt x="1576" y="214"/>
                </a:lnTo>
                <a:lnTo>
                  <a:pt x="1244" y="154"/>
                </a:lnTo>
                <a:lnTo>
                  <a:pt x="821" y="71"/>
                </a:lnTo>
                <a:lnTo>
                  <a:pt x="470" y="0"/>
                </a:lnTo>
                <a:lnTo>
                  <a:pt x="390" y="403"/>
                </a:lnTo>
                <a:lnTo>
                  <a:pt x="307" y="829"/>
                </a:lnTo>
                <a:lnTo>
                  <a:pt x="232" y="1218"/>
                </a:lnTo>
                <a:lnTo>
                  <a:pt x="163" y="1586"/>
                </a:lnTo>
                <a:lnTo>
                  <a:pt x="90" y="1992"/>
                </a:lnTo>
                <a:lnTo>
                  <a:pt x="0" y="2495"/>
                </a:lnTo>
                <a:lnTo>
                  <a:pt x="296" y="2550"/>
                </a:lnTo>
                <a:lnTo>
                  <a:pt x="332" y="2341"/>
                </a:lnTo>
                <a:lnTo>
                  <a:pt x="933" y="2440"/>
                </a:lnTo>
                <a:lnTo>
                  <a:pt x="933" y="244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 rot="21220800">
            <a:off x="3208320" y="3119040"/>
            <a:ext cx="846000" cy="689040"/>
          </a:xfrm>
          <a:custGeom>
            <a:avLst/>
            <a:gdLst/>
            <a:ahLst/>
            <a:rect l="l" t="t" r="r" b="b"/>
            <a:pathLst>
              <a:path w="2646" h="2156">
                <a:moveTo>
                  <a:pt x="1696" y="2053"/>
                </a:moveTo>
                <a:lnTo>
                  <a:pt x="1409" y="2008"/>
                </a:lnTo>
                <a:lnTo>
                  <a:pt x="1106" y="1957"/>
                </a:lnTo>
                <a:lnTo>
                  <a:pt x="774" y="1897"/>
                </a:lnTo>
                <a:lnTo>
                  <a:pt x="351" y="1814"/>
                </a:lnTo>
                <a:lnTo>
                  <a:pt x="0" y="1743"/>
                </a:lnTo>
                <a:lnTo>
                  <a:pt x="35" y="1575"/>
                </a:lnTo>
                <a:lnTo>
                  <a:pt x="110" y="1209"/>
                </a:lnTo>
                <a:lnTo>
                  <a:pt x="191" y="823"/>
                </a:lnTo>
                <a:lnTo>
                  <a:pt x="282" y="400"/>
                </a:lnTo>
                <a:lnTo>
                  <a:pt x="370" y="0"/>
                </a:lnTo>
                <a:lnTo>
                  <a:pt x="573" y="46"/>
                </a:lnTo>
                <a:lnTo>
                  <a:pt x="869" y="111"/>
                </a:lnTo>
                <a:lnTo>
                  <a:pt x="1182" y="175"/>
                </a:lnTo>
                <a:lnTo>
                  <a:pt x="1467" y="230"/>
                </a:lnTo>
                <a:lnTo>
                  <a:pt x="1739" y="280"/>
                </a:lnTo>
                <a:lnTo>
                  <a:pt x="1993" y="322"/>
                </a:lnTo>
                <a:lnTo>
                  <a:pt x="2324" y="375"/>
                </a:lnTo>
                <a:lnTo>
                  <a:pt x="2646" y="422"/>
                </a:lnTo>
                <a:lnTo>
                  <a:pt x="2587" y="842"/>
                </a:lnTo>
                <a:lnTo>
                  <a:pt x="2534" y="1240"/>
                </a:lnTo>
                <a:lnTo>
                  <a:pt x="2479" y="1661"/>
                </a:lnTo>
                <a:lnTo>
                  <a:pt x="2429" y="2045"/>
                </a:lnTo>
                <a:lnTo>
                  <a:pt x="2414" y="2156"/>
                </a:lnTo>
                <a:lnTo>
                  <a:pt x="2076" y="2112"/>
                </a:lnTo>
                <a:lnTo>
                  <a:pt x="1696" y="2053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 rot="21220800">
            <a:off x="3208320" y="3119040"/>
            <a:ext cx="846000" cy="689040"/>
          </a:xfrm>
          <a:custGeom>
            <a:avLst/>
            <a:gdLst/>
            <a:ahLst/>
            <a:rect l="l" t="t" r="r" b="b"/>
            <a:pathLst>
              <a:path w="2646" h="2156">
                <a:moveTo>
                  <a:pt x="1696" y="2053"/>
                </a:moveTo>
                <a:lnTo>
                  <a:pt x="1409" y="2008"/>
                </a:lnTo>
                <a:lnTo>
                  <a:pt x="1106" y="1957"/>
                </a:lnTo>
                <a:lnTo>
                  <a:pt x="774" y="1897"/>
                </a:lnTo>
                <a:lnTo>
                  <a:pt x="351" y="1814"/>
                </a:lnTo>
                <a:lnTo>
                  <a:pt x="0" y="1743"/>
                </a:lnTo>
                <a:lnTo>
                  <a:pt x="35" y="1575"/>
                </a:lnTo>
                <a:lnTo>
                  <a:pt x="110" y="1209"/>
                </a:lnTo>
                <a:lnTo>
                  <a:pt x="191" y="823"/>
                </a:lnTo>
                <a:lnTo>
                  <a:pt x="282" y="400"/>
                </a:lnTo>
                <a:lnTo>
                  <a:pt x="370" y="0"/>
                </a:lnTo>
                <a:lnTo>
                  <a:pt x="573" y="46"/>
                </a:lnTo>
                <a:lnTo>
                  <a:pt x="869" y="111"/>
                </a:lnTo>
                <a:lnTo>
                  <a:pt x="1182" y="175"/>
                </a:lnTo>
                <a:lnTo>
                  <a:pt x="1467" y="230"/>
                </a:lnTo>
                <a:lnTo>
                  <a:pt x="1739" y="280"/>
                </a:lnTo>
                <a:lnTo>
                  <a:pt x="1993" y="322"/>
                </a:lnTo>
                <a:lnTo>
                  <a:pt x="2324" y="375"/>
                </a:lnTo>
                <a:lnTo>
                  <a:pt x="2646" y="422"/>
                </a:lnTo>
                <a:lnTo>
                  <a:pt x="2587" y="842"/>
                </a:lnTo>
                <a:lnTo>
                  <a:pt x="2534" y="1240"/>
                </a:lnTo>
                <a:lnTo>
                  <a:pt x="2479" y="1661"/>
                </a:lnTo>
                <a:lnTo>
                  <a:pt x="2429" y="2045"/>
                </a:lnTo>
                <a:lnTo>
                  <a:pt x="2414" y="2156"/>
                </a:lnTo>
                <a:lnTo>
                  <a:pt x="2076" y="2112"/>
                </a:lnTo>
                <a:lnTo>
                  <a:pt x="1696" y="2053"/>
                </a:lnTo>
                <a:lnTo>
                  <a:pt x="1696" y="2053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 rot="21220800">
            <a:off x="3059280" y="2529000"/>
            <a:ext cx="815760" cy="707760"/>
          </a:xfrm>
          <a:custGeom>
            <a:avLst/>
            <a:gdLst/>
            <a:ahLst/>
            <a:rect l="l" t="t" r="r" b="b"/>
            <a:pathLst>
              <a:path w="2556" h="2214">
                <a:moveTo>
                  <a:pt x="2284" y="430"/>
                </a:moveTo>
                <a:lnTo>
                  <a:pt x="1990" y="372"/>
                </a:lnTo>
                <a:lnTo>
                  <a:pt x="1713" y="314"/>
                </a:lnTo>
                <a:lnTo>
                  <a:pt x="1461" y="258"/>
                </a:lnTo>
                <a:lnTo>
                  <a:pt x="1197" y="195"/>
                </a:lnTo>
                <a:lnTo>
                  <a:pt x="906" y="124"/>
                </a:lnTo>
                <a:lnTo>
                  <a:pt x="632" y="52"/>
                </a:lnTo>
                <a:lnTo>
                  <a:pt x="443" y="0"/>
                </a:lnTo>
                <a:lnTo>
                  <a:pt x="385" y="219"/>
                </a:lnTo>
                <a:lnTo>
                  <a:pt x="252" y="733"/>
                </a:lnTo>
                <a:lnTo>
                  <a:pt x="108" y="1299"/>
                </a:lnTo>
                <a:lnTo>
                  <a:pt x="0" y="1735"/>
                </a:lnTo>
                <a:lnTo>
                  <a:pt x="308" y="1812"/>
                </a:lnTo>
                <a:lnTo>
                  <a:pt x="639" y="1892"/>
                </a:lnTo>
                <a:lnTo>
                  <a:pt x="842" y="1938"/>
                </a:lnTo>
                <a:lnTo>
                  <a:pt x="1138" y="2003"/>
                </a:lnTo>
                <a:lnTo>
                  <a:pt x="1451" y="2067"/>
                </a:lnTo>
                <a:lnTo>
                  <a:pt x="1736" y="2122"/>
                </a:lnTo>
                <a:lnTo>
                  <a:pt x="2008" y="2172"/>
                </a:lnTo>
                <a:lnTo>
                  <a:pt x="2262" y="2214"/>
                </a:lnTo>
                <a:lnTo>
                  <a:pt x="2335" y="1776"/>
                </a:lnTo>
                <a:lnTo>
                  <a:pt x="2406" y="1344"/>
                </a:lnTo>
                <a:lnTo>
                  <a:pt x="2482" y="906"/>
                </a:lnTo>
                <a:lnTo>
                  <a:pt x="2556" y="480"/>
                </a:lnTo>
                <a:lnTo>
                  <a:pt x="2284" y="430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 rot="21220800">
            <a:off x="3059280" y="2529000"/>
            <a:ext cx="815760" cy="707760"/>
          </a:xfrm>
          <a:custGeom>
            <a:avLst/>
            <a:gdLst/>
            <a:ahLst/>
            <a:rect l="l" t="t" r="r" b="b"/>
            <a:pathLst>
              <a:path w="2556" h="2214">
                <a:moveTo>
                  <a:pt x="2284" y="430"/>
                </a:moveTo>
                <a:lnTo>
                  <a:pt x="1990" y="372"/>
                </a:lnTo>
                <a:lnTo>
                  <a:pt x="1713" y="314"/>
                </a:lnTo>
                <a:lnTo>
                  <a:pt x="1461" y="258"/>
                </a:lnTo>
                <a:lnTo>
                  <a:pt x="1197" y="195"/>
                </a:lnTo>
                <a:lnTo>
                  <a:pt x="906" y="124"/>
                </a:lnTo>
                <a:lnTo>
                  <a:pt x="632" y="52"/>
                </a:lnTo>
                <a:lnTo>
                  <a:pt x="443" y="0"/>
                </a:lnTo>
                <a:lnTo>
                  <a:pt x="385" y="219"/>
                </a:lnTo>
                <a:lnTo>
                  <a:pt x="252" y="733"/>
                </a:lnTo>
                <a:lnTo>
                  <a:pt x="108" y="1299"/>
                </a:lnTo>
                <a:lnTo>
                  <a:pt x="0" y="1735"/>
                </a:lnTo>
                <a:lnTo>
                  <a:pt x="308" y="1812"/>
                </a:lnTo>
                <a:lnTo>
                  <a:pt x="639" y="1892"/>
                </a:lnTo>
                <a:lnTo>
                  <a:pt x="842" y="1938"/>
                </a:lnTo>
                <a:lnTo>
                  <a:pt x="1138" y="2003"/>
                </a:lnTo>
                <a:lnTo>
                  <a:pt x="1451" y="2067"/>
                </a:lnTo>
                <a:lnTo>
                  <a:pt x="1736" y="2122"/>
                </a:lnTo>
                <a:lnTo>
                  <a:pt x="2008" y="2172"/>
                </a:lnTo>
                <a:lnTo>
                  <a:pt x="2262" y="2214"/>
                </a:lnTo>
                <a:lnTo>
                  <a:pt x="2335" y="1776"/>
                </a:lnTo>
                <a:lnTo>
                  <a:pt x="2406" y="1344"/>
                </a:lnTo>
                <a:lnTo>
                  <a:pt x="2482" y="906"/>
                </a:lnTo>
                <a:lnTo>
                  <a:pt x="2556" y="480"/>
                </a:lnTo>
                <a:lnTo>
                  <a:pt x="2284" y="430"/>
                </a:lnTo>
                <a:lnTo>
                  <a:pt x="2284" y="43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 rot="21220800">
            <a:off x="2498400" y="3627000"/>
            <a:ext cx="774720" cy="932040"/>
          </a:xfrm>
          <a:custGeom>
            <a:avLst/>
            <a:gdLst/>
            <a:ahLst/>
            <a:rect l="l" t="t" r="r" b="b"/>
            <a:pathLst>
              <a:path w="2422" h="2916">
                <a:moveTo>
                  <a:pt x="986" y="72"/>
                </a:moveTo>
                <a:lnTo>
                  <a:pt x="1294" y="154"/>
                </a:lnTo>
                <a:lnTo>
                  <a:pt x="1622" y="236"/>
                </a:lnTo>
                <a:lnTo>
                  <a:pt x="1922" y="309"/>
                </a:lnTo>
                <a:lnTo>
                  <a:pt x="2206" y="374"/>
                </a:lnTo>
                <a:lnTo>
                  <a:pt x="2422" y="421"/>
                </a:lnTo>
                <a:lnTo>
                  <a:pt x="2342" y="824"/>
                </a:lnTo>
                <a:lnTo>
                  <a:pt x="2259" y="1250"/>
                </a:lnTo>
                <a:lnTo>
                  <a:pt x="2184" y="1639"/>
                </a:lnTo>
                <a:lnTo>
                  <a:pt x="2115" y="2007"/>
                </a:lnTo>
                <a:lnTo>
                  <a:pt x="2042" y="2413"/>
                </a:lnTo>
                <a:lnTo>
                  <a:pt x="1952" y="2916"/>
                </a:lnTo>
                <a:lnTo>
                  <a:pt x="1257" y="2777"/>
                </a:lnTo>
                <a:lnTo>
                  <a:pt x="0" y="1910"/>
                </a:lnTo>
                <a:lnTo>
                  <a:pt x="0" y="1866"/>
                </a:lnTo>
                <a:lnTo>
                  <a:pt x="42" y="1832"/>
                </a:lnTo>
                <a:lnTo>
                  <a:pt x="95" y="1852"/>
                </a:lnTo>
                <a:lnTo>
                  <a:pt x="138" y="1798"/>
                </a:lnTo>
                <a:lnTo>
                  <a:pt x="146" y="1751"/>
                </a:lnTo>
                <a:lnTo>
                  <a:pt x="76" y="1677"/>
                </a:lnTo>
                <a:lnTo>
                  <a:pt x="100" y="1622"/>
                </a:lnTo>
                <a:lnTo>
                  <a:pt x="87" y="1579"/>
                </a:lnTo>
                <a:lnTo>
                  <a:pt x="98" y="1534"/>
                </a:lnTo>
                <a:lnTo>
                  <a:pt x="132" y="1535"/>
                </a:lnTo>
                <a:lnTo>
                  <a:pt x="187" y="1483"/>
                </a:lnTo>
                <a:lnTo>
                  <a:pt x="201" y="1428"/>
                </a:lnTo>
                <a:lnTo>
                  <a:pt x="220" y="1415"/>
                </a:lnTo>
                <a:lnTo>
                  <a:pt x="233" y="1305"/>
                </a:lnTo>
                <a:lnTo>
                  <a:pt x="272" y="1285"/>
                </a:lnTo>
                <a:lnTo>
                  <a:pt x="293" y="1252"/>
                </a:lnTo>
                <a:lnTo>
                  <a:pt x="407" y="1203"/>
                </a:lnTo>
                <a:lnTo>
                  <a:pt x="387" y="1110"/>
                </a:lnTo>
                <a:lnTo>
                  <a:pt x="344" y="1062"/>
                </a:lnTo>
                <a:lnTo>
                  <a:pt x="297" y="884"/>
                </a:lnTo>
                <a:lnTo>
                  <a:pt x="307" y="834"/>
                </a:lnTo>
                <a:lnTo>
                  <a:pt x="321" y="773"/>
                </a:lnTo>
                <a:lnTo>
                  <a:pt x="343" y="770"/>
                </a:lnTo>
                <a:lnTo>
                  <a:pt x="362" y="687"/>
                </a:lnTo>
                <a:lnTo>
                  <a:pt x="368" y="502"/>
                </a:lnTo>
                <a:lnTo>
                  <a:pt x="396" y="439"/>
                </a:lnTo>
                <a:lnTo>
                  <a:pt x="381" y="400"/>
                </a:lnTo>
                <a:lnTo>
                  <a:pt x="407" y="367"/>
                </a:lnTo>
                <a:lnTo>
                  <a:pt x="464" y="326"/>
                </a:lnTo>
                <a:lnTo>
                  <a:pt x="495" y="350"/>
                </a:lnTo>
                <a:lnTo>
                  <a:pt x="529" y="353"/>
                </a:lnTo>
                <a:lnTo>
                  <a:pt x="550" y="410"/>
                </a:lnTo>
                <a:lnTo>
                  <a:pt x="578" y="421"/>
                </a:lnTo>
                <a:lnTo>
                  <a:pt x="600" y="414"/>
                </a:lnTo>
                <a:lnTo>
                  <a:pt x="641" y="359"/>
                </a:lnTo>
                <a:lnTo>
                  <a:pt x="732" y="0"/>
                </a:lnTo>
                <a:lnTo>
                  <a:pt x="986" y="72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 rot="21220800">
            <a:off x="2498400" y="3627000"/>
            <a:ext cx="774720" cy="932040"/>
          </a:xfrm>
          <a:custGeom>
            <a:avLst/>
            <a:gdLst/>
            <a:ahLst/>
            <a:rect l="l" t="t" r="r" b="b"/>
            <a:pathLst>
              <a:path w="2422" h="2916">
                <a:moveTo>
                  <a:pt x="986" y="72"/>
                </a:moveTo>
                <a:lnTo>
                  <a:pt x="1294" y="154"/>
                </a:lnTo>
                <a:lnTo>
                  <a:pt x="1622" y="236"/>
                </a:lnTo>
                <a:lnTo>
                  <a:pt x="1922" y="309"/>
                </a:lnTo>
                <a:lnTo>
                  <a:pt x="2206" y="374"/>
                </a:lnTo>
                <a:lnTo>
                  <a:pt x="2422" y="421"/>
                </a:lnTo>
                <a:lnTo>
                  <a:pt x="2342" y="824"/>
                </a:lnTo>
                <a:lnTo>
                  <a:pt x="2259" y="1250"/>
                </a:lnTo>
                <a:lnTo>
                  <a:pt x="2184" y="1639"/>
                </a:lnTo>
                <a:lnTo>
                  <a:pt x="2115" y="2007"/>
                </a:lnTo>
                <a:lnTo>
                  <a:pt x="2042" y="2413"/>
                </a:lnTo>
                <a:lnTo>
                  <a:pt x="1952" y="2916"/>
                </a:lnTo>
                <a:lnTo>
                  <a:pt x="1257" y="2777"/>
                </a:lnTo>
                <a:lnTo>
                  <a:pt x="0" y="1910"/>
                </a:lnTo>
                <a:lnTo>
                  <a:pt x="0" y="1866"/>
                </a:lnTo>
                <a:lnTo>
                  <a:pt x="42" y="1832"/>
                </a:lnTo>
                <a:lnTo>
                  <a:pt x="95" y="1852"/>
                </a:lnTo>
                <a:lnTo>
                  <a:pt x="138" y="1798"/>
                </a:lnTo>
                <a:lnTo>
                  <a:pt x="146" y="1751"/>
                </a:lnTo>
                <a:lnTo>
                  <a:pt x="76" y="1677"/>
                </a:lnTo>
                <a:lnTo>
                  <a:pt x="100" y="1622"/>
                </a:lnTo>
                <a:lnTo>
                  <a:pt x="87" y="1579"/>
                </a:lnTo>
                <a:lnTo>
                  <a:pt x="98" y="1534"/>
                </a:lnTo>
                <a:lnTo>
                  <a:pt x="132" y="1535"/>
                </a:lnTo>
                <a:lnTo>
                  <a:pt x="187" y="1483"/>
                </a:lnTo>
                <a:lnTo>
                  <a:pt x="201" y="1428"/>
                </a:lnTo>
                <a:lnTo>
                  <a:pt x="220" y="1415"/>
                </a:lnTo>
                <a:lnTo>
                  <a:pt x="233" y="1305"/>
                </a:lnTo>
                <a:lnTo>
                  <a:pt x="272" y="1285"/>
                </a:lnTo>
                <a:lnTo>
                  <a:pt x="293" y="1252"/>
                </a:lnTo>
                <a:lnTo>
                  <a:pt x="407" y="1203"/>
                </a:lnTo>
                <a:lnTo>
                  <a:pt x="387" y="1110"/>
                </a:lnTo>
                <a:lnTo>
                  <a:pt x="344" y="1062"/>
                </a:lnTo>
                <a:lnTo>
                  <a:pt x="297" y="884"/>
                </a:lnTo>
                <a:lnTo>
                  <a:pt x="307" y="834"/>
                </a:lnTo>
                <a:lnTo>
                  <a:pt x="321" y="773"/>
                </a:lnTo>
                <a:lnTo>
                  <a:pt x="343" y="770"/>
                </a:lnTo>
                <a:lnTo>
                  <a:pt x="362" y="687"/>
                </a:lnTo>
                <a:lnTo>
                  <a:pt x="368" y="502"/>
                </a:lnTo>
                <a:lnTo>
                  <a:pt x="396" y="439"/>
                </a:lnTo>
                <a:lnTo>
                  <a:pt x="381" y="400"/>
                </a:lnTo>
                <a:lnTo>
                  <a:pt x="407" y="367"/>
                </a:lnTo>
                <a:lnTo>
                  <a:pt x="464" y="326"/>
                </a:lnTo>
                <a:lnTo>
                  <a:pt x="495" y="350"/>
                </a:lnTo>
                <a:lnTo>
                  <a:pt x="529" y="353"/>
                </a:lnTo>
                <a:lnTo>
                  <a:pt x="550" y="410"/>
                </a:lnTo>
                <a:lnTo>
                  <a:pt x="578" y="421"/>
                </a:lnTo>
                <a:lnTo>
                  <a:pt x="600" y="414"/>
                </a:lnTo>
                <a:lnTo>
                  <a:pt x="641" y="359"/>
                </a:lnTo>
                <a:lnTo>
                  <a:pt x="732" y="0"/>
                </a:lnTo>
                <a:lnTo>
                  <a:pt x="986" y="72"/>
                </a:lnTo>
                <a:lnTo>
                  <a:pt x="986" y="72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 rot="21220800">
            <a:off x="1760040" y="2620800"/>
            <a:ext cx="795600" cy="1678320"/>
          </a:xfrm>
          <a:custGeom>
            <a:avLst/>
            <a:gdLst/>
            <a:ahLst/>
            <a:rect l="l" t="t" r="r" b="b"/>
            <a:pathLst>
              <a:path w="2490" h="5257">
                <a:moveTo>
                  <a:pt x="2145" y="3801"/>
                </a:moveTo>
                <a:lnTo>
                  <a:pt x="1951" y="3465"/>
                </a:lnTo>
                <a:lnTo>
                  <a:pt x="1772" y="3143"/>
                </a:lnTo>
                <a:lnTo>
                  <a:pt x="1615" y="2848"/>
                </a:lnTo>
                <a:lnTo>
                  <a:pt x="1453" y="2535"/>
                </a:lnTo>
                <a:lnTo>
                  <a:pt x="1282" y="2188"/>
                </a:lnTo>
                <a:lnTo>
                  <a:pt x="1126" y="1857"/>
                </a:lnTo>
                <a:lnTo>
                  <a:pt x="1277" y="1416"/>
                </a:lnTo>
                <a:lnTo>
                  <a:pt x="1420" y="1005"/>
                </a:lnTo>
                <a:lnTo>
                  <a:pt x="1584" y="551"/>
                </a:lnTo>
                <a:lnTo>
                  <a:pt x="1297" y="431"/>
                </a:lnTo>
                <a:lnTo>
                  <a:pt x="1007" y="303"/>
                </a:lnTo>
                <a:lnTo>
                  <a:pt x="639" y="135"/>
                </a:lnTo>
                <a:lnTo>
                  <a:pt x="357" y="0"/>
                </a:lnTo>
                <a:lnTo>
                  <a:pt x="347" y="66"/>
                </a:lnTo>
                <a:lnTo>
                  <a:pt x="306" y="285"/>
                </a:lnTo>
                <a:lnTo>
                  <a:pt x="233" y="411"/>
                </a:lnTo>
                <a:lnTo>
                  <a:pt x="182" y="532"/>
                </a:lnTo>
                <a:lnTo>
                  <a:pt x="122" y="584"/>
                </a:lnTo>
                <a:lnTo>
                  <a:pt x="60" y="622"/>
                </a:lnTo>
                <a:lnTo>
                  <a:pt x="36" y="674"/>
                </a:lnTo>
                <a:lnTo>
                  <a:pt x="27" y="708"/>
                </a:lnTo>
                <a:lnTo>
                  <a:pt x="50" y="760"/>
                </a:lnTo>
                <a:lnTo>
                  <a:pt x="94" y="1069"/>
                </a:lnTo>
                <a:lnTo>
                  <a:pt x="89" y="1105"/>
                </a:lnTo>
                <a:lnTo>
                  <a:pt x="65" y="1135"/>
                </a:lnTo>
                <a:lnTo>
                  <a:pt x="36" y="1206"/>
                </a:lnTo>
                <a:lnTo>
                  <a:pt x="0" y="1457"/>
                </a:lnTo>
                <a:lnTo>
                  <a:pt x="21" y="1520"/>
                </a:lnTo>
                <a:lnTo>
                  <a:pt x="40" y="1607"/>
                </a:lnTo>
                <a:lnTo>
                  <a:pt x="100" y="1767"/>
                </a:lnTo>
                <a:lnTo>
                  <a:pt x="100" y="1823"/>
                </a:lnTo>
                <a:lnTo>
                  <a:pt x="79" y="1877"/>
                </a:lnTo>
                <a:lnTo>
                  <a:pt x="84" y="1907"/>
                </a:lnTo>
                <a:lnTo>
                  <a:pt x="114" y="1965"/>
                </a:lnTo>
                <a:lnTo>
                  <a:pt x="147" y="1985"/>
                </a:lnTo>
                <a:lnTo>
                  <a:pt x="151" y="2009"/>
                </a:lnTo>
                <a:lnTo>
                  <a:pt x="168" y="2024"/>
                </a:lnTo>
                <a:lnTo>
                  <a:pt x="195" y="2015"/>
                </a:lnTo>
                <a:lnTo>
                  <a:pt x="205" y="2004"/>
                </a:lnTo>
                <a:lnTo>
                  <a:pt x="241" y="1914"/>
                </a:lnTo>
                <a:lnTo>
                  <a:pt x="321" y="1953"/>
                </a:lnTo>
                <a:lnTo>
                  <a:pt x="384" y="2014"/>
                </a:lnTo>
                <a:lnTo>
                  <a:pt x="336" y="2024"/>
                </a:lnTo>
                <a:lnTo>
                  <a:pt x="296" y="2017"/>
                </a:lnTo>
                <a:lnTo>
                  <a:pt x="253" y="2043"/>
                </a:lnTo>
                <a:lnTo>
                  <a:pt x="248" y="2085"/>
                </a:lnTo>
                <a:lnTo>
                  <a:pt x="267" y="2223"/>
                </a:lnTo>
                <a:lnTo>
                  <a:pt x="260" y="2259"/>
                </a:lnTo>
                <a:lnTo>
                  <a:pt x="225" y="2196"/>
                </a:lnTo>
                <a:lnTo>
                  <a:pt x="207" y="2139"/>
                </a:lnTo>
                <a:lnTo>
                  <a:pt x="207" y="2099"/>
                </a:lnTo>
                <a:lnTo>
                  <a:pt x="185" y="2083"/>
                </a:lnTo>
                <a:lnTo>
                  <a:pt x="158" y="2128"/>
                </a:lnTo>
                <a:lnTo>
                  <a:pt x="148" y="2174"/>
                </a:lnTo>
                <a:lnTo>
                  <a:pt x="155" y="2261"/>
                </a:lnTo>
                <a:lnTo>
                  <a:pt x="135" y="2394"/>
                </a:lnTo>
                <a:lnTo>
                  <a:pt x="167" y="2476"/>
                </a:lnTo>
                <a:lnTo>
                  <a:pt x="238" y="2524"/>
                </a:lnTo>
                <a:lnTo>
                  <a:pt x="251" y="2600"/>
                </a:lnTo>
                <a:lnTo>
                  <a:pt x="226" y="2676"/>
                </a:lnTo>
                <a:lnTo>
                  <a:pt x="173" y="2697"/>
                </a:lnTo>
                <a:lnTo>
                  <a:pt x="151" y="2783"/>
                </a:lnTo>
                <a:lnTo>
                  <a:pt x="155" y="2816"/>
                </a:lnTo>
                <a:lnTo>
                  <a:pt x="235" y="3024"/>
                </a:lnTo>
                <a:lnTo>
                  <a:pt x="267" y="3178"/>
                </a:lnTo>
                <a:lnTo>
                  <a:pt x="328" y="3315"/>
                </a:lnTo>
                <a:lnTo>
                  <a:pt x="358" y="3350"/>
                </a:lnTo>
                <a:lnTo>
                  <a:pt x="341" y="3426"/>
                </a:lnTo>
                <a:lnTo>
                  <a:pt x="381" y="3474"/>
                </a:lnTo>
                <a:lnTo>
                  <a:pt x="398" y="3532"/>
                </a:lnTo>
                <a:lnTo>
                  <a:pt x="397" y="3550"/>
                </a:lnTo>
                <a:lnTo>
                  <a:pt x="371" y="3591"/>
                </a:lnTo>
                <a:lnTo>
                  <a:pt x="354" y="3651"/>
                </a:lnTo>
                <a:lnTo>
                  <a:pt x="342" y="3752"/>
                </a:lnTo>
                <a:lnTo>
                  <a:pt x="348" y="3783"/>
                </a:lnTo>
                <a:lnTo>
                  <a:pt x="384" y="3816"/>
                </a:lnTo>
                <a:lnTo>
                  <a:pt x="494" y="3877"/>
                </a:lnTo>
                <a:lnTo>
                  <a:pt x="557" y="3947"/>
                </a:lnTo>
                <a:lnTo>
                  <a:pt x="593" y="3938"/>
                </a:lnTo>
                <a:lnTo>
                  <a:pt x="631" y="3960"/>
                </a:lnTo>
                <a:lnTo>
                  <a:pt x="680" y="4017"/>
                </a:lnTo>
                <a:lnTo>
                  <a:pt x="730" y="4059"/>
                </a:lnTo>
                <a:lnTo>
                  <a:pt x="745" y="4111"/>
                </a:lnTo>
                <a:lnTo>
                  <a:pt x="831" y="4186"/>
                </a:lnTo>
                <a:lnTo>
                  <a:pt x="860" y="4220"/>
                </a:lnTo>
                <a:lnTo>
                  <a:pt x="875" y="4255"/>
                </a:lnTo>
                <a:lnTo>
                  <a:pt x="906" y="4220"/>
                </a:lnTo>
                <a:lnTo>
                  <a:pt x="935" y="4229"/>
                </a:lnTo>
                <a:lnTo>
                  <a:pt x="956" y="4252"/>
                </a:lnTo>
                <a:lnTo>
                  <a:pt x="992" y="4318"/>
                </a:lnTo>
                <a:lnTo>
                  <a:pt x="986" y="4392"/>
                </a:lnTo>
                <a:lnTo>
                  <a:pt x="990" y="4408"/>
                </a:lnTo>
                <a:lnTo>
                  <a:pt x="1075" y="4445"/>
                </a:lnTo>
                <a:lnTo>
                  <a:pt x="1134" y="4515"/>
                </a:lnTo>
                <a:lnTo>
                  <a:pt x="1172" y="4574"/>
                </a:lnTo>
                <a:lnTo>
                  <a:pt x="1231" y="4711"/>
                </a:lnTo>
                <a:lnTo>
                  <a:pt x="1272" y="4784"/>
                </a:lnTo>
                <a:lnTo>
                  <a:pt x="1292" y="4861"/>
                </a:lnTo>
                <a:lnTo>
                  <a:pt x="1265" y="5045"/>
                </a:lnTo>
                <a:lnTo>
                  <a:pt x="1265" y="5098"/>
                </a:lnTo>
                <a:lnTo>
                  <a:pt x="2083" y="5257"/>
                </a:lnTo>
                <a:lnTo>
                  <a:pt x="2125" y="5223"/>
                </a:lnTo>
                <a:lnTo>
                  <a:pt x="2178" y="5243"/>
                </a:lnTo>
                <a:lnTo>
                  <a:pt x="2221" y="5189"/>
                </a:lnTo>
                <a:lnTo>
                  <a:pt x="2229" y="5142"/>
                </a:lnTo>
                <a:lnTo>
                  <a:pt x="2159" y="5068"/>
                </a:lnTo>
                <a:lnTo>
                  <a:pt x="2183" y="5013"/>
                </a:lnTo>
                <a:lnTo>
                  <a:pt x="2170" y="4970"/>
                </a:lnTo>
                <a:lnTo>
                  <a:pt x="2181" y="4925"/>
                </a:lnTo>
                <a:lnTo>
                  <a:pt x="2215" y="4926"/>
                </a:lnTo>
                <a:lnTo>
                  <a:pt x="2270" y="4874"/>
                </a:lnTo>
                <a:lnTo>
                  <a:pt x="2284" y="4819"/>
                </a:lnTo>
                <a:lnTo>
                  <a:pt x="2303" y="4806"/>
                </a:lnTo>
                <a:lnTo>
                  <a:pt x="2316" y="4696"/>
                </a:lnTo>
                <a:lnTo>
                  <a:pt x="2355" y="4676"/>
                </a:lnTo>
                <a:lnTo>
                  <a:pt x="2376" y="4643"/>
                </a:lnTo>
                <a:lnTo>
                  <a:pt x="2490" y="4594"/>
                </a:lnTo>
                <a:lnTo>
                  <a:pt x="2470" y="4501"/>
                </a:lnTo>
                <a:lnTo>
                  <a:pt x="2427" y="4453"/>
                </a:lnTo>
                <a:lnTo>
                  <a:pt x="2380" y="4275"/>
                </a:lnTo>
                <a:lnTo>
                  <a:pt x="2390" y="4225"/>
                </a:lnTo>
                <a:lnTo>
                  <a:pt x="2145" y="3801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 rot="21220800">
            <a:off x="1760040" y="2620800"/>
            <a:ext cx="795600" cy="1678320"/>
          </a:xfrm>
          <a:custGeom>
            <a:avLst/>
            <a:gdLst/>
            <a:ahLst/>
            <a:rect l="l" t="t" r="r" b="b"/>
            <a:pathLst>
              <a:path w="2490" h="5257">
                <a:moveTo>
                  <a:pt x="2145" y="3801"/>
                </a:moveTo>
                <a:lnTo>
                  <a:pt x="1951" y="3465"/>
                </a:lnTo>
                <a:lnTo>
                  <a:pt x="1772" y="3143"/>
                </a:lnTo>
                <a:lnTo>
                  <a:pt x="1615" y="2848"/>
                </a:lnTo>
                <a:lnTo>
                  <a:pt x="1453" y="2535"/>
                </a:lnTo>
                <a:lnTo>
                  <a:pt x="1282" y="2188"/>
                </a:lnTo>
                <a:lnTo>
                  <a:pt x="1126" y="1857"/>
                </a:lnTo>
                <a:lnTo>
                  <a:pt x="1277" y="1416"/>
                </a:lnTo>
                <a:lnTo>
                  <a:pt x="1420" y="1005"/>
                </a:lnTo>
                <a:lnTo>
                  <a:pt x="1584" y="551"/>
                </a:lnTo>
                <a:lnTo>
                  <a:pt x="1297" y="431"/>
                </a:lnTo>
                <a:lnTo>
                  <a:pt x="1007" y="303"/>
                </a:lnTo>
                <a:lnTo>
                  <a:pt x="639" y="135"/>
                </a:lnTo>
                <a:lnTo>
                  <a:pt x="357" y="0"/>
                </a:lnTo>
                <a:lnTo>
                  <a:pt x="347" y="66"/>
                </a:lnTo>
                <a:lnTo>
                  <a:pt x="306" y="285"/>
                </a:lnTo>
                <a:lnTo>
                  <a:pt x="233" y="411"/>
                </a:lnTo>
                <a:lnTo>
                  <a:pt x="182" y="532"/>
                </a:lnTo>
                <a:lnTo>
                  <a:pt x="122" y="584"/>
                </a:lnTo>
                <a:lnTo>
                  <a:pt x="60" y="622"/>
                </a:lnTo>
                <a:lnTo>
                  <a:pt x="36" y="674"/>
                </a:lnTo>
                <a:lnTo>
                  <a:pt x="27" y="708"/>
                </a:lnTo>
                <a:lnTo>
                  <a:pt x="50" y="760"/>
                </a:lnTo>
                <a:lnTo>
                  <a:pt x="94" y="1069"/>
                </a:lnTo>
                <a:lnTo>
                  <a:pt x="89" y="1105"/>
                </a:lnTo>
                <a:lnTo>
                  <a:pt x="65" y="1135"/>
                </a:lnTo>
                <a:lnTo>
                  <a:pt x="36" y="1206"/>
                </a:lnTo>
                <a:lnTo>
                  <a:pt x="0" y="1457"/>
                </a:lnTo>
                <a:lnTo>
                  <a:pt x="21" y="1520"/>
                </a:lnTo>
                <a:lnTo>
                  <a:pt x="40" y="1607"/>
                </a:lnTo>
                <a:lnTo>
                  <a:pt x="100" y="1767"/>
                </a:lnTo>
                <a:lnTo>
                  <a:pt x="100" y="1823"/>
                </a:lnTo>
                <a:lnTo>
                  <a:pt x="79" y="1877"/>
                </a:lnTo>
                <a:lnTo>
                  <a:pt x="84" y="1907"/>
                </a:lnTo>
                <a:lnTo>
                  <a:pt x="114" y="1965"/>
                </a:lnTo>
                <a:lnTo>
                  <a:pt x="147" y="1985"/>
                </a:lnTo>
                <a:lnTo>
                  <a:pt x="151" y="2009"/>
                </a:lnTo>
                <a:lnTo>
                  <a:pt x="168" y="2024"/>
                </a:lnTo>
                <a:lnTo>
                  <a:pt x="195" y="2015"/>
                </a:lnTo>
                <a:lnTo>
                  <a:pt x="205" y="2004"/>
                </a:lnTo>
                <a:lnTo>
                  <a:pt x="241" y="1914"/>
                </a:lnTo>
                <a:lnTo>
                  <a:pt x="321" y="1953"/>
                </a:lnTo>
                <a:lnTo>
                  <a:pt x="384" y="2014"/>
                </a:lnTo>
                <a:lnTo>
                  <a:pt x="336" y="2024"/>
                </a:lnTo>
                <a:lnTo>
                  <a:pt x="296" y="2017"/>
                </a:lnTo>
                <a:lnTo>
                  <a:pt x="253" y="2043"/>
                </a:lnTo>
                <a:lnTo>
                  <a:pt x="248" y="2085"/>
                </a:lnTo>
                <a:lnTo>
                  <a:pt x="267" y="2223"/>
                </a:lnTo>
                <a:lnTo>
                  <a:pt x="260" y="2259"/>
                </a:lnTo>
                <a:lnTo>
                  <a:pt x="225" y="2196"/>
                </a:lnTo>
                <a:lnTo>
                  <a:pt x="207" y="2139"/>
                </a:lnTo>
                <a:lnTo>
                  <a:pt x="207" y="2099"/>
                </a:lnTo>
                <a:lnTo>
                  <a:pt x="185" y="2083"/>
                </a:lnTo>
                <a:lnTo>
                  <a:pt x="158" y="2128"/>
                </a:lnTo>
                <a:lnTo>
                  <a:pt x="148" y="2174"/>
                </a:lnTo>
                <a:lnTo>
                  <a:pt x="155" y="2261"/>
                </a:lnTo>
                <a:lnTo>
                  <a:pt x="135" y="2394"/>
                </a:lnTo>
                <a:lnTo>
                  <a:pt x="167" y="2476"/>
                </a:lnTo>
                <a:lnTo>
                  <a:pt x="238" y="2524"/>
                </a:lnTo>
                <a:lnTo>
                  <a:pt x="251" y="2600"/>
                </a:lnTo>
                <a:lnTo>
                  <a:pt x="226" y="2676"/>
                </a:lnTo>
                <a:lnTo>
                  <a:pt x="173" y="2697"/>
                </a:lnTo>
                <a:lnTo>
                  <a:pt x="151" y="2783"/>
                </a:lnTo>
                <a:lnTo>
                  <a:pt x="155" y="2816"/>
                </a:lnTo>
                <a:lnTo>
                  <a:pt x="235" y="3024"/>
                </a:lnTo>
                <a:lnTo>
                  <a:pt x="267" y="3178"/>
                </a:lnTo>
                <a:lnTo>
                  <a:pt x="328" y="3315"/>
                </a:lnTo>
                <a:lnTo>
                  <a:pt x="358" y="3350"/>
                </a:lnTo>
                <a:lnTo>
                  <a:pt x="341" y="3426"/>
                </a:lnTo>
                <a:lnTo>
                  <a:pt x="381" y="3474"/>
                </a:lnTo>
                <a:lnTo>
                  <a:pt x="398" y="3532"/>
                </a:lnTo>
                <a:lnTo>
                  <a:pt x="397" y="3550"/>
                </a:lnTo>
                <a:lnTo>
                  <a:pt x="371" y="3591"/>
                </a:lnTo>
                <a:lnTo>
                  <a:pt x="354" y="3651"/>
                </a:lnTo>
                <a:lnTo>
                  <a:pt x="342" y="3752"/>
                </a:lnTo>
                <a:lnTo>
                  <a:pt x="348" y="3783"/>
                </a:lnTo>
                <a:lnTo>
                  <a:pt x="384" y="3816"/>
                </a:lnTo>
                <a:lnTo>
                  <a:pt x="494" y="3877"/>
                </a:lnTo>
                <a:lnTo>
                  <a:pt x="557" y="3947"/>
                </a:lnTo>
                <a:lnTo>
                  <a:pt x="593" y="3938"/>
                </a:lnTo>
                <a:lnTo>
                  <a:pt x="631" y="3960"/>
                </a:lnTo>
                <a:lnTo>
                  <a:pt x="680" y="4017"/>
                </a:lnTo>
                <a:lnTo>
                  <a:pt x="730" y="4059"/>
                </a:lnTo>
                <a:lnTo>
                  <a:pt x="745" y="4111"/>
                </a:lnTo>
                <a:lnTo>
                  <a:pt x="831" y="4186"/>
                </a:lnTo>
                <a:lnTo>
                  <a:pt x="860" y="4220"/>
                </a:lnTo>
                <a:lnTo>
                  <a:pt x="875" y="4255"/>
                </a:lnTo>
                <a:lnTo>
                  <a:pt x="906" y="4220"/>
                </a:lnTo>
                <a:lnTo>
                  <a:pt x="935" y="4229"/>
                </a:lnTo>
                <a:lnTo>
                  <a:pt x="956" y="4252"/>
                </a:lnTo>
                <a:lnTo>
                  <a:pt x="992" y="4318"/>
                </a:lnTo>
                <a:lnTo>
                  <a:pt x="986" y="4392"/>
                </a:lnTo>
                <a:lnTo>
                  <a:pt x="990" y="4408"/>
                </a:lnTo>
                <a:lnTo>
                  <a:pt x="1075" y="4445"/>
                </a:lnTo>
                <a:lnTo>
                  <a:pt x="1134" y="4515"/>
                </a:lnTo>
                <a:lnTo>
                  <a:pt x="1172" y="4574"/>
                </a:lnTo>
                <a:lnTo>
                  <a:pt x="1231" y="4711"/>
                </a:lnTo>
                <a:lnTo>
                  <a:pt x="1272" y="4784"/>
                </a:lnTo>
                <a:lnTo>
                  <a:pt x="1292" y="4861"/>
                </a:lnTo>
                <a:lnTo>
                  <a:pt x="1265" y="5045"/>
                </a:lnTo>
                <a:lnTo>
                  <a:pt x="1265" y="5098"/>
                </a:lnTo>
                <a:lnTo>
                  <a:pt x="2083" y="5257"/>
                </a:lnTo>
                <a:lnTo>
                  <a:pt x="2125" y="5223"/>
                </a:lnTo>
                <a:lnTo>
                  <a:pt x="2178" y="5243"/>
                </a:lnTo>
                <a:lnTo>
                  <a:pt x="2221" y="5189"/>
                </a:lnTo>
                <a:lnTo>
                  <a:pt x="2229" y="5142"/>
                </a:lnTo>
                <a:lnTo>
                  <a:pt x="2159" y="5068"/>
                </a:lnTo>
                <a:lnTo>
                  <a:pt x="2183" y="5013"/>
                </a:lnTo>
                <a:lnTo>
                  <a:pt x="2170" y="4970"/>
                </a:lnTo>
                <a:lnTo>
                  <a:pt x="2181" y="4925"/>
                </a:lnTo>
                <a:lnTo>
                  <a:pt x="2215" y="4926"/>
                </a:lnTo>
                <a:lnTo>
                  <a:pt x="2270" y="4874"/>
                </a:lnTo>
                <a:lnTo>
                  <a:pt x="2284" y="4819"/>
                </a:lnTo>
                <a:lnTo>
                  <a:pt x="2303" y="4806"/>
                </a:lnTo>
                <a:lnTo>
                  <a:pt x="2316" y="4696"/>
                </a:lnTo>
                <a:lnTo>
                  <a:pt x="2355" y="4676"/>
                </a:lnTo>
                <a:lnTo>
                  <a:pt x="2376" y="4643"/>
                </a:lnTo>
                <a:lnTo>
                  <a:pt x="2490" y="4594"/>
                </a:lnTo>
                <a:lnTo>
                  <a:pt x="2470" y="4501"/>
                </a:lnTo>
                <a:lnTo>
                  <a:pt x="2427" y="4453"/>
                </a:lnTo>
                <a:lnTo>
                  <a:pt x="2380" y="4275"/>
                </a:lnTo>
                <a:lnTo>
                  <a:pt x="2390" y="4225"/>
                </a:lnTo>
                <a:lnTo>
                  <a:pt x="2145" y="3801"/>
                </a:lnTo>
                <a:lnTo>
                  <a:pt x="2145" y="3801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 rot="21220800">
            <a:off x="2449440" y="1878120"/>
            <a:ext cx="679680" cy="1137960"/>
          </a:xfrm>
          <a:custGeom>
            <a:avLst/>
            <a:gdLst/>
            <a:ahLst/>
            <a:rect l="l" t="t" r="r" b="b"/>
            <a:pathLst>
              <a:path w="2129" h="3565">
                <a:moveTo>
                  <a:pt x="195" y="3058"/>
                </a:moveTo>
                <a:lnTo>
                  <a:pt x="477" y="3155"/>
                </a:lnTo>
                <a:lnTo>
                  <a:pt x="778" y="3252"/>
                </a:lnTo>
                <a:lnTo>
                  <a:pt x="918" y="3295"/>
                </a:lnTo>
                <a:lnTo>
                  <a:pt x="1115" y="3356"/>
                </a:lnTo>
                <a:lnTo>
                  <a:pt x="1400" y="3440"/>
                </a:lnTo>
                <a:lnTo>
                  <a:pt x="1704" y="3525"/>
                </a:lnTo>
                <a:lnTo>
                  <a:pt x="1852" y="3565"/>
                </a:lnTo>
                <a:lnTo>
                  <a:pt x="1996" y="2999"/>
                </a:lnTo>
                <a:lnTo>
                  <a:pt x="2129" y="2485"/>
                </a:lnTo>
                <a:lnTo>
                  <a:pt x="2094" y="2432"/>
                </a:lnTo>
                <a:lnTo>
                  <a:pt x="2081" y="2360"/>
                </a:lnTo>
                <a:lnTo>
                  <a:pt x="2066" y="2344"/>
                </a:lnTo>
                <a:lnTo>
                  <a:pt x="2029" y="2356"/>
                </a:lnTo>
                <a:lnTo>
                  <a:pt x="2029" y="2376"/>
                </a:lnTo>
                <a:lnTo>
                  <a:pt x="2005" y="2397"/>
                </a:lnTo>
                <a:lnTo>
                  <a:pt x="2011" y="2427"/>
                </a:lnTo>
                <a:lnTo>
                  <a:pt x="1952" y="2401"/>
                </a:lnTo>
                <a:lnTo>
                  <a:pt x="1908" y="2407"/>
                </a:lnTo>
                <a:lnTo>
                  <a:pt x="1891" y="2384"/>
                </a:lnTo>
                <a:lnTo>
                  <a:pt x="1825" y="2379"/>
                </a:lnTo>
                <a:lnTo>
                  <a:pt x="1782" y="2349"/>
                </a:lnTo>
                <a:lnTo>
                  <a:pt x="1751" y="2358"/>
                </a:lnTo>
                <a:lnTo>
                  <a:pt x="1726" y="2386"/>
                </a:lnTo>
                <a:lnTo>
                  <a:pt x="1644" y="2338"/>
                </a:lnTo>
                <a:lnTo>
                  <a:pt x="1619" y="2340"/>
                </a:lnTo>
                <a:lnTo>
                  <a:pt x="1590" y="2358"/>
                </a:lnTo>
                <a:lnTo>
                  <a:pt x="1590" y="2380"/>
                </a:lnTo>
                <a:lnTo>
                  <a:pt x="1581" y="2384"/>
                </a:lnTo>
                <a:lnTo>
                  <a:pt x="1543" y="2330"/>
                </a:lnTo>
                <a:lnTo>
                  <a:pt x="1553" y="2298"/>
                </a:lnTo>
                <a:lnTo>
                  <a:pt x="1538" y="2261"/>
                </a:lnTo>
                <a:lnTo>
                  <a:pt x="1553" y="2241"/>
                </a:lnTo>
                <a:lnTo>
                  <a:pt x="1540" y="2179"/>
                </a:lnTo>
                <a:lnTo>
                  <a:pt x="1514" y="2153"/>
                </a:lnTo>
                <a:lnTo>
                  <a:pt x="1485" y="2156"/>
                </a:lnTo>
                <a:lnTo>
                  <a:pt x="1463" y="2115"/>
                </a:lnTo>
                <a:lnTo>
                  <a:pt x="1458" y="2080"/>
                </a:lnTo>
                <a:lnTo>
                  <a:pt x="1475" y="2070"/>
                </a:lnTo>
                <a:lnTo>
                  <a:pt x="1483" y="2047"/>
                </a:lnTo>
                <a:lnTo>
                  <a:pt x="1478" y="1998"/>
                </a:lnTo>
                <a:lnTo>
                  <a:pt x="1460" y="1990"/>
                </a:lnTo>
                <a:lnTo>
                  <a:pt x="1459" y="1950"/>
                </a:lnTo>
                <a:lnTo>
                  <a:pt x="1438" y="1896"/>
                </a:lnTo>
                <a:lnTo>
                  <a:pt x="1448" y="1864"/>
                </a:lnTo>
                <a:lnTo>
                  <a:pt x="1440" y="1838"/>
                </a:lnTo>
                <a:lnTo>
                  <a:pt x="1453" y="1808"/>
                </a:lnTo>
                <a:lnTo>
                  <a:pt x="1439" y="1793"/>
                </a:lnTo>
                <a:lnTo>
                  <a:pt x="1452" y="1762"/>
                </a:lnTo>
                <a:lnTo>
                  <a:pt x="1409" y="1702"/>
                </a:lnTo>
                <a:lnTo>
                  <a:pt x="1400" y="1722"/>
                </a:lnTo>
                <a:lnTo>
                  <a:pt x="1359" y="1746"/>
                </a:lnTo>
                <a:lnTo>
                  <a:pt x="1321" y="1748"/>
                </a:lnTo>
                <a:lnTo>
                  <a:pt x="1287" y="1768"/>
                </a:lnTo>
                <a:lnTo>
                  <a:pt x="1257" y="1718"/>
                </a:lnTo>
                <a:lnTo>
                  <a:pt x="1230" y="1706"/>
                </a:lnTo>
                <a:lnTo>
                  <a:pt x="1266" y="1650"/>
                </a:lnTo>
                <a:lnTo>
                  <a:pt x="1256" y="1615"/>
                </a:lnTo>
                <a:lnTo>
                  <a:pt x="1321" y="1583"/>
                </a:lnTo>
                <a:lnTo>
                  <a:pt x="1317" y="1563"/>
                </a:lnTo>
                <a:lnTo>
                  <a:pt x="1328" y="1538"/>
                </a:lnTo>
                <a:lnTo>
                  <a:pt x="1309" y="1526"/>
                </a:lnTo>
                <a:lnTo>
                  <a:pt x="1332" y="1482"/>
                </a:lnTo>
                <a:lnTo>
                  <a:pt x="1323" y="1456"/>
                </a:lnTo>
                <a:lnTo>
                  <a:pt x="1347" y="1450"/>
                </a:lnTo>
                <a:lnTo>
                  <a:pt x="1352" y="1414"/>
                </a:lnTo>
                <a:lnTo>
                  <a:pt x="1400" y="1344"/>
                </a:lnTo>
                <a:lnTo>
                  <a:pt x="1399" y="1317"/>
                </a:lnTo>
                <a:lnTo>
                  <a:pt x="1422" y="1311"/>
                </a:lnTo>
                <a:lnTo>
                  <a:pt x="1443" y="1255"/>
                </a:lnTo>
                <a:lnTo>
                  <a:pt x="1368" y="1242"/>
                </a:lnTo>
                <a:lnTo>
                  <a:pt x="1356" y="1222"/>
                </a:lnTo>
                <a:lnTo>
                  <a:pt x="1367" y="1205"/>
                </a:lnTo>
                <a:lnTo>
                  <a:pt x="1357" y="1186"/>
                </a:lnTo>
                <a:lnTo>
                  <a:pt x="1324" y="1193"/>
                </a:lnTo>
                <a:lnTo>
                  <a:pt x="1333" y="1166"/>
                </a:lnTo>
                <a:lnTo>
                  <a:pt x="1303" y="1124"/>
                </a:lnTo>
                <a:lnTo>
                  <a:pt x="1311" y="1088"/>
                </a:lnTo>
                <a:lnTo>
                  <a:pt x="1283" y="1048"/>
                </a:lnTo>
                <a:lnTo>
                  <a:pt x="1244" y="907"/>
                </a:lnTo>
                <a:lnTo>
                  <a:pt x="1202" y="870"/>
                </a:lnTo>
                <a:lnTo>
                  <a:pt x="1191" y="825"/>
                </a:lnTo>
                <a:lnTo>
                  <a:pt x="1157" y="789"/>
                </a:lnTo>
                <a:lnTo>
                  <a:pt x="1190" y="777"/>
                </a:lnTo>
                <a:lnTo>
                  <a:pt x="1172" y="737"/>
                </a:lnTo>
                <a:lnTo>
                  <a:pt x="1197" y="719"/>
                </a:lnTo>
                <a:lnTo>
                  <a:pt x="1198" y="672"/>
                </a:lnTo>
                <a:lnTo>
                  <a:pt x="1151" y="517"/>
                </a:lnTo>
                <a:lnTo>
                  <a:pt x="1296" y="100"/>
                </a:lnTo>
                <a:lnTo>
                  <a:pt x="1036" y="0"/>
                </a:lnTo>
                <a:lnTo>
                  <a:pt x="838" y="543"/>
                </a:lnTo>
                <a:lnTo>
                  <a:pt x="648" y="1075"/>
                </a:lnTo>
                <a:lnTo>
                  <a:pt x="630" y="1105"/>
                </a:lnTo>
                <a:lnTo>
                  <a:pt x="637" y="1205"/>
                </a:lnTo>
                <a:lnTo>
                  <a:pt x="609" y="1231"/>
                </a:lnTo>
                <a:lnTo>
                  <a:pt x="619" y="1279"/>
                </a:lnTo>
                <a:lnTo>
                  <a:pt x="630" y="1366"/>
                </a:lnTo>
                <a:lnTo>
                  <a:pt x="682" y="1419"/>
                </a:lnTo>
                <a:lnTo>
                  <a:pt x="685" y="1495"/>
                </a:lnTo>
                <a:lnTo>
                  <a:pt x="592" y="1582"/>
                </a:lnTo>
                <a:lnTo>
                  <a:pt x="547" y="1655"/>
                </a:lnTo>
                <a:lnTo>
                  <a:pt x="488" y="1703"/>
                </a:lnTo>
                <a:lnTo>
                  <a:pt x="474" y="1747"/>
                </a:lnTo>
                <a:lnTo>
                  <a:pt x="443" y="1781"/>
                </a:lnTo>
                <a:lnTo>
                  <a:pt x="392" y="1803"/>
                </a:lnTo>
                <a:lnTo>
                  <a:pt x="300" y="1896"/>
                </a:lnTo>
                <a:lnTo>
                  <a:pt x="279" y="1980"/>
                </a:lnTo>
                <a:lnTo>
                  <a:pt x="336" y="2013"/>
                </a:lnTo>
                <a:lnTo>
                  <a:pt x="348" y="2063"/>
                </a:lnTo>
                <a:lnTo>
                  <a:pt x="313" y="2089"/>
                </a:lnTo>
                <a:lnTo>
                  <a:pt x="313" y="2127"/>
                </a:lnTo>
                <a:lnTo>
                  <a:pt x="261" y="2198"/>
                </a:lnTo>
                <a:lnTo>
                  <a:pt x="0" y="2989"/>
                </a:lnTo>
                <a:lnTo>
                  <a:pt x="195" y="3058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 rot="21220800">
            <a:off x="2449440" y="1878120"/>
            <a:ext cx="679680" cy="1137960"/>
          </a:xfrm>
          <a:custGeom>
            <a:avLst/>
            <a:gdLst/>
            <a:ahLst/>
            <a:rect l="l" t="t" r="r" b="b"/>
            <a:pathLst>
              <a:path w="2129" h="3565">
                <a:moveTo>
                  <a:pt x="195" y="3058"/>
                </a:moveTo>
                <a:lnTo>
                  <a:pt x="477" y="3155"/>
                </a:lnTo>
                <a:lnTo>
                  <a:pt x="778" y="3252"/>
                </a:lnTo>
                <a:lnTo>
                  <a:pt x="918" y="3295"/>
                </a:lnTo>
                <a:lnTo>
                  <a:pt x="1115" y="3356"/>
                </a:lnTo>
                <a:lnTo>
                  <a:pt x="1400" y="3440"/>
                </a:lnTo>
                <a:lnTo>
                  <a:pt x="1704" y="3525"/>
                </a:lnTo>
                <a:lnTo>
                  <a:pt x="1852" y="3565"/>
                </a:lnTo>
                <a:lnTo>
                  <a:pt x="1996" y="2999"/>
                </a:lnTo>
                <a:lnTo>
                  <a:pt x="2129" y="2485"/>
                </a:lnTo>
                <a:lnTo>
                  <a:pt x="2094" y="2432"/>
                </a:lnTo>
                <a:lnTo>
                  <a:pt x="2081" y="2360"/>
                </a:lnTo>
                <a:lnTo>
                  <a:pt x="2066" y="2344"/>
                </a:lnTo>
                <a:lnTo>
                  <a:pt x="2029" y="2356"/>
                </a:lnTo>
                <a:lnTo>
                  <a:pt x="2029" y="2376"/>
                </a:lnTo>
                <a:lnTo>
                  <a:pt x="2005" y="2397"/>
                </a:lnTo>
                <a:lnTo>
                  <a:pt x="2011" y="2427"/>
                </a:lnTo>
                <a:lnTo>
                  <a:pt x="1952" y="2401"/>
                </a:lnTo>
                <a:lnTo>
                  <a:pt x="1908" y="2407"/>
                </a:lnTo>
                <a:lnTo>
                  <a:pt x="1891" y="2384"/>
                </a:lnTo>
                <a:lnTo>
                  <a:pt x="1825" y="2379"/>
                </a:lnTo>
                <a:lnTo>
                  <a:pt x="1782" y="2349"/>
                </a:lnTo>
                <a:lnTo>
                  <a:pt x="1751" y="2358"/>
                </a:lnTo>
                <a:lnTo>
                  <a:pt x="1726" y="2386"/>
                </a:lnTo>
                <a:lnTo>
                  <a:pt x="1644" y="2338"/>
                </a:lnTo>
                <a:lnTo>
                  <a:pt x="1619" y="2340"/>
                </a:lnTo>
                <a:lnTo>
                  <a:pt x="1590" y="2358"/>
                </a:lnTo>
                <a:lnTo>
                  <a:pt x="1590" y="2380"/>
                </a:lnTo>
                <a:lnTo>
                  <a:pt x="1581" y="2384"/>
                </a:lnTo>
                <a:lnTo>
                  <a:pt x="1543" y="2330"/>
                </a:lnTo>
                <a:lnTo>
                  <a:pt x="1553" y="2298"/>
                </a:lnTo>
                <a:lnTo>
                  <a:pt x="1538" y="2261"/>
                </a:lnTo>
                <a:lnTo>
                  <a:pt x="1553" y="2241"/>
                </a:lnTo>
                <a:lnTo>
                  <a:pt x="1540" y="2179"/>
                </a:lnTo>
                <a:lnTo>
                  <a:pt x="1514" y="2153"/>
                </a:lnTo>
                <a:lnTo>
                  <a:pt x="1485" y="2156"/>
                </a:lnTo>
                <a:lnTo>
                  <a:pt x="1463" y="2115"/>
                </a:lnTo>
                <a:lnTo>
                  <a:pt x="1458" y="2080"/>
                </a:lnTo>
                <a:lnTo>
                  <a:pt x="1475" y="2070"/>
                </a:lnTo>
                <a:lnTo>
                  <a:pt x="1483" y="2047"/>
                </a:lnTo>
                <a:lnTo>
                  <a:pt x="1478" y="1998"/>
                </a:lnTo>
                <a:lnTo>
                  <a:pt x="1460" y="1990"/>
                </a:lnTo>
                <a:lnTo>
                  <a:pt x="1459" y="1950"/>
                </a:lnTo>
                <a:lnTo>
                  <a:pt x="1438" y="1896"/>
                </a:lnTo>
                <a:lnTo>
                  <a:pt x="1448" y="1864"/>
                </a:lnTo>
                <a:lnTo>
                  <a:pt x="1440" y="1838"/>
                </a:lnTo>
                <a:lnTo>
                  <a:pt x="1453" y="1808"/>
                </a:lnTo>
                <a:lnTo>
                  <a:pt x="1439" y="1793"/>
                </a:lnTo>
                <a:lnTo>
                  <a:pt x="1452" y="1762"/>
                </a:lnTo>
                <a:lnTo>
                  <a:pt x="1409" y="1702"/>
                </a:lnTo>
                <a:lnTo>
                  <a:pt x="1400" y="1722"/>
                </a:lnTo>
                <a:lnTo>
                  <a:pt x="1359" y="1746"/>
                </a:lnTo>
                <a:lnTo>
                  <a:pt x="1321" y="1748"/>
                </a:lnTo>
                <a:lnTo>
                  <a:pt x="1287" y="1768"/>
                </a:lnTo>
                <a:lnTo>
                  <a:pt x="1257" y="1718"/>
                </a:lnTo>
                <a:lnTo>
                  <a:pt x="1230" y="1706"/>
                </a:lnTo>
                <a:lnTo>
                  <a:pt x="1266" y="1650"/>
                </a:lnTo>
                <a:lnTo>
                  <a:pt x="1256" y="1615"/>
                </a:lnTo>
                <a:lnTo>
                  <a:pt x="1321" y="1583"/>
                </a:lnTo>
                <a:lnTo>
                  <a:pt x="1317" y="1563"/>
                </a:lnTo>
                <a:lnTo>
                  <a:pt x="1328" y="1538"/>
                </a:lnTo>
                <a:lnTo>
                  <a:pt x="1309" y="1526"/>
                </a:lnTo>
                <a:lnTo>
                  <a:pt x="1332" y="1482"/>
                </a:lnTo>
                <a:lnTo>
                  <a:pt x="1323" y="1456"/>
                </a:lnTo>
                <a:lnTo>
                  <a:pt x="1347" y="1450"/>
                </a:lnTo>
                <a:lnTo>
                  <a:pt x="1352" y="1414"/>
                </a:lnTo>
                <a:lnTo>
                  <a:pt x="1400" y="1344"/>
                </a:lnTo>
                <a:lnTo>
                  <a:pt x="1399" y="1317"/>
                </a:lnTo>
                <a:lnTo>
                  <a:pt x="1422" y="1311"/>
                </a:lnTo>
                <a:lnTo>
                  <a:pt x="1443" y="1255"/>
                </a:lnTo>
                <a:lnTo>
                  <a:pt x="1368" y="1242"/>
                </a:lnTo>
                <a:lnTo>
                  <a:pt x="1356" y="1222"/>
                </a:lnTo>
                <a:lnTo>
                  <a:pt x="1367" y="1205"/>
                </a:lnTo>
                <a:lnTo>
                  <a:pt x="1357" y="1186"/>
                </a:lnTo>
                <a:lnTo>
                  <a:pt x="1324" y="1193"/>
                </a:lnTo>
                <a:lnTo>
                  <a:pt x="1333" y="1166"/>
                </a:lnTo>
                <a:lnTo>
                  <a:pt x="1303" y="1124"/>
                </a:lnTo>
                <a:lnTo>
                  <a:pt x="1311" y="1088"/>
                </a:lnTo>
                <a:lnTo>
                  <a:pt x="1283" y="1048"/>
                </a:lnTo>
                <a:lnTo>
                  <a:pt x="1244" y="907"/>
                </a:lnTo>
                <a:lnTo>
                  <a:pt x="1202" y="870"/>
                </a:lnTo>
                <a:lnTo>
                  <a:pt x="1191" y="825"/>
                </a:lnTo>
                <a:lnTo>
                  <a:pt x="1157" y="789"/>
                </a:lnTo>
                <a:lnTo>
                  <a:pt x="1190" y="777"/>
                </a:lnTo>
                <a:lnTo>
                  <a:pt x="1172" y="737"/>
                </a:lnTo>
                <a:lnTo>
                  <a:pt x="1197" y="719"/>
                </a:lnTo>
                <a:lnTo>
                  <a:pt x="1198" y="672"/>
                </a:lnTo>
                <a:lnTo>
                  <a:pt x="1151" y="517"/>
                </a:lnTo>
                <a:lnTo>
                  <a:pt x="1296" y="100"/>
                </a:lnTo>
                <a:lnTo>
                  <a:pt x="1036" y="0"/>
                </a:lnTo>
                <a:lnTo>
                  <a:pt x="838" y="543"/>
                </a:lnTo>
                <a:lnTo>
                  <a:pt x="648" y="1075"/>
                </a:lnTo>
                <a:lnTo>
                  <a:pt x="630" y="1105"/>
                </a:lnTo>
                <a:lnTo>
                  <a:pt x="637" y="1205"/>
                </a:lnTo>
                <a:lnTo>
                  <a:pt x="609" y="1231"/>
                </a:lnTo>
                <a:lnTo>
                  <a:pt x="619" y="1279"/>
                </a:lnTo>
                <a:lnTo>
                  <a:pt x="630" y="1366"/>
                </a:lnTo>
                <a:lnTo>
                  <a:pt x="682" y="1419"/>
                </a:lnTo>
                <a:lnTo>
                  <a:pt x="685" y="1495"/>
                </a:lnTo>
                <a:lnTo>
                  <a:pt x="592" y="1582"/>
                </a:lnTo>
                <a:lnTo>
                  <a:pt x="547" y="1655"/>
                </a:lnTo>
                <a:lnTo>
                  <a:pt x="488" y="1703"/>
                </a:lnTo>
                <a:lnTo>
                  <a:pt x="474" y="1747"/>
                </a:lnTo>
                <a:lnTo>
                  <a:pt x="443" y="1781"/>
                </a:lnTo>
                <a:lnTo>
                  <a:pt x="392" y="1803"/>
                </a:lnTo>
                <a:lnTo>
                  <a:pt x="300" y="1896"/>
                </a:lnTo>
                <a:lnTo>
                  <a:pt x="279" y="1980"/>
                </a:lnTo>
                <a:lnTo>
                  <a:pt x="336" y="2013"/>
                </a:lnTo>
                <a:lnTo>
                  <a:pt x="348" y="2063"/>
                </a:lnTo>
                <a:lnTo>
                  <a:pt x="313" y="2089"/>
                </a:lnTo>
                <a:lnTo>
                  <a:pt x="313" y="2127"/>
                </a:lnTo>
                <a:lnTo>
                  <a:pt x="261" y="2198"/>
                </a:lnTo>
                <a:lnTo>
                  <a:pt x="0" y="2989"/>
                </a:lnTo>
                <a:lnTo>
                  <a:pt x="195" y="3058"/>
                </a:lnTo>
                <a:lnTo>
                  <a:pt x="195" y="3058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 rot="21220800">
            <a:off x="1765440" y="2054160"/>
            <a:ext cx="900000" cy="841320"/>
          </a:xfrm>
          <a:custGeom>
            <a:avLst/>
            <a:gdLst/>
            <a:ahLst/>
            <a:rect l="l" t="t" r="r" b="b"/>
            <a:pathLst>
              <a:path w="2820" h="2632">
                <a:moveTo>
                  <a:pt x="1227" y="2283"/>
                </a:moveTo>
                <a:lnTo>
                  <a:pt x="940" y="2163"/>
                </a:lnTo>
                <a:lnTo>
                  <a:pt x="650" y="2035"/>
                </a:lnTo>
                <a:lnTo>
                  <a:pt x="282" y="1867"/>
                </a:lnTo>
                <a:lnTo>
                  <a:pt x="0" y="1732"/>
                </a:lnTo>
                <a:lnTo>
                  <a:pt x="5" y="1703"/>
                </a:lnTo>
                <a:lnTo>
                  <a:pt x="12" y="1566"/>
                </a:lnTo>
                <a:lnTo>
                  <a:pt x="65" y="1412"/>
                </a:lnTo>
                <a:lnTo>
                  <a:pt x="87" y="1317"/>
                </a:lnTo>
                <a:lnTo>
                  <a:pt x="180" y="1178"/>
                </a:lnTo>
                <a:lnTo>
                  <a:pt x="232" y="1134"/>
                </a:lnTo>
                <a:lnTo>
                  <a:pt x="276" y="1126"/>
                </a:lnTo>
                <a:lnTo>
                  <a:pt x="288" y="1080"/>
                </a:lnTo>
                <a:lnTo>
                  <a:pt x="279" y="1075"/>
                </a:lnTo>
                <a:lnTo>
                  <a:pt x="282" y="1068"/>
                </a:lnTo>
                <a:lnTo>
                  <a:pt x="307" y="1023"/>
                </a:lnTo>
                <a:lnTo>
                  <a:pt x="397" y="897"/>
                </a:lnTo>
                <a:lnTo>
                  <a:pt x="430" y="826"/>
                </a:lnTo>
                <a:lnTo>
                  <a:pt x="468" y="778"/>
                </a:lnTo>
                <a:lnTo>
                  <a:pt x="569" y="536"/>
                </a:lnTo>
                <a:lnTo>
                  <a:pt x="619" y="475"/>
                </a:lnTo>
                <a:lnTo>
                  <a:pt x="703" y="301"/>
                </a:lnTo>
                <a:lnTo>
                  <a:pt x="741" y="264"/>
                </a:lnTo>
                <a:lnTo>
                  <a:pt x="762" y="200"/>
                </a:lnTo>
                <a:lnTo>
                  <a:pt x="787" y="172"/>
                </a:lnTo>
                <a:lnTo>
                  <a:pt x="779" y="149"/>
                </a:lnTo>
                <a:lnTo>
                  <a:pt x="790" y="110"/>
                </a:lnTo>
                <a:lnTo>
                  <a:pt x="835" y="29"/>
                </a:lnTo>
                <a:lnTo>
                  <a:pt x="852" y="5"/>
                </a:lnTo>
                <a:lnTo>
                  <a:pt x="875" y="0"/>
                </a:lnTo>
                <a:lnTo>
                  <a:pt x="976" y="40"/>
                </a:lnTo>
                <a:lnTo>
                  <a:pt x="1023" y="89"/>
                </a:lnTo>
                <a:lnTo>
                  <a:pt x="1036" y="75"/>
                </a:lnTo>
                <a:lnTo>
                  <a:pt x="1092" y="169"/>
                </a:lnTo>
                <a:lnTo>
                  <a:pt x="1093" y="219"/>
                </a:lnTo>
                <a:lnTo>
                  <a:pt x="1056" y="361"/>
                </a:lnTo>
                <a:lnTo>
                  <a:pt x="1167" y="461"/>
                </a:lnTo>
                <a:lnTo>
                  <a:pt x="1260" y="472"/>
                </a:lnTo>
                <a:lnTo>
                  <a:pt x="1327" y="458"/>
                </a:lnTo>
                <a:lnTo>
                  <a:pt x="1464" y="525"/>
                </a:lnTo>
                <a:lnTo>
                  <a:pt x="1490" y="587"/>
                </a:lnTo>
                <a:lnTo>
                  <a:pt x="1662" y="595"/>
                </a:lnTo>
                <a:lnTo>
                  <a:pt x="1697" y="633"/>
                </a:lnTo>
                <a:lnTo>
                  <a:pt x="1771" y="652"/>
                </a:lnTo>
                <a:lnTo>
                  <a:pt x="1863" y="644"/>
                </a:lnTo>
                <a:lnTo>
                  <a:pt x="1948" y="666"/>
                </a:lnTo>
                <a:lnTo>
                  <a:pt x="1983" y="648"/>
                </a:lnTo>
                <a:lnTo>
                  <a:pt x="2123" y="697"/>
                </a:lnTo>
                <a:lnTo>
                  <a:pt x="2158" y="687"/>
                </a:lnTo>
                <a:lnTo>
                  <a:pt x="2754" y="922"/>
                </a:lnTo>
                <a:lnTo>
                  <a:pt x="2765" y="1009"/>
                </a:lnTo>
                <a:lnTo>
                  <a:pt x="2817" y="1062"/>
                </a:lnTo>
                <a:lnTo>
                  <a:pt x="2820" y="1138"/>
                </a:lnTo>
                <a:lnTo>
                  <a:pt x="2727" y="1225"/>
                </a:lnTo>
                <a:lnTo>
                  <a:pt x="2682" y="1298"/>
                </a:lnTo>
                <a:lnTo>
                  <a:pt x="2623" y="1346"/>
                </a:lnTo>
                <a:lnTo>
                  <a:pt x="2609" y="1390"/>
                </a:lnTo>
                <a:lnTo>
                  <a:pt x="2578" y="1424"/>
                </a:lnTo>
                <a:lnTo>
                  <a:pt x="2527" y="1446"/>
                </a:lnTo>
                <a:lnTo>
                  <a:pt x="2435" y="1539"/>
                </a:lnTo>
                <a:lnTo>
                  <a:pt x="2414" y="1623"/>
                </a:lnTo>
                <a:lnTo>
                  <a:pt x="2471" y="1656"/>
                </a:lnTo>
                <a:lnTo>
                  <a:pt x="2483" y="1706"/>
                </a:lnTo>
                <a:lnTo>
                  <a:pt x="2448" y="1732"/>
                </a:lnTo>
                <a:lnTo>
                  <a:pt x="2448" y="1770"/>
                </a:lnTo>
                <a:lnTo>
                  <a:pt x="2396" y="1841"/>
                </a:lnTo>
                <a:lnTo>
                  <a:pt x="2135" y="2632"/>
                </a:lnTo>
                <a:lnTo>
                  <a:pt x="1993" y="2580"/>
                </a:lnTo>
                <a:lnTo>
                  <a:pt x="1697" y="2469"/>
                </a:lnTo>
                <a:lnTo>
                  <a:pt x="1419" y="2360"/>
                </a:lnTo>
                <a:lnTo>
                  <a:pt x="1227" y="2283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 rot="21220800">
            <a:off x="1765440" y="2054160"/>
            <a:ext cx="900000" cy="841320"/>
          </a:xfrm>
          <a:custGeom>
            <a:avLst/>
            <a:gdLst/>
            <a:ahLst/>
            <a:rect l="l" t="t" r="r" b="b"/>
            <a:pathLst>
              <a:path w="2820" h="2632">
                <a:moveTo>
                  <a:pt x="1227" y="2283"/>
                </a:moveTo>
                <a:lnTo>
                  <a:pt x="940" y="2163"/>
                </a:lnTo>
                <a:lnTo>
                  <a:pt x="650" y="2035"/>
                </a:lnTo>
                <a:lnTo>
                  <a:pt x="282" y="1867"/>
                </a:lnTo>
                <a:lnTo>
                  <a:pt x="0" y="1732"/>
                </a:lnTo>
                <a:lnTo>
                  <a:pt x="5" y="1703"/>
                </a:lnTo>
                <a:lnTo>
                  <a:pt x="12" y="1566"/>
                </a:lnTo>
                <a:lnTo>
                  <a:pt x="65" y="1412"/>
                </a:lnTo>
                <a:lnTo>
                  <a:pt x="87" y="1317"/>
                </a:lnTo>
                <a:lnTo>
                  <a:pt x="180" y="1178"/>
                </a:lnTo>
                <a:lnTo>
                  <a:pt x="232" y="1134"/>
                </a:lnTo>
                <a:lnTo>
                  <a:pt x="276" y="1126"/>
                </a:lnTo>
                <a:lnTo>
                  <a:pt x="288" y="1080"/>
                </a:lnTo>
                <a:lnTo>
                  <a:pt x="279" y="1075"/>
                </a:lnTo>
                <a:lnTo>
                  <a:pt x="282" y="1068"/>
                </a:lnTo>
                <a:lnTo>
                  <a:pt x="307" y="1023"/>
                </a:lnTo>
                <a:lnTo>
                  <a:pt x="397" y="897"/>
                </a:lnTo>
                <a:lnTo>
                  <a:pt x="430" y="826"/>
                </a:lnTo>
                <a:lnTo>
                  <a:pt x="468" y="778"/>
                </a:lnTo>
                <a:lnTo>
                  <a:pt x="569" y="536"/>
                </a:lnTo>
                <a:lnTo>
                  <a:pt x="619" y="475"/>
                </a:lnTo>
                <a:lnTo>
                  <a:pt x="703" y="301"/>
                </a:lnTo>
                <a:lnTo>
                  <a:pt x="741" y="264"/>
                </a:lnTo>
                <a:lnTo>
                  <a:pt x="762" y="200"/>
                </a:lnTo>
                <a:lnTo>
                  <a:pt x="787" y="172"/>
                </a:lnTo>
                <a:lnTo>
                  <a:pt x="779" y="149"/>
                </a:lnTo>
                <a:lnTo>
                  <a:pt x="790" y="110"/>
                </a:lnTo>
                <a:lnTo>
                  <a:pt x="835" y="29"/>
                </a:lnTo>
                <a:lnTo>
                  <a:pt x="852" y="5"/>
                </a:lnTo>
                <a:lnTo>
                  <a:pt x="875" y="0"/>
                </a:lnTo>
                <a:lnTo>
                  <a:pt x="976" y="40"/>
                </a:lnTo>
                <a:lnTo>
                  <a:pt x="1023" y="89"/>
                </a:lnTo>
                <a:lnTo>
                  <a:pt x="1036" y="75"/>
                </a:lnTo>
                <a:lnTo>
                  <a:pt x="1092" y="169"/>
                </a:lnTo>
                <a:lnTo>
                  <a:pt x="1093" y="219"/>
                </a:lnTo>
                <a:lnTo>
                  <a:pt x="1056" y="361"/>
                </a:lnTo>
                <a:lnTo>
                  <a:pt x="1167" y="461"/>
                </a:lnTo>
                <a:lnTo>
                  <a:pt x="1260" y="472"/>
                </a:lnTo>
                <a:lnTo>
                  <a:pt x="1327" y="458"/>
                </a:lnTo>
                <a:lnTo>
                  <a:pt x="1464" y="525"/>
                </a:lnTo>
                <a:lnTo>
                  <a:pt x="1490" y="587"/>
                </a:lnTo>
                <a:lnTo>
                  <a:pt x="1662" y="595"/>
                </a:lnTo>
                <a:lnTo>
                  <a:pt x="1697" y="633"/>
                </a:lnTo>
                <a:lnTo>
                  <a:pt x="1771" y="652"/>
                </a:lnTo>
                <a:lnTo>
                  <a:pt x="1863" y="644"/>
                </a:lnTo>
                <a:lnTo>
                  <a:pt x="1948" y="666"/>
                </a:lnTo>
                <a:lnTo>
                  <a:pt x="1983" y="648"/>
                </a:lnTo>
                <a:lnTo>
                  <a:pt x="2123" y="697"/>
                </a:lnTo>
                <a:lnTo>
                  <a:pt x="2158" y="687"/>
                </a:lnTo>
                <a:lnTo>
                  <a:pt x="2754" y="922"/>
                </a:lnTo>
                <a:lnTo>
                  <a:pt x="2765" y="1009"/>
                </a:lnTo>
                <a:lnTo>
                  <a:pt x="2817" y="1062"/>
                </a:lnTo>
                <a:lnTo>
                  <a:pt x="2820" y="1138"/>
                </a:lnTo>
                <a:lnTo>
                  <a:pt x="2727" y="1225"/>
                </a:lnTo>
                <a:lnTo>
                  <a:pt x="2682" y="1298"/>
                </a:lnTo>
                <a:lnTo>
                  <a:pt x="2623" y="1346"/>
                </a:lnTo>
                <a:lnTo>
                  <a:pt x="2609" y="1390"/>
                </a:lnTo>
                <a:lnTo>
                  <a:pt x="2578" y="1424"/>
                </a:lnTo>
                <a:lnTo>
                  <a:pt x="2527" y="1446"/>
                </a:lnTo>
                <a:lnTo>
                  <a:pt x="2435" y="1539"/>
                </a:lnTo>
                <a:lnTo>
                  <a:pt x="2414" y="1623"/>
                </a:lnTo>
                <a:lnTo>
                  <a:pt x="2471" y="1656"/>
                </a:lnTo>
                <a:lnTo>
                  <a:pt x="2483" y="1706"/>
                </a:lnTo>
                <a:lnTo>
                  <a:pt x="2448" y="1732"/>
                </a:lnTo>
                <a:lnTo>
                  <a:pt x="2448" y="1770"/>
                </a:lnTo>
                <a:lnTo>
                  <a:pt x="2396" y="1841"/>
                </a:lnTo>
                <a:lnTo>
                  <a:pt x="2135" y="2632"/>
                </a:lnTo>
                <a:lnTo>
                  <a:pt x="1993" y="2580"/>
                </a:lnTo>
                <a:lnTo>
                  <a:pt x="1697" y="2469"/>
                </a:lnTo>
                <a:lnTo>
                  <a:pt x="1419" y="2360"/>
                </a:lnTo>
                <a:lnTo>
                  <a:pt x="1227" y="2283"/>
                </a:lnTo>
                <a:lnTo>
                  <a:pt x="1227" y="2283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 rot="21220800">
            <a:off x="2109960" y="2760480"/>
            <a:ext cx="728640" cy="1174680"/>
          </a:xfrm>
          <a:custGeom>
            <a:avLst/>
            <a:gdLst/>
            <a:ahLst/>
            <a:rect l="l" t="t" r="r" b="b"/>
            <a:pathLst>
              <a:path w="2284" h="3674">
                <a:moveTo>
                  <a:pt x="1019" y="3250"/>
                </a:moveTo>
                <a:lnTo>
                  <a:pt x="825" y="2914"/>
                </a:lnTo>
                <a:lnTo>
                  <a:pt x="646" y="2592"/>
                </a:lnTo>
                <a:lnTo>
                  <a:pt x="489" y="2297"/>
                </a:lnTo>
                <a:lnTo>
                  <a:pt x="327" y="1984"/>
                </a:lnTo>
                <a:lnTo>
                  <a:pt x="156" y="1637"/>
                </a:lnTo>
                <a:lnTo>
                  <a:pt x="0" y="1306"/>
                </a:lnTo>
                <a:lnTo>
                  <a:pt x="151" y="865"/>
                </a:lnTo>
                <a:lnTo>
                  <a:pt x="294" y="454"/>
                </a:lnTo>
                <a:lnTo>
                  <a:pt x="458" y="0"/>
                </a:lnTo>
                <a:lnTo>
                  <a:pt x="650" y="77"/>
                </a:lnTo>
                <a:lnTo>
                  <a:pt x="928" y="186"/>
                </a:lnTo>
                <a:lnTo>
                  <a:pt x="1224" y="297"/>
                </a:lnTo>
                <a:lnTo>
                  <a:pt x="1366" y="349"/>
                </a:lnTo>
                <a:lnTo>
                  <a:pt x="1561" y="418"/>
                </a:lnTo>
                <a:lnTo>
                  <a:pt x="1843" y="515"/>
                </a:lnTo>
                <a:lnTo>
                  <a:pt x="2144" y="612"/>
                </a:lnTo>
                <a:lnTo>
                  <a:pt x="2284" y="655"/>
                </a:lnTo>
                <a:lnTo>
                  <a:pt x="2170" y="1055"/>
                </a:lnTo>
                <a:lnTo>
                  <a:pt x="2053" y="1477"/>
                </a:lnTo>
                <a:lnTo>
                  <a:pt x="1947" y="1864"/>
                </a:lnTo>
                <a:lnTo>
                  <a:pt x="1848" y="2231"/>
                </a:lnTo>
                <a:lnTo>
                  <a:pt x="1742" y="2633"/>
                </a:lnTo>
                <a:lnTo>
                  <a:pt x="1689" y="2840"/>
                </a:lnTo>
                <a:lnTo>
                  <a:pt x="1598" y="3199"/>
                </a:lnTo>
                <a:lnTo>
                  <a:pt x="1557" y="3254"/>
                </a:lnTo>
                <a:lnTo>
                  <a:pt x="1535" y="3261"/>
                </a:lnTo>
                <a:lnTo>
                  <a:pt x="1507" y="3250"/>
                </a:lnTo>
                <a:lnTo>
                  <a:pt x="1486" y="3193"/>
                </a:lnTo>
                <a:lnTo>
                  <a:pt x="1452" y="3190"/>
                </a:lnTo>
                <a:lnTo>
                  <a:pt x="1421" y="3166"/>
                </a:lnTo>
                <a:lnTo>
                  <a:pt x="1364" y="3207"/>
                </a:lnTo>
                <a:lnTo>
                  <a:pt x="1338" y="3240"/>
                </a:lnTo>
                <a:lnTo>
                  <a:pt x="1353" y="3279"/>
                </a:lnTo>
                <a:lnTo>
                  <a:pt x="1325" y="3342"/>
                </a:lnTo>
                <a:lnTo>
                  <a:pt x="1319" y="3527"/>
                </a:lnTo>
                <a:lnTo>
                  <a:pt x="1300" y="3610"/>
                </a:lnTo>
                <a:lnTo>
                  <a:pt x="1278" y="3613"/>
                </a:lnTo>
                <a:lnTo>
                  <a:pt x="1264" y="3674"/>
                </a:lnTo>
                <a:lnTo>
                  <a:pt x="1019" y="3250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 rot="21220800">
            <a:off x="2109960" y="2760480"/>
            <a:ext cx="728640" cy="1174680"/>
          </a:xfrm>
          <a:custGeom>
            <a:avLst/>
            <a:gdLst/>
            <a:ahLst/>
            <a:rect l="l" t="t" r="r" b="b"/>
            <a:pathLst>
              <a:path w="2284" h="3674">
                <a:moveTo>
                  <a:pt x="1019" y="3250"/>
                </a:moveTo>
                <a:lnTo>
                  <a:pt x="825" y="2914"/>
                </a:lnTo>
                <a:lnTo>
                  <a:pt x="646" y="2592"/>
                </a:lnTo>
                <a:lnTo>
                  <a:pt x="489" y="2297"/>
                </a:lnTo>
                <a:lnTo>
                  <a:pt x="327" y="1984"/>
                </a:lnTo>
                <a:lnTo>
                  <a:pt x="156" y="1637"/>
                </a:lnTo>
                <a:lnTo>
                  <a:pt x="0" y="1306"/>
                </a:lnTo>
                <a:lnTo>
                  <a:pt x="151" y="865"/>
                </a:lnTo>
                <a:lnTo>
                  <a:pt x="294" y="454"/>
                </a:lnTo>
                <a:lnTo>
                  <a:pt x="458" y="0"/>
                </a:lnTo>
                <a:lnTo>
                  <a:pt x="650" y="77"/>
                </a:lnTo>
                <a:lnTo>
                  <a:pt x="928" y="186"/>
                </a:lnTo>
                <a:lnTo>
                  <a:pt x="1224" y="297"/>
                </a:lnTo>
                <a:lnTo>
                  <a:pt x="1366" y="349"/>
                </a:lnTo>
                <a:lnTo>
                  <a:pt x="1561" y="418"/>
                </a:lnTo>
                <a:lnTo>
                  <a:pt x="1843" y="515"/>
                </a:lnTo>
                <a:lnTo>
                  <a:pt x="2144" y="612"/>
                </a:lnTo>
                <a:lnTo>
                  <a:pt x="2284" y="655"/>
                </a:lnTo>
                <a:lnTo>
                  <a:pt x="2170" y="1055"/>
                </a:lnTo>
                <a:lnTo>
                  <a:pt x="2053" y="1477"/>
                </a:lnTo>
                <a:lnTo>
                  <a:pt x="1947" y="1864"/>
                </a:lnTo>
                <a:lnTo>
                  <a:pt x="1848" y="2231"/>
                </a:lnTo>
                <a:lnTo>
                  <a:pt x="1742" y="2633"/>
                </a:lnTo>
                <a:lnTo>
                  <a:pt x="1689" y="2840"/>
                </a:lnTo>
                <a:lnTo>
                  <a:pt x="1598" y="3199"/>
                </a:lnTo>
                <a:lnTo>
                  <a:pt x="1557" y="3254"/>
                </a:lnTo>
                <a:lnTo>
                  <a:pt x="1535" y="3261"/>
                </a:lnTo>
                <a:lnTo>
                  <a:pt x="1507" y="3250"/>
                </a:lnTo>
                <a:lnTo>
                  <a:pt x="1486" y="3193"/>
                </a:lnTo>
                <a:lnTo>
                  <a:pt x="1452" y="3190"/>
                </a:lnTo>
                <a:lnTo>
                  <a:pt x="1421" y="3166"/>
                </a:lnTo>
                <a:lnTo>
                  <a:pt x="1364" y="3207"/>
                </a:lnTo>
                <a:lnTo>
                  <a:pt x="1338" y="3240"/>
                </a:lnTo>
                <a:lnTo>
                  <a:pt x="1353" y="3279"/>
                </a:lnTo>
                <a:lnTo>
                  <a:pt x="1325" y="3342"/>
                </a:lnTo>
                <a:lnTo>
                  <a:pt x="1319" y="3527"/>
                </a:lnTo>
                <a:lnTo>
                  <a:pt x="1300" y="3610"/>
                </a:lnTo>
                <a:lnTo>
                  <a:pt x="1278" y="3613"/>
                </a:lnTo>
                <a:lnTo>
                  <a:pt x="1264" y="3674"/>
                </a:lnTo>
                <a:lnTo>
                  <a:pt x="1019" y="3250"/>
                </a:lnTo>
                <a:lnTo>
                  <a:pt x="1019" y="325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 rot="21220800">
            <a:off x="3479760" y="3803760"/>
            <a:ext cx="1541520" cy="1550880"/>
          </a:xfrm>
          <a:custGeom>
            <a:avLst/>
            <a:gdLst/>
            <a:ahLst/>
            <a:rect l="l" t="t" r="r" b="b"/>
            <a:pathLst>
              <a:path w="4823" h="4849">
                <a:moveTo>
                  <a:pt x="12" y="1853"/>
                </a:moveTo>
                <a:lnTo>
                  <a:pt x="76" y="1907"/>
                </a:lnTo>
                <a:lnTo>
                  <a:pt x="101" y="1924"/>
                </a:lnTo>
                <a:lnTo>
                  <a:pt x="136" y="2019"/>
                </a:lnTo>
                <a:lnTo>
                  <a:pt x="216" y="2072"/>
                </a:lnTo>
                <a:lnTo>
                  <a:pt x="262" y="2168"/>
                </a:lnTo>
                <a:lnTo>
                  <a:pt x="375" y="2309"/>
                </a:lnTo>
                <a:lnTo>
                  <a:pt x="554" y="2472"/>
                </a:lnTo>
                <a:lnTo>
                  <a:pt x="606" y="2833"/>
                </a:lnTo>
                <a:lnTo>
                  <a:pt x="690" y="2979"/>
                </a:lnTo>
                <a:lnTo>
                  <a:pt x="799" y="3105"/>
                </a:lnTo>
                <a:lnTo>
                  <a:pt x="957" y="3242"/>
                </a:lnTo>
                <a:lnTo>
                  <a:pt x="1112" y="3289"/>
                </a:lnTo>
                <a:lnTo>
                  <a:pt x="1310" y="2982"/>
                </a:lnTo>
                <a:lnTo>
                  <a:pt x="1335" y="2958"/>
                </a:lnTo>
                <a:lnTo>
                  <a:pt x="1414" y="2938"/>
                </a:lnTo>
                <a:lnTo>
                  <a:pt x="1489" y="2966"/>
                </a:lnTo>
                <a:lnTo>
                  <a:pt x="1796" y="2987"/>
                </a:lnTo>
                <a:lnTo>
                  <a:pt x="1843" y="3055"/>
                </a:lnTo>
                <a:lnTo>
                  <a:pt x="1949" y="3182"/>
                </a:lnTo>
                <a:lnTo>
                  <a:pt x="1987" y="3258"/>
                </a:lnTo>
                <a:lnTo>
                  <a:pt x="2055" y="3318"/>
                </a:lnTo>
                <a:lnTo>
                  <a:pt x="2160" y="3655"/>
                </a:lnTo>
                <a:lnTo>
                  <a:pt x="2264" y="3788"/>
                </a:lnTo>
                <a:lnTo>
                  <a:pt x="2315" y="3925"/>
                </a:lnTo>
                <a:lnTo>
                  <a:pt x="2428" y="4017"/>
                </a:lnTo>
                <a:lnTo>
                  <a:pt x="2508" y="4367"/>
                </a:lnTo>
                <a:lnTo>
                  <a:pt x="2616" y="4558"/>
                </a:lnTo>
                <a:lnTo>
                  <a:pt x="2728" y="4648"/>
                </a:lnTo>
                <a:lnTo>
                  <a:pt x="2830" y="4665"/>
                </a:lnTo>
                <a:lnTo>
                  <a:pt x="2930" y="4732"/>
                </a:lnTo>
                <a:lnTo>
                  <a:pt x="3120" y="4757"/>
                </a:lnTo>
                <a:lnTo>
                  <a:pt x="3250" y="4831"/>
                </a:lnTo>
                <a:lnTo>
                  <a:pt x="3372" y="4849"/>
                </a:lnTo>
                <a:lnTo>
                  <a:pt x="3379" y="4834"/>
                </a:lnTo>
                <a:lnTo>
                  <a:pt x="3349" y="4807"/>
                </a:lnTo>
                <a:lnTo>
                  <a:pt x="3322" y="4729"/>
                </a:lnTo>
                <a:lnTo>
                  <a:pt x="3312" y="4675"/>
                </a:lnTo>
                <a:lnTo>
                  <a:pt x="3302" y="4663"/>
                </a:lnTo>
                <a:lnTo>
                  <a:pt x="3270" y="4475"/>
                </a:lnTo>
                <a:lnTo>
                  <a:pt x="3267" y="4403"/>
                </a:lnTo>
                <a:lnTo>
                  <a:pt x="3301" y="4384"/>
                </a:lnTo>
                <a:lnTo>
                  <a:pt x="3307" y="4299"/>
                </a:lnTo>
                <a:lnTo>
                  <a:pt x="3299" y="4287"/>
                </a:lnTo>
                <a:lnTo>
                  <a:pt x="3256" y="4273"/>
                </a:lnTo>
                <a:lnTo>
                  <a:pt x="3237" y="4259"/>
                </a:lnTo>
                <a:lnTo>
                  <a:pt x="3246" y="4233"/>
                </a:lnTo>
                <a:lnTo>
                  <a:pt x="3298" y="4233"/>
                </a:lnTo>
                <a:lnTo>
                  <a:pt x="3317" y="4255"/>
                </a:lnTo>
                <a:lnTo>
                  <a:pt x="3352" y="4235"/>
                </a:lnTo>
                <a:lnTo>
                  <a:pt x="3364" y="4182"/>
                </a:lnTo>
                <a:lnTo>
                  <a:pt x="3374" y="4089"/>
                </a:lnTo>
                <a:lnTo>
                  <a:pt x="3339" y="4018"/>
                </a:lnTo>
                <a:lnTo>
                  <a:pt x="3441" y="4004"/>
                </a:lnTo>
                <a:lnTo>
                  <a:pt x="3480" y="3936"/>
                </a:lnTo>
                <a:lnTo>
                  <a:pt x="3477" y="3918"/>
                </a:lnTo>
                <a:lnTo>
                  <a:pt x="3436" y="3927"/>
                </a:lnTo>
                <a:lnTo>
                  <a:pt x="3441" y="3895"/>
                </a:lnTo>
                <a:lnTo>
                  <a:pt x="3510" y="3858"/>
                </a:lnTo>
                <a:lnTo>
                  <a:pt x="3534" y="3863"/>
                </a:lnTo>
                <a:lnTo>
                  <a:pt x="3577" y="3818"/>
                </a:lnTo>
                <a:lnTo>
                  <a:pt x="3587" y="3795"/>
                </a:lnTo>
                <a:lnTo>
                  <a:pt x="3602" y="3777"/>
                </a:lnTo>
                <a:lnTo>
                  <a:pt x="3670" y="3775"/>
                </a:lnTo>
                <a:lnTo>
                  <a:pt x="3698" y="3761"/>
                </a:lnTo>
                <a:lnTo>
                  <a:pt x="3704" y="3731"/>
                </a:lnTo>
                <a:lnTo>
                  <a:pt x="3665" y="3695"/>
                </a:lnTo>
                <a:lnTo>
                  <a:pt x="3668" y="3662"/>
                </a:lnTo>
                <a:lnTo>
                  <a:pt x="3679" y="3641"/>
                </a:lnTo>
                <a:lnTo>
                  <a:pt x="3714" y="3659"/>
                </a:lnTo>
                <a:lnTo>
                  <a:pt x="3735" y="3681"/>
                </a:lnTo>
                <a:lnTo>
                  <a:pt x="3741" y="3677"/>
                </a:lnTo>
                <a:lnTo>
                  <a:pt x="3743" y="3647"/>
                </a:lnTo>
                <a:lnTo>
                  <a:pt x="3751" y="3634"/>
                </a:lnTo>
                <a:lnTo>
                  <a:pt x="3766" y="3640"/>
                </a:lnTo>
                <a:lnTo>
                  <a:pt x="3785" y="3674"/>
                </a:lnTo>
                <a:lnTo>
                  <a:pt x="3794" y="3676"/>
                </a:lnTo>
                <a:lnTo>
                  <a:pt x="3817" y="3666"/>
                </a:lnTo>
                <a:lnTo>
                  <a:pt x="3829" y="3635"/>
                </a:lnTo>
                <a:lnTo>
                  <a:pt x="3840" y="3627"/>
                </a:lnTo>
                <a:lnTo>
                  <a:pt x="3851" y="3690"/>
                </a:lnTo>
                <a:lnTo>
                  <a:pt x="3965" y="3657"/>
                </a:lnTo>
                <a:lnTo>
                  <a:pt x="3980" y="3661"/>
                </a:lnTo>
                <a:lnTo>
                  <a:pt x="3973" y="3674"/>
                </a:lnTo>
                <a:lnTo>
                  <a:pt x="3945" y="3689"/>
                </a:lnTo>
                <a:lnTo>
                  <a:pt x="3871" y="3710"/>
                </a:lnTo>
                <a:lnTo>
                  <a:pt x="3815" y="3736"/>
                </a:lnTo>
                <a:lnTo>
                  <a:pt x="3800" y="3753"/>
                </a:lnTo>
                <a:lnTo>
                  <a:pt x="3815" y="3761"/>
                </a:lnTo>
                <a:lnTo>
                  <a:pt x="3933" y="3722"/>
                </a:lnTo>
                <a:lnTo>
                  <a:pt x="4041" y="3672"/>
                </a:lnTo>
                <a:lnTo>
                  <a:pt x="4087" y="3634"/>
                </a:lnTo>
                <a:lnTo>
                  <a:pt x="4186" y="3572"/>
                </a:lnTo>
                <a:lnTo>
                  <a:pt x="4208" y="3542"/>
                </a:lnTo>
                <a:lnTo>
                  <a:pt x="4250" y="3434"/>
                </a:lnTo>
                <a:lnTo>
                  <a:pt x="4269" y="3210"/>
                </a:lnTo>
                <a:lnTo>
                  <a:pt x="4290" y="3190"/>
                </a:lnTo>
                <a:lnTo>
                  <a:pt x="4313" y="3180"/>
                </a:lnTo>
                <a:lnTo>
                  <a:pt x="4329" y="3183"/>
                </a:lnTo>
                <a:lnTo>
                  <a:pt x="4330" y="3264"/>
                </a:lnTo>
                <a:lnTo>
                  <a:pt x="4379" y="3269"/>
                </a:lnTo>
                <a:lnTo>
                  <a:pt x="4365" y="3298"/>
                </a:lnTo>
                <a:lnTo>
                  <a:pt x="4322" y="3314"/>
                </a:lnTo>
                <a:lnTo>
                  <a:pt x="4337" y="3321"/>
                </a:lnTo>
                <a:lnTo>
                  <a:pt x="4474" y="3273"/>
                </a:lnTo>
                <a:lnTo>
                  <a:pt x="4557" y="3230"/>
                </a:lnTo>
                <a:lnTo>
                  <a:pt x="4679" y="3229"/>
                </a:lnTo>
                <a:lnTo>
                  <a:pt x="4645" y="3184"/>
                </a:lnTo>
                <a:lnTo>
                  <a:pt x="4682" y="3150"/>
                </a:lnTo>
                <a:lnTo>
                  <a:pt x="4705" y="3105"/>
                </a:lnTo>
                <a:lnTo>
                  <a:pt x="4732" y="3075"/>
                </a:lnTo>
                <a:lnTo>
                  <a:pt x="4742" y="3042"/>
                </a:lnTo>
                <a:lnTo>
                  <a:pt x="4738" y="2981"/>
                </a:lnTo>
                <a:lnTo>
                  <a:pt x="4725" y="2953"/>
                </a:lnTo>
                <a:lnTo>
                  <a:pt x="4747" y="2908"/>
                </a:lnTo>
                <a:lnTo>
                  <a:pt x="4735" y="2866"/>
                </a:lnTo>
                <a:lnTo>
                  <a:pt x="4802" y="2750"/>
                </a:lnTo>
                <a:lnTo>
                  <a:pt x="4800" y="2718"/>
                </a:lnTo>
                <a:lnTo>
                  <a:pt x="4816" y="2698"/>
                </a:lnTo>
                <a:lnTo>
                  <a:pt x="4801" y="2670"/>
                </a:lnTo>
                <a:lnTo>
                  <a:pt x="4823" y="2658"/>
                </a:lnTo>
                <a:lnTo>
                  <a:pt x="4808" y="2632"/>
                </a:lnTo>
                <a:lnTo>
                  <a:pt x="4817" y="2592"/>
                </a:lnTo>
                <a:lnTo>
                  <a:pt x="4806" y="2589"/>
                </a:lnTo>
                <a:lnTo>
                  <a:pt x="4807" y="2589"/>
                </a:lnTo>
                <a:lnTo>
                  <a:pt x="4795" y="2586"/>
                </a:lnTo>
                <a:lnTo>
                  <a:pt x="4767" y="2532"/>
                </a:lnTo>
                <a:lnTo>
                  <a:pt x="4778" y="2510"/>
                </a:lnTo>
                <a:lnTo>
                  <a:pt x="4743" y="2464"/>
                </a:lnTo>
                <a:lnTo>
                  <a:pt x="4753" y="2447"/>
                </a:lnTo>
                <a:lnTo>
                  <a:pt x="4715" y="2411"/>
                </a:lnTo>
                <a:lnTo>
                  <a:pt x="4722" y="2364"/>
                </a:lnTo>
                <a:lnTo>
                  <a:pt x="4713" y="2328"/>
                </a:lnTo>
                <a:lnTo>
                  <a:pt x="4641" y="2234"/>
                </a:lnTo>
                <a:lnTo>
                  <a:pt x="4659" y="1796"/>
                </a:lnTo>
                <a:lnTo>
                  <a:pt x="4669" y="1560"/>
                </a:lnTo>
                <a:lnTo>
                  <a:pt x="4616" y="1542"/>
                </a:lnTo>
                <a:lnTo>
                  <a:pt x="4541" y="1553"/>
                </a:lnTo>
                <a:lnTo>
                  <a:pt x="4515" y="1516"/>
                </a:lnTo>
                <a:lnTo>
                  <a:pt x="4370" y="1458"/>
                </a:lnTo>
                <a:lnTo>
                  <a:pt x="4335" y="1412"/>
                </a:lnTo>
                <a:lnTo>
                  <a:pt x="4248" y="1362"/>
                </a:lnTo>
                <a:lnTo>
                  <a:pt x="4204" y="1402"/>
                </a:lnTo>
                <a:lnTo>
                  <a:pt x="4134" y="1394"/>
                </a:lnTo>
                <a:lnTo>
                  <a:pt x="4117" y="1364"/>
                </a:lnTo>
                <a:lnTo>
                  <a:pt x="4048" y="1382"/>
                </a:lnTo>
                <a:lnTo>
                  <a:pt x="4046" y="1401"/>
                </a:lnTo>
                <a:lnTo>
                  <a:pt x="3988" y="1379"/>
                </a:lnTo>
                <a:lnTo>
                  <a:pt x="3914" y="1404"/>
                </a:lnTo>
                <a:lnTo>
                  <a:pt x="3891" y="1432"/>
                </a:lnTo>
                <a:lnTo>
                  <a:pt x="3857" y="1430"/>
                </a:lnTo>
                <a:lnTo>
                  <a:pt x="3846" y="1456"/>
                </a:lnTo>
                <a:lnTo>
                  <a:pt x="3816" y="1417"/>
                </a:lnTo>
                <a:lnTo>
                  <a:pt x="3718" y="1382"/>
                </a:lnTo>
                <a:lnTo>
                  <a:pt x="3685" y="1346"/>
                </a:lnTo>
                <a:lnTo>
                  <a:pt x="3577" y="1370"/>
                </a:lnTo>
                <a:lnTo>
                  <a:pt x="3584" y="1387"/>
                </a:lnTo>
                <a:lnTo>
                  <a:pt x="3553" y="1426"/>
                </a:lnTo>
                <a:lnTo>
                  <a:pt x="3529" y="1394"/>
                </a:lnTo>
                <a:lnTo>
                  <a:pt x="3535" y="1347"/>
                </a:lnTo>
                <a:lnTo>
                  <a:pt x="3448" y="1376"/>
                </a:lnTo>
                <a:lnTo>
                  <a:pt x="3436" y="1342"/>
                </a:lnTo>
                <a:lnTo>
                  <a:pt x="3396" y="1339"/>
                </a:lnTo>
                <a:lnTo>
                  <a:pt x="3394" y="1307"/>
                </a:lnTo>
                <a:lnTo>
                  <a:pt x="3378" y="1299"/>
                </a:lnTo>
                <a:lnTo>
                  <a:pt x="3288" y="1347"/>
                </a:lnTo>
                <a:lnTo>
                  <a:pt x="3258" y="1330"/>
                </a:lnTo>
                <a:lnTo>
                  <a:pt x="3266" y="1290"/>
                </a:lnTo>
                <a:lnTo>
                  <a:pt x="3220" y="1270"/>
                </a:lnTo>
                <a:lnTo>
                  <a:pt x="3217" y="1216"/>
                </a:lnTo>
                <a:lnTo>
                  <a:pt x="3125" y="1212"/>
                </a:lnTo>
                <a:lnTo>
                  <a:pt x="3085" y="1239"/>
                </a:lnTo>
                <a:lnTo>
                  <a:pt x="3040" y="1196"/>
                </a:lnTo>
                <a:lnTo>
                  <a:pt x="2986" y="1200"/>
                </a:lnTo>
                <a:lnTo>
                  <a:pt x="2906" y="1158"/>
                </a:lnTo>
                <a:lnTo>
                  <a:pt x="2835" y="1154"/>
                </a:lnTo>
                <a:lnTo>
                  <a:pt x="2829" y="1099"/>
                </a:lnTo>
                <a:lnTo>
                  <a:pt x="2779" y="1039"/>
                </a:lnTo>
                <a:lnTo>
                  <a:pt x="2755" y="1075"/>
                </a:lnTo>
                <a:lnTo>
                  <a:pt x="2708" y="1055"/>
                </a:lnTo>
                <a:lnTo>
                  <a:pt x="2675" y="1066"/>
                </a:lnTo>
                <a:lnTo>
                  <a:pt x="2596" y="979"/>
                </a:lnTo>
                <a:lnTo>
                  <a:pt x="2551" y="971"/>
                </a:lnTo>
                <a:lnTo>
                  <a:pt x="2637" y="130"/>
                </a:lnTo>
                <a:lnTo>
                  <a:pt x="2440" y="109"/>
                </a:lnTo>
                <a:lnTo>
                  <a:pt x="2103" y="70"/>
                </a:lnTo>
                <a:lnTo>
                  <a:pt x="1783" y="29"/>
                </a:lnTo>
                <a:lnTo>
                  <a:pt x="1593" y="3"/>
                </a:lnTo>
                <a:lnTo>
                  <a:pt x="1576" y="0"/>
                </a:lnTo>
                <a:lnTo>
                  <a:pt x="1530" y="340"/>
                </a:lnTo>
                <a:lnTo>
                  <a:pt x="1476" y="739"/>
                </a:lnTo>
                <a:lnTo>
                  <a:pt x="1423" y="1163"/>
                </a:lnTo>
                <a:lnTo>
                  <a:pt x="1374" y="1550"/>
                </a:lnTo>
                <a:lnTo>
                  <a:pt x="1321" y="1965"/>
                </a:lnTo>
                <a:lnTo>
                  <a:pt x="1205" y="1950"/>
                </a:lnTo>
                <a:lnTo>
                  <a:pt x="882" y="1908"/>
                </a:lnTo>
                <a:lnTo>
                  <a:pt x="526" y="1857"/>
                </a:lnTo>
                <a:lnTo>
                  <a:pt x="191" y="1806"/>
                </a:lnTo>
                <a:lnTo>
                  <a:pt x="0" y="1774"/>
                </a:lnTo>
                <a:lnTo>
                  <a:pt x="12" y="1853"/>
                </a:lnTo>
                <a:close/>
              </a:path>
            </a:pathLst>
          </a:cu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 rot="21220800">
            <a:off x="3479760" y="3803760"/>
            <a:ext cx="1541520" cy="1550880"/>
          </a:xfrm>
          <a:custGeom>
            <a:avLst/>
            <a:gdLst/>
            <a:ahLst/>
            <a:rect l="l" t="t" r="r" b="b"/>
            <a:pathLst>
              <a:path w="4823" h="4849">
                <a:moveTo>
                  <a:pt x="12" y="1853"/>
                </a:moveTo>
                <a:lnTo>
                  <a:pt x="76" y="1907"/>
                </a:lnTo>
                <a:lnTo>
                  <a:pt x="101" y="1924"/>
                </a:lnTo>
                <a:lnTo>
                  <a:pt x="136" y="2019"/>
                </a:lnTo>
                <a:lnTo>
                  <a:pt x="216" y="2072"/>
                </a:lnTo>
                <a:lnTo>
                  <a:pt x="262" y="2168"/>
                </a:lnTo>
                <a:lnTo>
                  <a:pt x="375" y="2309"/>
                </a:lnTo>
                <a:lnTo>
                  <a:pt x="554" y="2472"/>
                </a:lnTo>
                <a:lnTo>
                  <a:pt x="606" y="2833"/>
                </a:lnTo>
                <a:lnTo>
                  <a:pt x="690" y="2979"/>
                </a:lnTo>
                <a:lnTo>
                  <a:pt x="799" y="3105"/>
                </a:lnTo>
                <a:lnTo>
                  <a:pt x="957" y="3242"/>
                </a:lnTo>
                <a:lnTo>
                  <a:pt x="1112" y="3289"/>
                </a:lnTo>
                <a:lnTo>
                  <a:pt x="1310" y="2982"/>
                </a:lnTo>
                <a:lnTo>
                  <a:pt x="1335" y="2958"/>
                </a:lnTo>
                <a:lnTo>
                  <a:pt x="1414" y="2938"/>
                </a:lnTo>
                <a:lnTo>
                  <a:pt x="1489" y="2966"/>
                </a:lnTo>
                <a:lnTo>
                  <a:pt x="1796" y="2987"/>
                </a:lnTo>
                <a:lnTo>
                  <a:pt x="1843" y="3055"/>
                </a:lnTo>
                <a:lnTo>
                  <a:pt x="1949" y="3182"/>
                </a:lnTo>
                <a:lnTo>
                  <a:pt x="1987" y="3258"/>
                </a:lnTo>
                <a:lnTo>
                  <a:pt x="2055" y="3318"/>
                </a:lnTo>
                <a:lnTo>
                  <a:pt x="2160" y="3655"/>
                </a:lnTo>
                <a:lnTo>
                  <a:pt x="2264" y="3788"/>
                </a:lnTo>
                <a:lnTo>
                  <a:pt x="2315" y="3925"/>
                </a:lnTo>
                <a:lnTo>
                  <a:pt x="2428" y="4017"/>
                </a:lnTo>
                <a:lnTo>
                  <a:pt x="2508" y="4367"/>
                </a:lnTo>
                <a:lnTo>
                  <a:pt x="2616" y="4558"/>
                </a:lnTo>
                <a:lnTo>
                  <a:pt x="2728" y="4648"/>
                </a:lnTo>
                <a:lnTo>
                  <a:pt x="2830" y="4665"/>
                </a:lnTo>
                <a:lnTo>
                  <a:pt x="2930" y="4732"/>
                </a:lnTo>
                <a:lnTo>
                  <a:pt x="3120" y="4757"/>
                </a:lnTo>
                <a:lnTo>
                  <a:pt x="3250" y="4831"/>
                </a:lnTo>
                <a:lnTo>
                  <a:pt x="3372" y="4849"/>
                </a:lnTo>
                <a:lnTo>
                  <a:pt x="3379" y="4834"/>
                </a:lnTo>
                <a:lnTo>
                  <a:pt x="3349" y="4807"/>
                </a:lnTo>
                <a:lnTo>
                  <a:pt x="3322" y="4729"/>
                </a:lnTo>
                <a:lnTo>
                  <a:pt x="3312" y="4675"/>
                </a:lnTo>
                <a:lnTo>
                  <a:pt x="3302" y="4663"/>
                </a:lnTo>
                <a:lnTo>
                  <a:pt x="3270" y="4475"/>
                </a:lnTo>
                <a:lnTo>
                  <a:pt x="3267" y="4403"/>
                </a:lnTo>
                <a:lnTo>
                  <a:pt x="3301" y="4384"/>
                </a:lnTo>
                <a:lnTo>
                  <a:pt x="3307" y="4299"/>
                </a:lnTo>
                <a:lnTo>
                  <a:pt x="3299" y="4287"/>
                </a:lnTo>
                <a:lnTo>
                  <a:pt x="3256" y="4273"/>
                </a:lnTo>
                <a:lnTo>
                  <a:pt x="3237" y="4259"/>
                </a:lnTo>
                <a:lnTo>
                  <a:pt x="3246" y="4233"/>
                </a:lnTo>
                <a:lnTo>
                  <a:pt x="3298" y="4233"/>
                </a:lnTo>
                <a:lnTo>
                  <a:pt x="3317" y="4255"/>
                </a:lnTo>
                <a:lnTo>
                  <a:pt x="3352" y="4235"/>
                </a:lnTo>
                <a:lnTo>
                  <a:pt x="3364" y="4182"/>
                </a:lnTo>
                <a:lnTo>
                  <a:pt x="3374" y="4089"/>
                </a:lnTo>
                <a:lnTo>
                  <a:pt x="3339" y="4018"/>
                </a:lnTo>
                <a:lnTo>
                  <a:pt x="3441" y="4004"/>
                </a:lnTo>
                <a:lnTo>
                  <a:pt x="3480" y="3936"/>
                </a:lnTo>
                <a:lnTo>
                  <a:pt x="3477" y="3918"/>
                </a:lnTo>
                <a:lnTo>
                  <a:pt x="3436" y="3927"/>
                </a:lnTo>
                <a:lnTo>
                  <a:pt x="3441" y="3895"/>
                </a:lnTo>
                <a:lnTo>
                  <a:pt x="3510" y="3858"/>
                </a:lnTo>
                <a:lnTo>
                  <a:pt x="3534" y="3863"/>
                </a:lnTo>
                <a:lnTo>
                  <a:pt x="3577" y="3818"/>
                </a:lnTo>
                <a:lnTo>
                  <a:pt x="3587" y="3795"/>
                </a:lnTo>
                <a:lnTo>
                  <a:pt x="3602" y="3777"/>
                </a:lnTo>
                <a:lnTo>
                  <a:pt x="3670" y="3775"/>
                </a:lnTo>
                <a:lnTo>
                  <a:pt x="3698" y="3761"/>
                </a:lnTo>
                <a:lnTo>
                  <a:pt x="3704" y="3731"/>
                </a:lnTo>
                <a:lnTo>
                  <a:pt x="3665" y="3695"/>
                </a:lnTo>
                <a:lnTo>
                  <a:pt x="3668" y="3662"/>
                </a:lnTo>
                <a:lnTo>
                  <a:pt x="3679" y="3641"/>
                </a:lnTo>
                <a:lnTo>
                  <a:pt x="3714" y="3659"/>
                </a:lnTo>
                <a:lnTo>
                  <a:pt x="3735" y="3681"/>
                </a:lnTo>
                <a:lnTo>
                  <a:pt x="3741" y="3677"/>
                </a:lnTo>
                <a:lnTo>
                  <a:pt x="3743" y="3647"/>
                </a:lnTo>
                <a:lnTo>
                  <a:pt x="3751" y="3634"/>
                </a:lnTo>
                <a:lnTo>
                  <a:pt x="3766" y="3640"/>
                </a:lnTo>
                <a:lnTo>
                  <a:pt x="3785" y="3674"/>
                </a:lnTo>
                <a:lnTo>
                  <a:pt x="3794" y="3676"/>
                </a:lnTo>
                <a:lnTo>
                  <a:pt x="3817" y="3666"/>
                </a:lnTo>
                <a:lnTo>
                  <a:pt x="3829" y="3635"/>
                </a:lnTo>
                <a:lnTo>
                  <a:pt x="3840" y="3627"/>
                </a:lnTo>
                <a:lnTo>
                  <a:pt x="3851" y="3690"/>
                </a:lnTo>
                <a:lnTo>
                  <a:pt x="3965" y="3657"/>
                </a:lnTo>
                <a:lnTo>
                  <a:pt x="3980" y="3661"/>
                </a:lnTo>
                <a:lnTo>
                  <a:pt x="3973" y="3674"/>
                </a:lnTo>
                <a:lnTo>
                  <a:pt x="3945" y="3689"/>
                </a:lnTo>
                <a:lnTo>
                  <a:pt x="3871" y="3710"/>
                </a:lnTo>
                <a:lnTo>
                  <a:pt x="3815" y="3736"/>
                </a:lnTo>
                <a:lnTo>
                  <a:pt x="3800" y="3753"/>
                </a:lnTo>
                <a:lnTo>
                  <a:pt x="3815" y="3761"/>
                </a:lnTo>
                <a:lnTo>
                  <a:pt x="3933" y="3722"/>
                </a:lnTo>
                <a:lnTo>
                  <a:pt x="4041" y="3672"/>
                </a:lnTo>
                <a:lnTo>
                  <a:pt x="4087" y="3634"/>
                </a:lnTo>
                <a:lnTo>
                  <a:pt x="4186" y="3572"/>
                </a:lnTo>
                <a:lnTo>
                  <a:pt x="4208" y="3542"/>
                </a:lnTo>
                <a:lnTo>
                  <a:pt x="4250" y="3434"/>
                </a:lnTo>
                <a:lnTo>
                  <a:pt x="4269" y="3210"/>
                </a:lnTo>
                <a:lnTo>
                  <a:pt x="4290" y="3190"/>
                </a:lnTo>
                <a:lnTo>
                  <a:pt x="4313" y="3180"/>
                </a:lnTo>
                <a:lnTo>
                  <a:pt x="4329" y="3183"/>
                </a:lnTo>
                <a:lnTo>
                  <a:pt x="4330" y="3264"/>
                </a:lnTo>
                <a:lnTo>
                  <a:pt x="4379" y="3269"/>
                </a:lnTo>
                <a:lnTo>
                  <a:pt x="4365" y="3298"/>
                </a:lnTo>
                <a:lnTo>
                  <a:pt x="4322" y="3314"/>
                </a:lnTo>
                <a:lnTo>
                  <a:pt x="4337" y="3321"/>
                </a:lnTo>
                <a:lnTo>
                  <a:pt x="4474" y="3273"/>
                </a:lnTo>
                <a:lnTo>
                  <a:pt x="4557" y="3230"/>
                </a:lnTo>
                <a:lnTo>
                  <a:pt x="4679" y="3229"/>
                </a:lnTo>
                <a:lnTo>
                  <a:pt x="4645" y="3184"/>
                </a:lnTo>
                <a:lnTo>
                  <a:pt x="4682" y="3150"/>
                </a:lnTo>
                <a:lnTo>
                  <a:pt x="4705" y="3105"/>
                </a:lnTo>
                <a:lnTo>
                  <a:pt x="4732" y="3075"/>
                </a:lnTo>
                <a:lnTo>
                  <a:pt x="4742" y="3042"/>
                </a:lnTo>
                <a:lnTo>
                  <a:pt x="4738" y="2981"/>
                </a:lnTo>
                <a:lnTo>
                  <a:pt x="4725" y="2953"/>
                </a:lnTo>
                <a:lnTo>
                  <a:pt x="4747" y="2908"/>
                </a:lnTo>
                <a:lnTo>
                  <a:pt x="4735" y="2866"/>
                </a:lnTo>
                <a:lnTo>
                  <a:pt x="4802" y="2750"/>
                </a:lnTo>
                <a:lnTo>
                  <a:pt x="4800" y="2718"/>
                </a:lnTo>
                <a:lnTo>
                  <a:pt x="4816" y="2698"/>
                </a:lnTo>
                <a:lnTo>
                  <a:pt x="4801" y="2670"/>
                </a:lnTo>
                <a:lnTo>
                  <a:pt x="4823" y="2658"/>
                </a:lnTo>
                <a:lnTo>
                  <a:pt x="4808" y="2632"/>
                </a:lnTo>
                <a:lnTo>
                  <a:pt x="4817" y="2592"/>
                </a:lnTo>
                <a:lnTo>
                  <a:pt x="4806" y="2589"/>
                </a:lnTo>
                <a:lnTo>
                  <a:pt x="4807" y="2589"/>
                </a:lnTo>
                <a:lnTo>
                  <a:pt x="4795" y="2586"/>
                </a:lnTo>
                <a:lnTo>
                  <a:pt x="4767" y="2532"/>
                </a:lnTo>
                <a:lnTo>
                  <a:pt x="4778" y="2510"/>
                </a:lnTo>
                <a:lnTo>
                  <a:pt x="4743" y="2464"/>
                </a:lnTo>
                <a:lnTo>
                  <a:pt x="4753" y="2447"/>
                </a:lnTo>
                <a:lnTo>
                  <a:pt x="4715" y="2411"/>
                </a:lnTo>
                <a:lnTo>
                  <a:pt x="4722" y="2364"/>
                </a:lnTo>
                <a:lnTo>
                  <a:pt x="4713" y="2328"/>
                </a:lnTo>
                <a:lnTo>
                  <a:pt x="4641" y="2234"/>
                </a:lnTo>
                <a:lnTo>
                  <a:pt x="4659" y="1796"/>
                </a:lnTo>
                <a:lnTo>
                  <a:pt x="4669" y="1560"/>
                </a:lnTo>
                <a:lnTo>
                  <a:pt x="4616" y="1542"/>
                </a:lnTo>
                <a:lnTo>
                  <a:pt x="4541" y="1553"/>
                </a:lnTo>
                <a:lnTo>
                  <a:pt x="4515" y="1516"/>
                </a:lnTo>
                <a:lnTo>
                  <a:pt x="4370" y="1458"/>
                </a:lnTo>
                <a:lnTo>
                  <a:pt x="4335" y="1412"/>
                </a:lnTo>
                <a:lnTo>
                  <a:pt x="4248" y="1362"/>
                </a:lnTo>
                <a:lnTo>
                  <a:pt x="4204" y="1402"/>
                </a:lnTo>
                <a:lnTo>
                  <a:pt x="4134" y="1394"/>
                </a:lnTo>
                <a:lnTo>
                  <a:pt x="4117" y="1364"/>
                </a:lnTo>
                <a:lnTo>
                  <a:pt x="4048" y="1382"/>
                </a:lnTo>
                <a:lnTo>
                  <a:pt x="4046" y="1401"/>
                </a:lnTo>
                <a:lnTo>
                  <a:pt x="3988" y="1379"/>
                </a:lnTo>
                <a:lnTo>
                  <a:pt x="3914" y="1404"/>
                </a:lnTo>
                <a:lnTo>
                  <a:pt x="3891" y="1432"/>
                </a:lnTo>
                <a:lnTo>
                  <a:pt x="3857" y="1430"/>
                </a:lnTo>
                <a:lnTo>
                  <a:pt x="3846" y="1456"/>
                </a:lnTo>
                <a:lnTo>
                  <a:pt x="3816" y="1417"/>
                </a:lnTo>
                <a:lnTo>
                  <a:pt x="3718" y="1382"/>
                </a:lnTo>
                <a:lnTo>
                  <a:pt x="3685" y="1346"/>
                </a:lnTo>
                <a:lnTo>
                  <a:pt x="3577" y="1370"/>
                </a:lnTo>
                <a:lnTo>
                  <a:pt x="3584" y="1387"/>
                </a:lnTo>
                <a:lnTo>
                  <a:pt x="3553" y="1426"/>
                </a:lnTo>
                <a:lnTo>
                  <a:pt x="3529" y="1394"/>
                </a:lnTo>
                <a:lnTo>
                  <a:pt x="3535" y="1347"/>
                </a:lnTo>
                <a:lnTo>
                  <a:pt x="3448" y="1376"/>
                </a:lnTo>
                <a:lnTo>
                  <a:pt x="3436" y="1342"/>
                </a:lnTo>
                <a:lnTo>
                  <a:pt x="3396" y="1339"/>
                </a:lnTo>
                <a:lnTo>
                  <a:pt x="3394" y="1307"/>
                </a:lnTo>
                <a:lnTo>
                  <a:pt x="3378" y="1299"/>
                </a:lnTo>
                <a:lnTo>
                  <a:pt x="3288" y="1347"/>
                </a:lnTo>
                <a:lnTo>
                  <a:pt x="3258" y="1330"/>
                </a:lnTo>
                <a:lnTo>
                  <a:pt x="3266" y="1290"/>
                </a:lnTo>
                <a:lnTo>
                  <a:pt x="3220" y="1270"/>
                </a:lnTo>
                <a:lnTo>
                  <a:pt x="3217" y="1216"/>
                </a:lnTo>
                <a:lnTo>
                  <a:pt x="3125" y="1212"/>
                </a:lnTo>
                <a:lnTo>
                  <a:pt x="3085" y="1239"/>
                </a:lnTo>
                <a:lnTo>
                  <a:pt x="3040" y="1196"/>
                </a:lnTo>
                <a:lnTo>
                  <a:pt x="2986" y="1200"/>
                </a:lnTo>
                <a:lnTo>
                  <a:pt x="2906" y="1158"/>
                </a:lnTo>
                <a:lnTo>
                  <a:pt x="2835" y="1154"/>
                </a:lnTo>
                <a:lnTo>
                  <a:pt x="2829" y="1099"/>
                </a:lnTo>
                <a:lnTo>
                  <a:pt x="2779" y="1039"/>
                </a:lnTo>
                <a:lnTo>
                  <a:pt x="2755" y="1075"/>
                </a:lnTo>
                <a:lnTo>
                  <a:pt x="2708" y="1055"/>
                </a:lnTo>
                <a:lnTo>
                  <a:pt x="2675" y="1066"/>
                </a:lnTo>
                <a:lnTo>
                  <a:pt x="2596" y="979"/>
                </a:lnTo>
                <a:lnTo>
                  <a:pt x="2551" y="971"/>
                </a:lnTo>
                <a:lnTo>
                  <a:pt x="2637" y="130"/>
                </a:lnTo>
                <a:lnTo>
                  <a:pt x="2440" y="109"/>
                </a:lnTo>
                <a:lnTo>
                  <a:pt x="2103" y="70"/>
                </a:lnTo>
                <a:lnTo>
                  <a:pt x="1783" y="29"/>
                </a:lnTo>
                <a:lnTo>
                  <a:pt x="1593" y="3"/>
                </a:lnTo>
                <a:lnTo>
                  <a:pt x="1576" y="0"/>
                </a:lnTo>
                <a:lnTo>
                  <a:pt x="1530" y="340"/>
                </a:lnTo>
                <a:lnTo>
                  <a:pt x="1476" y="739"/>
                </a:lnTo>
                <a:lnTo>
                  <a:pt x="1423" y="1163"/>
                </a:lnTo>
                <a:lnTo>
                  <a:pt x="1374" y="1550"/>
                </a:lnTo>
                <a:lnTo>
                  <a:pt x="1321" y="1965"/>
                </a:lnTo>
                <a:lnTo>
                  <a:pt x="1205" y="1950"/>
                </a:lnTo>
                <a:lnTo>
                  <a:pt x="882" y="1908"/>
                </a:lnTo>
                <a:lnTo>
                  <a:pt x="526" y="1857"/>
                </a:lnTo>
                <a:lnTo>
                  <a:pt x="191" y="1806"/>
                </a:lnTo>
                <a:lnTo>
                  <a:pt x="0" y="1774"/>
                </a:lnTo>
                <a:lnTo>
                  <a:pt x="12" y="1853"/>
                </a:lnTo>
                <a:lnTo>
                  <a:pt x="12" y="1853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4629240" y="2038320"/>
            <a:ext cx="374400" cy="1149480"/>
          </a:xfrm>
          <a:custGeom>
            <a:avLst/>
            <a:gdLst/>
            <a:ahLst/>
            <a:rect l="l" t="t" r="r" b="b"/>
            <a:pathLst>
              <a:path w="236" h="724">
                <a:moveTo>
                  <a:pt x="36" y="0"/>
                </a:moveTo>
                <a:cubicBezTo>
                  <a:pt x="47" y="101"/>
                  <a:pt x="0" y="492"/>
                  <a:pt x="100" y="608"/>
                </a:cubicBezTo>
                <a:cubicBezTo>
                  <a:pt x="200" y="724"/>
                  <a:pt x="213" y="673"/>
                  <a:pt x="236" y="680"/>
                </a:cubicBezTo>
              </a:path>
            </a:pathLst>
          </a:custGeom>
          <a:noFill/>
          <a:ln w="38160">
            <a:solidFill>
              <a:srgbClr val="009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2834280" y="2903400"/>
            <a:ext cx="848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Mountain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2999520" y="3963960"/>
            <a:ext cx="848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Mountain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3943440" y="4241880"/>
            <a:ext cx="87624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West South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Central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3927600" y="2387520"/>
            <a:ext cx="85536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West North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Central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4999680" y="2660760"/>
            <a:ext cx="61668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North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Central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6090480" y="2685960"/>
            <a:ext cx="64440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Middle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Atlantic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6950160" y="2266920"/>
            <a:ext cx="67968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England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6388920" y="3657600"/>
            <a:ext cx="64440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South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Atlantic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290520" y="6205680"/>
            <a:ext cx="2757600" cy="34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GRI 1999 GRI Baseline Projection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4032360" y="3289320"/>
            <a:ext cx="946080" cy="647640"/>
          </a:xfrm>
          <a:custGeom>
            <a:avLst/>
            <a:gdLst/>
            <a:ahLst/>
            <a:rect l="l" t="t" r="r" b="b"/>
            <a:pathLst>
              <a:path w="596" h="408">
                <a:moveTo>
                  <a:pt x="0" y="408"/>
                </a:moveTo>
                <a:cubicBezTo>
                  <a:pt x="39" y="361"/>
                  <a:pt x="137" y="196"/>
                  <a:pt x="236" y="128"/>
                </a:cubicBezTo>
                <a:cubicBezTo>
                  <a:pt x="335" y="60"/>
                  <a:pt x="521" y="27"/>
                  <a:pt x="596" y="0"/>
                </a:cubicBezTo>
              </a:path>
            </a:pathLst>
          </a:custGeom>
          <a:noFill/>
          <a:ln w="44280">
            <a:solidFill>
              <a:srgbClr val="009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3649680" y="3365640"/>
            <a:ext cx="2394000" cy="380880"/>
          </a:xfrm>
          <a:custGeom>
            <a:avLst/>
            <a:gdLst/>
            <a:ahLst/>
            <a:rect l="l" t="t" r="r" b="b"/>
            <a:pathLst>
              <a:path w="1536" h="240">
                <a:moveTo>
                  <a:pt x="0" y="0"/>
                </a:moveTo>
                <a:cubicBezTo>
                  <a:pt x="59" y="40"/>
                  <a:pt x="249" y="220"/>
                  <a:pt x="356" y="240"/>
                </a:cubicBezTo>
                <a:cubicBezTo>
                  <a:pt x="592" y="196"/>
                  <a:pt x="545" y="148"/>
                  <a:pt x="640" y="120"/>
                </a:cubicBezTo>
                <a:lnTo>
                  <a:pt x="908" y="64"/>
                </a:lnTo>
                <a:lnTo>
                  <a:pt x="1536" y="44"/>
                </a:lnTo>
              </a:path>
            </a:pathLst>
          </a:custGeom>
          <a:noFill/>
          <a:ln w="38160">
            <a:solidFill>
              <a:srgbClr val="009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6216480" y="3105000"/>
            <a:ext cx="393840" cy="933480"/>
          </a:xfrm>
          <a:custGeom>
            <a:avLst/>
            <a:gdLst/>
            <a:ahLst/>
            <a:rect l="l" t="t" r="r" b="b"/>
            <a:pathLst>
              <a:path w="248" h="588">
                <a:moveTo>
                  <a:pt x="0" y="588"/>
                </a:moveTo>
                <a:lnTo>
                  <a:pt x="132" y="408"/>
                </a:lnTo>
                <a:cubicBezTo>
                  <a:pt x="161" y="356"/>
                  <a:pt x="165" y="327"/>
                  <a:pt x="172" y="276"/>
                </a:cubicBezTo>
                <a:cubicBezTo>
                  <a:pt x="178" y="228"/>
                  <a:pt x="165" y="140"/>
                  <a:pt x="172" y="100"/>
                </a:cubicBezTo>
                <a:lnTo>
                  <a:pt x="208" y="40"/>
                </a:lnTo>
                <a:lnTo>
                  <a:pt x="248" y="0"/>
                </a:lnTo>
              </a:path>
            </a:pathLst>
          </a:custGeom>
          <a:noFill/>
          <a:ln w="38160">
            <a:solidFill>
              <a:srgbClr val="009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4692600" y="2997360"/>
            <a:ext cx="1905120" cy="1974600"/>
          </a:xfrm>
          <a:custGeom>
            <a:avLst/>
            <a:gdLst/>
            <a:ahLst/>
            <a:rect l="l" t="t" r="r" b="b"/>
            <a:pathLst>
              <a:path w="1200" h="1244">
                <a:moveTo>
                  <a:pt x="1036" y="680"/>
                </a:moveTo>
                <a:lnTo>
                  <a:pt x="924" y="592"/>
                </a:lnTo>
                <a:lnTo>
                  <a:pt x="808" y="776"/>
                </a:lnTo>
                <a:lnTo>
                  <a:pt x="732" y="876"/>
                </a:lnTo>
                <a:lnTo>
                  <a:pt x="636" y="936"/>
                </a:lnTo>
                <a:lnTo>
                  <a:pt x="548" y="960"/>
                </a:lnTo>
                <a:lnTo>
                  <a:pt x="668" y="872"/>
                </a:lnTo>
                <a:lnTo>
                  <a:pt x="716" y="756"/>
                </a:lnTo>
                <a:lnTo>
                  <a:pt x="692" y="616"/>
                </a:lnTo>
                <a:lnTo>
                  <a:pt x="692" y="540"/>
                </a:lnTo>
                <a:lnTo>
                  <a:pt x="752" y="376"/>
                </a:lnTo>
                <a:lnTo>
                  <a:pt x="820" y="328"/>
                </a:lnTo>
                <a:lnTo>
                  <a:pt x="860" y="328"/>
                </a:lnTo>
                <a:lnTo>
                  <a:pt x="848" y="196"/>
                </a:lnTo>
                <a:lnTo>
                  <a:pt x="960" y="184"/>
                </a:lnTo>
                <a:lnTo>
                  <a:pt x="1124" y="112"/>
                </a:lnTo>
                <a:lnTo>
                  <a:pt x="1200" y="60"/>
                </a:lnTo>
                <a:lnTo>
                  <a:pt x="1144" y="0"/>
                </a:lnTo>
                <a:lnTo>
                  <a:pt x="1012" y="92"/>
                </a:lnTo>
                <a:lnTo>
                  <a:pt x="864" y="136"/>
                </a:lnTo>
                <a:lnTo>
                  <a:pt x="740" y="192"/>
                </a:lnTo>
                <a:lnTo>
                  <a:pt x="628" y="276"/>
                </a:lnTo>
                <a:lnTo>
                  <a:pt x="552" y="404"/>
                </a:lnTo>
                <a:lnTo>
                  <a:pt x="516" y="560"/>
                </a:lnTo>
                <a:lnTo>
                  <a:pt x="532" y="660"/>
                </a:lnTo>
                <a:lnTo>
                  <a:pt x="552" y="724"/>
                </a:lnTo>
                <a:lnTo>
                  <a:pt x="544" y="760"/>
                </a:lnTo>
                <a:lnTo>
                  <a:pt x="500" y="796"/>
                </a:lnTo>
                <a:lnTo>
                  <a:pt x="0" y="928"/>
                </a:lnTo>
                <a:lnTo>
                  <a:pt x="36" y="1244"/>
                </a:lnTo>
                <a:lnTo>
                  <a:pt x="588" y="1084"/>
                </a:lnTo>
                <a:lnTo>
                  <a:pt x="752" y="1020"/>
                </a:lnTo>
                <a:lnTo>
                  <a:pt x="880" y="912"/>
                </a:lnTo>
                <a:lnTo>
                  <a:pt x="980" y="740"/>
                </a:lnTo>
                <a:lnTo>
                  <a:pt x="1036" y="680"/>
                </a:lnTo>
                <a:close/>
              </a:path>
            </a:pathLst>
          </a:cu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5228280" y="3822840"/>
            <a:ext cx="61668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South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Central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3529080" y="3086280"/>
            <a:ext cx="2504880" cy="452160"/>
          </a:xfrm>
          <a:custGeom>
            <a:avLst/>
            <a:gdLst/>
            <a:ahLst/>
            <a:rect l="l" t="t" r="r" b="b"/>
            <a:pathLst>
              <a:path w="1578" h="285">
                <a:moveTo>
                  <a:pt x="1578" y="99"/>
                </a:moveTo>
                <a:lnTo>
                  <a:pt x="1566" y="0"/>
                </a:lnTo>
                <a:lnTo>
                  <a:pt x="879" y="75"/>
                </a:lnTo>
                <a:lnTo>
                  <a:pt x="726" y="102"/>
                </a:lnTo>
                <a:lnTo>
                  <a:pt x="609" y="147"/>
                </a:lnTo>
                <a:lnTo>
                  <a:pt x="540" y="195"/>
                </a:lnTo>
                <a:lnTo>
                  <a:pt x="489" y="234"/>
                </a:lnTo>
                <a:lnTo>
                  <a:pt x="417" y="249"/>
                </a:lnTo>
                <a:lnTo>
                  <a:pt x="315" y="231"/>
                </a:lnTo>
                <a:lnTo>
                  <a:pt x="183" y="162"/>
                </a:lnTo>
                <a:lnTo>
                  <a:pt x="72" y="66"/>
                </a:lnTo>
                <a:lnTo>
                  <a:pt x="24" y="18"/>
                </a:lnTo>
                <a:lnTo>
                  <a:pt x="0" y="36"/>
                </a:lnTo>
                <a:lnTo>
                  <a:pt x="63" y="111"/>
                </a:lnTo>
                <a:lnTo>
                  <a:pt x="153" y="183"/>
                </a:lnTo>
                <a:lnTo>
                  <a:pt x="252" y="240"/>
                </a:lnTo>
                <a:lnTo>
                  <a:pt x="342" y="273"/>
                </a:lnTo>
                <a:lnTo>
                  <a:pt x="429" y="285"/>
                </a:lnTo>
                <a:lnTo>
                  <a:pt x="531" y="252"/>
                </a:lnTo>
                <a:lnTo>
                  <a:pt x="681" y="192"/>
                </a:lnTo>
                <a:lnTo>
                  <a:pt x="869" y="136"/>
                </a:lnTo>
                <a:lnTo>
                  <a:pt x="1032" y="120"/>
                </a:lnTo>
                <a:lnTo>
                  <a:pt x="1578" y="99"/>
                </a:lnTo>
                <a:close/>
              </a:path>
            </a:pathLst>
          </a:cu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2171880" y="5334120"/>
            <a:ext cx="4800600" cy="102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3638520" y="1976400"/>
            <a:ext cx="2400480" cy="1257480"/>
          </a:xfrm>
          <a:custGeom>
            <a:avLst/>
            <a:gdLst/>
            <a:ahLst/>
            <a:rect l="l" t="t" r="r" b="b"/>
            <a:pathLst>
              <a:path w="1512" h="792">
                <a:moveTo>
                  <a:pt x="0" y="12"/>
                </a:moveTo>
                <a:lnTo>
                  <a:pt x="54" y="0"/>
                </a:lnTo>
                <a:lnTo>
                  <a:pt x="72" y="69"/>
                </a:lnTo>
                <a:lnTo>
                  <a:pt x="159" y="246"/>
                </a:lnTo>
                <a:lnTo>
                  <a:pt x="243" y="369"/>
                </a:lnTo>
                <a:lnTo>
                  <a:pt x="345" y="492"/>
                </a:lnTo>
                <a:lnTo>
                  <a:pt x="444" y="579"/>
                </a:lnTo>
                <a:lnTo>
                  <a:pt x="546" y="645"/>
                </a:lnTo>
                <a:lnTo>
                  <a:pt x="648" y="693"/>
                </a:lnTo>
                <a:lnTo>
                  <a:pt x="756" y="720"/>
                </a:lnTo>
                <a:lnTo>
                  <a:pt x="918" y="729"/>
                </a:lnTo>
                <a:lnTo>
                  <a:pt x="1113" y="720"/>
                </a:lnTo>
                <a:lnTo>
                  <a:pt x="1497" y="702"/>
                </a:lnTo>
                <a:lnTo>
                  <a:pt x="1512" y="792"/>
                </a:lnTo>
                <a:lnTo>
                  <a:pt x="762" y="768"/>
                </a:lnTo>
                <a:lnTo>
                  <a:pt x="648" y="744"/>
                </a:lnTo>
                <a:lnTo>
                  <a:pt x="543" y="702"/>
                </a:lnTo>
                <a:lnTo>
                  <a:pt x="453" y="648"/>
                </a:lnTo>
                <a:lnTo>
                  <a:pt x="354" y="570"/>
                </a:lnTo>
                <a:lnTo>
                  <a:pt x="264" y="483"/>
                </a:lnTo>
                <a:lnTo>
                  <a:pt x="171" y="363"/>
                </a:lnTo>
                <a:lnTo>
                  <a:pt x="99" y="252"/>
                </a:lnTo>
                <a:lnTo>
                  <a:pt x="48" y="150"/>
                </a:lnTo>
                <a:lnTo>
                  <a:pt x="15" y="57"/>
                </a:lnTo>
                <a:lnTo>
                  <a:pt x="0" y="12"/>
                </a:lnTo>
                <a:close/>
              </a:path>
            </a:pathLst>
          </a:cu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4021200" y="3778200"/>
            <a:ext cx="351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656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3647880" y="3143160"/>
            <a:ext cx="351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657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3486240" y="1816200"/>
            <a:ext cx="436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1,019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4633920" y="2152800"/>
            <a:ext cx="351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547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6151680" y="3632040"/>
            <a:ext cx="351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736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4500720" y="3346560"/>
            <a:ext cx="436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1,314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5370840" y="3073320"/>
            <a:ext cx="436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1,898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6044040" y="3124080"/>
            <a:ext cx="436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1,462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4800960" y="4565520"/>
            <a:ext cx="436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6,117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5562720" y="4425840"/>
            <a:ext cx="436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2,603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5483520" y="3606840"/>
            <a:ext cx="436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3,346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2053800" y="2043000"/>
            <a:ext cx="5886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Pacific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/>
          <p:nvPr/>
        </p:nvSpPr>
        <p:spPr>
          <a:xfrm>
            <a:off x="1736280" y="3332160"/>
            <a:ext cx="5886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Pacific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0" name="cendivco" descr=""/>
          <p:cNvPicPr/>
          <p:nvPr/>
        </p:nvPicPr>
        <p:blipFill>
          <a:blip r:embed="rId1"/>
          <a:stretch/>
        </p:blipFill>
        <p:spPr>
          <a:xfrm>
            <a:off x="1622520" y="1349280"/>
            <a:ext cx="5941800" cy="511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1" name=""/>
          <p:cNvSpPr/>
          <p:nvPr/>
        </p:nvSpPr>
        <p:spPr>
          <a:xfrm>
            <a:off x="4802040" y="4203720"/>
            <a:ext cx="519120" cy="492120"/>
          </a:xfrm>
          <a:custGeom>
            <a:avLst/>
            <a:gdLst/>
            <a:ahLst/>
            <a:rect l="l" t="t" r="r" b="b"/>
            <a:pathLst>
              <a:path w="323" h="294">
                <a:moveTo>
                  <a:pt x="0" y="18"/>
                </a:moveTo>
                <a:lnTo>
                  <a:pt x="281" y="6"/>
                </a:lnTo>
                <a:lnTo>
                  <a:pt x="281" y="6"/>
                </a:lnTo>
                <a:lnTo>
                  <a:pt x="281" y="0"/>
                </a:lnTo>
                <a:lnTo>
                  <a:pt x="287" y="0"/>
                </a:lnTo>
                <a:lnTo>
                  <a:pt x="293" y="6"/>
                </a:lnTo>
                <a:lnTo>
                  <a:pt x="293" y="6"/>
                </a:lnTo>
                <a:lnTo>
                  <a:pt x="293" y="18"/>
                </a:lnTo>
                <a:lnTo>
                  <a:pt x="281" y="30"/>
                </a:lnTo>
                <a:lnTo>
                  <a:pt x="281" y="36"/>
                </a:lnTo>
                <a:lnTo>
                  <a:pt x="281" y="36"/>
                </a:lnTo>
                <a:lnTo>
                  <a:pt x="293" y="42"/>
                </a:lnTo>
                <a:lnTo>
                  <a:pt x="305" y="42"/>
                </a:lnTo>
                <a:lnTo>
                  <a:pt x="323" y="36"/>
                </a:lnTo>
                <a:lnTo>
                  <a:pt x="323" y="36"/>
                </a:lnTo>
                <a:lnTo>
                  <a:pt x="323" y="42"/>
                </a:lnTo>
                <a:lnTo>
                  <a:pt x="323" y="48"/>
                </a:lnTo>
                <a:lnTo>
                  <a:pt x="323" y="54"/>
                </a:lnTo>
                <a:lnTo>
                  <a:pt x="323" y="54"/>
                </a:lnTo>
                <a:lnTo>
                  <a:pt x="317" y="54"/>
                </a:lnTo>
                <a:lnTo>
                  <a:pt x="317" y="54"/>
                </a:lnTo>
                <a:lnTo>
                  <a:pt x="317" y="60"/>
                </a:lnTo>
                <a:lnTo>
                  <a:pt x="317" y="66"/>
                </a:lnTo>
                <a:lnTo>
                  <a:pt x="317" y="72"/>
                </a:lnTo>
                <a:lnTo>
                  <a:pt x="317" y="72"/>
                </a:lnTo>
                <a:lnTo>
                  <a:pt x="311" y="78"/>
                </a:lnTo>
                <a:lnTo>
                  <a:pt x="305" y="78"/>
                </a:lnTo>
                <a:lnTo>
                  <a:pt x="299" y="78"/>
                </a:lnTo>
                <a:lnTo>
                  <a:pt x="299" y="78"/>
                </a:lnTo>
                <a:lnTo>
                  <a:pt x="299" y="84"/>
                </a:lnTo>
                <a:lnTo>
                  <a:pt x="293" y="84"/>
                </a:lnTo>
                <a:lnTo>
                  <a:pt x="293" y="96"/>
                </a:lnTo>
                <a:lnTo>
                  <a:pt x="293" y="96"/>
                </a:lnTo>
                <a:lnTo>
                  <a:pt x="299" y="96"/>
                </a:lnTo>
                <a:lnTo>
                  <a:pt x="305" y="102"/>
                </a:lnTo>
                <a:lnTo>
                  <a:pt x="305" y="108"/>
                </a:lnTo>
                <a:lnTo>
                  <a:pt x="305" y="108"/>
                </a:lnTo>
                <a:lnTo>
                  <a:pt x="305" y="114"/>
                </a:lnTo>
                <a:lnTo>
                  <a:pt x="299" y="114"/>
                </a:lnTo>
                <a:lnTo>
                  <a:pt x="299" y="120"/>
                </a:lnTo>
                <a:lnTo>
                  <a:pt x="299" y="120"/>
                </a:lnTo>
                <a:lnTo>
                  <a:pt x="299" y="120"/>
                </a:lnTo>
                <a:lnTo>
                  <a:pt x="299" y="126"/>
                </a:lnTo>
                <a:lnTo>
                  <a:pt x="293" y="126"/>
                </a:lnTo>
                <a:lnTo>
                  <a:pt x="293" y="126"/>
                </a:lnTo>
                <a:lnTo>
                  <a:pt x="287" y="132"/>
                </a:lnTo>
                <a:lnTo>
                  <a:pt x="281" y="132"/>
                </a:lnTo>
                <a:lnTo>
                  <a:pt x="281" y="138"/>
                </a:lnTo>
                <a:lnTo>
                  <a:pt x="281" y="138"/>
                </a:lnTo>
                <a:lnTo>
                  <a:pt x="281" y="138"/>
                </a:lnTo>
                <a:lnTo>
                  <a:pt x="275" y="144"/>
                </a:lnTo>
                <a:lnTo>
                  <a:pt x="275" y="150"/>
                </a:lnTo>
                <a:lnTo>
                  <a:pt x="275" y="150"/>
                </a:lnTo>
                <a:lnTo>
                  <a:pt x="275" y="156"/>
                </a:lnTo>
                <a:lnTo>
                  <a:pt x="275" y="162"/>
                </a:lnTo>
                <a:lnTo>
                  <a:pt x="275" y="168"/>
                </a:lnTo>
                <a:lnTo>
                  <a:pt x="275" y="168"/>
                </a:lnTo>
                <a:lnTo>
                  <a:pt x="269" y="168"/>
                </a:lnTo>
                <a:lnTo>
                  <a:pt x="263" y="174"/>
                </a:lnTo>
                <a:lnTo>
                  <a:pt x="257" y="186"/>
                </a:lnTo>
                <a:lnTo>
                  <a:pt x="257" y="186"/>
                </a:lnTo>
                <a:lnTo>
                  <a:pt x="257" y="186"/>
                </a:lnTo>
                <a:lnTo>
                  <a:pt x="251" y="186"/>
                </a:lnTo>
                <a:lnTo>
                  <a:pt x="245" y="192"/>
                </a:lnTo>
                <a:lnTo>
                  <a:pt x="245" y="192"/>
                </a:lnTo>
                <a:lnTo>
                  <a:pt x="245" y="198"/>
                </a:lnTo>
                <a:lnTo>
                  <a:pt x="251" y="204"/>
                </a:lnTo>
                <a:lnTo>
                  <a:pt x="245" y="210"/>
                </a:lnTo>
                <a:lnTo>
                  <a:pt x="245" y="210"/>
                </a:lnTo>
                <a:lnTo>
                  <a:pt x="245" y="222"/>
                </a:lnTo>
                <a:lnTo>
                  <a:pt x="251" y="228"/>
                </a:lnTo>
                <a:lnTo>
                  <a:pt x="251" y="234"/>
                </a:lnTo>
                <a:lnTo>
                  <a:pt x="251" y="234"/>
                </a:lnTo>
                <a:lnTo>
                  <a:pt x="245" y="234"/>
                </a:lnTo>
                <a:lnTo>
                  <a:pt x="239" y="234"/>
                </a:lnTo>
                <a:lnTo>
                  <a:pt x="239" y="240"/>
                </a:lnTo>
                <a:lnTo>
                  <a:pt x="239" y="240"/>
                </a:lnTo>
                <a:lnTo>
                  <a:pt x="239" y="240"/>
                </a:lnTo>
                <a:lnTo>
                  <a:pt x="239" y="240"/>
                </a:lnTo>
                <a:lnTo>
                  <a:pt x="239" y="246"/>
                </a:lnTo>
                <a:lnTo>
                  <a:pt x="239" y="246"/>
                </a:lnTo>
                <a:lnTo>
                  <a:pt x="245" y="246"/>
                </a:lnTo>
                <a:lnTo>
                  <a:pt x="245" y="252"/>
                </a:lnTo>
                <a:lnTo>
                  <a:pt x="251" y="252"/>
                </a:lnTo>
                <a:lnTo>
                  <a:pt x="251" y="252"/>
                </a:lnTo>
                <a:lnTo>
                  <a:pt x="251" y="258"/>
                </a:lnTo>
                <a:lnTo>
                  <a:pt x="251" y="258"/>
                </a:lnTo>
                <a:lnTo>
                  <a:pt x="251" y="264"/>
                </a:lnTo>
                <a:lnTo>
                  <a:pt x="251" y="264"/>
                </a:lnTo>
                <a:lnTo>
                  <a:pt x="245" y="270"/>
                </a:lnTo>
                <a:lnTo>
                  <a:pt x="245" y="276"/>
                </a:lnTo>
                <a:lnTo>
                  <a:pt x="245" y="288"/>
                </a:lnTo>
                <a:lnTo>
                  <a:pt x="245" y="288"/>
                </a:lnTo>
                <a:lnTo>
                  <a:pt x="186" y="294"/>
                </a:lnTo>
                <a:lnTo>
                  <a:pt x="120" y="294"/>
                </a:lnTo>
                <a:lnTo>
                  <a:pt x="54" y="294"/>
                </a:lnTo>
                <a:lnTo>
                  <a:pt x="54" y="294"/>
                </a:lnTo>
                <a:lnTo>
                  <a:pt x="54" y="288"/>
                </a:lnTo>
                <a:lnTo>
                  <a:pt x="54" y="270"/>
                </a:lnTo>
                <a:lnTo>
                  <a:pt x="54" y="264"/>
                </a:lnTo>
                <a:lnTo>
                  <a:pt x="54" y="264"/>
                </a:lnTo>
                <a:lnTo>
                  <a:pt x="48" y="252"/>
                </a:lnTo>
                <a:lnTo>
                  <a:pt x="36" y="252"/>
                </a:lnTo>
                <a:lnTo>
                  <a:pt x="24" y="252"/>
                </a:lnTo>
                <a:lnTo>
                  <a:pt x="24" y="252"/>
                </a:lnTo>
                <a:lnTo>
                  <a:pt x="18" y="252"/>
                </a:lnTo>
                <a:lnTo>
                  <a:pt x="18" y="246"/>
                </a:lnTo>
                <a:lnTo>
                  <a:pt x="18" y="240"/>
                </a:lnTo>
                <a:lnTo>
                  <a:pt x="18" y="240"/>
                </a:lnTo>
                <a:lnTo>
                  <a:pt x="12" y="192"/>
                </a:lnTo>
                <a:lnTo>
                  <a:pt x="12" y="108"/>
                </a:lnTo>
                <a:lnTo>
                  <a:pt x="12" y="66"/>
                </a:lnTo>
                <a:lnTo>
                  <a:pt x="12" y="66"/>
                </a:lnTo>
                <a:lnTo>
                  <a:pt x="0" y="18"/>
                </a:lnTo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2" name=""/>
          <p:cNvSpPr/>
          <p:nvPr/>
        </p:nvSpPr>
        <p:spPr>
          <a:xfrm>
            <a:off x="3956040" y="4151160"/>
            <a:ext cx="885960" cy="459000"/>
          </a:xfrm>
          <a:custGeom>
            <a:avLst/>
            <a:gdLst/>
            <a:ahLst/>
            <a:rect l="l" t="t" r="r" b="b"/>
            <a:pathLst>
              <a:path w="551" h="275">
                <a:moveTo>
                  <a:pt x="0" y="0"/>
                </a:moveTo>
                <a:lnTo>
                  <a:pt x="180" y="12"/>
                </a:lnTo>
                <a:lnTo>
                  <a:pt x="359" y="12"/>
                </a:lnTo>
                <a:lnTo>
                  <a:pt x="533" y="12"/>
                </a:lnTo>
                <a:lnTo>
                  <a:pt x="533" y="12"/>
                </a:lnTo>
                <a:lnTo>
                  <a:pt x="533" y="24"/>
                </a:lnTo>
                <a:lnTo>
                  <a:pt x="533" y="41"/>
                </a:lnTo>
                <a:lnTo>
                  <a:pt x="533" y="53"/>
                </a:lnTo>
                <a:lnTo>
                  <a:pt x="533" y="53"/>
                </a:lnTo>
                <a:lnTo>
                  <a:pt x="545" y="101"/>
                </a:lnTo>
                <a:lnTo>
                  <a:pt x="551" y="275"/>
                </a:lnTo>
                <a:lnTo>
                  <a:pt x="551" y="275"/>
                </a:lnTo>
                <a:lnTo>
                  <a:pt x="545" y="275"/>
                </a:lnTo>
                <a:lnTo>
                  <a:pt x="533" y="275"/>
                </a:lnTo>
                <a:lnTo>
                  <a:pt x="527" y="275"/>
                </a:lnTo>
                <a:lnTo>
                  <a:pt x="527" y="275"/>
                </a:lnTo>
                <a:lnTo>
                  <a:pt x="527" y="269"/>
                </a:lnTo>
                <a:lnTo>
                  <a:pt x="521" y="257"/>
                </a:lnTo>
                <a:lnTo>
                  <a:pt x="515" y="257"/>
                </a:lnTo>
                <a:lnTo>
                  <a:pt x="515" y="257"/>
                </a:lnTo>
                <a:lnTo>
                  <a:pt x="503" y="257"/>
                </a:lnTo>
                <a:lnTo>
                  <a:pt x="497" y="263"/>
                </a:lnTo>
                <a:lnTo>
                  <a:pt x="491" y="269"/>
                </a:lnTo>
                <a:lnTo>
                  <a:pt x="491" y="269"/>
                </a:lnTo>
                <a:lnTo>
                  <a:pt x="485" y="269"/>
                </a:lnTo>
                <a:lnTo>
                  <a:pt x="485" y="263"/>
                </a:lnTo>
                <a:lnTo>
                  <a:pt x="473" y="257"/>
                </a:lnTo>
                <a:lnTo>
                  <a:pt x="473" y="257"/>
                </a:lnTo>
                <a:lnTo>
                  <a:pt x="467" y="263"/>
                </a:lnTo>
                <a:lnTo>
                  <a:pt x="455" y="269"/>
                </a:lnTo>
                <a:lnTo>
                  <a:pt x="437" y="269"/>
                </a:lnTo>
                <a:lnTo>
                  <a:pt x="437" y="269"/>
                </a:lnTo>
                <a:lnTo>
                  <a:pt x="431" y="269"/>
                </a:lnTo>
                <a:lnTo>
                  <a:pt x="419" y="263"/>
                </a:lnTo>
                <a:lnTo>
                  <a:pt x="407" y="263"/>
                </a:lnTo>
                <a:lnTo>
                  <a:pt x="407" y="263"/>
                </a:lnTo>
                <a:lnTo>
                  <a:pt x="395" y="263"/>
                </a:lnTo>
                <a:lnTo>
                  <a:pt x="389" y="269"/>
                </a:lnTo>
                <a:lnTo>
                  <a:pt x="383" y="275"/>
                </a:lnTo>
                <a:lnTo>
                  <a:pt x="383" y="275"/>
                </a:lnTo>
                <a:lnTo>
                  <a:pt x="371" y="269"/>
                </a:lnTo>
                <a:lnTo>
                  <a:pt x="371" y="263"/>
                </a:lnTo>
                <a:lnTo>
                  <a:pt x="365" y="263"/>
                </a:lnTo>
                <a:lnTo>
                  <a:pt x="365" y="263"/>
                </a:lnTo>
                <a:lnTo>
                  <a:pt x="353" y="263"/>
                </a:lnTo>
                <a:lnTo>
                  <a:pt x="341" y="257"/>
                </a:lnTo>
                <a:lnTo>
                  <a:pt x="329" y="257"/>
                </a:lnTo>
                <a:lnTo>
                  <a:pt x="329" y="257"/>
                </a:lnTo>
                <a:lnTo>
                  <a:pt x="323" y="251"/>
                </a:lnTo>
                <a:lnTo>
                  <a:pt x="317" y="239"/>
                </a:lnTo>
                <a:lnTo>
                  <a:pt x="305" y="233"/>
                </a:lnTo>
                <a:lnTo>
                  <a:pt x="305" y="233"/>
                </a:lnTo>
                <a:lnTo>
                  <a:pt x="299" y="233"/>
                </a:lnTo>
                <a:lnTo>
                  <a:pt x="287" y="239"/>
                </a:lnTo>
                <a:lnTo>
                  <a:pt x="275" y="239"/>
                </a:lnTo>
                <a:lnTo>
                  <a:pt x="275" y="239"/>
                </a:lnTo>
                <a:lnTo>
                  <a:pt x="263" y="239"/>
                </a:lnTo>
                <a:lnTo>
                  <a:pt x="251" y="239"/>
                </a:lnTo>
                <a:lnTo>
                  <a:pt x="251" y="233"/>
                </a:lnTo>
                <a:lnTo>
                  <a:pt x="251" y="233"/>
                </a:lnTo>
                <a:lnTo>
                  <a:pt x="245" y="227"/>
                </a:lnTo>
                <a:lnTo>
                  <a:pt x="245" y="215"/>
                </a:lnTo>
                <a:lnTo>
                  <a:pt x="234" y="215"/>
                </a:lnTo>
                <a:lnTo>
                  <a:pt x="234" y="215"/>
                </a:lnTo>
                <a:lnTo>
                  <a:pt x="228" y="215"/>
                </a:lnTo>
                <a:lnTo>
                  <a:pt x="222" y="215"/>
                </a:lnTo>
                <a:lnTo>
                  <a:pt x="210" y="221"/>
                </a:lnTo>
                <a:lnTo>
                  <a:pt x="210" y="221"/>
                </a:lnTo>
                <a:lnTo>
                  <a:pt x="204" y="221"/>
                </a:lnTo>
                <a:lnTo>
                  <a:pt x="204" y="215"/>
                </a:lnTo>
                <a:lnTo>
                  <a:pt x="204" y="215"/>
                </a:lnTo>
                <a:lnTo>
                  <a:pt x="204" y="215"/>
                </a:lnTo>
                <a:lnTo>
                  <a:pt x="198" y="203"/>
                </a:lnTo>
                <a:lnTo>
                  <a:pt x="198" y="197"/>
                </a:lnTo>
                <a:lnTo>
                  <a:pt x="192" y="191"/>
                </a:lnTo>
                <a:lnTo>
                  <a:pt x="192" y="191"/>
                </a:lnTo>
                <a:lnTo>
                  <a:pt x="192" y="155"/>
                </a:lnTo>
                <a:lnTo>
                  <a:pt x="192" y="89"/>
                </a:lnTo>
                <a:lnTo>
                  <a:pt x="186" y="53"/>
                </a:lnTo>
                <a:lnTo>
                  <a:pt x="186" y="53"/>
                </a:lnTo>
                <a:lnTo>
                  <a:pt x="0" y="41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3" name=""/>
          <p:cNvSpPr/>
          <p:nvPr/>
        </p:nvSpPr>
        <p:spPr>
          <a:xfrm>
            <a:off x="4802040" y="4203720"/>
            <a:ext cx="519120" cy="492120"/>
          </a:xfrm>
          <a:custGeom>
            <a:avLst/>
            <a:gdLst/>
            <a:ahLst/>
            <a:rect l="l" t="t" r="r" b="b"/>
            <a:pathLst>
              <a:path w="323" h="294">
                <a:moveTo>
                  <a:pt x="0" y="18"/>
                </a:moveTo>
                <a:lnTo>
                  <a:pt x="281" y="6"/>
                </a:lnTo>
                <a:lnTo>
                  <a:pt x="281" y="6"/>
                </a:lnTo>
                <a:lnTo>
                  <a:pt x="281" y="0"/>
                </a:lnTo>
                <a:lnTo>
                  <a:pt x="287" y="0"/>
                </a:lnTo>
                <a:lnTo>
                  <a:pt x="293" y="6"/>
                </a:lnTo>
                <a:lnTo>
                  <a:pt x="293" y="6"/>
                </a:lnTo>
                <a:lnTo>
                  <a:pt x="293" y="18"/>
                </a:lnTo>
                <a:lnTo>
                  <a:pt x="281" y="30"/>
                </a:lnTo>
                <a:lnTo>
                  <a:pt x="281" y="36"/>
                </a:lnTo>
                <a:lnTo>
                  <a:pt x="281" y="36"/>
                </a:lnTo>
                <a:lnTo>
                  <a:pt x="293" y="42"/>
                </a:lnTo>
                <a:lnTo>
                  <a:pt x="305" y="42"/>
                </a:lnTo>
                <a:lnTo>
                  <a:pt x="323" y="36"/>
                </a:lnTo>
                <a:lnTo>
                  <a:pt x="323" y="36"/>
                </a:lnTo>
                <a:lnTo>
                  <a:pt x="323" y="42"/>
                </a:lnTo>
                <a:lnTo>
                  <a:pt x="323" y="48"/>
                </a:lnTo>
                <a:lnTo>
                  <a:pt x="323" y="54"/>
                </a:lnTo>
                <a:lnTo>
                  <a:pt x="323" y="54"/>
                </a:lnTo>
                <a:lnTo>
                  <a:pt x="317" y="54"/>
                </a:lnTo>
                <a:lnTo>
                  <a:pt x="317" y="54"/>
                </a:lnTo>
                <a:lnTo>
                  <a:pt x="317" y="60"/>
                </a:lnTo>
                <a:lnTo>
                  <a:pt x="317" y="66"/>
                </a:lnTo>
                <a:lnTo>
                  <a:pt x="317" y="72"/>
                </a:lnTo>
                <a:lnTo>
                  <a:pt x="317" y="72"/>
                </a:lnTo>
                <a:lnTo>
                  <a:pt x="311" y="78"/>
                </a:lnTo>
                <a:lnTo>
                  <a:pt x="305" y="78"/>
                </a:lnTo>
                <a:lnTo>
                  <a:pt x="299" y="78"/>
                </a:lnTo>
                <a:lnTo>
                  <a:pt x="299" y="78"/>
                </a:lnTo>
                <a:lnTo>
                  <a:pt x="299" y="84"/>
                </a:lnTo>
                <a:lnTo>
                  <a:pt x="293" y="84"/>
                </a:lnTo>
                <a:lnTo>
                  <a:pt x="293" y="96"/>
                </a:lnTo>
                <a:lnTo>
                  <a:pt x="293" y="96"/>
                </a:lnTo>
                <a:lnTo>
                  <a:pt x="299" y="96"/>
                </a:lnTo>
                <a:lnTo>
                  <a:pt x="305" y="102"/>
                </a:lnTo>
                <a:lnTo>
                  <a:pt x="305" y="108"/>
                </a:lnTo>
                <a:lnTo>
                  <a:pt x="305" y="108"/>
                </a:lnTo>
                <a:lnTo>
                  <a:pt x="305" y="114"/>
                </a:lnTo>
                <a:lnTo>
                  <a:pt x="299" y="114"/>
                </a:lnTo>
                <a:lnTo>
                  <a:pt x="299" y="120"/>
                </a:lnTo>
                <a:lnTo>
                  <a:pt x="299" y="120"/>
                </a:lnTo>
                <a:lnTo>
                  <a:pt x="299" y="120"/>
                </a:lnTo>
                <a:lnTo>
                  <a:pt x="299" y="126"/>
                </a:lnTo>
                <a:lnTo>
                  <a:pt x="293" y="126"/>
                </a:lnTo>
                <a:lnTo>
                  <a:pt x="293" y="126"/>
                </a:lnTo>
                <a:lnTo>
                  <a:pt x="287" y="132"/>
                </a:lnTo>
                <a:lnTo>
                  <a:pt x="281" y="132"/>
                </a:lnTo>
                <a:lnTo>
                  <a:pt x="281" y="138"/>
                </a:lnTo>
                <a:lnTo>
                  <a:pt x="281" y="138"/>
                </a:lnTo>
                <a:lnTo>
                  <a:pt x="281" y="138"/>
                </a:lnTo>
                <a:lnTo>
                  <a:pt x="275" y="144"/>
                </a:lnTo>
                <a:lnTo>
                  <a:pt x="275" y="150"/>
                </a:lnTo>
                <a:lnTo>
                  <a:pt x="275" y="150"/>
                </a:lnTo>
                <a:lnTo>
                  <a:pt x="275" y="156"/>
                </a:lnTo>
                <a:lnTo>
                  <a:pt x="275" y="162"/>
                </a:lnTo>
                <a:lnTo>
                  <a:pt x="275" y="168"/>
                </a:lnTo>
                <a:lnTo>
                  <a:pt x="275" y="168"/>
                </a:lnTo>
                <a:lnTo>
                  <a:pt x="269" y="168"/>
                </a:lnTo>
                <a:lnTo>
                  <a:pt x="263" y="174"/>
                </a:lnTo>
                <a:lnTo>
                  <a:pt x="257" y="186"/>
                </a:lnTo>
                <a:lnTo>
                  <a:pt x="257" y="186"/>
                </a:lnTo>
                <a:lnTo>
                  <a:pt x="257" y="186"/>
                </a:lnTo>
                <a:lnTo>
                  <a:pt x="251" y="186"/>
                </a:lnTo>
                <a:lnTo>
                  <a:pt x="245" y="192"/>
                </a:lnTo>
                <a:lnTo>
                  <a:pt x="245" y="192"/>
                </a:lnTo>
                <a:lnTo>
                  <a:pt x="245" y="198"/>
                </a:lnTo>
                <a:lnTo>
                  <a:pt x="251" y="204"/>
                </a:lnTo>
                <a:lnTo>
                  <a:pt x="245" y="210"/>
                </a:lnTo>
                <a:lnTo>
                  <a:pt x="245" y="210"/>
                </a:lnTo>
                <a:lnTo>
                  <a:pt x="245" y="222"/>
                </a:lnTo>
                <a:lnTo>
                  <a:pt x="251" y="228"/>
                </a:lnTo>
                <a:lnTo>
                  <a:pt x="251" y="234"/>
                </a:lnTo>
                <a:lnTo>
                  <a:pt x="251" y="234"/>
                </a:lnTo>
                <a:lnTo>
                  <a:pt x="245" y="234"/>
                </a:lnTo>
                <a:lnTo>
                  <a:pt x="239" y="234"/>
                </a:lnTo>
                <a:lnTo>
                  <a:pt x="239" y="240"/>
                </a:lnTo>
                <a:lnTo>
                  <a:pt x="239" y="240"/>
                </a:lnTo>
                <a:lnTo>
                  <a:pt x="239" y="240"/>
                </a:lnTo>
                <a:lnTo>
                  <a:pt x="239" y="240"/>
                </a:lnTo>
                <a:lnTo>
                  <a:pt x="239" y="246"/>
                </a:lnTo>
                <a:lnTo>
                  <a:pt x="239" y="246"/>
                </a:lnTo>
                <a:lnTo>
                  <a:pt x="245" y="246"/>
                </a:lnTo>
                <a:lnTo>
                  <a:pt x="245" y="252"/>
                </a:lnTo>
                <a:lnTo>
                  <a:pt x="251" y="252"/>
                </a:lnTo>
                <a:lnTo>
                  <a:pt x="251" y="252"/>
                </a:lnTo>
                <a:lnTo>
                  <a:pt x="251" y="258"/>
                </a:lnTo>
                <a:lnTo>
                  <a:pt x="251" y="258"/>
                </a:lnTo>
                <a:lnTo>
                  <a:pt x="251" y="264"/>
                </a:lnTo>
                <a:lnTo>
                  <a:pt x="251" y="264"/>
                </a:lnTo>
                <a:lnTo>
                  <a:pt x="245" y="270"/>
                </a:lnTo>
                <a:lnTo>
                  <a:pt x="245" y="276"/>
                </a:lnTo>
                <a:lnTo>
                  <a:pt x="245" y="288"/>
                </a:lnTo>
                <a:lnTo>
                  <a:pt x="245" y="288"/>
                </a:lnTo>
                <a:lnTo>
                  <a:pt x="186" y="294"/>
                </a:lnTo>
                <a:lnTo>
                  <a:pt x="120" y="294"/>
                </a:lnTo>
                <a:lnTo>
                  <a:pt x="54" y="294"/>
                </a:lnTo>
                <a:lnTo>
                  <a:pt x="54" y="294"/>
                </a:lnTo>
                <a:lnTo>
                  <a:pt x="54" y="288"/>
                </a:lnTo>
                <a:lnTo>
                  <a:pt x="54" y="270"/>
                </a:lnTo>
                <a:lnTo>
                  <a:pt x="54" y="264"/>
                </a:lnTo>
                <a:lnTo>
                  <a:pt x="54" y="264"/>
                </a:lnTo>
                <a:lnTo>
                  <a:pt x="48" y="252"/>
                </a:lnTo>
                <a:lnTo>
                  <a:pt x="36" y="252"/>
                </a:lnTo>
                <a:lnTo>
                  <a:pt x="24" y="252"/>
                </a:lnTo>
                <a:lnTo>
                  <a:pt x="24" y="252"/>
                </a:lnTo>
                <a:lnTo>
                  <a:pt x="18" y="252"/>
                </a:lnTo>
                <a:lnTo>
                  <a:pt x="18" y="246"/>
                </a:lnTo>
                <a:lnTo>
                  <a:pt x="18" y="240"/>
                </a:lnTo>
                <a:lnTo>
                  <a:pt x="18" y="240"/>
                </a:lnTo>
                <a:lnTo>
                  <a:pt x="12" y="192"/>
                </a:lnTo>
                <a:lnTo>
                  <a:pt x="12" y="108"/>
                </a:lnTo>
                <a:lnTo>
                  <a:pt x="12" y="66"/>
                </a:lnTo>
                <a:lnTo>
                  <a:pt x="12" y="66"/>
                </a:lnTo>
                <a:lnTo>
                  <a:pt x="0" y="18"/>
                </a:lnTo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4" name=""/>
          <p:cNvSpPr/>
          <p:nvPr/>
        </p:nvSpPr>
        <p:spPr>
          <a:xfrm>
            <a:off x="3956040" y="4151160"/>
            <a:ext cx="885960" cy="459000"/>
          </a:xfrm>
          <a:custGeom>
            <a:avLst/>
            <a:gdLst/>
            <a:ahLst/>
            <a:rect l="l" t="t" r="r" b="b"/>
            <a:pathLst>
              <a:path w="551" h="275">
                <a:moveTo>
                  <a:pt x="0" y="0"/>
                </a:moveTo>
                <a:lnTo>
                  <a:pt x="180" y="12"/>
                </a:lnTo>
                <a:lnTo>
                  <a:pt x="359" y="12"/>
                </a:lnTo>
                <a:lnTo>
                  <a:pt x="533" y="12"/>
                </a:lnTo>
                <a:lnTo>
                  <a:pt x="533" y="12"/>
                </a:lnTo>
                <a:lnTo>
                  <a:pt x="533" y="24"/>
                </a:lnTo>
                <a:lnTo>
                  <a:pt x="533" y="41"/>
                </a:lnTo>
                <a:lnTo>
                  <a:pt x="533" y="53"/>
                </a:lnTo>
                <a:lnTo>
                  <a:pt x="533" y="53"/>
                </a:lnTo>
                <a:lnTo>
                  <a:pt x="545" y="101"/>
                </a:lnTo>
                <a:lnTo>
                  <a:pt x="551" y="275"/>
                </a:lnTo>
                <a:lnTo>
                  <a:pt x="551" y="275"/>
                </a:lnTo>
                <a:lnTo>
                  <a:pt x="545" y="275"/>
                </a:lnTo>
                <a:lnTo>
                  <a:pt x="533" y="275"/>
                </a:lnTo>
                <a:lnTo>
                  <a:pt x="527" y="275"/>
                </a:lnTo>
                <a:lnTo>
                  <a:pt x="527" y="275"/>
                </a:lnTo>
                <a:lnTo>
                  <a:pt x="527" y="269"/>
                </a:lnTo>
                <a:lnTo>
                  <a:pt x="521" y="257"/>
                </a:lnTo>
                <a:lnTo>
                  <a:pt x="515" y="257"/>
                </a:lnTo>
                <a:lnTo>
                  <a:pt x="515" y="257"/>
                </a:lnTo>
                <a:lnTo>
                  <a:pt x="503" y="257"/>
                </a:lnTo>
                <a:lnTo>
                  <a:pt x="497" y="263"/>
                </a:lnTo>
                <a:lnTo>
                  <a:pt x="491" y="269"/>
                </a:lnTo>
                <a:lnTo>
                  <a:pt x="491" y="269"/>
                </a:lnTo>
                <a:lnTo>
                  <a:pt x="485" y="269"/>
                </a:lnTo>
                <a:lnTo>
                  <a:pt x="485" y="263"/>
                </a:lnTo>
                <a:lnTo>
                  <a:pt x="473" y="257"/>
                </a:lnTo>
                <a:lnTo>
                  <a:pt x="473" y="257"/>
                </a:lnTo>
                <a:lnTo>
                  <a:pt x="467" y="263"/>
                </a:lnTo>
                <a:lnTo>
                  <a:pt x="455" y="269"/>
                </a:lnTo>
                <a:lnTo>
                  <a:pt x="437" y="269"/>
                </a:lnTo>
                <a:lnTo>
                  <a:pt x="437" y="269"/>
                </a:lnTo>
                <a:lnTo>
                  <a:pt x="431" y="269"/>
                </a:lnTo>
                <a:lnTo>
                  <a:pt x="419" y="263"/>
                </a:lnTo>
                <a:lnTo>
                  <a:pt x="407" y="263"/>
                </a:lnTo>
                <a:lnTo>
                  <a:pt x="407" y="263"/>
                </a:lnTo>
                <a:lnTo>
                  <a:pt x="395" y="263"/>
                </a:lnTo>
                <a:lnTo>
                  <a:pt x="389" y="269"/>
                </a:lnTo>
                <a:lnTo>
                  <a:pt x="383" y="275"/>
                </a:lnTo>
                <a:lnTo>
                  <a:pt x="383" y="275"/>
                </a:lnTo>
                <a:lnTo>
                  <a:pt x="371" y="269"/>
                </a:lnTo>
                <a:lnTo>
                  <a:pt x="371" y="263"/>
                </a:lnTo>
                <a:lnTo>
                  <a:pt x="365" y="263"/>
                </a:lnTo>
                <a:lnTo>
                  <a:pt x="365" y="263"/>
                </a:lnTo>
                <a:lnTo>
                  <a:pt x="353" y="263"/>
                </a:lnTo>
                <a:lnTo>
                  <a:pt x="341" y="257"/>
                </a:lnTo>
                <a:lnTo>
                  <a:pt x="329" y="257"/>
                </a:lnTo>
                <a:lnTo>
                  <a:pt x="329" y="257"/>
                </a:lnTo>
                <a:lnTo>
                  <a:pt x="323" y="251"/>
                </a:lnTo>
                <a:lnTo>
                  <a:pt x="317" y="239"/>
                </a:lnTo>
                <a:lnTo>
                  <a:pt x="305" y="233"/>
                </a:lnTo>
                <a:lnTo>
                  <a:pt x="305" y="233"/>
                </a:lnTo>
                <a:lnTo>
                  <a:pt x="299" y="233"/>
                </a:lnTo>
                <a:lnTo>
                  <a:pt x="287" y="239"/>
                </a:lnTo>
                <a:lnTo>
                  <a:pt x="275" y="239"/>
                </a:lnTo>
                <a:lnTo>
                  <a:pt x="275" y="239"/>
                </a:lnTo>
                <a:lnTo>
                  <a:pt x="263" y="239"/>
                </a:lnTo>
                <a:lnTo>
                  <a:pt x="251" y="239"/>
                </a:lnTo>
                <a:lnTo>
                  <a:pt x="251" y="233"/>
                </a:lnTo>
                <a:lnTo>
                  <a:pt x="251" y="233"/>
                </a:lnTo>
                <a:lnTo>
                  <a:pt x="245" y="227"/>
                </a:lnTo>
                <a:lnTo>
                  <a:pt x="245" y="215"/>
                </a:lnTo>
                <a:lnTo>
                  <a:pt x="234" y="215"/>
                </a:lnTo>
                <a:lnTo>
                  <a:pt x="234" y="215"/>
                </a:lnTo>
                <a:lnTo>
                  <a:pt x="228" y="215"/>
                </a:lnTo>
                <a:lnTo>
                  <a:pt x="222" y="215"/>
                </a:lnTo>
                <a:lnTo>
                  <a:pt x="210" y="221"/>
                </a:lnTo>
                <a:lnTo>
                  <a:pt x="210" y="221"/>
                </a:lnTo>
                <a:lnTo>
                  <a:pt x="204" y="221"/>
                </a:lnTo>
                <a:lnTo>
                  <a:pt x="204" y="215"/>
                </a:lnTo>
                <a:lnTo>
                  <a:pt x="204" y="215"/>
                </a:lnTo>
                <a:lnTo>
                  <a:pt x="204" y="215"/>
                </a:lnTo>
                <a:lnTo>
                  <a:pt x="198" y="203"/>
                </a:lnTo>
                <a:lnTo>
                  <a:pt x="198" y="197"/>
                </a:lnTo>
                <a:lnTo>
                  <a:pt x="192" y="191"/>
                </a:lnTo>
                <a:lnTo>
                  <a:pt x="192" y="191"/>
                </a:lnTo>
                <a:lnTo>
                  <a:pt x="192" y="155"/>
                </a:lnTo>
                <a:lnTo>
                  <a:pt x="192" y="89"/>
                </a:lnTo>
                <a:lnTo>
                  <a:pt x="186" y="53"/>
                </a:lnTo>
                <a:lnTo>
                  <a:pt x="186" y="53"/>
                </a:lnTo>
                <a:lnTo>
                  <a:pt x="0" y="41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5" name=""/>
          <p:cNvSpPr/>
          <p:nvPr/>
        </p:nvSpPr>
        <p:spPr>
          <a:xfrm>
            <a:off x="4813200" y="4070520"/>
            <a:ext cx="507960" cy="492120"/>
          </a:xfrm>
          <a:custGeom>
            <a:avLst/>
            <a:gdLst/>
            <a:ahLst/>
            <a:rect l="l" t="t" r="r" b="b"/>
            <a:pathLst>
              <a:path w="323" h="294">
                <a:moveTo>
                  <a:pt x="0" y="18"/>
                </a:moveTo>
                <a:lnTo>
                  <a:pt x="281" y="6"/>
                </a:lnTo>
                <a:lnTo>
                  <a:pt x="281" y="6"/>
                </a:lnTo>
                <a:lnTo>
                  <a:pt x="281" y="0"/>
                </a:lnTo>
                <a:lnTo>
                  <a:pt x="287" y="0"/>
                </a:lnTo>
                <a:lnTo>
                  <a:pt x="293" y="6"/>
                </a:lnTo>
                <a:lnTo>
                  <a:pt x="293" y="6"/>
                </a:lnTo>
                <a:lnTo>
                  <a:pt x="293" y="18"/>
                </a:lnTo>
                <a:lnTo>
                  <a:pt x="281" y="30"/>
                </a:lnTo>
                <a:lnTo>
                  <a:pt x="281" y="36"/>
                </a:lnTo>
                <a:lnTo>
                  <a:pt x="281" y="36"/>
                </a:lnTo>
                <a:lnTo>
                  <a:pt x="293" y="42"/>
                </a:lnTo>
                <a:lnTo>
                  <a:pt x="305" y="42"/>
                </a:lnTo>
                <a:lnTo>
                  <a:pt x="323" y="36"/>
                </a:lnTo>
                <a:lnTo>
                  <a:pt x="323" y="36"/>
                </a:lnTo>
                <a:lnTo>
                  <a:pt x="323" y="42"/>
                </a:lnTo>
                <a:lnTo>
                  <a:pt x="323" y="48"/>
                </a:lnTo>
                <a:lnTo>
                  <a:pt x="323" y="54"/>
                </a:lnTo>
                <a:lnTo>
                  <a:pt x="323" y="54"/>
                </a:lnTo>
                <a:lnTo>
                  <a:pt x="317" y="54"/>
                </a:lnTo>
                <a:lnTo>
                  <a:pt x="317" y="54"/>
                </a:lnTo>
                <a:lnTo>
                  <a:pt x="317" y="60"/>
                </a:lnTo>
                <a:lnTo>
                  <a:pt x="317" y="66"/>
                </a:lnTo>
                <a:lnTo>
                  <a:pt x="317" y="72"/>
                </a:lnTo>
                <a:lnTo>
                  <a:pt x="317" y="72"/>
                </a:lnTo>
                <a:lnTo>
                  <a:pt x="311" y="78"/>
                </a:lnTo>
                <a:lnTo>
                  <a:pt x="305" y="78"/>
                </a:lnTo>
                <a:lnTo>
                  <a:pt x="299" y="78"/>
                </a:lnTo>
                <a:lnTo>
                  <a:pt x="299" y="78"/>
                </a:lnTo>
                <a:lnTo>
                  <a:pt x="299" y="84"/>
                </a:lnTo>
                <a:lnTo>
                  <a:pt x="293" y="84"/>
                </a:lnTo>
                <a:lnTo>
                  <a:pt x="293" y="96"/>
                </a:lnTo>
                <a:lnTo>
                  <a:pt x="293" y="96"/>
                </a:lnTo>
                <a:lnTo>
                  <a:pt x="299" y="96"/>
                </a:lnTo>
                <a:lnTo>
                  <a:pt x="305" y="102"/>
                </a:lnTo>
                <a:lnTo>
                  <a:pt x="305" y="108"/>
                </a:lnTo>
                <a:lnTo>
                  <a:pt x="305" y="108"/>
                </a:lnTo>
                <a:lnTo>
                  <a:pt x="305" y="114"/>
                </a:lnTo>
                <a:lnTo>
                  <a:pt x="299" y="114"/>
                </a:lnTo>
                <a:lnTo>
                  <a:pt x="299" y="120"/>
                </a:lnTo>
                <a:lnTo>
                  <a:pt x="299" y="120"/>
                </a:lnTo>
                <a:lnTo>
                  <a:pt x="299" y="120"/>
                </a:lnTo>
                <a:lnTo>
                  <a:pt x="299" y="126"/>
                </a:lnTo>
                <a:lnTo>
                  <a:pt x="293" y="126"/>
                </a:lnTo>
                <a:lnTo>
                  <a:pt x="293" y="126"/>
                </a:lnTo>
                <a:lnTo>
                  <a:pt x="287" y="132"/>
                </a:lnTo>
                <a:lnTo>
                  <a:pt x="281" y="132"/>
                </a:lnTo>
                <a:lnTo>
                  <a:pt x="281" y="138"/>
                </a:lnTo>
                <a:lnTo>
                  <a:pt x="281" y="138"/>
                </a:lnTo>
                <a:lnTo>
                  <a:pt x="281" y="138"/>
                </a:lnTo>
                <a:lnTo>
                  <a:pt x="275" y="144"/>
                </a:lnTo>
                <a:lnTo>
                  <a:pt x="275" y="150"/>
                </a:lnTo>
                <a:lnTo>
                  <a:pt x="275" y="150"/>
                </a:lnTo>
                <a:lnTo>
                  <a:pt x="275" y="156"/>
                </a:lnTo>
                <a:lnTo>
                  <a:pt x="275" y="162"/>
                </a:lnTo>
                <a:lnTo>
                  <a:pt x="275" y="168"/>
                </a:lnTo>
                <a:lnTo>
                  <a:pt x="275" y="168"/>
                </a:lnTo>
                <a:lnTo>
                  <a:pt x="269" y="168"/>
                </a:lnTo>
                <a:lnTo>
                  <a:pt x="263" y="174"/>
                </a:lnTo>
                <a:lnTo>
                  <a:pt x="257" y="186"/>
                </a:lnTo>
                <a:lnTo>
                  <a:pt x="257" y="186"/>
                </a:lnTo>
                <a:lnTo>
                  <a:pt x="257" y="186"/>
                </a:lnTo>
                <a:lnTo>
                  <a:pt x="251" y="186"/>
                </a:lnTo>
                <a:lnTo>
                  <a:pt x="245" y="192"/>
                </a:lnTo>
                <a:lnTo>
                  <a:pt x="245" y="192"/>
                </a:lnTo>
                <a:lnTo>
                  <a:pt x="245" y="198"/>
                </a:lnTo>
                <a:lnTo>
                  <a:pt x="251" y="204"/>
                </a:lnTo>
                <a:lnTo>
                  <a:pt x="245" y="210"/>
                </a:lnTo>
                <a:lnTo>
                  <a:pt x="245" y="210"/>
                </a:lnTo>
                <a:lnTo>
                  <a:pt x="245" y="222"/>
                </a:lnTo>
                <a:lnTo>
                  <a:pt x="251" y="228"/>
                </a:lnTo>
                <a:lnTo>
                  <a:pt x="251" y="234"/>
                </a:lnTo>
                <a:lnTo>
                  <a:pt x="251" y="234"/>
                </a:lnTo>
                <a:lnTo>
                  <a:pt x="245" y="234"/>
                </a:lnTo>
                <a:lnTo>
                  <a:pt x="239" y="234"/>
                </a:lnTo>
                <a:lnTo>
                  <a:pt x="239" y="240"/>
                </a:lnTo>
                <a:lnTo>
                  <a:pt x="239" y="240"/>
                </a:lnTo>
                <a:lnTo>
                  <a:pt x="239" y="240"/>
                </a:lnTo>
                <a:lnTo>
                  <a:pt x="239" y="240"/>
                </a:lnTo>
                <a:lnTo>
                  <a:pt x="239" y="246"/>
                </a:lnTo>
                <a:lnTo>
                  <a:pt x="239" y="246"/>
                </a:lnTo>
                <a:lnTo>
                  <a:pt x="245" y="246"/>
                </a:lnTo>
                <a:lnTo>
                  <a:pt x="245" y="252"/>
                </a:lnTo>
                <a:lnTo>
                  <a:pt x="251" y="252"/>
                </a:lnTo>
                <a:lnTo>
                  <a:pt x="251" y="252"/>
                </a:lnTo>
                <a:lnTo>
                  <a:pt x="251" y="258"/>
                </a:lnTo>
                <a:lnTo>
                  <a:pt x="251" y="258"/>
                </a:lnTo>
                <a:lnTo>
                  <a:pt x="251" y="264"/>
                </a:lnTo>
                <a:lnTo>
                  <a:pt x="251" y="264"/>
                </a:lnTo>
                <a:lnTo>
                  <a:pt x="245" y="270"/>
                </a:lnTo>
                <a:lnTo>
                  <a:pt x="245" y="276"/>
                </a:lnTo>
                <a:lnTo>
                  <a:pt x="245" y="288"/>
                </a:lnTo>
                <a:lnTo>
                  <a:pt x="245" y="288"/>
                </a:lnTo>
                <a:lnTo>
                  <a:pt x="186" y="294"/>
                </a:lnTo>
                <a:lnTo>
                  <a:pt x="120" y="294"/>
                </a:lnTo>
                <a:lnTo>
                  <a:pt x="54" y="294"/>
                </a:lnTo>
                <a:lnTo>
                  <a:pt x="54" y="294"/>
                </a:lnTo>
                <a:lnTo>
                  <a:pt x="54" y="288"/>
                </a:lnTo>
                <a:lnTo>
                  <a:pt x="54" y="270"/>
                </a:lnTo>
                <a:lnTo>
                  <a:pt x="54" y="264"/>
                </a:lnTo>
                <a:lnTo>
                  <a:pt x="54" y="264"/>
                </a:lnTo>
                <a:lnTo>
                  <a:pt x="48" y="252"/>
                </a:lnTo>
                <a:lnTo>
                  <a:pt x="36" y="252"/>
                </a:lnTo>
                <a:lnTo>
                  <a:pt x="24" y="252"/>
                </a:lnTo>
                <a:lnTo>
                  <a:pt x="24" y="252"/>
                </a:lnTo>
                <a:lnTo>
                  <a:pt x="18" y="252"/>
                </a:lnTo>
                <a:lnTo>
                  <a:pt x="18" y="246"/>
                </a:lnTo>
                <a:lnTo>
                  <a:pt x="18" y="240"/>
                </a:lnTo>
                <a:lnTo>
                  <a:pt x="18" y="240"/>
                </a:lnTo>
                <a:lnTo>
                  <a:pt x="12" y="192"/>
                </a:lnTo>
                <a:lnTo>
                  <a:pt x="12" y="108"/>
                </a:lnTo>
                <a:lnTo>
                  <a:pt x="12" y="66"/>
                </a:lnTo>
                <a:lnTo>
                  <a:pt x="12" y="66"/>
                </a:lnTo>
                <a:lnTo>
                  <a:pt x="0" y="18"/>
                </a:lnTo>
              </a:path>
            </a:pathLst>
          </a:custGeom>
          <a:solidFill>
            <a:srgbClr val="003399"/>
          </a:solidFill>
          <a:ln w="9360">
            <a:solidFill>
              <a:srgbClr val="0066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6" name=""/>
          <p:cNvSpPr/>
          <p:nvPr/>
        </p:nvSpPr>
        <p:spPr>
          <a:xfrm>
            <a:off x="3975120" y="4017960"/>
            <a:ext cx="866880" cy="458640"/>
          </a:xfrm>
          <a:custGeom>
            <a:avLst/>
            <a:gdLst/>
            <a:ahLst/>
            <a:rect l="l" t="t" r="r" b="b"/>
            <a:pathLst>
              <a:path w="551" h="275">
                <a:moveTo>
                  <a:pt x="0" y="0"/>
                </a:moveTo>
                <a:lnTo>
                  <a:pt x="180" y="12"/>
                </a:lnTo>
                <a:lnTo>
                  <a:pt x="359" y="12"/>
                </a:lnTo>
                <a:lnTo>
                  <a:pt x="533" y="12"/>
                </a:lnTo>
                <a:lnTo>
                  <a:pt x="533" y="12"/>
                </a:lnTo>
                <a:lnTo>
                  <a:pt x="533" y="24"/>
                </a:lnTo>
                <a:lnTo>
                  <a:pt x="533" y="41"/>
                </a:lnTo>
                <a:lnTo>
                  <a:pt x="533" y="53"/>
                </a:lnTo>
                <a:lnTo>
                  <a:pt x="533" y="53"/>
                </a:lnTo>
                <a:lnTo>
                  <a:pt x="545" y="101"/>
                </a:lnTo>
                <a:lnTo>
                  <a:pt x="551" y="275"/>
                </a:lnTo>
                <a:lnTo>
                  <a:pt x="551" y="275"/>
                </a:lnTo>
                <a:lnTo>
                  <a:pt x="545" y="275"/>
                </a:lnTo>
                <a:lnTo>
                  <a:pt x="533" y="275"/>
                </a:lnTo>
                <a:lnTo>
                  <a:pt x="527" y="275"/>
                </a:lnTo>
                <a:lnTo>
                  <a:pt x="527" y="275"/>
                </a:lnTo>
                <a:lnTo>
                  <a:pt x="527" y="269"/>
                </a:lnTo>
                <a:lnTo>
                  <a:pt x="521" y="257"/>
                </a:lnTo>
                <a:lnTo>
                  <a:pt x="515" y="257"/>
                </a:lnTo>
                <a:lnTo>
                  <a:pt x="515" y="257"/>
                </a:lnTo>
                <a:lnTo>
                  <a:pt x="503" y="257"/>
                </a:lnTo>
                <a:lnTo>
                  <a:pt x="497" y="263"/>
                </a:lnTo>
                <a:lnTo>
                  <a:pt x="491" y="269"/>
                </a:lnTo>
                <a:lnTo>
                  <a:pt x="491" y="269"/>
                </a:lnTo>
                <a:lnTo>
                  <a:pt x="485" y="269"/>
                </a:lnTo>
                <a:lnTo>
                  <a:pt x="485" y="263"/>
                </a:lnTo>
                <a:lnTo>
                  <a:pt x="473" y="257"/>
                </a:lnTo>
                <a:lnTo>
                  <a:pt x="473" y="257"/>
                </a:lnTo>
                <a:lnTo>
                  <a:pt x="467" y="263"/>
                </a:lnTo>
                <a:lnTo>
                  <a:pt x="455" y="269"/>
                </a:lnTo>
                <a:lnTo>
                  <a:pt x="437" y="269"/>
                </a:lnTo>
                <a:lnTo>
                  <a:pt x="437" y="269"/>
                </a:lnTo>
                <a:lnTo>
                  <a:pt x="431" y="269"/>
                </a:lnTo>
                <a:lnTo>
                  <a:pt x="419" y="263"/>
                </a:lnTo>
                <a:lnTo>
                  <a:pt x="407" y="263"/>
                </a:lnTo>
                <a:lnTo>
                  <a:pt x="407" y="263"/>
                </a:lnTo>
                <a:lnTo>
                  <a:pt x="395" y="263"/>
                </a:lnTo>
                <a:lnTo>
                  <a:pt x="389" y="269"/>
                </a:lnTo>
                <a:lnTo>
                  <a:pt x="383" y="275"/>
                </a:lnTo>
                <a:lnTo>
                  <a:pt x="383" y="275"/>
                </a:lnTo>
                <a:lnTo>
                  <a:pt x="371" y="269"/>
                </a:lnTo>
                <a:lnTo>
                  <a:pt x="371" y="263"/>
                </a:lnTo>
                <a:lnTo>
                  <a:pt x="365" y="263"/>
                </a:lnTo>
                <a:lnTo>
                  <a:pt x="365" y="263"/>
                </a:lnTo>
                <a:lnTo>
                  <a:pt x="353" y="263"/>
                </a:lnTo>
                <a:lnTo>
                  <a:pt x="341" y="257"/>
                </a:lnTo>
                <a:lnTo>
                  <a:pt x="329" y="257"/>
                </a:lnTo>
                <a:lnTo>
                  <a:pt x="329" y="257"/>
                </a:lnTo>
                <a:lnTo>
                  <a:pt x="323" y="251"/>
                </a:lnTo>
                <a:lnTo>
                  <a:pt x="317" y="239"/>
                </a:lnTo>
                <a:lnTo>
                  <a:pt x="305" y="233"/>
                </a:lnTo>
                <a:lnTo>
                  <a:pt x="305" y="233"/>
                </a:lnTo>
                <a:lnTo>
                  <a:pt x="299" y="233"/>
                </a:lnTo>
                <a:lnTo>
                  <a:pt x="287" y="239"/>
                </a:lnTo>
                <a:lnTo>
                  <a:pt x="275" y="239"/>
                </a:lnTo>
                <a:lnTo>
                  <a:pt x="275" y="239"/>
                </a:lnTo>
                <a:lnTo>
                  <a:pt x="263" y="239"/>
                </a:lnTo>
                <a:lnTo>
                  <a:pt x="251" y="239"/>
                </a:lnTo>
                <a:lnTo>
                  <a:pt x="251" y="233"/>
                </a:lnTo>
                <a:lnTo>
                  <a:pt x="251" y="233"/>
                </a:lnTo>
                <a:lnTo>
                  <a:pt x="245" y="227"/>
                </a:lnTo>
                <a:lnTo>
                  <a:pt x="245" y="215"/>
                </a:lnTo>
                <a:lnTo>
                  <a:pt x="234" y="215"/>
                </a:lnTo>
                <a:lnTo>
                  <a:pt x="234" y="215"/>
                </a:lnTo>
                <a:lnTo>
                  <a:pt x="228" y="215"/>
                </a:lnTo>
                <a:lnTo>
                  <a:pt x="222" y="215"/>
                </a:lnTo>
                <a:lnTo>
                  <a:pt x="210" y="221"/>
                </a:lnTo>
                <a:lnTo>
                  <a:pt x="210" y="221"/>
                </a:lnTo>
                <a:lnTo>
                  <a:pt x="204" y="221"/>
                </a:lnTo>
                <a:lnTo>
                  <a:pt x="204" y="215"/>
                </a:lnTo>
                <a:lnTo>
                  <a:pt x="204" y="215"/>
                </a:lnTo>
                <a:lnTo>
                  <a:pt x="204" y="215"/>
                </a:lnTo>
                <a:lnTo>
                  <a:pt x="198" y="203"/>
                </a:lnTo>
                <a:lnTo>
                  <a:pt x="198" y="197"/>
                </a:lnTo>
                <a:lnTo>
                  <a:pt x="192" y="191"/>
                </a:lnTo>
                <a:lnTo>
                  <a:pt x="192" y="191"/>
                </a:lnTo>
                <a:lnTo>
                  <a:pt x="192" y="155"/>
                </a:lnTo>
                <a:lnTo>
                  <a:pt x="192" y="89"/>
                </a:lnTo>
                <a:lnTo>
                  <a:pt x="186" y="53"/>
                </a:lnTo>
                <a:lnTo>
                  <a:pt x="186" y="53"/>
                </a:lnTo>
                <a:lnTo>
                  <a:pt x="0" y="41"/>
                </a:lnTo>
                <a:lnTo>
                  <a:pt x="0" y="0"/>
                </a:lnTo>
              </a:path>
            </a:pathLst>
          </a:custGeom>
          <a:solidFill>
            <a:srgbClr val="003399"/>
          </a:solidFill>
          <a:ln w="9360">
            <a:solidFill>
              <a:srgbClr val="0066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7" name=""/>
          <p:cNvSpPr/>
          <p:nvPr/>
        </p:nvSpPr>
        <p:spPr>
          <a:xfrm>
            <a:off x="4334760" y="4089240"/>
            <a:ext cx="4143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OK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8" name=""/>
          <p:cNvSpPr/>
          <p:nvPr/>
        </p:nvSpPr>
        <p:spPr>
          <a:xfrm>
            <a:off x="4848840" y="4159080"/>
            <a:ext cx="3988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AR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9" name=""/>
          <p:cNvSpPr/>
          <p:nvPr/>
        </p:nvSpPr>
        <p:spPr>
          <a:xfrm>
            <a:off x="558720" y="165240"/>
            <a:ext cx="8099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Proposed Midwest Coverage Region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"/>
          <p:cNvSpPr/>
          <p:nvPr/>
        </p:nvSpPr>
        <p:spPr>
          <a:xfrm>
            <a:off x="696960" y="939960"/>
            <a:ext cx="8062920" cy="592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25000"/>
              </a:lnSpc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Midwest Divided into Two Regions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0360" indent="-223920">
              <a:lnSpc>
                <a:spcPct val="125000"/>
              </a:lnSpc>
              <a:spcAft>
                <a:spcPts val="561"/>
              </a:spcAft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North Central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9000" indent="-174600">
              <a:lnSpc>
                <a:spcPct val="125000"/>
              </a:lnSpc>
              <a:spcAft>
                <a:spcPts val="499"/>
              </a:spcAft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Import (Canadian) Transmission Corridor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9000" indent="-174600">
              <a:lnSpc>
                <a:spcPct val="125000"/>
              </a:lnSpc>
              <a:spcAft>
                <a:spcPts val="499"/>
              </a:spcAft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 weighted (Oklahoma/Kansas)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9000" indent="-174600">
              <a:lnSpc>
                <a:spcPct val="125000"/>
              </a:lnSpc>
              <a:spcAft>
                <a:spcPts val="499"/>
              </a:spcAft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Municipal Environment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9000" indent="-174600">
              <a:lnSpc>
                <a:spcPct val="125000"/>
              </a:lnSpc>
              <a:spcAft>
                <a:spcPts val="499"/>
              </a:spcAft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 area for upstream shortages into Northern Border and 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0360" indent="-223920">
              <a:lnSpc>
                <a:spcPct val="125000"/>
              </a:lnSpc>
              <a:spcAft>
                <a:spcPts val="561"/>
              </a:spcAft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North Central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9000" indent="-174600">
              <a:lnSpc>
                <a:spcPct val="125000"/>
              </a:lnSpc>
              <a:spcAft>
                <a:spcPts val="499"/>
              </a:spcAft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consumption market area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9000" indent="-174600">
              <a:lnSpc>
                <a:spcPct val="125000"/>
              </a:lnSpc>
              <a:spcAft>
                <a:spcPts val="499"/>
              </a:spcAft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Corridor to the North East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9000" indent="-174600">
              <a:lnSpc>
                <a:spcPct val="125000"/>
              </a:lnSpc>
              <a:spcAft>
                <a:spcPts val="499"/>
              </a:spcAft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Dramatically changing supply/market dynamic due to infra-structure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9000" indent="-174600">
              <a:lnSpc>
                <a:spcPct val="125000"/>
              </a:lnSpc>
              <a:spcAft>
                <a:spcPts val="499"/>
              </a:spcAft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fired generation will test hourly limits of current infra-structure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9000" indent="-174600">
              <a:lnSpc>
                <a:spcPct val="125000"/>
              </a:lnSpc>
              <a:spcAft>
                <a:spcPts val="499"/>
              </a:spcAft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 focus for a Market area Hub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9000" indent="-174600">
              <a:lnSpc>
                <a:spcPct val="125000"/>
              </a:lnSpc>
              <a:spcAft>
                <a:spcPts val="499"/>
              </a:spcAft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Molecular network connecting Canada, Chicago, and Michigan to the Northeast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0360" indent="-223920">
              <a:lnSpc>
                <a:spcPct val="125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2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1" name=""/>
          <p:cNvSpPr/>
          <p:nvPr/>
        </p:nvSpPr>
        <p:spPr>
          <a:xfrm>
            <a:off x="1389240" y="203040"/>
            <a:ext cx="6276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Origination Customer Coverage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"/>
          <p:cNvSpPr/>
          <p:nvPr/>
        </p:nvSpPr>
        <p:spPr>
          <a:xfrm>
            <a:off x="506520" y="774720"/>
            <a:ext cx="8367480" cy="635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Customer Coverage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5040" indent="-2286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Focus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9000" indent="-1746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North Central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9000" indent="-1746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North Central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5040" indent="-2286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Unit by States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9000" indent="-1746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Ownership of all gas commodity coverage transactions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9000" indent="-1746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 development and implementation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9000" indent="-1746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Macro/Micro business Analysis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9000" indent="-1746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Develops connected platform market to customer, customer to environment, environment to intra-state infrastructure, state to region, and region to North America.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9000" indent="-1746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platform benefits trading, customer strategy formulation and overall ENA business.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5040" indent="-2286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Team led by Originator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9000" indent="-1746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Alignment with Trading Desk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9000" indent="-1746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Focused ownership of Market Dynamic-Cause and Effect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9000" indent="-1746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Fundamentals vs. technical analysis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5040" indent="-2286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Teams own responsibility for P/L, customer and product development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9000" indent="-1746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Aggregate and Leverage to Customer Environment: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9000" indent="-174600">
              <a:lnSpc>
                <a:spcPct val="12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Trading, Origination, Regulatory, Transportation and Structuring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5040" indent="-228600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25000"/>
              </a:lnSpc>
              <a:spcAft>
                <a:spcPts val="938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3" name=""/>
          <p:cNvSpPr/>
          <p:nvPr/>
        </p:nvSpPr>
        <p:spPr>
          <a:xfrm>
            <a:off x="641880" y="152280"/>
            <a:ext cx="7696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Origination Customer Coverage (Cont.)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"/>
          <p:cNvSpPr/>
          <p:nvPr/>
        </p:nvSpPr>
        <p:spPr>
          <a:xfrm>
            <a:off x="506520" y="774720"/>
            <a:ext cx="8367480" cy="53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91960" indent="-228600"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1960" indent="-22860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NEED: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1960" indent="-22860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1960" indent="-2286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Comprehensive fundamental research providing regulatory market framework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1960" indent="-22860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1960" indent="-2286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&amp; Supports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1960" indent="-22860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4880" indent="-23328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Formulation of New Gas Commodity Business Model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4160" indent="-22536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to implement with strategic 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4880" indent="-23328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Platform for: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4160" indent="-22536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Information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4160" indent="-22536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4880" indent="-23328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Solutions for 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4880" indent="-23328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1960" indent="-228600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5" name=""/>
          <p:cNvSpPr/>
          <p:nvPr/>
        </p:nvSpPr>
        <p:spPr>
          <a:xfrm>
            <a:off x="542880" y="0"/>
            <a:ext cx="77979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Competitive Analysis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Regulatory Fundamental Research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"/>
          <p:cNvSpPr/>
          <p:nvPr/>
        </p:nvSpPr>
        <p:spPr>
          <a:xfrm>
            <a:off x="264960" y="774720"/>
            <a:ext cx="8723520" cy="595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incentive mechanisms or performance based ratemaking either for gas or electric utilities in U.S.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4160" indent="-22536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4160" indent="-22536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Pending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4160" indent="-22536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Denied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4160" indent="-225360">
              <a:lnSpc>
                <a:spcPct val="12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unbundling plans for gas or electric utilities in U.S.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4160" indent="-22536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4160" indent="-22536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Pending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4160" indent="-22536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Denied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4160" indent="-225360">
              <a:lnSpc>
                <a:spcPct val="12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unbundling or incentive plans for monopoly utility companies (Communications, Energy, Cable, etc.) that required commission or legislative approval in: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4160" indent="-22536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Illinois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4160" indent="-22536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Mid-West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4160" indent="-22536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Aft>
                <a:spcPts val="938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7" name=""/>
          <p:cNvSpPr/>
          <p:nvPr/>
        </p:nvSpPr>
        <p:spPr>
          <a:xfrm>
            <a:off x="542880" y="0"/>
            <a:ext cx="77979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Competitive Analysis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Regulatory Fundamental Research (Cont.)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8" name=""/>
          <p:cNvGraphicFramePr/>
          <p:nvPr/>
        </p:nvGraphicFramePr>
        <p:xfrm>
          <a:off x="674640" y="2124000"/>
          <a:ext cx="7661160" cy="2135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74640" y="2124000"/>
                    <a:ext cx="7661160" cy="213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30" name=""/>
          <p:cNvSpPr/>
          <p:nvPr/>
        </p:nvSpPr>
        <p:spPr>
          <a:xfrm>
            <a:off x="532080" y="5862600"/>
            <a:ext cx="1891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*6 Month to 1 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Based in Chicago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1" name=""/>
          <p:cNvSpPr/>
          <p:nvPr/>
        </p:nvSpPr>
        <p:spPr>
          <a:xfrm>
            <a:off x="542880" y="0"/>
            <a:ext cx="77979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Competitive Analysis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Regulatory Fundamental Research (Cont.)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"/>
          <p:cNvSpPr/>
          <p:nvPr/>
        </p:nvSpPr>
        <p:spPr>
          <a:xfrm>
            <a:off x="353880" y="863640"/>
            <a:ext cx="8444160" cy="57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4" marL="2054160" indent="-225360">
              <a:lnSpc>
                <a:spcPct val="12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3" name=""/>
          <p:cNvSpPr/>
          <p:nvPr/>
        </p:nvSpPr>
        <p:spPr>
          <a:xfrm>
            <a:off x="542880" y="152280"/>
            <a:ext cx="7797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enovate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4" name=""/>
          <p:cNvSpPr/>
          <p:nvPr/>
        </p:nvSpPr>
        <p:spPr>
          <a:xfrm>
            <a:off x="477720" y="2184480"/>
            <a:ext cx="8367840" cy="358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5840" indent="-2286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joint venture with Peoples Energy specific to the Chicago market providing natural gas products and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286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286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 Products and Service exclusive arrangement for service territories of Peoples Gas, North Shore Gas, Cilco, Nicor Gas, Illinois Power and Nipsco.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286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286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Revunue sharing 50% Enron / 50% Peoples 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4160" indent="-225360">
              <a:lnSpc>
                <a:spcPct val="12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00280" indent="-228600">
              <a:lnSpc>
                <a:spcPct val="125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28600">
              <a:lnSpc>
                <a:spcPct val="125000"/>
              </a:lnSpc>
              <a:spcAft>
                <a:spcPts val="938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35" name="White%20no%20gradient" descr=""/>
          <p:cNvPicPr/>
          <p:nvPr/>
        </p:nvPicPr>
        <p:blipFill>
          <a:blip r:embed="rId1"/>
          <a:stretch/>
        </p:blipFill>
        <p:spPr>
          <a:xfrm>
            <a:off x="6048360" y="1343160"/>
            <a:ext cx="1486080" cy="433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6" name="" descr=""/>
          <p:cNvPicPr/>
          <p:nvPr/>
        </p:nvPicPr>
        <p:blipFill>
          <a:blip r:embed="rId2"/>
          <a:stretch/>
        </p:blipFill>
        <p:spPr>
          <a:xfrm>
            <a:off x="1511280" y="1197000"/>
            <a:ext cx="689040" cy="68904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pic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"/>
          <p:cNvSpPr/>
          <p:nvPr/>
        </p:nvSpPr>
        <p:spPr>
          <a:xfrm>
            <a:off x="353880" y="863640"/>
            <a:ext cx="8444160" cy="57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4" marL="2054160" indent="-225360">
              <a:lnSpc>
                <a:spcPct val="12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8" name=""/>
          <p:cNvSpPr/>
          <p:nvPr/>
        </p:nvSpPr>
        <p:spPr>
          <a:xfrm>
            <a:off x="542880" y="152280"/>
            <a:ext cx="7797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enovate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9" name=""/>
          <p:cNvSpPr/>
          <p:nvPr/>
        </p:nvSpPr>
        <p:spPr>
          <a:xfrm>
            <a:off x="452520" y="857160"/>
            <a:ext cx="8367480" cy="651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enovate business segments consist of: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Wholesale Marketing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828800" indent="-4572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828800" indent="-4572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 Products/Services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EOL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828800" indent="-4572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Utility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Intra-Day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286000" indent="-457200">
              <a:lnSpc>
                <a:spcPct val="12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Peoples Gas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Parking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286000" indent="-457200">
              <a:lnSpc>
                <a:spcPct val="12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 Shore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286000" indent="-457200">
              <a:lnSpc>
                <a:spcPct val="12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Lending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828800" indent="-457200">
              <a:lnSpc>
                <a:spcPct val="12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Strategic Initiatives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Asset Growth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828800" indent="-4572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PEC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Acquisition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286000" indent="-4572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Monetization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Investment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286000" indent="-4572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 Rate Products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Contractual Rights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828800" indent="-4572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Incentive Mechanism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828800" indent="-4572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Unbundling Strategies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828800" indent="-45720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Fundamental information flow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286000" indent="-457200">
              <a:lnSpc>
                <a:spcPct val="12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3640" indent="-457200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25000"/>
              </a:lnSpc>
              <a:spcAft>
                <a:spcPts val="938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0" name=""/>
          <p:cNvSpPr/>
          <p:nvPr/>
        </p:nvSpPr>
        <p:spPr>
          <a:xfrm>
            <a:off x="5853240" y="2152800"/>
            <a:ext cx="128520" cy="137880"/>
          </a:xfrm>
          <a:prstGeom prst="diamond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320" bIns="22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1" name=""/>
          <p:cNvSpPr/>
          <p:nvPr/>
        </p:nvSpPr>
        <p:spPr>
          <a:xfrm>
            <a:off x="5857920" y="2428920"/>
            <a:ext cx="119160" cy="138240"/>
          </a:xfrm>
          <a:prstGeom prst="diamond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320" bIns="22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2" name=""/>
          <p:cNvSpPr/>
          <p:nvPr/>
        </p:nvSpPr>
        <p:spPr>
          <a:xfrm>
            <a:off x="5857920" y="2714760"/>
            <a:ext cx="119160" cy="147600"/>
          </a:xfrm>
          <a:prstGeom prst="diamond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360" bIns="27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3" name=""/>
          <p:cNvSpPr/>
          <p:nvPr/>
        </p:nvSpPr>
        <p:spPr>
          <a:xfrm>
            <a:off x="5862600" y="2952720"/>
            <a:ext cx="109440" cy="138240"/>
          </a:xfrm>
          <a:prstGeom prst="diamond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320" bIns="22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4" name=""/>
          <p:cNvSpPr/>
          <p:nvPr/>
        </p:nvSpPr>
        <p:spPr>
          <a:xfrm>
            <a:off x="6791400" y="3301920"/>
            <a:ext cx="119160" cy="138240"/>
          </a:xfrm>
          <a:prstGeom prst="diamond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320" bIns="22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5" name=""/>
          <p:cNvSpPr/>
          <p:nvPr/>
        </p:nvSpPr>
        <p:spPr>
          <a:xfrm>
            <a:off x="6772320" y="3533760"/>
            <a:ext cx="128520" cy="147600"/>
          </a:xfrm>
          <a:prstGeom prst="diamond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360" bIns="27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6" name=""/>
          <p:cNvSpPr/>
          <p:nvPr/>
        </p:nvSpPr>
        <p:spPr>
          <a:xfrm>
            <a:off x="5802480" y="4794120"/>
            <a:ext cx="128520" cy="138240"/>
          </a:xfrm>
          <a:prstGeom prst="diamond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320" bIns="22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7" name=""/>
          <p:cNvSpPr/>
          <p:nvPr/>
        </p:nvSpPr>
        <p:spPr>
          <a:xfrm>
            <a:off x="5807160" y="5070600"/>
            <a:ext cx="118800" cy="137880"/>
          </a:xfrm>
          <a:prstGeom prst="diamond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320" bIns="22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8" name=""/>
          <p:cNvSpPr/>
          <p:nvPr/>
        </p:nvSpPr>
        <p:spPr>
          <a:xfrm>
            <a:off x="5807160" y="5356080"/>
            <a:ext cx="118800" cy="147960"/>
          </a:xfrm>
          <a:prstGeom prst="diamond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360" bIns="27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"/>
          <p:cNvSpPr/>
          <p:nvPr/>
        </p:nvSpPr>
        <p:spPr>
          <a:xfrm>
            <a:off x="506520" y="774720"/>
            <a:ext cx="8367480" cy="607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Fundamental Support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Chicago Portal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Area Newsletter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4880" indent="-23328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Sweeps pipelines – ofo’s, scheduled work, etc.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4880" indent="-23328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Chicago weather today and forecast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4880" indent="-23328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Basis view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4880" indent="-23328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Fundamental physical predictions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4880" indent="-23328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News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4880" indent="-23328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Sweeps newswires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4880" indent="-23328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Report/Analysis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4880" indent="-233280">
              <a:lnSpc>
                <a:spcPct val="12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4160" indent="-22536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4880" indent="-23328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eyes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4880" indent="-23328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Stop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4880" indent="-23328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get return customer traction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4880" indent="-233280">
              <a:lnSpc>
                <a:spcPct val="120000"/>
              </a:lnSpc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Have dialogue with Customer Groups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4160" indent="-225360">
              <a:lnSpc>
                <a:spcPct val="12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5040" indent="-228600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Aft>
                <a:spcPts val="938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0" name=""/>
          <p:cNvSpPr/>
          <p:nvPr/>
        </p:nvSpPr>
        <p:spPr>
          <a:xfrm>
            <a:off x="1490040" y="160200"/>
            <a:ext cx="5782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Competitive Analysis Groups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1" name=""/>
          <p:cNvGraphicFramePr/>
          <p:nvPr/>
        </p:nvGraphicFramePr>
        <p:xfrm>
          <a:off x="2085840" y="2424240"/>
          <a:ext cx="4816440" cy="2163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85840" y="2424240"/>
                    <a:ext cx="4816440" cy="2163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53" name=""/>
          <p:cNvSpPr/>
          <p:nvPr/>
        </p:nvSpPr>
        <p:spPr>
          <a:xfrm>
            <a:off x="108000" y="160200"/>
            <a:ext cx="9036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North America – Central Desk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img062" descr=""/>
          <p:cNvPicPr/>
          <p:nvPr/>
        </p:nvPicPr>
        <p:blipFill>
          <a:blip r:embed="rId1"/>
          <a:stretch/>
        </p:blipFill>
        <p:spPr>
          <a:xfrm>
            <a:off x="838080" y="695160"/>
            <a:ext cx="7620120" cy="5715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"/>
          <p:cNvSpPr/>
          <p:nvPr/>
        </p:nvSpPr>
        <p:spPr>
          <a:xfrm>
            <a:off x="438120" y="-114480"/>
            <a:ext cx="8204400" cy="114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enovate - Chicago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55" name=""/>
          <p:cNvGraphicFramePr/>
          <p:nvPr/>
        </p:nvGraphicFramePr>
        <p:xfrm>
          <a:off x="1192320" y="2360520"/>
          <a:ext cx="6099120" cy="2359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92320" y="2360520"/>
                    <a:ext cx="6099120" cy="2359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57" name=""/>
          <p:cNvSpPr/>
          <p:nvPr/>
        </p:nvSpPr>
        <p:spPr>
          <a:xfrm>
            <a:off x="7547040" y="4076640"/>
            <a:ext cx="761760" cy="343080"/>
          </a:xfrm>
          <a:prstGeom prst="rect">
            <a:avLst/>
          </a:prstGeom>
          <a:solidFill>
            <a:srgbClr val="eaeaea"/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Economics/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Control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8" name=""/>
          <p:cNvSpPr/>
          <p:nvPr/>
        </p:nvSpPr>
        <p:spPr>
          <a:xfrm>
            <a:off x="1162800" y="6269040"/>
            <a:ext cx="1431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CS:  Commercial Staff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9" name=""/>
          <p:cNvSpPr/>
          <p:nvPr/>
        </p:nvSpPr>
        <p:spPr>
          <a:xfrm>
            <a:off x="7308720" y="421956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0" name=""/>
          <p:cNvSpPr/>
          <p:nvPr/>
        </p:nvSpPr>
        <p:spPr>
          <a:xfrm>
            <a:off x="7559640" y="3670200"/>
            <a:ext cx="762120" cy="343080"/>
          </a:xfrm>
          <a:prstGeom prst="rect">
            <a:avLst/>
          </a:prstGeom>
          <a:solidFill>
            <a:srgbClr val="eaeaea"/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1" name=""/>
          <p:cNvSpPr/>
          <p:nvPr/>
        </p:nvSpPr>
        <p:spPr>
          <a:xfrm>
            <a:off x="7321680" y="38131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"/>
          <p:cNvSpPr/>
          <p:nvPr/>
        </p:nvSpPr>
        <p:spPr>
          <a:xfrm>
            <a:off x="0" y="347760"/>
            <a:ext cx="9144000" cy="130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6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Canadian Volumes Import Capacity by Pipeline Point</a:t>
            </a:r>
            <a:br>
              <a:rPr sz="2400"/>
            </a:br>
            <a:br>
              <a:rPr sz="1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(MMBtu/d)</a:t>
            </a: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63" name=""/>
          <p:cNvGraphicFramePr/>
          <p:nvPr/>
        </p:nvGraphicFramePr>
        <p:xfrm>
          <a:off x="189000" y="966960"/>
          <a:ext cx="8773920" cy="4951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6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9000" y="966960"/>
                    <a:ext cx="8773920" cy="4951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"/>
          <p:cNvSpPr/>
          <p:nvPr/>
        </p:nvSpPr>
        <p:spPr>
          <a:xfrm>
            <a:off x="1103400" y="165240"/>
            <a:ext cx="6836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Coverage Metrics – Coverage Year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66" name=""/>
          <p:cNvGraphicFramePr/>
          <p:nvPr/>
        </p:nvGraphicFramePr>
        <p:xfrm>
          <a:off x="706320" y="1704960"/>
          <a:ext cx="7842240" cy="250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06320" y="1704960"/>
                    <a:ext cx="7842240" cy="250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68" name=""/>
          <p:cNvSpPr/>
          <p:nvPr/>
        </p:nvSpPr>
        <p:spPr>
          <a:xfrm>
            <a:off x="742680" y="4262400"/>
            <a:ext cx="4434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*** Percentages are calculated as a percent of the total number of accounts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"/>
          <p:cNvSpPr/>
          <p:nvPr/>
        </p:nvSpPr>
        <p:spPr>
          <a:xfrm>
            <a:off x="3373560" y="2906640"/>
            <a:ext cx="722160" cy="581040"/>
          </a:xfrm>
          <a:custGeom>
            <a:avLst/>
            <a:gdLst/>
            <a:ahLst/>
            <a:rect l="l" t="t" r="r" b="b"/>
            <a:pathLst>
              <a:path w="455" h="366">
                <a:moveTo>
                  <a:pt x="36" y="0"/>
                </a:moveTo>
                <a:lnTo>
                  <a:pt x="173" y="18"/>
                </a:lnTo>
                <a:lnTo>
                  <a:pt x="311" y="30"/>
                </a:lnTo>
                <a:lnTo>
                  <a:pt x="455" y="42"/>
                </a:lnTo>
                <a:lnTo>
                  <a:pt x="455" y="42"/>
                </a:lnTo>
                <a:lnTo>
                  <a:pt x="449" y="126"/>
                </a:lnTo>
                <a:lnTo>
                  <a:pt x="449" y="282"/>
                </a:lnTo>
                <a:lnTo>
                  <a:pt x="443" y="366"/>
                </a:lnTo>
                <a:lnTo>
                  <a:pt x="443" y="366"/>
                </a:lnTo>
                <a:lnTo>
                  <a:pt x="293" y="354"/>
                </a:lnTo>
                <a:lnTo>
                  <a:pt x="143" y="342"/>
                </a:lnTo>
                <a:lnTo>
                  <a:pt x="0" y="324"/>
                </a:lnTo>
                <a:lnTo>
                  <a:pt x="0" y="324"/>
                </a:lnTo>
                <a:lnTo>
                  <a:pt x="6" y="240"/>
                </a:lnTo>
                <a:lnTo>
                  <a:pt x="24" y="84"/>
                </a:lnTo>
                <a:lnTo>
                  <a:pt x="36" y="0"/>
                </a:lnTo>
                <a:lnTo>
                  <a:pt x="36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2465280" y="3798720"/>
            <a:ext cx="3581640" cy="2297160"/>
          </a:xfrm>
          <a:custGeom>
            <a:avLst/>
            <a:gdLst/>
            <a:ahLst/>
            <a:rect l="l" t="t" r="r" b="b"/>
            <a:pathLst>
              <a:path w="2641" h="1694">
                <a:moveTo>
                  <a:pt x="0" y="0"/>
                </a:moveTo>
                <a:lnTo>
                  <a:pt x="195" y="19"/>
                </a:lnTo>
                <a:lnTo>
                  <a:pt x="189" y="35"/>
                </a:lnTo>
                <a:lnTo>
                  <a:pt x="458" y="211"/>
                </a:lnTo>
                <a:lnTo>
                  <a:pt x="682" y="227"/>
                </a:lnTo>
                <a:lnTo>
                  <a:pt x="691" y="195"/>
                </a:lnTo>
                <a:lnTo>
                  <a:pt x="819" y="205"/>
                </a:lnTo>
                <a:lnTo>
                  <a:pt x="842" y="224"/>
                </a:lnTo>
                <a:lnTo>
                  <a:pt x="838" y="250"/>
                </a:lnTo>
                <a:lnTo>
                  <a:pt x="861" y="256"/>
                </a:lnTo>
                <a:lnTo>
                  <a:pt x="886" y="291"/>
                </a:lnTo>
                <a:lnTo>
                  <a:pt x="899" y="291"/>
                </a:lnTo>
                <a:lnTo>
                  <a:pt x="912" y="320"/>
                </a:lnTo>
                <a:lnTo>
                  <a:pt x="944" y="326"/>
                </a:lnTo>
                <a:lnTo>
                  <a:pt x="938" y="336"/>
                </a:lnTo>
                <a:lnTo>
                  <a:pt x="947" y="368"/>
                </a:lnTo>
                <a:lnTo>
                  <a:pt x="954" y="413"/>
                </a:lnTo>
                <a:lnTo>
                  <a:pt x="976" y="435"/>
                </a:lnTo>
                <a:lnTo>
                  <a:pt x="1014" y="480"/>
                </a:lnTo>
                <a:lnTo>
                  <a:pt x="1034" y="477"/>
                </a:lnTo>
                <a:lnTo>
                  <a:pt x="1040" y="490"/>
                </a:lnTo>
                <a:lnTo>
                  <a:pt x="1075" y="509"/>
                </a:lnTo>
                <a:lnTo>
                  <a:pt x="1104" y="480"/>
                </a:lnTo>
                <a:lnTo>
                  <a:pt x="1101" y="451"/>
                </a:lnTo>
                <a:lnTo>
                  <a:pt x="1104" y="435"/>
                </a:lnTo>
                <a:lnTo>
                  <a:pt x="1133" y="435"/>
                </a:lnTo>
                <a:lnTo>
                  <a:pt x="1139" y="416"/>
                </a:lnTo>
                <a:lnTo>
                  <a:pt x="1152" y="416"/>
                </a:lnTo>
                <a:lnTo>
                  <a:pt x="1152" y="429"/>
                </a:lnTo>
                <a:lnTo>
                  <a:pt x="1220" y="435"/>
                </a:lnTo>
                <a:lnTo>
                  <a:pt x="1258" y="470"/>
                </a:lnTo>
                <a:lnTo>
                  <a:pt x="1283" y="522"/>
                </a:lnTo>
                <a:lnTo>
                  <a:pt x="1286" y="541"/>
                </a:lnTo>
                <a:lnTo>
                  <a:pt x="1325" y="602"/>
                </a:lnTo>
                <a:lnTo>
                  <a:pt x="1338" y="627"/>
                </a:lnTo>
                <a:lnTo>
                  <a:pt x="1370" y="650"/>
                </a:lnTo>
                <a:lnTo>
                  <a:pt x="1376" y="682"/>
                </a:lnTo>
                <a:lnTo>
                  <a:pt x="1386" y="701"/>
                </a:lnTo>
                <a:lnTo>
                  <a:pt x="1382" y="723"/>
                </a:lnTo>
                <a:lnTo>
                  <a:pt x="1405" y="736"/>
                </a:lnTo>
                <a:lnTo>
                  <a:pt x="1402" y="771"/>
                </a:lnTo>
                <a:lnTo>
                  <a:pt x="1427" y="768"/>
                </a:lnTo>
                <a:lnTo>
                  <a:pt x="1446" y="790"/>
                </a:lnTo>
                <a:lnTo>
                  <a:pt x="1462" y="787"/>
                </a:lnTo>
                <a:lnTo>
                  <a:pt x="1491" y="803"/>
                </a:lnTo>
                <a:lnTo>
                  <a:pt x="1507" y="803"/>
                </a:lnTo>
                <a:lnTo>
                  <a:pt x="1526" y="800"/>
                </a:lnTo>
                <a:lnTo>
                  <a:pt x="1542" y="810"/>
                </a:lnTo>
                <a:lnTo>
                  <a:pt x="1565" y="813"/>
                </a:lnTo>
                <a:lnTo>
                  <a:pt x="1555" y="861"/>
                </a:lnTo>
                <a:lnTo>
                  <a:pt x="1565" y="883"/>
                </a:lnTo>
                <a:lnTo>
                  <a:pt x="1565" y="966"/>
                </a:lnTo>
                <a:lnTo>
                  <a:pt x="1568" y="998"/>
                </a:lnTo>
                <a:lnTo>
                  <a:pt x="1610" y="1062"/>
                </a:lnTo>
                <a:lnTo>
                  <a:pt x="1638" y="1094"/>
                </a:lnTo>
                <a:lnTo>
                  <a:pt x="1667" y="1123"/>
                </a:lnTo>
                <a:lnTo>
                  <a:pt x="1664" y="1133"/>
                </a:lnTo>
                <a:lnTo>
                  <a:pt x="1626" y="1104"/>
                </a:lnTo>
                <a:lnTo>
                  <a:pt x="1613" y="1098"/>
                </a:lnTo>
                <a:lnTo>
                  <a:pt x="1610" y="1107"/>
                </a:lnTo>
                <a:lnTo>
                  <a:pt x="1690" y="1184"/>
                </a:lnTo>
                <a:lnTo>
                  <a:pt x="1782" y="1290"/>
                </a:lnTo>
                <a:lnTo>
                  <a:pt x="1805" y="1309"/>
                </a:lnTo>
                <a:lnTo>
                  <a:pt x="1824" y="1322"/>
                </a:lnTo>
                <a:lnTo>
                  <a:pt x="1862" y="1328"/>
                </a:lnTo>
                <a:lnTo>
                  <a:pt x="1894" y="1341"/>
                </a:lnTo>
                <a:lnTo>
                  <a:pt x="1926" y="1357"/>
                </a:lnTo>
                <a:lnTo>
                  <a:pt x="1984" y="1354"/>
                </a:lnTo>
                <a:lnTo>
                  <a:pt x="2035" y="1299"/>
                </a:lnTo>
                <a:lnTo>
                  <a:pt x="2115" y="1296"/>
                </a:lnTo>
                <a:lnTo>
                  <a:pt x="2150" y="1277"/>
                </a:lnTo>
                <a:lnTo>
                  <a:pt x="2163" y="1258"/>
                </a:lnTo>
                <a:lnTo>
                  <a:pt x="2208" y="1251"/>
                </a:lnTo>
                <a:lnTo>
                  <a:pt x="2259" y="1222"/>
                </a:lnTo>
                <a:lnTo>
                  <a:pt x="2275" y="1178"/>
                </a:lnTo>
                <a:lnTo>
                  <a:pt x="2285" y="1085"/>
                </a:lnTo>
                <a:lnTo>
                  <a:pt x="2298" y="1043"/>
                </a:lnTo>
                <a:lnTo>
                  <a:pt x="2323" y="1011"/>
                </a:lnTo>
                <a:lnTo>
                  <a:pt x="2355" y="992"/>
                </a:lnTo>
                <a:lnTo>
                  <a:pt x="2445" y="973"/>
                </a:lnTo>
                <a:lnTo>
                  <a:pt x="2464" y="960"/>
                </a:lnTo>
                <a:lnTo>
                  <a:pt x="2544" y="957"/>
                </a:lnTo>
                <a:lnTo>
                  <a:pt x="2592" y="950"/>
                </a:lnTo>
                <a:lnTo>
                  <a:pt x="2614" y="941"/>
                </a:lnTo>
                <a:lnTo>
                  <a:pt x="2627" y="941"/>
                </a:lnTo>
                <a:lnTo>
                  <a:pt x="2637" y="970"/>
                </a:lnTo>
                <a:lnTo>
                  <a:pt x="2640" y="998"/>
                </a:lnTo>
                <a:lnTo>
                  <a:pt x="2618" y="1046"/>
                </a:lnTo>
                <a:lnTo>
                  <a:pt x="2602" y="1066"/>
                </a:lnTo>
                <a:lnTo>
                  <a:pt x="2602" y="1110"/>
                </a:lnTo>
                <a:lnTo>
                  <a:pt x="2579" y="1123"/>
                </a:lnTo>
                <a:lnTo>
                  <a:pt x="2598" y="1130"/>
                </a:lnTo>
                <a:lnTo>
                  <a:pt x="2611" y="1165"/>
                </a:lnTo>
                <a:lnTo>
                  <a:pt x="2598" y="1184"/>
                </a:lnTo>
                <a:lnTo>
                  <a:pt x="2589" y="1210"/>
                </a:lnTo>
                <a:lnTo>
                  <a:pt x="2589" y="1258"/>
                </a:lnTo>
                <a:lnTo>
                  <a:pt x="2586" y="1274"/>
                </a:lnTo>
                <a:lnTo>
                  <a:pt x="2570" y="1267"/>
                </a:lnTo>
                <a:lnTo>
                  <a:pt x="2563" y="1242"/>
                </a:lnTo>
                <a:lnTo>
                  <a:pt x="2541" y="1235"/>
                </a:lnTo>
                <a:lnTo>
                  <a:pt x="2525" y="1270"/>
                </a:lnTo>
                <a:lnTo>
                  <a:pt x="2467" y="1328"/>
                </a:lnTo>
                <a:lnTo>
                  <a:pt x="2445" y="1341"/>
                </a:lnTo>
                <a:lnTo>
                  <a:pt x="2301" y="1344"/>
                </a:lnTo>
                <a:lnTo>
                  <a:pt x="2298" y="1411"/>
                </a:lnTo>
                <a:lnTo>
                  <a:pt x="2266" y="1418"/>
                </a:lnTo>
                <a:lnTo>
                  <a:pt x="2301" y="1446"/>
                </a:lnTo>
                <a:lnTo>
                  <a:pt x="2339" y="1453"/>
                </a:lnTo>
                <a:lnTo>
                  <a:pt x="2374" y="1475"/>
                </a:lnTo>
                <a:lnTo>
                  <a:pt x="2384" y="1510"/>
                </a:lnTo>
                <a:lnTo>
                  <a:pt x="2371" y="1539"/>
                </a:lnTo>
                <a:lnTo>
                  <a:pt x="2202" y="1539"/>
                </a:lnTo>
                <a:lnTo>
                  <a:pt x="2198" y="1587"/>
                </a:lnTo>
                <a:lnTo>
                  <a:pt x="2208" y="1619"/>
                </a:lnTo>
                <a:lnTo>
                  <a:pt x="2218" y="1648"/>
                </a:lnTo>
                <a:lnTo>
                  <a:pt x="2198" y="1693"/>
                </a:lnTo>
                <a:lnTo>
                  <a:pt x="2115" y="1610"/>
                </a:lnTo>
                <a:lnTo>
                  <a:pt x="2083" y="1587"/>
                </a:lnTo>
                <a:lnTo>
                  <a:pt x="2042" y="1568"/>
                </a:lnTo>
                <a:lnTo>
                  <a:pt x="2013" y="1546"/>
                </a:lnTo>
                <a:lnTo>
                  <a:pt x="2003" y="1520"/>
                </a:lnTo>
                <a:lnTo>
                  <a:pt x="1962" y="1530"/>
                </a:lnTo>
                <a:lnTo>
                  <a:pt x="1955" y="1542"/>
                </a:lnTo>
                <a:lnTo>
                  <a:pt x="1933" y="1539"/>
                </a:lnTo>
                <a:lnTo>
                  <a:pt x="1930" y="1517"/>
                </a:lnTo>
                <a:lnTo>
                  <a:pt x="1910" y="1507"/>
                </a:lnTo>
                <a:lnTo>
                  <a:pt x="1898" y="1510"/>
                </a:lnTo>
                <a:lnTo>
                  <a:pt x="1888" y="1530"/>
                </a:lnTo>
                <a:lnTo>
                  <a:pt x="1907" y="1542"/>
                </a:lnTo>
                <a:lnTo>
                  <a:pt x="1882" y="1549"/>
                </a:lnTo>
                <a:lnTo>
                  <a:pt x="1843" y="1558"/>
                </a:lnTo>
                <a:lnTo>
                  <a:pt x="1786" y="1587"/>
                </a:lnTo>
                <a:lnTo>
                  <a:pt x="1757" y="1597"/>
                </a:lnTo>
                <a:lnTo>
                  <a:pt x="1718" y="1597"/>
                </a:lnTo>
                <a:lnTo>
                  <a:pt x="1667" y="1581"/>
                </a:lnTo>
                <a:lnTo>
                  <a:pt x="1616" y="1571"/>
                </a:lnTo>
                <a:lnTo>
                  <a:pt x="1546" y="1555"/>
                </a:lnTo>
                <a:lnTo>
                  <a:pt x="1526" y="1536"/>
                </a:lnTo>
                <a:lnTo>
                  <a:pt x="1472" y="1517"/>
                </a:lnTo>
                <a:lnTo>
                  <a:pt x="1421" y="1514"/>
                </a:lnTo>
                <a:lnTo>
                  <a:pt x="1398" y="1494"/>
                </a:lnTo>
                <a:lnTo>
                  <a:pt x="1325" y="1478"/>
                </a:lnTo>
                <a:lnTo>
                  <a:pt x="1264" y="1450"/>
                </a:lnTo>
                <a:lnTo>
                  <a:pt x="1197" y="1398"/>
                </a:lnTo>
                <a:lnTo>
                  <a:pt x="1142" y="1386"/>
                </a:lnTo>
                <a:lnTo>
                  <a:pt x="1126" y="1389"/>
                </a:lnTo>
                <a:lnTo>
                  <a:pt x="1117" y="1398"/>
                </a:lnTo>
                <a:lnTo>
                  <a:pt x="1094" y="1379"/>
                </a:lnTo>
                <a:lnTo>
                  <a:pt x="1050" y="1373"/>
                </a:lnTo>
                <a:lnTo>
                  <a:pt x="1024" y="1347"/>
                </a:lnTo>
                <a:lnTo>
                  <a:pt x="986" y="1325"/>
                </a:lnTo>
                <a:lnTo>
                  <a:pt x="941" y="1283"/>
                </a:lnTo>
                <a:lnTo>
                  <a:pt x="915" y="1264"/>
                </a:lnTo>
                <a:lnTo>
                  <a:pt x="886" y="1264"/>
                </a:lnTo>
                <a:lnTo>
                  <a:pt x="867" y="1226"/>
                </a:lnTo>
                <a:lnTo>
                  <a:pt x="848" y="1187"/>
                </a:lnTo>
                <a:lnTo>
                  <a:pt x="845" y="1158"/>
                </a:lnTo>
                <a:lnTo>
                  <a:pt x="877" y="1158"/>
                </a:lnTo>
                <a:lnTo>
                  <a:pt x="880" y="1136"/>
                </a:lnTo>
                <a:lnTo>
                  <a:pt x="874" y="1117"/>
                </a:lnTo>
                <a:lnTo>
                  <a:pt x="864" y="1098"/>
                </a:lnTo>
                <a:lnTo>
                  <a:pt x="874" y="1062"/>
                </a:lnTo>
                <a:lnTo>
                  <a:pt x="861" y="1021"/>
                </a:lnTo>
                <a:lnTo>
                  <a:pt x="845" y="989"/>
                </a:lnTo>
                <a:lnTo>
                  <a:pt x="835" y="960"/>
                </a:lnTo>
                <a:lnTo>
                  <a:pt x="781" y="915"/>
                </a:lnTo>
                <a:lnTo>
                  <a:pt x="736" y="870"/>
                </a:lnTo>
                <a:lnTo>
                  <a:pt x="717" y="835"/>
                </a:lnTo>
                <a:lnTo>
                  <a:pt x="707" y="810"/>
                </a:lnTo>
                <a:lnTo>
                  <a:pt x="656" y="768"/>
                </a:lnTo>
                <a:lnTo>
                  <a:pt x="630" y="736"/>
                </a:lnTo>
                <a:lnTo>
                  <a:pt x="595" y="691"/>
                </a:lnTo>
                <a:lnTo>
                  <a:pt x="570" y="669"/>
                </a:lnTo>
                <a:lnTo>
                  <a:pt x="547" y="666"/>
                </a:lnTo>
                <a:lnTo>
                  <a:pt x="534" y="662"/>
                </a:lnTo>
                <a:lnTo>
                  <a:pt x="531" y="653"/>
                </a:lnTo>
                <a:lnTo>
                  <a:pt x="560" y="634"/>
                </a:lnTo>
                <a:lnTo>
                  <a:pt x="570" y="598"/>
                </a:lnTo>
                <a:lnTo>
                  <a:pt x="522" y="563"/>
                </a:lnTo>
                <a:lnTo>
                  <a:pt x="499" y="557"/>
                </a:lnTo>
                <a:lnTo>
                  <a:pt x="464" y="515"/>
                </a:lnTo>
                <a:lnTo>
                  <a:pt x="429" y="490"/>
                </a:lnTo>
                <a:lnTo>
                  <a:pt x="410" y="493"/>
                </a:lnTo>
                <a:lnTo>
                  <a:pt x="416" y="445"/>
                </a:lnTo>
                <a:lnTo>
                  <a:pt x="390" y="429"/>
                </a:lnTo>
                <a:lnTo>
                  <a:pt x="365" y="400"/>
                </a:lnTo>
                <a:lnTo>
                  <a:pt x="358" y="368"/>
                </a:lnTo>
                <a:lnTo>
                  <a:pt x="336" y="352"/>
                </a:lnTo>
                <a:lnTo>
                  <a:pt x="320" y="301"/>
                </a:lnTo>
                <a:lnTo>
                  <a:pt x="317" y="269"/>
                </a:lnTo>
                <a:lnTo>
                  <a:pt x="288" y="205"/>
                </a:lnTo>
                <a:lnTo>
                  <a:pt x="259" y="122"/>
                </a:lnTo>
                <a:lnTo>
                  <a:pt x="227" y="112"/>
                </a:lnTo>
                <a:lnTo>
                  <a:pt x="192" y="96"/>
                </a:lnTo>
                <a:lnTo>
                  <a:pt x="170" y="67"/>
                </a:lnTo>
                <a:lnTo>
                  <a:pt x="150" y="54"/>
                </a:lnTo>
                <a:lnTo>
                  <a:pt x="141" y="99"/>
                </a:lnTo>
                <a:lnTo>
                  <a:pt x="134" y="182"/>
                </a:lnTo>
                <a:lnTo>
                  <a:pt x="144" y="227"/>
                </a:lnTo>
                <a:lnTo>
                  <a:pt x="166" y="262"/>
                </a:lnTo>
                <a:lnTo>
                  <a:pt x="202" y="304"/>
                </a:lnTo>
                <a:lnTo>
                  <a:pt x="227" y="362"/>
                </a:lnTo>
                <a:lnTo>
                  <a:pt x="259" y="400"/>
                </a:lnTo>
                <a:lnTo>
                  <a:pt x="269" y="451"/>
                </a:lnTo>
                <a:lnTo>
                  <a:pt x="282" y="496"/>
                </a:lnTo>
                <a:lnTo>
                  <a:pt x="304" y="509"/>
                </a:lnTo>
                <a:lnTo>
                  <a:pt x="310" y="541"/>
                </a:lnTo>
                <a:lnTo>
                  <a:pt x="342" y="554"/>
                </a:lnTo>
                <a:lnTo>
                  <a:pt x="362" y="579"/>
                </a:lnTo>
                <a:lnTo>
                  <a:pt x="365" y="608"/>
                </a:lnTo>
                <a:lnTo>
                  <a:pt x="352" y="634"/>
                </a:lnTo>
                <a:lnTo>
                  <a:pt x="355" y="662"/>
                </a:lnTo>
                <a:lnTo>
                  <a:pt x="387" y="685"/>
                </a:lnTo>
                <a:lnTo>
                  <a:pt x="410" y="717"/>
                </a:lnTo>
                <a:lnTo>
                  <a:pt x="410" y="758"/>
                </a:lnTo>
                <a:lnTo>
                  <a:pt x="403" y="784"/>
                </a:lnTo>
                <a:lnTo>
                  <a:pt x="410" y="813"/>
                </a:lnTo>
                <a:lnTo>
                  <a:pt x="464" y="826"/>
                </a:lnTo>
                <a:lnTo>
                  <a:pt x="486" y="829"/>
                </a:lnTo>
                <a:lnTo>
                  <a:pt x="509" y="899"/>
                </a:lnTo>
                <a:lnTo>
                  <a:pt x="490" y="906"/>
                </a:lnTo>
                <a:lnTo>
                  <a:pt x="486" y="944"/>
                </a:lnTo>
                <a:lnTo>
                  <a:pt x="470" y="954"/>
                </a:lnTo>
                <a:lnTo>
                  <a:pt x="461" y="941"/>
                </a:lnTo>
                <a:lnTo>
                  <a:pt x="461" y="918"/>
                </a:lnTo>
                <a:lnTo>
                  <a:pt x="438" y="906"/>
                </a:lnTo>
                <a:lnTo>
                  <a:pt x="429" y="874"/>
                </a:lnTo>
                <a:lnTo>
                  <a:pt x="384" y="822"/>
                </a:lnTo>
                <a:lnTo>
                  <a:pt x="304" y="752"/>
                </a:lnTo>
                <a:lnTo>
                  <a:pt x="298" y="720"/>
                </a:lnTo>
                <a:lnTo>
                  <a:pt x="294" y="640"/>
                </a:lnTo>
                <a:lnTo>
                  <a:pt x="246" y="589"/>
                </a:lnTo>
                <a:lnTo>
                  <a:pt x="230" y="554"/>
                </a:lnTo>
                <a:lnTo>
                  <a:pt x="218" y="534"/>
                </a:lnTo>
                <a:lnTo>
                  <a:pt x="179" y="534"/>
                </a:lnTo>
                <a:lnTo>
                  <a:pt x="125" y="486"/>
                </a:lnTo>
                <a:lnTo>
                  <a:pt x="102" y="467"/>
                </a:lnTo>
                <a:lnTo>
                  <a:pt x="83" y="442"/>
                </a:lnTo>
                <a:lnTo>
                  <a:pt x="131" y="438"/>
                </a:lnTo>
                <a:lnTo>
                  <a:pt x="138" y="451"/>
                </a:lnTo>
                <a:lnTo>
                  <a:pt x="154" y="445"/>
                </a:lnTo>
                <a:lnTo>
                  <a:pt x="147" y="416"/>
                </a:lnTo>
                <a:lnTo>
                  <a:pt x="160" y="410"/>
                </a:lnTo>
                <a:lnTo>
                  <a:pt x="166" y="374"/>
                </a:lnTo>
                <a:lnTo>
                  <a:pt x="134" y="320"/>
                </a:lnTo>
                <a:lnTo>
                  <a:pt x="64" y="266"/>
                </a:lnTo>
                <a:lnTo>
                  <a:pt x="38" y="214"/>
                </a:lnTo>
                <a:lnTo>
                  <a:pt x="29" y="163"/>
                </a:lnTo>
                <a:lnTo>
                  <a:pt x="29" y="115"/>
                </a:lnTo>
                <a:lnTo>
                  <a:pt x="13" y="93"/>
                </a:lnTo>
                <a:lnTo>
                  <a:pt x="0" y="54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936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/>
          <p:nvPr/>
        </p:nvSpPr>
        <p:spPr>
          <a:xfrm>
            <a:off x="2212920" y="1662120"/>
            <a:ext cx="684360" cy="503280"/>
          </a:xfrm>
          <a:custGeom>
            <a:avLst/>
            <a:gdLst/>
            <a:ahLst/>
            <a:rect l="l" t="t" r="r" b="b"/>
            <a:pathLst>
              <a:path w="431" h="317">
                <a:moveTo>
                  <a:pt x="383" y="317"/>
                </a:moveTo>
                <a:lnTo>
                  <a:pt x="431" y="78"/>
                </a:lnTo>
                <a:lnTo>
                  <a:pt x="431" y="78"/>
                </a:lnTo>
                <a:lnTo>
                  <a:pt x="353" y="54"/>
                </a:lnTo>
                <a:lnTo>
                  <a:pt x="210" y="18"/>
                </a:lnTo>
                <a:lnTo>
                  <a:pt x="132" y="0"/>
                </a:lnTo>
                <a:lnTo>
                  <a:pt x="132" y="0"/>
                </a:lnTo>
                <a:lnTo>
                  <a:pt x="126" y="12"/>
                </a:lnTo>
                <a:lnTo>
                  <a:pt x="132" y="24"/>
                </a:lnTo>
                <a:lnTo>
                  <a:pt x="138" y="36"/>
                </a:lnTo>
                <a:lnTo>
                  <a:pt x="138" y="36"/>
                </a:lnTo>
                <a:lnTo>
                  <a:pt x="132" y="48"/>
                </a:lnTo>
                <a:lnTo>
                  <a:pt x="120" y="66"/>
                </a:lnTo>
                <a:lnTo>
                  <a:pt x="120" y="78"/>
                </a:lnTo>
                <a:lnTo>
                  <a:pt x="120" y="78"/>
                </a:lnTo>
                <a:lnTo>
                  <a:pt x="126" y="78"/>
                </a:lnTo>
                <a:lnTo>
                  <a:pt x="138" y="84"/>
                </a:lnTo>
                <a:lnTo>
                  <a:pt x="138" y="90"/>
                </a:lnTo>
                <a:lnTo>
                  <a:pt x="138" y="90"/>
                </a:lnTo>
                <a:lnTo>
                  <a:pt x="138" y="96"/>
                </a:lnTo>
                <a:lnTo>
                  <a:pt x="126" y="102"/>
                </a:lnTo>
                <a:lnTo>
                  <a:pt x="126" y="102"/>
                </a:lnTo>
                <a:lnTo>
                  <a:pt x="126" y="102"/>
                </a:lnTo>
                <a:lnTo>
                  <a:pt x="126" y="114"/>
                </a:lnTo>
                <a:lnTo>
                  <a:pt x="126" y="126"/>
                </a:lnTo>
                <a:lnTo>
                  <a:pt x="126" y="132"/>
                </a:lnTo>
                <a:lnTo>
                  <a:pt x="126" y="132"/>
                </a:lnTo>
                <a:lnTo>
                  <a:pt x="114" y="144"/>
                </a:lnTo>
                <a:lnTo>
                  <a:pt x="108" y="144"/>
                </a:lnTo>
                <a:lnTo>
                  <a:pt x="96" y="144"/>
                </a:lnTo>
                <a:lnTo>
                  <a:pt x="96" y="144"/>
                </a:lnTo>
                <a:lnTo>
                  <a:pt x="96" y="132"/>
                </a:lnTo>
                <a:lnTo>
                  <a:pt x="108" y="120"/>
                </a:lnTo>
                <a:lnTo>
                  <a:pt x="114" y="114"/>
                </a:lnTo>
                <a:lnTo>
                  <a:pt x="114" y="114"/>
                </a:lnTo>
                <a:lnTo>
                  <a:pt x="114" y="108"/>
                </a:lnTo>
                <a:lnTo>
                  <a:pt x="108" y="102"/>
                </a:lnTo>
                <a:lnTo>
                  <a:pt x="102" y="90"/>
                </a:lnTo>
                <a:lnTo>
                  <a:pt x="102" y="90"/>
                </a:lnTo>
                <a:lnTo>
                  <a:pt x="102" y="90"/>
                </a:lnTo>
                <a:lnTo>
                  <a:pt x="108" y="84"/>
                </a:lnTo>
                <a:lnTo>
                  <a:pt x="114" y="78"/>
                </a:lnTo>
                <a:lnTo>
                  <a:pt x="114" y="78"/>
                </a:lnTo>
                <a:lnTo>
                  <a:pt x="102" y="66"/>
                </a:lnTo>
                <a:lnTo>
                  <a:pt x="96" y="60"/>
                </a:lnTo>
                <a:lnTo>
                  <a:pt x="90" y="54"/>
                </a:lnTo>
                <a:lnTo>
                  <a:pt x="90" y="54"/>
                </a:lnTo>
                <a:lnTo>
                  <a:pt x="72" y="54"/>
                </a:lnTo>
                <a:lnTo>
                  <a:pt x="60" y="54"/>
                </a:lnTo>
                <a:lnTo>
                  <a:pt x="42" y="42"/>
                </a:lnTo>
                <a:lnTo>
                  <a:pt x="42" y="42"/>
                </a:lnTo>
                <a:lnTo>
                  <a:pt x="36" y="36"/>
                </a:lnTo>
                <a:lnTo>
                  <a:pt x="30" y="30"/>
                </a:lnTo>
                <a:lnTo>
                  <a:pt x="18" y="30"/>
                </a:lnTo>
                <a:lnTo>
                  <a:pt x="18" y="30"/>
                </a:lnTo>
                <a:lnTo>
                  <a:pt x="12" y="24"/>
                </a:lnTo>
                <a:lnTo>
                  <a:pt x="6" y="30"/>
                </a:lnTo>
                <a:lnTo>
                  <a:pt x="0" y="42"/>
                </a:lnTo>
                <a:lnTo>
                  <a:pt x="0" y="42"/>
                </a:lnTo>
                <a:lnTo>
                  <a:pt x="0" y="54"/>
                </a:lnTo>
                <a:lnTo>
                  <a:pt x="6" y="66"/>
                </a:lnTo>
                <a:lnTo>
                  <a:pt x="12" y="78"/>
                </a:lnTo>
                <a:lnTo>
                  <a:pt x="12" y="78"/>
                </a:lnTo>
                <a:lnTo>
                  <a:pt x="12" y="84"/>
                </a:lnTo>
                <a:lnTo>
                  <a:pt x="6" y="96"/>
                </a:lnTo>
                <a:lnTo>
                  <a:pt x="6" y="114"/>
                </a:lnTo>
                <a:lnTo>
                  <a:pt x="6" y="114"/>
                </a:lnTo>
                <a:lnTo>
                  <a:pt x="6" y="120"/>
                </a:lnTo>
                <a:lnTo>
                  <a:pt x="6" y="132"/>
                </a:lnTo>
                <a:lnTo>
                  <a:pt x="6" y="138"/>
                </a:lnTo>
                <a:lnTo>
                  <a:pt x="6" y="138"/>
                </a:lnTo>
                <a:lnTo>
                  <a:pt x="6" y="144"/>
                </a:lnTo>
                <a:lnTo>
                  <a:pt x="12" y="150"/>
                </a:lnTo>
                <a:lnTo>
                  <a:pt x="12" y="155"/>
                </a:lnTo>
                <a:lnTo>
                  <a:pt x="12" y="155"/>
                </a:lnTo>
                <a:lnTo>
                  <a:pt x="18" y="155"/>
                </a:lnTo>
                <a:lnTo>
                  <a:pt x="18" y="167"/>
                </a:lnTo>
                <a:lnTo>
                  <a:pt x="12" y="173"/>
                </a:lnTo>
                <a:lnTo>
                  <a:pt x="12" y="173"/>
                </a:lnTo>
                <a:lnTo>
                  <a:pt x="0" y="179"/>
                </a:lnTo>
                <a:lnTo>
                  <a:pt x="0" y="191"/>
                </a:lnTo>
                <a:lnTo>
                  <a:pt x="6" y="209"/>
                </a:lnTo>
                <a:lnTo>
                  <a:pt x="6" y="209"/>
                </a:lnTo>
                <a:lnTo>
                  <a:pt x="12" y="203"/>
                </a:lnTo>
                <a:lnTo>
                  <a:pt x="18" y="203"/>
                </a:lnTo>
                <a:lnTo>
                  <a:pt x="18" y="203"/>
                </a:lnTo>
                <a:lnTo>
                  <a:pt x="18" y="203"/>
                </a:lnTo>
                <a:lnTo>
                  <a:pt x="30" y="209"/>
                </a:lnTo>
                <a:lnTo>
                  <a:pt x="36" y="221"/>
                </a:lnTo>
                <a:lnTo>
                  <a:pt x="42" y="221"/>
                </a:lnTo>
                <a:lnTo>
                  <a:pt x="42" y="221"/>
                </a:lnTo>
                <a:lnTo>
                  <a:pt x="48" y="221"/>
                </a:lnTo>
                <a:lnTo>
                  <a:pt x="54" y="221"/>
                </a:lnTo>
                <a:lnTo>
                  <a:pt x="54" y="227"/>
                </a:lnTo>
                <a:lnTo>
                  <a:pt x="54" y="227"/>
                </a:lnTo>
                <a:lnTo>
                  <a:pt x="60" y="233"/>
                </a:lnTo>
                <a:lnTo>
                  <a:pt x="60" y="239"/>
                </a:lnTo>
                <a:lnTo>
                  <a:pt x="60" y="245"/>
                </a:lnTo>
                <a:lnTo>
                  <a:pt x="60" y="245"/>
                </a:lnTo>
                <a:lnTo>
                  <a:pt x="66" y="245"/>
                </a:lnTo>
                <a:lnTo>
                  <a:pt x="72" y="245"/>
                </a:lnTo>
                <a:lnTo>
                  <a:pt x="72" y="251"/>
                </a:lnTo>
                <a:lnTo>
                  <a:pt x="72" y="251"/>
                </a:lnTo>
                <a:lnTo>
                  <a:pt x="72" y="263"/>
                </a:lnTo>
                <a:lnTo>
                  <a:pt x="66" y="269"/>
                </a:lnTo>
                <a:lnTo>
                  <a:pt x="72" y="275"/>
                </a:lnTo>
                <a:lnTo>
                  <a:pt x="72" y="275"/>
                </a:lnTo>
                <a:lnTo>
                  <a:pt x="84" y="281"/>
                </a:lnTo>
                <a:lnTo>
                  <a:pt x="108" y="281"/>
                </a:lnTo>
                <a:lnTo>
                  <a:pt x="132" y="275"/>
                </a:lnTo>
                <a:lnTo>
                  <a:pt x="132" y="275"/>
                </a:lnTo>
                <a:lnTo>
                  <a:pt x="138" y="287"/>
                </a:lnTo>
                <a:lnTo>
                  <a:pt x="138" y="287"/>
                </a:lnTo>
                <a:lnTo>
                  <a:pt x="144" y="293"/>
                </a:lnTo>
                <a:lnTo>
                  <a:pt x="144" y="293"/>
                </a:lnTo>
                <a:lnTo>
                  <a:pt x="162" y="293"/>
                </a:lnTo>
                <a:lnTo>
                  <a:pt x="174" y="293"/>
                </a:lnTo>
                <a:lnTo>
                  <a:pt x="180" y="293"/>
                </a:lnTo>
                <a:lnTo>
                  <a:pt x="180" y="293"/>
                </a:lnTo>
                <a:lnTo>
                  <a:pt x="192" y="293"/>
                </a:lnTo>
                <a:lnTo>
                  <a:pt x="204" y="299"/>
                </a:lnTo>
                <a:lnTo>
                  <a:pt x="210" y="299"/>
                </a:lnTo>
                <a:lnTo>
                  <a:pt x="210" y="299"/>
                </a:lnTo>
                <a:lnTo>
                  <a:pt x="216" y="299"/>
                </a:lnTo>
                <a:lnTo>
                  <a:pt x="228" y="293"/>
                </a:lnTo>
                <a:lnTo>
                  <a:pt x="234" y="293"/>
                </a:lnTo>
                <a:lnTo>
                  <a:pt x="234" y="293"/>
                </a:lnTo>
                <a:lnTo>
                  <a:pt x="264" y="293"/>
                </a:lnTo>
                <a:lnTo>
                  <a:pt x="282" y="293"/>
                </a:lnTo>
                <a:lnTo>
                  <a:pt x="294" y="293"/>
                </a:lnTo>
                <a:lnTo>
                  <a:pt x="294" y="293"/>
                </a:lnTo>
                <a:lnTo>
                  <a:pt x="318" y="299"/>
                </a:lnTo>
                <a:lnTo>
                  <a:pt x="359" y="311"/>
                </a:lnTo>
                <a:lnTo>
                  <a:pt x="383" y="317"/>
                </a:lnTo>
                <a:lnTo>
                  <a:pt x="383" y="31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>
            <a:off x="2308320" y="1328760"/>
            <a:ext cx="123840" cy="324000"/>
          </a:xfrm>
          <a:custGeom>
            <a:avLst/>
            <a:gdLst/>
            <a:ahLst/>
            <a:rect l="l" t="t" r="r" b="b"/>
            <a:pathLst>
              <a:path w="78" h="204">
                <a:moveTo>
                  <a:pt x="72" y="204"/>
                </a:moveTo>
                <a:lnTo>
                  <a:pt x="78" y="162"/>
                </a:lnTo>
                <a:lnTo>
                  <a:pt x="60" y="108"/>
                </a:lnTo>
                <a:lnTo>
                  <a:pt x="60" y="84"/>
                </a:lnTo>
                <a:lnTo>
                  <a:pt x="48" y="72"/>
                </a:lnTo>
                <a:lnTo>
                  <a:pt x="42" y="72"/>
                </a:lnTo>
                <a:lnTo>
                  <a:pt x="36" y="54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7f7f7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/>
          <p:nvPr/>
        </p:nvSpPr>
        <p:spPr>
          <a:xfrm>
            <a:off x="4827600" y="3533760"/>
            <a:ext cx="512640" cy="466920"/>
          </a:xfrm>
          <a:custGeom>
            <a:avLst/>
            <a:gdLst/>
            <a:ahLst/>
            <a:rect l="l" t="t" r="r" b="b"/>
            <a:pathLst>
              <a:path w="323" h="294">
                <a:moveTo>
                  <a:pt x="0" y="18"/>
                </a:moveTo>
                <a:lnTo>
                  <a:pt x="281" y="6"/>
                </a:lnTo>
                <a:lnTo>
                  <a:pt x="281" y="6"/>
                </a:lnTo>
                <a:lnTo>
                  <a:pt x="281" y="0"/>
                </a:lnTo>
                <a:lnTo>
                  <a:pt x="287" y="0"/>
                </a:lnTo>
                <a:lnTo>
                  <a:pt x="293" y="6"/>
                </a:lnTo>
                <a:lnTo>
                  <a:pt x="293" y="6"/>
                </a:lnTo>
                <a:lnTo>
                  <a:pt x="293" y="18"/>
                </a:lnTo>
                <a:lnTo>
                  <a:pt x="281" y="30"/>
                </a:lnTo>
                <a:lnTo>
                  <a:pt x="281" y="36"/>
                </a:lnTo>
                <a:lnTo>
                  <a:pt x="281" y="36"/>
                </a:lnTo>
                <a:lnTo>
                  <a:pt x="293" y="42"/>
                </a:lnTo>
                <a:lnTo>
                  <a:pt x="305" y="42"/>
                </a:lnTo>
                <a:lnTo>
                  <a:pt x="323" y="36"/>
                </a:lnTo>
                <a:lnTo>
                  <a:pt x="323" y="36"/>
                </a:lnTo>
                <a:lnTo>
                  <a:pt x="323" y="42"/>
                </a:lnTo>
                <a:lnTo>
                  <a:pt x="323" y="48"/>
                </a:lnTo>
                <a:lnTo>
                  <a:pt x="323" y="54"/>
                </a:lnTo>
                <a:lnTo>
                  <a:pt x="323" y="54"/>
                </a:lnTo>
                <a:lnTo>
                  <a:pt x="317" y="54"/>
                </a:lnTo>
                <a:lnTo>
                  <a:pt x="317" y="54"/>
                </a:lnTo>
                <a:lnTo>
                  <a:pt x="317" y="60"/>
                </a:lnTo>
                <a:lnTo>
                  <a:pt x="317" y="66"/>
                </a:lnTo>
                <a:lnTo>
                  <a:pt x="317" y="72"/>
                </a:lnTo>
                <a:lnTo>
                  <a:pt x="317" y="72"/>
                </a:lnTo>
                <a:lnTo>
                  <a:pt x="311" y="78"/>
                </a:lnTo>
                <a:lnTo>
                  <a:pt x="305" y="78"/>
                </a:lnTo>
                <a:lnTo>
                  <a:pt x="299" y="78"/>
                </a:lnTo>
                <a:lnTo>
                  <a:pt x="299" y="78"/>
                </a:lnTo>
                <a:lnTo>
                  <a:pt x="299" y="84"/>
                </a:lnTo>
                <a:lnTo>
                  <a:pt x="293" y="84"/>
                </a:lnTo>
                <a:lnTo>
                  <a:pt x="293" y="96"/>
                </a:lnTo>
                <a:lnTo>
                  <a:pt x="293" y="96"/>
                </a:lnTo>
                <a:lnTo>
                  <a:pt x="299" y="96"/>
                </a:lnTo>
                <a:lnTo>
                  <a:pt x="305" y="102"/>
                </a:lnTo>
                <a:lnTo>
                  <a:pt x="305" y="108"/>
                </a:lnTo>
                <a:lnTo>
                  <a:pt x="305" y="108"/>
                </a:lnTo>
                <a:lnTo>
                  <a:pt x="305" y="114"/>
                </a:lnTo>
                <a:lnTo>
                  <a:pt x="299" y="114"/>
                </a:lnTo>
                <a:lnTo>
                  <a:pt x="299" y="120"/>
                </a:lnTo>
                <a:lnTo>
                  <a:pt x="299" y="120"/>
                </a:lnTo>
                <a:lnTo>
                  <a:pt x="299" y="120"/>
                </a:lnTo>
                <a:lnTo>
                  <a:pt x="299" y="126"/>
                </a:lnTo>
                <a:lnTo>
                  <a:pt x="293" y="126"/>
                </a:lnTo>
                <a:lnTo>
                  <a:pt x="293" y="126"/>
                </a:lnTo>
                <a:lnTo>
                  <a:pt x="287" y="132"/>
                </a:lnTo>
                <a:lnTo>
                  <a:pt x="281" y="132"/>
                </a:lnTo>
                <a:lnTo>
                  <a:pt x="281" y="138"/>
                </a:lnTo>
                <a:lnTo>
                  <a:pt x="281" y="138"/>
                </a:lnTo>
                <a:lnTo>
                  <a:pt x="281" y="138"/>
                </a:lnTo>
                <a:lnTo>
                  <a:pt x="275" y="144"/>
                </a:lnTo>
                <a:lnTo>
                  <a:pt x="275" y="150"/>
                </a:lnTo>
                <a:lnTo>
                  <a:pt x="275" y="150"/>
                </a:lnTo>
                <a:lnTo>
                  <a:pt x="275" y="156"/>
                </a:lnTo>
                <a:lnTo>
                  <a:pt x="275" y="162"/>
                </a:lnTo>
                <a:lnTo>
                  <a:pt x="275" y="168"/>
                </a:lnTo>
                <a:lnTo>
                  <a:pt x="275" y="168"/>
                </a:lnTo>
                <a:lnTo>
                  <a:pt x="269" y="168"/>
                </a:lnTo>
                <a:lnTo>
                  <a:pt x="263" y="174"/>
                </a:lnTo>
                <a:lnTo>
                  <a:pt x="257" y="186"/>
                </a:lnTo>
                <a:lnTo>
                  <a:pt x="257" y="186"/>
                </a:lnTo>
                <a:lnTo>
                  <a:pt x="257" y="186"/>
                </a:lnTo>
                <a:lnTo>
                  <a:pt x="251" y="186"/>
                </a:lnTo>
                <a:lnTo>
                  <a:pt x="245" y="192"/>
                </a:lnTo>
                <a:lnTo>
                  <a:pt x="245" y="192"/>
                </a:lnTo>
                <a:lnTo>
                  <a:pt x="245" y="198"/>
                </a:lnTo>
                <a:lnTo>
                  <a:pt x="251" y="204"/>
                </a:lnTo>
                <a:lnTo>
                  <a:pt x="245" y="210"/>
                </a:lnTo>
                <a:lnTo>
                  <a:pt x="245" y="210"/>
                </a:lnTo>
                <a:lnTo>
                  <a:pt x="245" y="222"/>
                </a:lnTo>
                <a:lnTo>
                  <a:pt x="251" y="228"/>
                </a:lnTo>
                <a:lnTo>
                  <a:pt x="251" y="234"/>
                </a:lnTo>
                <a:lnTo>
                  <a:pt x="251" y="234"/>
                </a:lnTo>
                <a:lnTo>
                  <a:pt x="245" y="234"/>
                </a:lnTo>
                <a:lnTo>
                  <a:pt x="239" y="234"/>
                </a:lnTo>
                <a:lnTo>
                  <a:pt x="239" y="240"/>
                </a:lnTo>
                <a:lnTo>
                  <a:pt x="239" y="240"/>
                </a:lnTo>
                <a:lnTo>
                  <a:pt x="239" y="240"/>
                </a:lnTo>
                <a:lnTo>
                  <a:pt x="239" y="240"/>
                </a:lnTo>
                <a:lnTo>
                  <a:pt x="239" y="246"/>
                </a:lnTo>
                <a:lnTo>
                  <a:pt x="239" y="246"/>
                </a:lnTo>
                <a:lnTo>
                  <a:pt x="245" y="246"/>
                </a:lnTo>
                <a:lnTo>
                  <a:pt x="245" y="252"/>
                </a:lnTo>
                <a:lnTo>
                  <a:pt x="251" y="252"/>
                </a:lnTo>
                <a:lnTo>
                  <a:pt x="251" y="252"/>
                </a:lnTo>
                <a:lnTo>
                  <a:pt x="251" y="258"/>
                </a:lnTo>
                <a:lnTo>
                  <a:pt x="251" y="258"/>
                </a:lnTo>
                <a:lnTo>
                  <a:pt x="251" y="264"/>
                </a:lnTo>
                <a:lnTo>
                  <a:pt x="251" y="264"/>
                </a:lnTo>
                <a:lnTo>
                  <a:pt x="245" y="270"/>
                </a:lnTo>
                <a:lnTo>
                  <a:pt x="245" y="276"/>
                </a:lnTo>
                <a:lnTo>
                  <a:pt x="245" y="288"/>
                </a:lnTo>
                <a:lnTo>
                  <a:pt x="245" y="288"/>
                </a:lnTo>
                <a:lnTo>
                  <a:pt x="186" y="294"/>
                </a:lnTo>
                <a:lnTo>
                  <a:pt x="120" y="294"/>
                </a:lnTo>
                <a:lnTo>
                  <a:pt x="54" y="294"/>
                </a:lnTo>
                <a:lnTo>
                  <a:pt x="54" y="294"/>
                </a:lnTo>
                <a:lnTo>
                  <a:pt x="54" y="288"/>
                </a:lnTo>
                <a:lnTo>
                  <a:pt x="54" y="270"/>
                </a:lnTo>
                <a:lnTo>
                  <a:pt x="54" y="264"/>
                </a:lnTo>
                <a:lnTo>
                  <a:pt x="54" y="264"/>
                </a:lnTo>
                <a:lnTo>
                  <a:pt x="48" y="252"/>
                </a:lnTo>
                <a:lnTo>
                  <a:pt x="36" y="252"/>
                </a:lnTo>
                <a:lnTo>
                  <a:pt x="24" y="252"/>
                </a:lnTo>
                <a:lnTo>
                  <a:pt x="24" y="252"/>
                </a:lnTo>
                <a:lnTo>
                  <a:pt x="18" y="252"/>
                </a:lnTo>
                <a:lnTo>
                  <a:pt x="18" y="246"/>
                </a:lnTo>
                <a:lnTo>
                  <a:pt x="18" y="240"/>
                </a:lnTo>
                <a:lnTo>
                  <a:pt x="18" y="240"/>
                </a:lnTo>
                <a:lnTo>
                  <a:pt x="12" y="192"/>
                </a:lnTo>
                <a:lnTo>
                  <a:pt x="12" y="108"/>
                </a:lnTo>
                <a:lnTo>
                  <a:pt x="12" y="66"/>
                </a:lnTo>
                <a:lnTo>
                  <a:pt x="12" y="66"/>
                </a:lnTo>
                <a:lnTo>
                  <a:pt x="0" y="1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>
            <a:off x="4827600" y="3533760"/>
            <a:ext cx="512640" cy="466920"/>
          </a:xfrm>
          <a:custGeom>
            <a:avLst/>
            <a:gdLst/>
            <a:ahLst/>
            <a:rect l="l" t="t" r="r" b="b"/>
            <a:pathLst>
              <a:path w="323" h="294">
                <a:moveTo>
                  <a:pt x="0" y="18"/>
                </a:moveTo>
                <a:lnTo>
                  <a:pt x="281" y="6"/>
                </a:lnTo>
                <a:lnTo>
                  <a:pt x="281" y="6"/>
                </a:lnTo>
                <a:lnTo>
                  <a:pt x="281" y="0"/>
                </a:lnTo>
                <a:lnTo>
                  <a:pt x="287" y="0"/>
                </a:lnTo>
                <a:lnTo>
                  <a:pt x="293" y="6"/>
                </a:lnTo>
                <a:lnTo>
                  <a:pt x="293" y="6"/>
                </a:lnTo>
                <a:lnTo>
                  <a:pt x="293" y="18"/>
                </a:lnTo>
                <a:lnTo>
                  <a:pt x="281" y="30"/>
                </a:lnTo>
                <a:lnTo>
                  <a:pt x="281" y="36"/>
                </a:lnTo>
                <a:lnTo>
                  <a:pt x="281" y="36"/>
                </a:lnTo>
                <a:lnTo>
                  <a:pt x="293" y="42"/>
                </a:lnTo>
                <a:lnTo>
                  <a:pt x="305" y="42"/>
                </a:lnTo>
                <a:lnTo>
                  <a:pt x="323" y="36"/>
                </a:lnTo>
                <a:lnTo>
                  <a:pt x="323" y="36"/>
                </a:lnTo>
                <a:lnTo>
                  <a:pt x="323" y="42"/>
                </a:lnTo>
                <a:lnTo>
                  <a:pt x="323" y="48"/>
                </a:lnTo>
                <a:lnTo>
                  <a:pt x="323" y="54"/>
                </a:lnTo>
                <a:lnTo>
                  <a:pt x="323" y="54"/>
                </a:lnTo>
                <a:lnTo>
                  <a:pt x="317" y="54"/>
                </a:lnTo>
                <a:lnTo>
                  <a:pt x="317" y="54"/>
                </a:lnTo>
                <a:lnTo>
                  <a:pt x="317" y="60"/>
                </a:lnTo>
                <a:lnTo>
                  <a:pt x="317" y="66"/>
                </a:lnTo>
                <a:lnTo>
                  <a:pt x="317" y="72"/>
                </a:lnTo>
                <a:lnTo>
                  <a:pt x="317" y="72"/>
                </a:lnTo>
                <a:lnTo>
                  <a:pt x="311" y="78"/>
                </a:lnTo>
                <a:lnTo>
                  <a:pt x="305" y="78"/>
                </a:lnTo>
                <a:lnTo>
                  <a:pt x="299" y="78"/>
                </a:lnTo>
                <a:lnTo>
                  <a:pt x="299" y="78"/>
                </a:lnTo>
                <a:lnTo>
                  <a:pt x="299" y="84"/>
                </a:lnTo>
                <a:lnTo>
                  <a:pt x="293" y="84"/>
                </a:lnTo>
                <a:lnTo>
                  <a:pt x="293" y="96"/>
                </a:lnTo>
                <a:lnTo>
                  <a:pt x="293" y="96"/>
                </a:lnTo>
                <a:lnTo>
                  <a:pt x="299" y="96"/>
                </a:lnTo>
                <a:lnTo>
                  <a:pt x="305" y="102"/>
                </a:lnTo>
                <a:lnTo>
                  <a:pt x="305" y="108"/>
                </a:lnTo>
                <a:lnTo>
                  <a:pt x="305" y="108"/>
                </a:lnTo>
                <a:lnTo>
                  <a:pt x="305" y="114"/>
                </a:lnTo>
                <a:lnTo>
                  <a:pt x="299" y="114"/>
                </a:lnTo>
                <a:lnTo>
                  <a:pt x="299" y="120"/>
                </a:lnTo>
                <a:lnTo>
                  <a:pt x="299" y="120"/>
                </a:lnTo>
                <a:lnTo>
                  <a:pt x="299" y="120"/>
                </a:lnTo>
                <a:lnTo>
                  <a:pt x="299" y="126"/>
                </a:lnTo>
                <a:lnTo>
                  <a:pt x="293" y="126"/>
                </a:lnTo>
                <a:lnTo>
                  <a:pt x="293" y="126"/>
                </a:lnTo>
                <a:lnTo>
                  <a:pt x="287" y="132"/>
                </a:lnTo>
                <a:lnTo>
                  <a:pt x="281" y="132"/>
                </a:lnTo>
                <a:lnTo>
                  <a:pt x="281" y="138"/>
                </a:lnTo>
                <a:lnTo>
                  <a:pt x="281" y="138"/>
                </a:lnTo>
                <a:lnTo>
                  <a:pt x="281" y="138"/>
                </a:lnTo>
                <a:lnTo>
                  <a:pt x="275" y="144"/>
                </a:lnTo>
                <a:lnTo>
                  <a:pt x="275" y="150"/>
                </a:lnTo>
                <a:lnTo>
                  <a:pt x="275" y="150"/>
                </a:lnTo>
                <a:lnTo>
                  <a:pt x="275" y="156"/>
                </a:lnTo>
                <a:lnTo>
                  <a:pt x="275" y="162"/>
                </a:lnTo>
                <a:lnTo>
                  <a:pt x="275" y="168"/>
                </a:lnTo>
                <a:lnTo>
                  <a:pt x="275" y="168"/>
                </a:lnTo>
                <a:lnTo>
                  <a:pt x="269" y="168"/>
                </a:lnTo>
                <a:lnTo>
                  <a:pt x="263" y="174"/>
                </a:lnTo>
                <a:lnTo>
                  <a:pt x="257" y="186"/>
                </a:lnTo>
                <a:lnTo>
                  <a:pt x="257" y="186"/>
                </a:lnTo>
                <a:lnTo>
                  <a:pt x="257" y="186"/>
                </a:lnTo>
                <a:lnTo>
                  <a:pt x="251" y="186"/>
                </a:lnTo>
                <a:lnTo>
                  <a:pt x="245" y="192"/>
                </a:lnTo>
                <a:lnTo>
                  <a:pt x="245" y="192"/>
                </a:lnTo>
                <a:lnTo>
                  <a:pt x="245" y="198"/>
                </a:lnTo>
                <a:lnTo>
                  <a:pt x="251" y="204"/>
                </a:lnTo>
                <a:lnTo>
                  <a:pt x="245" y="210"/>
                </a:lnTo>
                <a:lnTo>
                  <a:pt x="245" y="210"/>
                </a:lnTo>
                <a:lnTo>
                  <a:pt x="245" y="222"/>
                </a:lnTo>
                <a:lnTo>
                  <a:pt x="251" y="228"/>
                </a:lnTo>
                <a:lnTo>
                  <a:pt x="251" y="234"/>
                </a:lnTo>
                <a:lnTo>
                  <a:pt x="251" y="234"/>
                </a:lnTo>
                <a:lnTo>
                  <a:pt x="245" y="234"/>
                </a:lnTo>
                <a:lnTo>
                  <a:pt x="239" y="234"/>
                </a:lnTo>
                <a:lnTo>
                  <a:pt x="239" y="240"/>
                </a:lnTo>
                <a:lnTo>
                  <a:pt x="239" y="240"/>
                </a:lnTo>
                <a:lnTo>
                  <a:pt x="239" y="240"/>
                </a:lnTo>
                <a:lnTo>
                  <a:pt x="239" y="240"/>
                </a:lnTo>
                <a:lnTo>
                  <a:pt x="239" y="246"/>
                </a:lnTo>
                <a:lnTo>
                  <a:pt x="239" y="246"/>
                </a:lnTo>
                <a:lnTo>
                  <a:pt x="245" y="246"/>
                </a:lnTo>
                <a:lnTo>
                  <a:pt x="245" y="252"/>
                </a:lnTo>
                <a:lnTo>
                  <a:pt x="251" y="252"/>
                </a:lnTo>
                <a:lnTo>
                  <a:pt x="251" y="252"/>
                </a:lnTo>
                <a:lnTo>
                  <a:pt x="251" y="258"/>
                </a:lnTo>
                <a:lnTo>
                  <a:pt x="251" y="258"/>
                </a:lnTo>
                <a:lnTo>
                  <a:pt x="251" y="264"/>
                </a:lnTo>
                <a:lnTo>
                  <a:pt x="251" y="264"/>
                </a:lnTo>
                <a:lnTo>
                  <a:pt x="245" y="270"/>
                </a:lnTo>
                <a:lnTo>
                  <a:pt x="245" y="276"/>
                </a:lnTo>
                <a:lnTo>
                  <a:pt x="245" y="288"/>
                </a:lnTo>
                <a:lnTo>
                  <a:pt x="245" y="288"/>
                </a:lnTo>
                <a:lnTo>
                  <a:pt x="186" y="294"/>
                </a:lnTo>
                <a:lnTo>
                  <a:pt x="120" y="294"/>
                </a:lnTo>
                <a:lnTo>
                  <a:pt x="54" y="294"/>
                </a:lnTo>
                <a:lnTo>
                  <a:pt x="54" y="294"/>
                </a:lnTo>
                <a:lnTo>
                  <a:pt x="54" y="288"/>
                </a:lnTo>
                <a:lnTo>
                  <a:pt x="54" y="270"/>
                </a:lnTo>
                <a:lnTo>
                  <a:pt x="54" y="264"/>
                </a:lnTo>
                <a:lnTo>
                  <a:pt x="54" y="264"/>
                </a:lnTo>
                <a:lnTo>
                  <a:pt x="48" y="252"/>
                </a:lnTo>
                <a:lnTo>
                  <a:pt x="36" y="252"/>
                </a:lnTo>
                <a:lnTo>
                  <a:pt x="24" y="252"/>
                </a:lnTo>
                <a:lnTo>
                  <a:pt x="24" y="252"/>
                </a:lnTo>
                <a:lnTo>
                  <a:pt x="18" y="252"/>
                </a:lnTo>
                <a:lnTo>
                  <a:pt x="18" y="246"/>
                </a:lnTo>
                <a:lnTo>
                  <a:pt x="18" y="240"/>
                </a:lnTo>
                <a:lnTo>
                  <a:pt x="18" y="240"/>
                </a:lnTo>
                <a:lnTo>
                  <a:pt x="12" y="192"/>
                </a:lnTo>
                <a:lnTo>
                  <a:pt x="12" y="108"/>
                </a:lnTo>
                <a:lnTo>
                  <a:pt x="12" y="66"/>
                </a:lnTo>
                <a:lnTo>
                  <a:pt x="12" y="66"/>
                </a:lnTo>
                <a:lnTo>
                  <a:pt x="0" y="18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/>
          <p:nvPr/>
        </p:nvSpPr>
        <p:spPr>
          <a:xfrm>
            <a:off x="4694400" y="3021120"/>
            <a:ext cx="693720" cy="579240"/>
          </a:xfrm>
          <a:custGeom>
            <a:avLst/>
            <a:gdLst/>
            <a:ahLst/>
            <a:rect l="l" t="t" r="r" b="b"/>
            <a:pathLst>
              <a:path w="437" h="365">
                <a:moveTo>
                  <a:pt x="24" y="30"/>
                </a:moveTo>
                <a:lnTo>
                  <a:pt x="18" y="24"/>
                </a:lnTo>
                <a:lnTo>
                  <a:pt x="12" y="18"/>
                </a:lnTo>
                <a:lnTo>
                  <a:pt x="0" y="12"/>
                </a:lnTo>
                <a:lnTo>
                  <a:pt x="0" y="12"/>
                </a:lnTo>
                <a:lnTo>
                  <a:pt x="6" y="12"/>
                </a:lnTo>
                <a:lnTo>
                  <a:pt x="6" y="6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72" y="6"/>
                </a:lnTo>
                <a:lnTo>
                  <a:pt x="198" y="0"/>
                </a:lnTo>
                <a:lnTo>
                  <a:pt x="258" y="0"/>
                </a:lnTo>
                <a:lnTo>
                  <a:pt x="258" y="0"/>
                </a:lnTo>
                <a:lnTo>
                  <a:pt x="264" y="6"/>
                </a:lnTo>
                <a:lnTo>
                  <a:pt x="264" y="12"/>
                </a:lnTo>
                <a:lnTo>
                  <a:pt x="270" y="18"/>
                </a:lnTo>
                <a:lnTo>
                  <a:pt x="270" y="18"/>
                </a:lnTo>
                <a:lnTo>
                  <a:pt x="270" y="30"/>
                </a:lnTo>
                <a:lnTo>
                  <a:pt x="270" y="42"/>
                </a:lnTo>
                <a:lnTo>
                  <a:pt x="276" y="48"/>
                </a:lnTo>
                <a:lnTo>
                  <a:pt x="276" y="48"/>
                </a:lnTo>
                <a:lnTo>
                  <a:pt x="276" y="54"/>
                </a:lnTo>
                <a:lnTo>
                  <a:pt x="276" y="54"/>
                </a:lnTo>
                <a:lnTo>
                  <a:pt x="276" y="54"/>
                </a:lnTo>
                <a:lnTo>
                  <a:pt x="276" y="54"/>
                </a:lnTo>
                <a:lnTo>
                  <a:pt x="276" y="60"/>
                </a:lnTo>
                <a:lnTo>
                  <a:pt x="282" y="66"/>
                </a:lnTo>
                <a:lnTo>
                  <a:pt x="282" y="72"/>
                </a:lnTo>
                <a:lnTo>
                  <a:pt x="282" y="72"/>
                </a:lnTo>
                <a:lnTo>
                  <a:pt x="282" y="72"/>
                </a:lnTo>
                <a:lnTo>
                  <a:pt x="282" y="78"/>
                </a:lnTo>
                <a:lnTo>
                  <a:pt x="288" y="84"/>
                </a:lnTo>
                <a:lnTo>
                  <a:pt x="288" y="84"/>
                </a:lnTo>
                <a:lnTo>
                  <a:pt x="288" y="84"/>
                </a:lnTo>
                <a:lnTo>
                  <a:pt x="294" y="84"/>
                </a:lnTo>
                <a:lnTo>
                  <a:pt x="294" y="84"/>
                </a:lnTo>
                <a:lnTo>
                  <a:pt x="294" y="84"/>
                </a:lnTo>
                <a:lnTo>
                  <a:pt x="300" y="90"/>
                </a:lnTo>
                <a:lnTo>
                  <a:pt x="300" y="90"/>
                </a:lnTo>
                <a:lnTo>
                  <a:pt x="311" y="96"/>
                </a:lnTo>
                <a:lnTo>
                  <a:pt x="311" y="96"/>
                </a:lnTo>
                <a:lnTo>
                  <a:pt x="311" y="96"/>
                </a:lnTo>
                <a:lnTo>
                  <a:pt x="311" y="102"/>
                </a:lnTo>
                <a:lnTo>
                  <a:pt x="317" y="102"/>
                </a:lnTo>
                <a:lnTo>
                  <a:pt x="317" y="102"/>
                </a:lnTo>
                <a:lnTo>
                  <a:pt x="317" y="108"/>
                </a:lnTo>
                <a:lnTo>
                  <a:pt x="323" y="120"/>
                </a:lnTo>
                <a:lnTo>
                  <a:pt x="323" y="126"/>
                </a:lnTo>
                <a:lnTo>
                  <a:pt x="323" y="126"/>
                </a:lnTo>
                <a:lnTo>
                  <a:pt x="323" y="126"/>
                </a:lnTo>
                <a:lnTo>
                  <a:pt x="323" y="132"/>
                </a:lnTo>
                <a:lnTo>
                  <a:pt x="329" y="132"/>
                </a:lnTo>
                <a:lnTo>
                  <a:pt x="329" y="132"/>
                </a:lnTo>
                <a:lnTo>
                  <a:pt x="335" y="132"/>
                </a:lnTo>
                <a:lnTo>
                  <a:pt x="341" y="132"/>
                </a:lnTo>
                <a:lnTo>
                  <a:pt x="341" y="132"/>
                </a:lnTo>
                <a:lnTo>
                  <a:pt x="341" y="132"/>
                </a:lnTo>
                <a:lnTo>
                  <a:pt x="347" y="132"/>
                </a:lnTo>
                <a:lnTo>
                  <a:pt x="347" y="138"/>
                </a:lnTo>
                <a:lnTo>
                  <a:pt x="353" y="138"/>
                </a:lnTo>
                <a:lnTo>
                  <a:pt x="353" y="138"/>
                </a:lnTo>
                <a:lnTo>
                  <a:pt x="359" y="144"/>
                </a:lnTo>
                <a:lnTo>
                  <a:pt x="359" y="144"/>
                </a:lnTo>
                <a:lnTo>
                  <a:pt x="359" y="150"/>
                </a:lnTo>
                <a:lnTo>
                  <a:pt x="359" y="150"/>
                </a:lnTo>
                <a:lnTo>
                  <a:pt x="359" y="150"/>
                </a:lnTo>
                <a:lnTo>
                  <a:pt x="359" y="150"/>
                </a:lnTo>
                <a:lnTo>
                  <a:pt x="353" y="162"/>
                </a:lnTo>
                <a:lnTo>
                  <a:pt x="353" y="180"/>
                </a:lnTo>
                <a:lnTo>
                  <a:pt x="353" y="186"/>
                </a:lnTo>
                <a:lnTo>
                  <a:pt x="353" y="186"/>
                </a:lnTo>
                <a:lnTo>
                  <a:pt x="353" y="192"/>
                </a:lnTo>
                <a:lnTo>
                  <a:pt x="365" y="192"/>
                </a:lnTo>
                <a:lnTo>
                  <a:pt x="377" y="204"/>
                </a:lnTo>
                <a:lnTo>
                  <a:pt x="377" y="204"/>
                </a:lnTo>
                <a:lnTo>
                  <a:pt x="377" y="204"/>
                </a:lnTo>
                <a:lnTo>
                  <a:pt x="377" y="210"/>
                </a:lnTo>
                <a:lnTo>
                  <a:pt x="377" y="216"/>
                </a:lnTo>
                <a:lnTo>
                  <a:pt x="377" y="216"/>
                </a:lnTo>
                <a:lnTo>
                  <a:pt x="383" y="216"/>
                </a:lnTo>
                <a:lnTo>
                  <a:pt x="389" y="222"/>
                </a:lnTo>
                <a:lnTo>
                  <a:pt x="401" y="222"/>
                </a:lnTo>
                <a:lnTo>
                  <a:pt x="401" y="222"/>
                </a:lnTo>
                <a:lnTo>
                  <a:pt x="401" y="222"/>
                </a:lnTo>
                <a:lnTo>
                  <a:pt x="401" y="228"/>
                </a:lnTo>
                <a:lnTo>
                  <a:pt x="407" y="234"/>
                </a:lnTo>
                <a:lnTo>
                  <a:pt x="407" y="234"/>
                </a:lnTo>
                <a:lnTo>
                  <a:pt x="407" y="246"/>
                </a:lnTo>
                <a:lnTo>
                  <a:pt x="407" y="258"/>
                </a:lnTo>
                <a:lnTo>
                  <a:pt x="413" y="264"/>
                </a:lnTo>
                <a:lnTo>
                  <a:pt x="413" y="264"/>
                </a:lnTo>
                <a:lnTo>
                  <a:pt x="419" y="270"/>
                </a:lnTo>
                <a:lnTo>
                  <a:pt x="425" y="276"/>
                </a:lnTo>
                <a:lnTo>
                  <a:pt x="431" y="276"/>
                </a:lnTo>
                <a:lnTo>
                  <a:pt x="431" y="276"/>
                </a:lnTo>
                <a:lnTo>
                  <a:pt x="437" y="288"/>
                </a:lnTo>
                <a:lnTo>
                  <a:pt x="437" y="300"/>
                </a:lnTo>
                <a:lnTo>
                  <a:pt x="431" y="306"/>
                </a:lnTo>
                <a:lnTo>
                  <a:pt x="431" y="306"/>
                </a:lnTo>
                <a:lnTo>
                  <a:pt x="431" y="312"/>
                </a:lnTo>
                <a:lnTo>
                  <a:pt x="425" y="318"/>
                </a:lnTo>
                <a:lnTo>
                  <a:pt x="419" y="318"/>
                </a:lnTo>
                <a:lnTo>
                  <a:pt x="419" y="318"/>
                </a:lnTo>
                <a:lnTo>
                  <a:pt x="419" y="323"/>
                </a:lnTo>
                <a:lnTo>
                  <a:pt x="419" y="323"/>
                </a:lnTo>
                <a:lnTo>
                  <a:pt x="413" y="329"/>
                </a:lnTo>
                <a:lnTo>
                  <a:pt x="413" y="329"/>
                </a:lnTo>
                <a:lnTo>
                  <a:pt x="413" y="335"/>
                </a:lnTo>
                <a:lnTo>
                  <a:pt x="413" y="353"/>
                </a:lnTo>
                <a:lnTo>
                  <a:pt x="407" y="359"/>
                </a:lnTo>
                <a:lnTo>
                  <a:pt x="407" y="359"/>
                </a:lnTo>
                <a:lnTo>
                  <a:pt x="389" y="365"/>
                </a:lnTo>
                <a:lnTo>
                  <a:pt x="377" y="365"/>
                </a:lnTo>
                <a:lnTo>
                  <a:pt x="365" y="359"/>
                </a:lnTo>
                <a:lnTo>
                  <a:pt x="365" y="359"/>
                </a:lnTo>
                <a:lnTo>
                  <a:pt x="365" y="353"/>
                </a:lnTo>
                <a:lnTo>
                  <a:pt x="377" y="341"/>
                </a:lnTo>
                <a:lnTo>
                  <a:pt x="377" y="329"/>
                </a:lnTo>
                <a:lnTo>
                  <a:pt x="377" y="329"/>
                </a:lnTo>
                <a:lnTo>
                  <a:pt x="377" y="329"/>
                </a:lnTo>
                <a:lnTo>
                  <a:pt x="371" y="329"/>
                </a:lnTo>
                <a:lnTo>
                  <a:pt x="371" y="329"/>
                </a:lnTo>
                <a:lnTo>
                  <a:pt x="371" y="329"/>
                </a:lnTo>
                <a:lnTo>
                  <a:pt x="365" y="329"/>
                </a:lnTo>
                <a:lnTo>
                  <a:pt x="84" y="341"/>
                </a:lnTo>
                <a:lnTo>
                  <a:pt x="84" y="341"/>
                </a:lnTo>
                <a:lnTo>
                  <a:pt x="84" y="288"/>
                </a:lnTo>
                <a:lnTo>
                  <a:pt x="84" y="186"/>
                </a:lnTo>
                <a:lnTo>
                  <a:pt x="78" y="132"/>
                </a:lnTo>
                <a:lnTo>
                  <a:pt x="78" y="132"/>
                </a:lnTo>
                <a:lnTo>
                  <a:pt x="78" y="126"/>
                </a:lnTo>
                <a:lnTo>
                  <a:pt x="78" y="126"/>
                </a:lnTo>
                <a:lnTo>
                  <a:pt x="72" y="126"/>
                </a:lnTo>
                <a:lnTo>
                  <a:pt x="72" y="126"/>
                </a:lnTo>
                <a:lnTo>
                  <a:pt x="66" y="120"/>
                </a:lnTo>
                <a:lnTo>
                  <a:pt x="60" y="114"/>
                </a:lnTo>
                <a:lnTo>
                  <a:pt x="66" y="102"/>
                </a:lnTo>
                <a:lnTo>
                  <a:pt x="66" y="102"/>
                </a:lnTo>
                <a:lnTo>
                  <a:pt x="60" y="102"/>
                </a:lnTo>
                <a:lnTo>
                  <a:pt x="54" y="96"/>
                </a:lnTo>
                <a:lnTo>
                  <a:pt x="54" y="90"/>
                </a:lnTo>
                <a:lnTo>
                  <a:pt x="54" y="90"/>
                </a:lnTo>
                <a:lnTo>
                  <a:pt x="54" y="84"/>
                </a:lnTo>
                <a:lnTo>
                  <a:pt x="60" y="84"/>
                </a:lnTo>
                <a:lnTo>
                  <a:pt x="66" y="78"/>
                </a:lnTo>
                <a:lnTo>
                  <a:pt x="66" y="78"/>
                </a:lnTo>
                <a:lnTo>
                  <a:pt x="60" y="66"/>
                </a:lnTo>
                <a:lnTo>
                  <a:pt x="42" y="60"/>
                </a:lnTo>
                <a:lnTo>
                  <a:pt x="30" y="54"/>
                </a:lnTo>
                <a:lnTo>
                  <a:pt x="30" y="54"/>
                </a:lnTo>
                <a:lnTo>
                  <a:pt x="24" y="42"/>
                </a:lnTo>
                <a:lnTo>
                  <a:pt x="24" y="30"/>
                </a:lnTo>
                <a:lnTo>
                  <a:pt x="24" y="30"/>
                </a:lnTo>
                <a:lnTo>
                  <a:pt x="24" y="3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4694400" y="3021120"/>
            <a:ext cx="693720" cy="579240"/>
          </a:xfrm>
          <a:custGeom>
            <a:avLst/>
            <a:gdLst/>
            <a:ahLst/>
            <a:rect l="l" t="t" r="r" b="b"/>
            <a:pathLst>
              <a:path w="437" h="365">
                <a:moveTo>
                  <a:pt x="24" y="30"/>
                </a:moveTo>
                <a:lnTo>
                  <a:pt x="18" y="24"/>
                </a:lnTo>
                <a:lnTo>
                  <a:pt x="12" y="18"/>
                </a:lnTo>
                <a:lnTo>
                  <a:pt x="0" y="12"/>
                </a:lnTo>
                <a:lnTo>
                  <a:pt x="0" y="12"/>
                </a:lnTo>
                <a:lnTo>
                  <a:pt x="6" y="12"/>
                </a:lnTo>
                <a:lnTo>
                  <a:pt x="6" y="6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72" y="6"/>
                </a:lnTo>
                <a:lnTo>
                  <a:pt x="198" y="0"/>
                </a:lnTo>
                <a:lnTo>
                  <a:pt x="258" y="0"/>
                </a:lnTo>
                <a:lnTo>
                  <a:pt x="258" y="0"/>
                </a:lnTo>
                <a:lnTo>
                  <a:pt x="264" y="6"/>
                </a:lnTo>
                <a:lnTo>
                  <a:pt x="264" y="12"/>
                </a:lnTo>
                <a:lnTo>
                  <a:pt x="270" y="18"/>
                </a:lnTo>
                <a:lnTo>
                  <a:pt x="270" y="18"/>
                </a:lnTo>
                <a:lnTo>
                  <a:pt x="270" y="30"/>
                </a:lnTo>
                <a:lnTo>
                  <a:pt x="270" y="42"/>
                </a:lnTo>
                <a:lnTo>
                  <a:pt x="276" y="48"/>
                </a:lnTo>
                <a:lnTo>
                  <a:pt x="276" y="48"/>
                </a:lnTo>
                <a:lnTo>
                  <a:pt x="276" y="54"/>
                </a:lnTo>
                <a:lnTo>
                  <a:pt x="276" y="54"/>
                </a:lnTo>
                <a:lnTo>
                  <a:pt x="276" y="54"/>
                </a:lnTo>
                <a:lnTo>
                  <a:pt x="276" y="54"/>
                </a:lnTo>
                <a:lnTo>
                  <a:pt x="276" y="60"/>
                </a:lnTo>
                <a:lnTo>
                  <a:pt x="282" y="66"/>
                </a:lnTo>
                <a:lnTo>
                  <a:pt x="282" y="72"/>
                </a:lnTo>
                <a:lnTo>
                  <a:pt x="282" y="72"/>
                </a:lnTo>
                <a:lnTo>
                  <a:pt x="282" y="72"/>
                </a:lnTo>
                <a:lnTo>
                  <a:pt x="282" y="78"/>
                </a:lnTo>
                <a:lnTo>
                  <a:pt x="288" y="84"/>
                </a:lnTo>
                <a:lnTo>
                  <a:pt x="288" y="84"/>
                </a:lnTo>
                <a:lnTo>
                  <a:pt x="288" y="84"/>
                </a:lnTo>
                <a:lnTo>
                  <a:pt x="294" y="84"/>
                </a:lnTo>
                <a:lnTo>
                  <a:pt x="294" y="84"/>
                </a:lnTo>
                <a:lnTo>
                  <a:pt x="294" y="84"/>
                </a:lnTo>
                <a:lnTo>
                  <a:pt x="300" y="90"/>
                </a:lnTo>
                <a:lnTo>
                  <a:pt x="300" y="90"/>
                </a:lnTo>
                <a:lnTo>
                  <a:pt x="311" y="96"/>
                </a:lnTo>
                <a:lnTo>
                  <a:pt x="311" y="96"/>
                </a:lnTo>
                <a:lnTo>
                  <a:pt x="311" y="96"/>
                </a:lnTo>
                <a:lnTo>
                  <a:pt x="311" y="102"/>
                </a:lnTo>
                <a:lnTo>
                  <a:pt x="317" y="102"/>
                </a:lnTo>
                <a:lnTo>
                  <a:pt x="317" y="102"/>
                </a:lnTo>
                <a:lnTo>
                  <a:pt x="317" y="108"/>
                </a:lnTo>
                <a:lnTo>
                  <a:pt x="323" y="120"/>
                </a:lnTo>
                <a:lnTo>
                  <a:pt x="323" y="126"/>
                </a:lnTo>
                <a:lnTo>
                  <a:pt x="323" y="126"/>
                </a:lnTo>
                <a:lnTo>
                  <a:pt x="323" y="126"/>
                </a:lnTo>
                <a:lnTo>
                  <a:pt x="323" y="132"/>
                </a:lnTo>
                <a:lnTo>
                  <a:pt x="329" y="132"/>
                </a:lnTo>
                <a:lnTo>
                  <a:pt x="329" y="132"/>
                </a:lnTo>
                <a:lnTo>
                  <a:pt x="335" y="132"/>
                </a:lnTo>
                <a:lnTo>
                  <a:pt x="341" y="132"/>
                </a:lnTo>
                <a:lnTo>
                  <a:pt x="341" y="132"/>
                </a:lnTo>
                <a:lnTo>
                  <a:pt x="341" y="132"/>
                </a:lnTo>
                <a:lnTo>
                  <a:pt x="347" y="132"/>
                </a:lnTo>
                <a:lnTo>
                  <a:pt x="347" y="138"/>
                </a:lnTo>
                <a:lnTo>
                  <a:pt x="353" y="138"/>
                </a:lnTo>
                <a:lnTo>
                  <a:pt x="353" y="138"/>
                </a:lnTo>
                <a:lnTo>
                  <a:pt x="359" y="144"/>
                </a:lnTo>
                <a:lnTo>
                  <a:pt x="359" y="144"/>
                </a:lnTo>
                <a:lnTo>
                  <a:pt x="359" y="150"/>
                </a:lnTo>
                <a:lnTo>
                  <a:pt x="359" y="150"/>
                </a:lnTo>
                <a:lnTo>
                  <a:pt x="359" y="150"/>
                </a:lnTo>
                <a:lnTo>
                  <a:pt x="359" y="150"/>
                </a:lnTo>
                <a:lnTo>
                  <a:pt x="353" y="162"/>
                </a:lnTo>
                <a:lnTo>
                  <a:pt x="353" y="180"/>
                </a:lnTo>
                <a:lnTo>
                  <a:pt x="353" y="186"/>
                </a:lnTo>
                <a:lnTo>
                  <a:pt x="353" y="186"/>
                </a:lnTo>
                <a:lnTo>
                  <a:pt x="353" y="192"/>
                </a:lnTo>
                <a:lnTo>
                  <a:pt x="365" y="192"/>
                </a:lnTo>
                <a:lnTo>
                  <a:pt x="377" y="204"/>
                </a:lnTo>
                <a:lnTo>
                  <a:pt x="377" y="204"/>
                </a:lnTo>
                <a:lnTo>
                  <a:pt x="377" y="204"/>
                </a:lnTo>
                <a:lnTo>
                  <a:pt x="377" y="210"/>
                </a:lnTo>
                <a:lnTo>
                  <a:pt x="377" y="216"/>
                </a:lnTo>
                <a:lnTo>
                  <a:pt x="377" y="216"/>
                </a:lnTo>
                <a:lnTo>
                  <a:pt x="383" y="216"/>
                </a:lnTo>
                <a:lnTo>
                  <a:pt x="389" y="222"/>
                </a:lnTo>
                <a:lnTo>
                  <a:pt x="401" y="222"/>
                </a:lnTo>
                <a:lnTo>
                  <a:pt x="401" y="222"/>
                </a:lnTo>
                <a:lnTo>
                  <a:pt x="401" y="222"/>
                </a:lnTo>
                <a:lnTo>
                  <a:pt x="401" y="228"/>
                </a:lnTo>
                <a:lnTo>
                  <a:pt x="407" y="234"/>
                </a:lnTo>
                <a:lnTo>
                  <a:pt x="407" y="234"/>
                </a:lnTo>
                <a:lnTo>
                  <a:pt x="407" y="246"/>
                </a:lnTo>
                <a:lnTo>
                  <a:pt x="407" y="258"/>
                </a:lnTo>
                <a:lnTo>
                  <a:pt x="413" y="264"/>
                </a:lnTo>
                <a:lnTo>
                  <a:pt x="413" y="264"/>
                </a:lnTo>
                <a:lnTo>
                  <a:pt x="419" y="270"/>
                </a:lnTo>
                <a:lnTo>
                  <a:pt x="425" y="276"/>
                </a:lnTo>
                <a:lnTo>
                  <a:pt x="431" y="276"/>
                </a:lnTo>
                <a:lnTo>
                  <a:pt x="431" y="276"/>
                </a:lnTo>
                <a:lnTo>
                  <a:pt x="437" y="288"/>
                </a:lnTo>
                <a:lnTo>
                  <a:pt x="437" y="300"/>
                </a:lnTo>
                <a:lnTo>
                  <a:pt x="431" y="306"/>
                </a:lnTo>
                <a:lnTo>
                  <a:pt x="431" y="306"/>
                </a:lnTo>
                <a:lnTo>
                  <a:pt x="431" y="312"/>
                </a:lnTo>
                <a:lnTo>
                  <a:pt x="425" y="318"/>
                </a:lnTo>
                <a:lnTo>
                  <a:pt x="419" y="318"/>
                </a:lnTo>
                <a:lnTo>
                  <a:pt x="419" y="318"/>
                </a:lnTo>
                <a:lnTo>
                  <a:pt x="419" y="323"/>
                </a:lnTo>
                <a:lnTo>
                  <a:pt x="419" y="323"/>
                </a:lnTo>
                <a:lnTo>
                  <a:pt x="413" y="329"/>
                </a:lnTo>
                <a:lnTo>
                  <a:pt x="413" y="329"/>
                </a:lnTo>
                <a:lnTo>
                  <a:pt x="413" y="335"/>
                </a:lnTo>
                <a:lnTo>
                  <a:pt x="413" y="353"/>
                </a:lnTo>
                <a:lnTo>
                  <a:pt x="407" y="359"/>
                </a:lnTo>
                <a:lnTo>
                  <a:pt x="407" y="359"/>
                </a:lnTo>
                <a:lnTo>
                  <a:pt x="389" y="365"/>
                </a:lnTo>
                <a:lnTo>
                  <a:pt x="377" y="365"/>
                </a:lnTo>
                <a:lnTo>
                  <a:pt x="365" y="359"/>
                </a:lnTo>
                <a:lnTo>
                  <a:pt x="365" y="359"/>
                </a:lnTo>
                <a:lnTo>
                  <a:pt x="365" y="353"/>
                </a:lnTo>
                <a:lnTo>
                  <a:pt x="377" y="341"/>
                </a:lnTo>
                <a:lnTo>
                  <a:pt x="377" y="329"/>
                </a:lnTo>
                <a:lnTo>
                  <a:pt x="377" y="329"/>
                </a:lnTo>
                <a:lnTo>
                  <a:pt x="377" y="329"/>
                </a:lnTo>
                <a:lnTo>
                  <a:pt x="371" y="329"/>
                </a:lnTo>
                <a:lnTo>
                  <a:pt x="371" y="329"/>
                </a:lnTo>
                <a:lnTo>
                  <a:pt x="371" y="329"/>
                </a:lnTo>
                <a:lnTo>
                  <a:pt x="365" y="329"/>
                </a:lnTo>
                <a:lnTo>
                  <a:pt x="84" y="341"/>
                </a:lnTo>
                <a:lnTo>
                  <a:pt x="84" y="341"/>
                </a:lnTo>
                <a:lnTo>
                  <a:pt x="84" y="288"/>
                </a:lnTo>
                <a:lnTo>
                  <a:pt x="84" y="186"/>
                </a:lnTo>
                <a:lnTo>
                  <a:pt x="78" y="132"/>
                </a:lnTo>
                <a:lnTo>
                  <a:pt x="78" y="132"/>
                </a:lnTo>
                <a:lnTo>
                  <a:pt x="78" y="126"/>
                </a:lnTo>
                <a:lnTo>
                  <a:pt x="78" y="126"/>
                </a:lnTo>
                <a:lnTo>
                  <a:pt x="72" y="126"/>
                </a:lnTo>
                <a:lnTo>
                  <a:pt x="72" y="126"/>
                </a:lnTo>
                <a:lnTo>
                  <a:pt x="66" y="120"/>
                </a:lnTo>
                <a:lnTo>
                  <a:pt x="60" y="114"/>
                </a:lnTo>
                <a:lnTo>
                  <a:pt x="66" y="102"/>
                </a:lnTo>
                <a:lnTo>
                  <a:pt x="66" y="102"/>
                </a:lnTo>
                <a:lnTo>
                  <a:pt x="60" y="102"/>
                </a:lnTo>
                <a:lnTo>
                  <a:pt x="54" y="96"/>
                </a:lnTo>
                <a:lnTo>
                  <a:pt x="54" y="90"/>
                </a:lnTo>
                <a:lnTo>
                  <a:pt x="54" y="90"/>
                </a:lnTo>
                <a:lnTo>
                  <a:pt x="54" y="84"/>
                </a:lnTo>
                <a:lnTo>
                  <a:pt x="60" y="84"/>
                </a:lnTo>
                <a:lnTo>
                  <a:pt x="66" y="78"/>
                </a:lnTo>
                <a:lnTo>
                  <a:pt x="66" y="78"/>
                </a:lnTo>
                <a:lnTo>
                  <a:pt x="60" y="66"/>
                </a:lnTo>
                <a:lnTo>
                  <a:pt x="42" y="60"/>
                </a:lnTo>
                <a:lnTo>
                  <a:pt x="30" y="54"/>
                </a:lnTo>
                <a:lnTo>
                  <a:pt x="30" y="54"/>
                </a:lnTo>
                <a:lnTo>
                  <a:pt x="24" y="42"/>
                </a:lnTo>
                <a:lnTo>
                  <a:pt x="24" y="30"/>
                </a:lnTo>
                <a:lnTo>
                  <a:pt x="24" y="30"/>
                </a:lnTo>
                <a:lnTo>
                  <a:pt x="24" y="3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>
            <a:off x="4592520" y="2666880"/>
            <a:ext cx="617760" cy="389160"/>
          </a:xfrm>
          <a:custGeom>
            <a:avLst/>
            <a:gdLst/>
            <a:ahLst/>
            <a:rect l="l" t="t" r="r" b="b"/>
            <a:pathLst>
              <a:path w="389" h="245">
                <a:moveTo>
                  <a:pt x="318" y="0"/>
                </a:moveTo>
                <a:lnTo>
                  <a:pt x="318" y="0"/>
                </a:lnTo>
                <a:lnTo>
                  <a:pt x="318" y="0"/>
                </a:lnTo>
                <a:lnTo>
                  <a:pt x="324" y="6"/>
                </a:lnTo>
                <a:lnTo>
                  <a:pt x="324" y="6"/>
                </a:lnTo>
                <a:lnTo>
                  <a:pt x="318" y="12"/>
                </a:lnTo>
                <a:lnTo>
                  <a:pt x="318" y="18"/>
                </a:lnTo>
                <a:lnTo>
                  <a:pt x="318" y="24"/>
                </a:lnTo>
                <a:lnTo>
                  <a:pt x="318" y="24"/>
                </a:lnTo>
                <a:lnTo>
                  <a:pt x="318" y="30"/>
                </a:lnTo>
                <a:lnTo>
                  <a:pt x="318" y="35"/>
                </a:lnTo>
                <a:lnTo>
                  <a:pt x="318" y="35"/>
                </a:lnTo>
                <a:lnTo>
                  <a:pt x="318" y="35"/>
                </a:lnTo>
                <a:lnTo>
                  <a:pt x="324" y="35"/>
                </a:lnTo>
                <a:lnTo>
                  <a:pt x="324" y="41"/>
                </a:lnTo>
                <a:lnTo>
                  <a:pt x="324" y="47"/>
                </a:lnTo>
                <a:lnTo>
                  <a:pt x="324" y="47"/>
                </a:lnTo>
                <a:lnTo>
                  <a:pt x="324" y="47"/>
                </a:lnTo>
                <a:lnTo>
                  <a:pt x="330" y="53"/>
                </a:lnTo>
                <a:lnTo>
                  <a:pt x="336" y="53"/>
                </a:lnTo>
                <a:lnTo>
                  <a:pt x="336" y="53"/>
                </a:lnTo>
                <a:lnTo>
                  <a:pt x="342" y="59"/>
                </a:lnTo>
                <a:lnTo>
                  <a:pt x="353" y="59"/>
                </a:lnTo>
                <a:lnTo>
                  <a:pt x="359" y="65"/>
                </a:lnTo>
                <a:lnTo>
                  <a:pt x="359" y="65"/>
                </a:lnTo>
                <a:lnTo>
                  <a:pt x="359" y="71"/>
                </a:lnTo>
                <a:lnTo>
                  <a:pt x="359" y="77"/>
                </a:lnTo>
                <a:lnTo>
                  <a:pt x="359" y="77"/>
                </a:lnTo>
                <a:lnTo>
                  <a:pt x="359" y="77"/>
                </a:lnTo>
                <a:lnTo>
                  <a:pt x="359" y="83"/>
                </a:lnTo>
                <a:lnTo>
                  <a:pt x="365" y="83"/>
                </a:lnTo>
                <a:lnTo>
                  <a:pt x="371" y="89"/>
                </a:lnTo>
                <a:lnTo>
                  <a:pt x="371" y="89"/>
                </a:lnTo>
                <a:lnTo>
                  <a:pt x="371" y="89"/>
                </a:lnTo>
                <a:lnTo>
                  <a:pt x="371" y="89"/>
                </a:lnTo>
                <a:lnTo>
                  <a:pt x="371" y="95"/>
                </a:lnTo>
                <a:lnTo>
                  <a:pt x="371" y="95"/>
                </a:lnTo>
                <a:lnTo>
                  <a:pt x="377" y="95"/>
                </a:lnTo>
                <a:lnTo>
                  <a:pt x="383" y="101"/>
                </a:lnTo>
                <a:lnTo>
                  <a:pt x="383" y="101"/>
                </a:lnTo>
                <a:lnTo>
                  <a:pt x="383" y="101"/>
                </a:lnTo>
                <a:lnTo>
                  <a:pt x="389" y="113"/>
                </a:lnTo>
                <a:lnTo>
                  <a:pt x="389" y="125"/>
                </a:lnTo>
                <a:lnTo>
                  <a:pt x="383" y="137"/>
                </a:lnTo>
                <a:lnTo>
                  <a:pt x="383" y="137"/>
                </a:lnTo>
                <a:lnTo>
                  <a:pt x="383" y="143"/>
                </a:lnTo>
                <a:lnTo>
                  <a:pt x="377" y="143"/>
                </a:lnTo>
                <a:lnTo>
                  <a:pt x="365" y="149"/>
                </a:lnTo>
                <a:lnTo>
                  <a:pt x="365" y="149"/>
                </a:lnTo>
                <a:lnTo>
                  <a:pt x="353" y="155"/>
                </a:lnTo>
                <a:lnTo>
                  <a:pt x="348" y="161"/>
                </a:lnTo>
                <a:lnTo>
                  <a:pt x="336" y="161"/>
                </a:lnTo>
                <a:lnTo>
                  <a:pt x="336" y="161"/>
                </a:lnTo>
                <a:lnTo>
                  <a:pt x="336" y="167"/>
                </a:lnTo>
                <a:lnTo>
                  <a:pt x="336" y="173"/>
                </a:lnTo>
                <a:lnTo>
                  <a:pt x="336" y="179"/>
                </a:lnTo>
                <a:lnTo>
                  <a:pt x="336" y="179"/>
                </a:lnTo>
                <a:lnTo>
                  <a:pt x="336" y="185"/>
                </a:lnTo>
                <a:lnTo>
                  <a:pt x="342" y="191"/>
                </a:lnTo>
                <a:lnTo>
                  <a:pt x="342" y="197"/>
                </a:lnTo>
                <a:lnTo>
                  <a:pt x="342" y="197"/>
                </a:lnTo>
                <a:lnTo>
                  <a:pt x="342" y="209"/>
                </a:lnTo>
                <a:lnTo>
                  <a:pt x="330" y="215"/>
                </a:lnTo>
                <a:lnTo>
                  <a:pt x="324" y="227"/>
                </a:lnTo>
                <a:lnTo>
                  <a:pt x="324" y="227"/>
                </a:lnTo>
                <a:lnTo>
                  <a:pt x="324" y="233"/>
                </a:lnTo>
                <a:lnTo>
                  <a:pt x="318" y="239"/>
                </a:lnTo>
                <a:lnTo>
                  <a:pt x="318" y="245"/>
                </a:lnTo>
                <a:lnTo>
                  <a:pt x="318" y="245"/>
                </a:lnTo>
                <a:lnTo>
                  <a:pt x="312" y="239"/>
                </a:lnTo>
                <a:lnTo>
                  <a:pt x="312" y="233"/>
                </a:lnTo>
                <a:lnTo>
                  <a:pt x="306" y="227"/>
                </a:lnTo>
                <a:lnTo>
                  <a:pt x="306" y="227"/>
                </a:lnTo>
                <a:lnTo>
                  <a:pt x="246" y="227"/>
                </a:lnTo>
                <a:lnTo>
                  <a:pt x="120" y="233"/>
                </a:lnTo>
                <a:lnTo>
                  <a:pt x="60" y="233"/>
                </a:lnTo>
                <a:lnTo>
                  <a:pt x="60" y="233"/>
                </a:lnTo>
                <a:lnTo>
                  <a:pt x="60" y="233"/>
                </a:lnTo>
                <a:lnTo>
                  <a:pt x="54" y="227"/>
                </a:lnTo>
                <a:lnTo>
                  <a:pt x="54" y="215"/>
                </a:lnTo>
                <a:lnTo>
                  <a:pt x="48" y="215"/>
                </a:lnTo>
                <a:lnTo>
                  <a:pt x="48" y="215"/>
                </a:lnTo>
                <a:lnTo>
                  <a:pt x="48" y="209"/>
                </a:lnTo>
                <a:lnTo>
                  <a:pt x="48" y="203"/>
                </a:lnTo>
                <a:lnTo>
                  <a:pt x="42" y="203"/>
                </a:lnTo>
                <a:lnTo>
                  <a:pt x="42" y="203"/>
                </a:lnTo>
                <a:lnTo>
                  <a:pt x="42" y="203"/>
                </a:lnTo>
                <a:lnTo>
                  <a:pt x="42" y="197"/>
                </a:lnTo>
                <a:lnTo>
                  <a:pt x="42" y="185"/>
                </a:lnTo>
                <a:lnTo>
                  <a:pt x="42" y="179"/>
                </a:lnTo>
                <a:lnTo>
                  <a:pt x="42" y="179"/>
                </a:lnTo>
                <a:lnTo>
                  <a:pt x="42" y="173"/>
                </a:lnTo>
                <a:lnTo>
                  <a:pt x="42" y="173"/>
                </a:lnTo>
                <a:lnTo>
                  <a:pt x="36" y="173"/>
                </a:lnTo>
                <a:lnTo>
                  <a:pt x="36" y="173"/>
                </a:lnTo>
                <a:lnTo>
                  <a:pt x="36" y="161"/>
                </a:lnTo>
                <a:lnTo>
                  <a:pt x="36" y="149"/>
                </a:lnTo>
                <a:lnTo>
                  <a:pt x="36" y="143"/>
                </a:lnTo>
                <a:lnTo>
                  <a:pt x="36" y="143"/>
                </a:lnTo>
                <a:lnTo>
                  <a:pt x="36" y="143"/>
                </a:lnTo>
                <a:lnTo>
                  <a:pt x="36" y="143"/>
                </a:lnTo>
                <a:lnTo>
                  <a:pt x="30" y="143"/>
                </a:lnTo>
                <a:lnTo>
                  <a:pt x="30" y="137"/>
                </a:lnTo>
                <a:lnTo>
                  <a:pt x="30" y="137"/>
                </a:lnTo>
                <a:lnTo>
                  <a:pt x="30" y="131"/>
                </a:lnTo>
                <a:lnTo>
                  <a:pt x="30" y="119"/>
                </a:lnTo>
                <a:lnTo>
                  <a:pt x="30" y="113"/>
                </a:lnTo>
                <a:lnTo>
                  <a:pt x="30" y="113"/>
                </a:lnTo>
                <a:lnTo>
                  <a:pt x="24" y="113"/>
                </a:lnTo>
                <a:lnTo>
                  <a:pt x="18" y="113"/>
                </a:lnTo>
                <a:lnTo>
                  <a:pt x="18" y="107"/>
                </a:lnTo>
                <a:lnTo>
                  <a:pt x="18" y="107"/>
                </a:lnTo>
                <a:lnTo>
                  <a:pt x="18" y="95"/>
                </a:lnTo>
                <a:lnTo>
                  <a:pt x="12" y="83"/>
                </a:lnTo>
                <a:lnTo>
                  <a:pt x="6" y="77"/>
                </a:lnTo>
                <a:lnTo>
                  <a:pt x="6" y="77"/>
                </a:lnTo>
                <a:lnTo>
                  <a:pt x="6" y="77"/>
                </a:lnTo>
                <a:lnTo>
                  <a:pt x="6" y="71"/>
                </a:lnTo>
                <a:lnTo>
                  <a:pt x="0" y="65"/>
                </a:lnTo>
                <a:lnTo>
                  <a:pt x="0" y="65"/>
                </a:lnTo>
                <a:lnTo>
                  <a:pt x="0" y="59"/>
                </a:lnTo>
                <a:lnTo>
                  <a:pt x="6" y="59"/>
                </a:lnTo>
                <a:lnTo>
                  <a:pt x="6" y="53"/>
                </a:lnTo>
                <a:lnTo>
                  <a:pt x="6" y="53"/>
                </a:lnTo>
                <a:lnTo>
                  <a:pt x="6" y="41"/>
                </a:lnTo>
                <a:lnTo>
                  <a:pt x="6" y="35"/>
                </a:lnTo>
                <a:lnTo>
                  <a:pt x="6" y="24"/>
                </a:lnTo>
                <a:lnTo>
                  <a:pt x="6" y="24"/>
                </a:lnTo>
                <a:lnTo>
                  <a:pt x="6" y="18"/>
                </a:lnTo>
                <a:lnTo>
                  <a:pt x="6" y="12"/>
                </a:lnTo>
                <a:lnTo>
                  <a:pt x="0" y="12"/>
                </a:lnTo>
                <a:lnTo>
                  <a:pt x="0" y="12"/>
                </a:lnTo>
                <a:lnTo>
                  <a:pt x="6" y="6"/>
                </a:lnTo>
                <a:lnTo>
                  <a:pt x="6" y="6"/>
                </a:lnTo>
                <a:lnTo>
                  <a:pt x="18" y="6"/>
                </a:lnTo>
                <a:lnTo>
                  <a:pt x="18" y="6"/>
                </a:lnTo>
                <a:lnTo>
                  <a:pt x="96" y="0"/>
                </a:lnTo>
                <a:lnTo>
                  <a:pt x="240" y="0"/>
                </a:lnTo>
                <a:lnTo>
                  <a:pt x="318" y="0"/>
                </a:lnTo>
                <a:lnTo>
                  <a:pt x="318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>
            <a:off x="4618080" y="2660760"/>
            <a:ext cx="617400" cy="388800"/>
          </a:xfrm>
          <a:custGeom>
            <a:avLst/>
            <a:gdLst/>
            <a:ahLst/>
            <a:rect l="l" t="t" r="r" b="b"/>
            <a:pathLst>
              <a:path w="389" h="245">
                <a:moveTo>
                  <a:pt x="318" y="0"/>
                </a:moveTo>
                <a:lnTo>
                  <a:pt x="318" y="0"/>
                </a:lnTo>
                <a:lnTo>
                  <a:pt x="318" y="0"/>
                </a:lnTo>
                <a:lnTo>
                  <a:pt x="324" y="6"/>
                </a:lnTo>
                <a:lnTo>
                  <a:pt x="324" y="6"/>
                </a:lnTo>
                <a:lnTo>
                  <a:pt x="318" y="12"/>
                </a:lnTo>
                <a:lnTo>
                  <a:pt x="318" y="18"/>
                </a:lnTo>
                <a:lnTo>
                  <a:pt x="318" y="24"/>
                </a:lnTo>
                <a:lnTo>
                  <a:pt x="318" y="24"/>
                </a:lnTo>
                <a:lnTo>
                  <a:pt x="318" y="30"/>
                </a:lnTo>
                <a:lnTo>
                  <a:pt x="318" y="35"/>
                </a:lnTo>
                <a:lnTo>
                  <a:pt x="318" y="35"/>
                </a:lnTo>
                <a:lnTo>
                  <a:pt x="318" y="35"/>
                </a:lnTo>
                <a:lnTo>
                  <a:pt x="324" y="35"/>
                </a:lnTo>
                <a:lnTo>
                  <a:pt x="324" y="41"/>
                </a:lnTo>
                <a:lnTo>
                  <a:pt x="324" y="47"/>
                </a:lnTo>
                <a:lnTo>
                  <a:pt x="324" y="47"/>
                </a:lnTo>
                <a:lnTo>
                  <a:pt x="324" y="47"/>
                </a:lnTo>
                <a:lnTo>
                  <a:pt x="330" y="53"/>
                </a:lnTo>
                <a:lnTo>
                  <a:pt x="336" y="53"/>
                </a:lnTo>
                <a:lnTo>
                  <a:pt x="336" y="53"/>
                </a:lnTo>
                <a:lnTo>
                  <a:pt x="342" y="59"/>
                </a:lnTo>
                <a:lnTo>
                  <a:pt x="353" y="59"/>
                </a:lnTo>
                <a:lnTo>
                  <a:pt x="359" y="65"/>
                </a:lnTo>
                <a:lnTo>
                  <a:pt x="359" y="65"/>
                </a:lnTo>
                <a:lnTo>
                  <a:pt x="359" y="71"/>
                </a:lnTo>
                <a:lnTo>
                  <a:pt x="359" y="77"/>
                </a:lnTo>
                <a:lnTo>
                  <a:pt x="359" y="77"/>
                </a:lnTo>
                <a:lnTo>
                  <a:pt x="359" y="77"/>
                </a:lnTo>
                <a:lnTo>
                  <a:pt x="359" y="83"/>
                </a:lnTo>
                <a:lnTo>
                  <a:pt x="365" y="83"/>
                </a:lnTo>
                <a:lnTo>
                  <a:pt x="371" y="89"/>
                </a:lnTo>
                <a:lnTo>
                  <a:pt x="371" y="89"/>
                </a:lnTo>
                <a:lnTo>
                  <a:pt x="371" y="89"/>
                </a:lnTo>
                <a:lnTo>
                  <a:pt x="371" y="89"/>
                </a:lnTo>
                <a:lnTo>
                  <a:pt x="371" y="95"/>
                </a:lnTo>
                <a:lnTo>
                  <a:pt x="371" y="95"/>
                </a:lnTo>
                <a:lnTo>
                  <a:pt x="377" y="95"/>
                </a:lnTo>
                <a:lnTo>
                  <a:pt x="383" y="101"/>
                </a:lnTo>
                <a:lnTo>
                  <a:pt x="383" y="101"/>
                </a:lnTo>
                <a:lnTo>
                  <a:pt x="383" y="101"/>
                </a:lnTo>
                <a:lnTo>
                  <a:pt x="389" y="113"/>
                </a:lnTo>
                <a:lnTo>
                  <a:pt x="389" y="125"/>
                </a:lnTo>
                <a:lnTo>
                  <a:pt x="383" y="137"/>
                </a:lnTo>
                <a:lnTo>
                  <a:pt x="383" y="137"/>
                </a:lnTo>
                <a:lnTo>
                  <a:pt x="383" y="143"/>
                </a:lnTo>
                <a:lnTo>
                  <a:pt x="377" y="143"/>
                </a:lnTo>
                <a:lnTo>
                  <a:pt x="365" y="149"/>
                </a:lnTo>
                <a:lnTo>
                  <a:pt x="365" y="149"/>
                </a:lnTo>
                <a:lnTo>
                  <a:pt x="353" y="155"/>
                </a:lnTo>
                <a:lnTo>
                  <a:pt x="348" y="161"/>
                </a:lnTo>
                <a:lnTo>
                  <a:pt x="336" y="161"/>
                </a:lnTo>
                <a:lnTo>
                  <a:pt x="336" y="161"/>
                </a:lnTo>
                <a:lnTo>
                  <a:pt x="336" y="167"/>
                </a:lnTo>
                <a:lnTo>
                  <a:pt x="336" y="173"/>
                </a:lnTo>
                <a:lnTo>
                  <a:pt x="336" y="179"/>
                </a:lnTo>
                <a:lnTo>
                  <a:pt x="336" y="179"/>
                </a:lnTo>
                <a:lnTo>
                  <a:pt x="336" y="185"/>
                </a:lnTo>
                <a:lnTo>
                  <a:pt x="342" y="191"/>
                </a:lnTo>
                <a:lnTo>
                  <a:pt x="342" y="197"/>
                </a:lnTo>
                <a:lnTo>
                  <a:pt x="342" y="197"/>
                </a:lnTo>
                <a:lnTo>
                  <a:pt x="342" y="209"/>
                </a:lnTo>
                <a:lnTo>
                  <a:pt x="330" y="215"/>
                </a:lnTo>
                <a:lnTo>
                  <a:pt x="324" y="227"/>
                </a:lnTo>
                <a:lnTo>
                  <a:pt x="324" y="227"/>
                </a:lnTo>
                <a:lnTo>
                  <a:pt x="324" y="233"/>
                </a:lnTo>
                <a:lnTo>
                  <a:pt x="318" y="239"/>
                </a:lnTo>
                <a:lnTo>
                  <a:pt x="318" y="245"/>
                </a:lnTo>
                <a:lnTo>
                  <a:pt x="318" y="245"/>
                </a:lnTo>
                <a:lnTo>
                  <a:pt x="312" y="239"/>
                </a:lnTo>
                <a:lnTo>
                  <a:pt x="312" y="233"/>
                </a:lnTo>
                <a:lnTo>
                  <a:pt x="306" y="227"/>
                </a:lnTo>
                <a:lnTo>
                  <a:pt x="306" y="227"/>
                </a:lnTo>
                <a:lnTo>
                  <a:pt x="246" y="227"/>
                </a:lnTo>
                <a:lnTo>
                  <a:pt x="120" y="233"/>
                </a:lnTo>
                <a:lnTo>
                  <a:pt x="60" y="233"/>
                </a:lnTo>
                <a:lnTo>
                  <a:pt x="60" y="233"/>
                </a:lnTo>
                <a:lnTo>
                  <a:pt x="60" y="233"/>
                </a:lnTo>
                <a:lnTo>
                  <a:pt x="54" y="227"/>
                </a:lnTo>
                <a:lnTo>
                  <a:pt x="54" y="215"/>
                </a:lnTo>
                <a:lnTo>
                  <a:pt x="48" y="215"/>
                </a:lnTo>
                <a:lnTo>
                  <a:pt x="48" y="215"/>
                </a:lnTo>
                <a:lnTo>
                  <a:pt x="48" y="209"/>
                </a:lnTo>
                <a:lnTo>
                  <a:pt x="48" y="203"/>
                </a:lnTo>
                <a:lnTo>
                  <a:pt x="42" y="203"/>
                </a:lnTo>
                <a:lnTo>
                  <a:pt x="42" y="203"/>
                </a:lnTo>
                <a:lnTo>
                  <a:pt x="42" y="203"/>
                </a:lnTo>
                <a:lnTo>
                  <a:pt x="42" y="197"/>
                </a:lnTo>
                <a:lnTo>
                  <a:pt x="42" y="185"/>
                </a:lnTo>
                <a:lnTo>
                  <a:pt x="42" y="179"/>
                </a:lnTo>
                <a:lnTo>
                  <a:pt x="42" y="179"/>
                </a:lnTo>
                <a:lnTo>
                  <a:pt x="42" y="173"/>
                </a:lnTo>
                <a:lnTo>
                  <a:pt x="42" y="173"/>
                </a:lnTo>
                <a:lnTo>
                  <a:pt x="36" y="173"/>
                </a:lnTo>
                <a:lnTo>
                  <a:pt x="36" y="173"/>
                </a:lnTo>
                <a:lnTo>
                  <a:pt x="36" y="161"/>
                </a:lnTo>
                <a:lnTo>
                  <a:pt x="36" y="149"/>
                </a:lnTo>
                <a:lnTo>
                  <a:pt x="36" y="143"/>
                </a:lnTo>
                <a:lnTo>
                  <a:pt x="36" y="143"/>
                </a:lnTo>
                <a:lnTo>
                  <a:pt x="36" y="143"/>
                </a:lnTo>
                <a:lnTo>
                  <a:pt x="36" y="143"/>
                </a:lnTo>
                <a:lnTo>
                  <a:pt x="30" y="143"/>
                </a:lnTo>
                <a:lnTo>
                  <a:pt x="30" y="137"/>
                </a:lnTo>
                <a:lnTo>
                  <a:pt x="30" y="137"/>
                </a:lnTo>
                <a:lnTo>
                  <a:pt x="30" y="131"/>
                </a:lnTo>
                <a:lnTo>
                  <a:pt x="30" y="119"/>
                </a:lnTo>
                <a:lnTo>
                  <a:pt x="30" y="113"/>
                </a:lnTo>
                <a:lnTo>
                  <a:pt x="30" y="113"/>
                </a:lnTo>
                <a:lnTo>
                  <a:pt x="24" y="113"/>
                </a:lnTo>
                <a:lnTo>
                  <a:pt x="18" y="113"/>
                </a:lnTo>
                <a:lnTo>
                  <a:pt x="18" y="107"/>
                </a:lnTo>
                <a:lnTo>
                  <a:pt x="18" y="107"/>
                </a:lnTo>
                <a:lnTo>
                  <a:pt x="18" y="95"/>
                </a:lnTo>
                <a:lnTo>
                  <a:pt x="12" y="83"/>
                </a:lnTo>
                <a:lnTo>
                  <a:pt x="6" y="77"/>
                </a:lnTo>
                <a:lnTo>
                  <a:pt x="6" y="77"/>
                </a:lnTo>
                <a:lnTo>
                  <a:pt x="6" y="77"/>
                </a:lnTo>
                <a:lnTo>
                  <a:pt x="6" y="71"/>
                </a:lnTo>
                <a:lnTo>
                  <a:pt x="0" y="65"/>
                </a:lnTo>
                <a:lnTo>
                  <a:pt x="0" y="65"/>
                </a:lnTo>
                <a:lnTo>
                  <a:pt x="0" y="59"/>
                </a:lnTo>
                <a:lnTo>
                  <a:pt x="6" y="59"/>
                </a:lnTo>
                <a:lnTo>
                  <a:pt x="6" y="53"/>
                </a:lnTo>
                <a:lnTo>
                  <a:pt x="6" y="53"/>
                </a:lnTo>
                <a:lnTo>
                  <a:pt x="6" y="41"/>
                </a:lnTo>
                <a:lnTo>
                  <a:pt x="6" y="35"/>
                </a:lnTo>
                <a:lnTo>
                  <a:pt x="6" y="24"/>
                </a:lnTo>
                <a:lnTo>
                  <a:pt x="6" y="24"/>
                </a:lnTo>
                <a:lnTo>
                  <a:pt x="6" y="18"/>
                </a:lnTo>
                <a:lnTo>
                  <a:pt x="6" y="12"/>
                </a:lnTo>
                <a:lnTo>
                  <a:pt x="0" y="12"/>
                </a:lnTo>
                <a:lnTo>
                  <a:pt x="0" y="12"/>
                </a:lnTo>
                <a:lnTo>
                  <a:pt x="6" y="6"/>
                </a:lnTo>
                <a:lnTo>
                  <a:pt x="6" y="6"/>
                </a:lnTo>
                <a:lnTo>
                  <a:pt x="18" y="6"/>
                </a:lnTo>
                <a:lnTo>
                  <a:pt x="18" y="6"/>
                </a:lnTo>
                <a:lnTo>
                  <a:pt x="96" y="0"/>
                </a:lnTo>
                <a:lnTo>
                  <a:pt x="240" y="0"/>
                </a:lnTo>
                <a:lnTo>
                  <a:pt x="318" y="0"/>
                </a:lnTo>
                <a:lnTo>
                  <a:pt x="318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>
            <a:off x="4551480" y="1908000"/>
            <a:ext cx="655560" cy="762120"/>
          </a:xfrm>
          <a:custGeom>
            <a:avLst/>
            <a:gdLst/>
            <a:ahLst/>
            <a:rect l="l" t="t" r="r" b="b"/>
            <a:pathLst>
              <a:path w="413" h="480">
                <a:moveTo>
                  <a:pt x="6" y="24"/>
                </a:moveTo>
                <a:lnTo>
                  <a:pt x="36" y="24"/>
                </a:lnTo>
                <a:lnTo>
                  <a:pt x="84" y="24"/>
                </a:lnTo>
                <a:lnTo>
                  <a:pt x="114" y="24"/>
                </a:lnTo>
                <a:lnTo>
                  <a:pt x="114" y="24"/>
                </a:lnTo>
                <a:lnTo>
                  <a:pt x="114" y="0"/>
                </a:lnTo>
                <a:lnTo>
                  <a:pt x="114" y="0"/>
                </a:lnTo>
                <a:lnTo>
                  <a:pt x="120" y="0"/>
                </a:lnTo>
                <a:lnTo>
                  <a:pt x="126" y="0"/>
                </a:lnTo>
                <a:lnTo>
                  <a:pt x="132" y="0"/>
                </a:lnTo>
                <a:lnTo>
                  <a:pt x="132" y="0"/>
                </a:lnTo>
                <a:lnTo>
                  <a:pt x="132" y="6"/>
                </a:lnTo>
                <a:lnTo>
                  <a:pt x="132" y="12"/>
                </a:lnTo>
                <a:lnTo>
                  <a:pt x="132" y="18"/>
                </a:lnTo>
                <a:lnTo>
                  <a:pt x="132" y="18"/>
                </a:lnTo>
                <a:lnTo>
                  <a:pt x="138" y="30"/>
                </a:lnTo>
                <a:lnTo>
                  <a:pt x="144" y="42"/>
                </a:lnTo>
                <a:lnTo>
                  <a:pt x="150" y="54"/>
                </a:lnTo>
                <a:lnTo>
                  <a:pt x="150" y="54"/>
                </a:lnTo>
                <a:lnTo>
                  <a:pt x="156" y="54"/>
                </a:lnTo>
                <a:lnTo>
                  <a:pt x="162" y="60"/>
                </a:lnTo>
                <a:lnTo>
                  <a:pt x="174" y="60"/>
                </a:lnTo>
                <a:lnTo>
                  <a:pt x="174" y="60"/>
                </a:lnTo>
                <a:lnTo>
                  <a:pt x="186" y="66"/>
                </a:lnTo>
                <a:lnTo>
                  <a:pt x="192" y="72"/>
                </a:lnTo>
                <a:lnTo>
                  <a:pt x="198" y="72"/>
                </a:lnTo>
                <a:lnTo>
                  <a:pt x="198" y="72"/>
                </a:lnTo>
                <a:lnTo>
                  <a:pt x="204" y="72"/>
                </a:lnTo>
                <a:lnTo>
                  <a:pt x="204" y="66"/>
                </a:lnTo>
                <a:lnTo>
                  <a:pt x="210" y="60"/>
                </a:lnTo>
                <a:lnTo>
                  <a:pt x="210" y="60"/>
                </a:lnTo>
                <a:lnTo>
                  <a:pt x="222" y="60"/>
                </a:lnTo>
                <a:lnTo>
                  <a:pt x="240" y="60"/>
                </a:lnTo>
                <a:lnTo>
                  <a:pt x="252" y="60"/>
                </a:lnTo>
                <a:lnTo>
                  <a:pt x="252" y="60"/>
                </a:lnTo>
                <a:lnTo>
                  <a:pt x="252" y="72"/>
                </a:lnTo>
                <a:lnTo>
                  <a:pt x="258" y="78"/>
                </a:lnTo>
                <a:lnTo>
                  <a:pt x="264" y="78"/>
                </a:lnTo>
                <a:lnTo>
                  <a:pt x="264" y="78"/>
                </a:lnTo>
                <a:lnTo>
                  <a:pt x="270" y="78"/>
                </a:lnTo>
                <a:lnTo>
                  <a:pt x="276" y="72"/>
                </a:lnTo>
                <a:lnTo>
                  <a:pt x="282" y="72"/>
                </a:lnTo>
                <a:lnTo>
                  <a:pt x="282" y="72"/>
                </a:lnTo>
                <a:lnTo>
                  <a:pt x="288" y="78"/>
                </a:lnTo>
                <a:lnTo>
                  <a:pt x="288" y="84"/>
                </a:lnTo>
                <a:lnTo>
                  <a:pt x="294" y="90"/>
                </a:lnTo>
                <a:lnTo>
                  <a:pt x="294" y="90"/>
                </a:lnTo>
                <a:lnTo>
                  <a:pt x="294" y="90"/>
                </a:lnTo>
                <a:lnTo>
                  <a:pt x="300" y="96"/>
                </a:lnTo>
                <a:lnTo>
                  <a:pt x="300" y="96"/>
                </a:lnTo>
                <a:lnTo>
                  <a:pt x="300" y="96"/>
                </a:lnTo>
                <a:lnTo>
                  <a:pt x="318" y="96"/>
                </a:lnTo>
                <a:lnTo>
                  <a:pt x="336" y="96"/>
                </a:lnTo>
                <a:lnTo>
                  <a:pt x="342" y="96"/>
                </a:lnTo>
                <a:lnTo>
                  <a:pt x="342" y="96"/>
                </a:lnTo>
                <a:lnTo>
                  <a:pt x="342" y="90"/>
                </a:lnTo>
                <a:lnTo>
                  <a:pt x="348" y="84"/>
                </a:lnTo>
                <a:lnTo>
                  <a:pt x="348" y="78"/>
                </a:lnTo>
                <a:lnTo>
                  <a:pt x="348" y="78"/>
                </a:lnTo>
                <a:lnTo>
                  <a:pt x="354" y="78"/>
                </a:lnTo>
                <a:lnTo>
                  <a:pt x="354" y="78"/>
                </a:lnTo>
                <a:lnTo>
                  <a:pt x="360" y="78"/>
                </a:lnTo>
                <a:lnTo>
                  <a:pt x="360" y="78"/>
                </a:lnTo>
                <a:lnTo>
                  <a:pt x="360" y="84"/>
                </a:lnTo>
                <a:lnTo>
                  <a:pt x="366" y="84"/>
                </a:lnTo>
                <a:lnTo>
                  <a:pt x="366" y="90"/>
                </a:lnTo>
                <a:lnTo>
                  <a:pt x="366" y="90"/>
                </a:lnTo>
                <a:lnTo>
                  <a:pt x="372" y="90"/>
                </a:lnTo>
                <a:lnTo>
                  <a:pt x="384" y="90"/>
                </a:lnTo>
                <a:lnTo>
                  <a:pt x="390" y="90"/>
                </a:lnTo>
                <a:lnTo>
                  <a:pt x="390" y="90"/>
                </a:lnTo>
                <a:lnTo>
                  <a:pt x="401" y="90"/>
                </a:lnTo>
                <a:lnTo>
                  <a:pt x="407" y="96"/>
                </a:lnTo>
                <a:lnTo>
                  <a:pt x="413" y="96"/>
                </a:lnTo>
                <a:lnTo>
                  <a:pt x="413" y="96"/>
                </a:lnTo>
                <a:lnTo>
                  <a:pt x="395" y="108"/>
                </a:lnTo>
                <a:lnTo>
                  <a:pt x="378" y="120"/>
                </a:lnTo>
                <a:lnTo>
                  <a:pt x="366" y="132"/>
                </a:lnTo>
                <a:lnTo>
                  <a:pt x="366" y="132"/>
                </a:lnTo>
                <a:lnTo>
                  <a:pt x="360" y="138"/>
                </a:lnTo>
                <a:lnTo>
                  <a:pt x="342" y="144"/>
                </a:lnTo>
                <a:lnTo>
                  <a:pt x="336" y="150"/>
                </a:lnTo>
                <a:lnTo>
                  <a:pt x="336" y="150"/>
                </a:lnTo>
                <a:lnTo>
                  <a:pt x="324" y="168"/>
                </a:lnTo>
                <a:lnTo>
                  <a:pt x="306" y="192"/>
                </a:lnTo>
                <a:lnTo>
                  <a:pt x="294" y="216"/>
                </a:lnTo>
                <a:lnTo>
                  <a:pt x="294" y="216"/>
                </a:lnTo>
                <a:lnTo>
                  <a:pt x="288" y="216"/>
                </a:lnTo>
                <a:lnTo>
                  <a:pt x="282" y="222"/>
                </a:lnTo>
                <a:lnTo>
                  <a:pt x="276" y="228"/>
                </a:lnTo>
                <a:lnTo>
                  <a:pt x="276" y="228"/>
                </a:lnTo>
                <a:lnTo>
                  <a:pt x="276" y="234"/>
                </a:lnTo>
                <a:lnTo>
                  <a:pt x="276" y="240"/>
                </a:lnTo>
                <a:lnTo>
                  <a:pt x="282" y="246"/>
                </a:lnTo>
                <a:lnTo>
                  <a:pt x="282" y="246"/>
                </a:lnTo>
                <a:lnTo>
                  <a:pt x="282" y="258"/>
                </a:lnTo>
                <a:lnTo>
                  <a:pt x="282" y="264"/>
                </a:lnTo>
                <a:lnTo>
                  <a:pt x="276" y="270"/>
                </a:lnTo>
                <a:lnTo>
                  <a:pt x="276" y="270"/>
                </a:lnTo>
                <a:lnTo>
                  <a:pt x="270" y="270"/>
                </a:lnTo>
                <a:lnTo>
                  <a:pt x="264" y="276"/>
                </a:lnTo>
                <a:lnTo>
                  <a:pt x="258" y="282"/>
                </a:lnTo>
                <a:lnTo>
                  <a:pt x="258" y="282"/>
                </a:lnTo>
                <a:lnTo>
                  <a:pt x="252" y="288"/>
                </a:lnTo>
                <a:lnTo>
                  <a:pt x="252" y="294"/>
                </a:lnTo>
                <a:lnTo>
                  <a:pt x="252" y="294"/>
                </a:lnTo>
                <a:lnTo>
                  <a:pt x="252" y="294"/>
                </a:lnTo>
                <a:lnTo>
                  <a:pt x="252" y="300"/>
                </a:lnTo>
                <a:lnTo>
                  <a:pt x="258" y="306"/>
                </a:lnTo>
                <a:lnTo>
                  <a:pt x="258" y="306"/>
                </a:lnTo>
                <a:lnTo>
                  <a:pt x="258" y="306"/>
                </a:lnTo>
                <a:lnTo>
                  <a:pt x="258" y="312"/>
                </a:lnTo>
                <a:lnTo>
                  <a:pt x="258" y="318"/>
                </a:lnTo>
                <a:lnTo>
                  <a:pt x="258" y="324"/>
                </a:lnTo>
                <a:lnTo>
                  <a:pt x="258" y="324"/>
                </a:lnTo>
                <a:lnTo>
                  <a:pt x="258" y="336"/>
                </a:lnTo>
                <a:lnTo>
                  <a:pt x="258" y="354"/>
                </a:lnTo>
                <a:lnTo>
                  <a:pt x="258" y="366"/>
                </a:lnTo>
                <a:lnTo>
                  <a:pt x="258" y="366"/>
                </a:lnTo>
                <a:lnTo>
                  <a:pt x="270" y="378"/>
                </a:lnTo>
                <a:lnTo>
                  <a:pt x="288" y="384"/>
                </a:lnTo>
                <a:lnTo>
                  <a:pt x="300" y="396"/>
                </a:lnTo>
                <a:lnTo>
                  <a:pt x="300" y="396"/>
                </a:lnTo>
                <a:lnTo>
                  <a:pt x="306" y="396"/>
                </a:lnTo>
                <a:lnTo>
                  <a:pt x="312" y="402"/>
                </a:lnTo>
                <a:lnTo>
                  <a:pt x="318" y="408"/>
                </a:lnTo>
                <a:lnTo>
                  <a:pt x="318" y="408"/>
                </a:lnTo>
                <a:lnTo>
                  <a:pt x="318" y="408"/>
                </a:lnTo>
                <a:lnTo>
                  <a:pt x="318" y="414"/>
                </a:lnTo>
                <a:lnTo>
                  <a:pt x="324" y="420"/>
                </a:lnTo>
                <a:lnTo>
                  <a:pt x="324" y="420"/>
                </a:lnTo>
                <a:lnTo>
                  <a:pt x="330" y="420"/>
                </a:lnTo>
                <a:lnTo>
                  <a:pt x="336" y="420"/>
                </a:lnTo>
                <a:lnTo>
                  <a:pt x="342" y="420"/>
                </a:lnTo>
                <a:lnTo>
                  <a:pt x="342" y="420"/>
                </a:lnTo>
                <a:lnTo>
                  <a:pt x="348" y="432"/>
                </a:lnTo>
                <a:lnTo>
                  <a:pt x="348" y="438"/>
                </a:lnTo>
                <a:lnTo>
                  <a:pt x="348" y="444"/>
                </a:lnTo>
                <a:lnTo>
                  <a:pt x="348" y="444"/>
                </a:lnTo>
                <a:lnTo>
                  <a:pt x="348" y="456"/>
                </a:lnTo>
                <a:lnTo>
                  <a:pt x="354" y="468"/>
                </a:lnTo>
                <a:lnTo>
                  <a:pt x="360" y="474"/>
                </a:lnTo>
                <a:lnTo>
                  <a:pt x="360" y="474"/>
                </a:lnTo>
                <a:lnTo>
                  <a:pt x="258" y="474"/>
                </a:lnTo>
                <a:lnTo>
                  <a:pt x="156" y="474"/>
                </a:lnTo>
                <a:lnTo>
                  <a:pt x="60" y="480"/>
                </a:lnTo>
                <a:lnTo>
                  <a:pt x="60" y="480"/>
                </a:lnTo>
                <a:lnTo>
                  <a:pt x="60" y="474"/>
                </a:lnTo>
                <a:lnTo>
                  <a:pt x="54" y="468"/>
                </a:lnTo>
                <a:lnTo>
                  <a:pt x="48" y="462"/>
                </a:lnTo>
                <a:lnTo>
                  <a:pt x="48" y="462"/>
                </a:lnTo>
                <a:lnTo>
                  <a:pt x="48" y="444"/>
                </a:lnTo>
                <a:lnTo>
                  <a:pt x="48" y="414"/>
                </a:lnTo>
                <a:lnTo>
                  <a:pt x="48" y="396"/>
                </a:lnTo>
                <a:lnTo>
                  <a:pt x="48" y="396"/>
                </a:lnTo>
                <a:lnTo>
                  <a:pt x="48" y="378"/>
                </a:lnTo>
                <a:lnTo>
                  <a:pt x="48" y="366"/>
                </a:lnTo>
                <a:lnTo>
                  <a:pt x="48" y="354"/>
                </a:lnTo>
                <a:lnTo>
                  <a:pt x="48" y="354"/>
                </a:lnTo>
                <a:lnTo>
                  <a:pt x="48" y="348"/>
                </a:lnTo>
                <a:lnTo>
                  <a:pt x="48" y="342"/>
                </a:lnTo>
                <a:lnTo>
                  <a:pt x="48" y="330"/>
                </a:lnTo>
                <a:lnTo>
                  <a:pt x="48" y="330"/>
                </a:lnTo>
                <a:lnTo>
                  <a:pt x="42" y="336"/>
                </a:lnTo>
                <a:lnTo>
                  <a:pt x="36" y="324"/>
                </a:lnTo>
                <a:lnTo>
                  <a:pt x="30" y="312"/>
                </a:lnTo>
                <a:lnTo>
                  <a:pt x="30" y="312"/>
                </a:lnTo>
                <a:lnTo>
                  <a:pt x="30" y="306"/>
                </a:lnTo>
                <a:lnTo>
                  <a:pt x="30" y="300"/>
                </a:lnTo>
                <a:lnTo>
                  <a:pt x="36" y="294"/>
                </a:lnTo>
                <a:lnTo>
                  <a:pt x="36" y="294"/>
                </a:lnTo>
                <a:lnTo>
                  <a:pt x="36" y="294"/>
                </a:lnTo>
                <a:lnTo>
                  <a:pt x="42" y="288"/>
                </a:lnTo>
                <a:lnTo>
                  <a:pt x="42" y="276"/>
                </a:lnTo>
                <a:lnTo>
                  <a:pt x="42" y="276"/>
                </a:lnTo>
                <a:lnTo>
                  <a:pt x="42" y="258"/>
                </a:lnTo>
                <a:lnTo>
                  <a:pt x="42" y="246"/>
                </a:lnTo>
                <a:lnTo>
                  <a:pt x="36" y="240"/>
                </a:lnTo>
                <a:lnTo>
                  <a:pt x="36" y="240"/>
                </a:lnTo>
                <a:lnTo>
                  <a:pt x="36" y="240"/>
                </a:lnTo>
                <a:lnTo>
                  <a:pt x="24" y="240"/>
                </a:lnTo>
                <a:lnTo>
                  <a:pt x="24" y="228"/>
                </a:lnTo>
                <a:lnTo>
                  <a:pt x="24" y="228"/>
                </a:lnTo>
                <a:lnTo>
                  <a:pt x="24" y="228"/>
                </a:lnTo>
                <a:lnTo>
                  <a:pt x="30" y="222"/>
                </a:lnTo>
                <a:lnTo>
                  <a:pt x="30" y="222"/>
                </a:lnTo>
                <a:lnTo>
                  <a:pt x="30" y="222"/>
                </a:lnTo>
                <a:lnTo>
                  <a:pt x="30" y="216"/>
                </a:lnTo>
                <a:lnTo>
                  <a:pt x="24" y="210"/>
                </a:lnTo>
                <a:lnTo>
                  <a:pt x="30" y="204"/>
                </a:lnTo>
                <a:lnTo>
                  <a:pt x="30" y="204"/>
                </a:lnTo>
                <a:lnTo>
                  <a:pt x="30" y="204"/>
                </a:lnTo>
                <a:lnTo>
                  <a:pt x="30" y="198"/>
                </a:lnTo>
                <a:lnTo>
                  <a:pt x="30" y="192"/>
                </a:lnTo>
                <a:lnTo>
                  <a:pt x="30" y="192"/>
                </a:lnTo>
                <a:lnTo>
                  <a:pt x="30" y="186"/>
                </a:lnTo>
                <a:lnTo>
                  <a:pt x="24" y="186"/>
                </a:lnTo>
                <a:lnTo>
                  <a:pt x="24" y="180"/>
                </a:lnTo>
                <a:lnTo>
                  <a:pt x="24" y="180"/>
                </a:lnTo>
                <a:lnTo>
                  <a:pt x="24" y="174"/>
                </a:lnTo>
                <a:lnTo>
                  <a:pt x="30" y="168"/>
                </a:lnTo>
                <a:lnTo>
                  <a:pt x="30" y="162"/>
                </a:lnTo>
                <a:lnTo>
                  <a:pt x="30" y="162"/>
                </a:lnTo>
                <a:lnTo>
                  <a:pt x="30" y="156"/>
                </a:lnTo>
                <a:lnTo>
                  <a:pt x="30" y="144"/>
                </a:lnTo>
                <a:lnTo>
                  <a:pt x="24" y="138"/>
                </a:lnTo>
                <a:lnTo>
                  <a:pt x="24" y="138"/>
                </a:lnTo>
                <a:lnTo>
                  <a:pt x="24" y="126"/>
                </a:lnTo>
                <a:lnTo>
                  <a:pt x="18" y="114"/>
                </a:lnTo>
                <a:lnTo>
                  <a:pt x="18" y="108"/>
                </a:lnTo>
                <a:lnTo>
                  <a:pt x="18" y="108"/>
                </a:lnTo>
                <a:lnTo>
                  <a:pt x="12" y="102"/>
                </a:lnTo>
                <a:lnTo>
                  <a:pt x="12" y="90"/>
                </a:lnTo>
                <a:lnTo>
                  <a:pt x="18" y="78"/>
                </a:lnTo>
                <a:lnTo>
                  <a:pt x="18" y="78"/>
                </a:lnTo>
                <a:lnTo>
                  <a:pt x="12" y="78"/>
                </a:lnTo>
                <a:lnTo>
                  <a:pt x="6" y="72"/>
                </a:lnTo>
                <a:lnTo>
                  <a:pt x="0" y="66"/>
                </a:lnTo>
                <a:lnTo>
                  <a:pt x="0" y="66"/>
                </a:lnTo>
                <a:lnTo>
                  <a:pt x="6" y="60"/>
                </a:lnTo>
                <a:lnTo>
                  <a:pt x="12" y="60"/>
                </a:lnTo>
                <a:lnTo>
                  <a:pt x="18" y="54"/>
                </a:lnTo>
                <a:lnTo>
                  <a:pt x="18" y="54"/>
                </a:lnTo>
                <a:lnTo>
                  <a:pt x="12" y="48"/>
                </a:lnTo>
                <a:lnTo>
                  <a:pt x="12" y="48"/>
                </a:lnTo>
                <a:lnTo>
                  <a:pt x="6" y="48"/>
                </a:lnTo>
                <a:lnTo>
                  <a:pt x="6" y="48"/>
                </a:lnTo>
                <a:lnTo>
                  <a:pt x="6" y="42"/>
                </a:lnTo>
                <a:lnTo>
                  <a:pt x="6" y="30"/>
                </a:lnTo>
                <a:lnTo>
                  <a:pt x="6" y="24"/>
                </a:lnTo>
                <a:lnTo>
                  <a:pt x="6" y="2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4551480" y="1908000"/>
            <a:ext cx="655560" cy="762120"/>
          </a:xfrm>
          <a:custGeom>
            <a:avLst/>
            <a:gdLst/>
            <a:ahLst/>
            <a:rect l="l" t="t" r="r" b="b"/>
            <a:pathLst>
              <a:path w="413" h="480">
                <a:moveTo>
                  <a:pt x="6" y="24"/>
                </a:moveTo>
                <a:lnTo>
                  <a:pt x="36" y="24"/>
                </a:lnTo>
                <a:lnTo>
                  <a:pt x="84" y="24"/>
                </a:lnTo>
                <a:lnTo>
                  <a:pt x="114" y="24"/>
                </a:lnTo>
                <a:lnTo>
                  <a:pt x="114" y="24"/>
                </a:lnTo>
                <a:lnTo>
                  <a:pt x="114" y="0"/>
                </a:lnTo>
                <a:lnTo>
                  <a:pt x="114" y="0"/>
                </a:lnTo>
                <a:lnTo>
                  <a:pt x="120" y="0"/>
                </a:lnTo>
                <a:lnTo>
                  <a:pt x="126" y="0"/>
                </a:lnTo>
                <a:lnTo>
                  <a:pt x="132" y="0"/>
                </a:lnTo>
                <a:lnTo>
                  <a:pt x="132" y="0"/>
                </a:lnTo>
                <a:lnTo>
                  <a:pt x="132" y="6"/>
                </a:lnTo>
                <a:lnTo>
                  <a:pt x="132" y="12"/>
                </a:lnTo>
                <a:lnTo>
                  <a:pt x="132" y="18"/>
                </a:lnTo>
                <a:lnTo>
                  <a:pt x="132" y="18"/>
                </a:lnTo>
                <a:lnTo>
                  <a:pt x="138" y="30"/>
                </a:lnTo>
                <a:lnTo>
                  <a:pt x="144" y="42"/>
                </a:lnTo>
                <a:lnTo>
                  <a:pt x="150" y="54"/>
                </a:lnTo>
                <a:lnTo>
                  <a:pt x="150" y="54"/>
                </a:lnTo>
                <a:lnTo>
                  <a:pt x="156" y="54"/>
                </a:lnTo>
                <a:lnTo>
                  <a:pt x="162" y="60"/>
                </a:lnTo>
                <a:lnTo>
                  <a:pt x="174" y="60"/>
                </a:lnTo>
                <a:lnTo>
                  <a:pt x="174" y="60"/>
                </a:lnTo>
                <a:lnTo>
                  <a:pt x="186" y="66"/>
                </a:lnTo>
                <a:lnTo>
                  <a:pt x="192" y="72"/>
                </a:lnTo>
                <a:lnTo>
                  <a:pt x="198" y="72"/>
                </a:lnTo>
                <a:lnTo>
                  <a:pt x="198" y="72"/>
                </a:lnTo>
                <a:lnTo>
                  <a:pt x="204" y="72"/>
                </a:lnTo>
                <a:lnTo>
                  <a:pt x="204" y="66"/>
                </a:lnTo>
                <a:lnTo>
                  <a:pt x="210" y="60"/>
                </a:lnTo>
                <a:lnTo>
                  <a:pt x="210" y="60"/>
                </a:lnTo>
                <a:lnTo>
                  <a:pt x="222" y="60"/>
                </a:lnTo>
                <a:lnTo>
                  <a:pt x="240" y="60"/>
                </a:lnTo>
                <a:lnTo>
                  <a:pt x="252" y="60"/>
                </a:lnTo>
                <a:lnTo>
                  <a:pt x="252" y="60"/>
                </a:lnTo>
                <a:lnTo>
                  <a:pt x="252" y="72"/>
                </a:lnTo>
                <a:lnTo>
                  <a:pt x="258" y="78"/>
                </a:lnTo>
                <a:lnTo>
                  <a:pt x="264" y="78"/>
                </a:lnTo>
                <a:lnTo>
                  <a:pt x="264" y="78"/>
                </a:lnTo>
                <a:lnTo>
                  <a:pt x="270" y="78"/>
                </a:lnTo>
                <a:lnTo>
                  <a:pt x="276" y="72"/>
                </a:lnTo>
                <a:lnTo>
                  <a:pt x="282" y="72"/>
                </a:lnTo>
                <a:lnTo>
                  <a:pt x="282" y="72"/>
                </a:lnTo>
                <a:lnTo>
                  <a:pt x="288" y="78"/>
                </a:lnTo>
                <a:lnTo>
                  <a:pt x="288" y="84"/>
                </a:lnTo>
                <a:lnTo>
                  <a:pt x="294" y="90"/>
                </a:lnTo>
                <a:lnTo>
                  <a:pt x="294" y="90"/>
                </a:lnTo>
                <a:lnTo>
                  <a:pt x="294" y="90"/>
                </a:lnTo>
                <a:lnTo>
                  <a:pt x="300" y="96"/>
                </a:lnTo>
                <a:lnTo>
                  <a:pt x="300" y="96"/>
                </a:lnTo>
                <a:lnTo>
                  <a:pt x="300" y="96"/>
                </a:lnTo>
                <a:lnTo>
                  <a:pt x="318" y="96"/>
                </a:lnTo>
                <a:lnTo>
                  <a:pt x="336" y="96"/>
                </a:lnTo>
                <a:lnTo>
                  <a:pt x="342" y="96"/>
                </a:lnTo>
                <a:lnTo>
                  <a:pt x="342" y="96"/>
                </a:lnTo>
                <a:lnTo>
                  <a:pt x="342" y="90"/>
                </a:lnTo>
                <a:lnTo>
                  <a:pt x="348" y="84"/>
                </a:lnTo>
                <a:lnTo>
                  <a:pt x="348" y="78"/>
                </a:lnTo>
                <a:lnTo>
                  <a:pt x="348" y="78"/>
                </a:lnTo>
                <a:lnTo>
                  <a:pt x="354" y="78"/>
                </a:lnTo>
                <a:lnTo>
                  <a:pt x="354" y="78"/>
                </a:lnTo>
                <a:lnTo>
                  <a:pt x="360" y="78"/>
                </a:lnTo>
                <a:lnTo>
                  <a:pt x="360" y="78"/>
                </a:lnTo>
                <a:lnTo>
                  <a:pt x="360" y="84"/>
                </a:lnTo>
                <a:lnTo>
                  <a:pt x="366" y="84"/>
                </a:lnTo>
                <a:lnTo>
                  <a:pt x="366" y="90"/>
                </a:lnTo>
                <a:lnTo>
                  <a:pt x="366" y="90"/>
                </a:lnTo>
                <a:lnTo>
                  <a:pt x="372" y="90"/>
                </a:lnTo>
                <a:lnTo>
                  <a:pt x="384" y="90"/>
                </a:lnTo>
                <a:lnTo>
                  <a:pt x="390" y="90"/>
                </a:lnTo>
                <a:lnTo>
                  <a:pt x="390" y="90"/>
                </a:lnTo>
                <a:lnTo>
                  <a:pt x="401" y="90"/>
                </a:lnTo>
                <a:lnTo>
                  <a:pt x="407" y="96"/>
                </a:lnTo>
                <a:lnTo>
                  <a:pt x="413" y="96"/>
                </a:lnTo>
                <a:lnTo>
                  <a:pt x="413" y="96"/>
                </a:lnTo>
                <a:lnTo>
                  <a:pt x="395" y="108"/>
                </a:lnTo>
                <a:lnTo>
                  <a:pt x="378" y="120"/>
                </a:lnTo>
                <a:lnTo>
                  <a:pt x="366" y="132"/>
                </a:lnTo>
                <a:lnTo>
                  <a:pt x="366" y="132"/>
                </a:lnTo>
                <a:lnTo>
                  <a:pt x="360" y="138"/>
                </a:lnTo>
                <a:lnTo>
                  <a:pt x="342" y="144"/>
                </a:lnTo>
                <a:lnTo>
                  <a:pt x="336" y="150"/>
                </a:lnTo>
                <a:lnTo>
                  <a:pt x="336" y="150"/>
                </a:lnTo>
                <a:lnTo>
                  <a:pt x="324" y="168"/>
                </a:lnTo>
                <a:lnTo>
                  <a:pt x="306" y="192"/>
                </a:lnTo>
                <a:lnTo>
                  <a:pt x="294" y="216"/>
                </a:lnTo>
                <a:lnTo>
                  <a:pt x="294" y="216"/>
                </a:lnTo>
                <a:lnTo>
                  <a:pt x="288" y="216"/>
                </a:lnTo>
                <a:lnTo>
                  <a:pt x="282" y="222"/>
                </a:lnTo>
                <a:lnTo>
                  <a:pt x="276" y="228"/>
                </a:lnTo>
                <a:lnTo>
                  <a:pt x="276" y="228"/>
                </a:lnTo>
                <a:lnTo>
                  <a:pt x="276" y="234"/>
                </a:lnTo>
                <a:lnTo>
                  <a:pt x="276" y="240"/>
                </a:lnTo>
                <a:lnTo>
                  <a:pt x="282" y="246"/>
                </a:lnTo>
                <a:lnTo>
                  <a:pt x="282" y="246"/>
                </a:lnTo>
                <a:lnTo>
                  <a:pt x="282" y="258"/>
                </a:lnTo>
                <a:lnTo>
                  <a:pt x="282" y="264"/>
                </a:lnTo>
                <a:lnTo>
                  <a:pt x="276" y="270"/>
                </a:lnTo>
                <a:lnTo>
                  <a:pt x="276" y="270"/>
                </a:lnTo>
                <a:lnTo>
                  <a:pt x="270" y="270"/>
                </a:lnTo>
                <a:lnTo>
                  <a:pt x="264" y="276"/>
                </a:lnTo>
                <a:lnTo>
                  <a:pt x="258" y="282"/>
                </a:lnTo>
                <a:lnTo>
                  <a:pt x="258" y="282"/>
                </a:lnTo>
                <a:lnTo>
                  <a:pt x="252" y="288"/>
                </a:lnTo>
                <a:lnTo>
                  <a:pt x="252" y="294"/>
                </a:lnTo>
                <a:lnTo>
                  <a:pt x="252" y="294"/>
                </a:lnTo>
                <a:lnTo>
                  <a:pt x="252" y="294"/>
                </a:lnTo>
                <a:lnTo>
                  <a:pt x="252" y="300"/>
                </a:lnTo>
                <a:lnTo>
                  <a:pt x="258" y="306"/>
                </a:lnTo>
                <a:lnTo>
                  <a:pt x="258" y="306"/>
                </a:lnTo>
                <a:lnTo>
                  <a:pt x="258" y="306"/>
                </a:lnTo>
                <a:lnTo>
                  <a:pt x="258" y="312"/>
                </a:lnTo>
                <a:lnTo>
                  <a:pt x="258" y="318"/>
                </a:lnTo>
                <a:lnTo>
                  <a:pt x="258" y="324"/>
                </a:lnTo>
                <a:lnTo>
                  <a:pt x="258" y="324"/>
                </a:lnTo>
                <a:lnTo>
                  <a:pt x="258" y="336"/>
                </a:lnTo>
                <a:lnTo>
                  <a:pt x="258" y="354"/>
                </a:lnTo>
                <a:lnTo>
                  <a:pt x="258" y="366"/>
                </a:lnTo>
                <a:lnTo>
                  <a:pt x="258" y="366"/>
                </a:lnTo>
                <a:lnTo>
                  <a:pt x="270" y="378"/>
                </a:lnTo>
                <a:lnTo>
                  <a:pt x="288" y="384"/>
                </a:lnTo>
                <a:lnTo>
                  <a:pt x="300" y="396"/>
                </a:lnTo>
                <a:lnTo>
                  <a:pt x="300" y="396"/>
                </a:lnTo>
                <a:lnTo>
                  <a:pt x="306" y="396"/>
                </a:lnTo>
                <a:lnTo>
                  <a:pt x="312" y="402"/>
                </a:lnTo>
                <a:lnTo>
                  <a:pt x="318" y="408"/>
                </a:lnTo>
                <a:lnTo>
                  <a:pt x="318" y="408"/>
                </a:lnTo>
                <a:lnTo>
                  <a:pt x="318" y="408"/>
                </a:lnTo>
                <a:lnTo>
                  <a:pt x="318" y="414"/>
                </a:lnTo>
                <a:lnTo>
                  <a:pt x="324" y="420"/>
                </a:lnTo>
                <a:lnTo>
                  <a:pt x="324" y="420"/>
                </a:lnTo>
                <a:lnTo>
                  <a:pt x="330" y="420"/>
                </a:lnTo>
                <a:lnTo>
                  <a:pt x="336" y="420"/>
                </a:lnTo>
                <a:lnTo>
                  <a:pt x="342" y="420"/>
                </a:lnTo>
                <a:lnTo>
                  <a:pt x="342" y="420"/>
                </a:lnTo>
                <a:lnTo>
                  <a:pt x="348" y="432"/>
                </a:lnTo>
                <a:lnTo>
                  <a:pt x="348" y="438"/>
                </a:lnTo>
                <a:lnTo>
                  <a:pt x="348" y="444"/>
                </a:lnTo>
                <a:lnTo>
                  <a:pt x="348" y="444"/>
                </a:lnTo>
                <a:lnTo>
                  <a:pt x="348" y="456"/>
                </a:lnTo>
                <a:lnTo>
                  <a:pt x="354" y="468"/>
                </a:lnTo>
                <a:lnTo>
                  <a:pt x="360" y="474"/>
                </a:lnTo>
                <a:lnTo>
                  <a:pt x="360" y="474"/>
                </a:lnTo>
                <a:lnTo>
                  <a:pt x="258" y="474"/>
                </a:lnTo>
                <a:lnTo>
                  <a:pt x="156" y="474"/>
                </a:lnTo>
                <a:lnTo>
                  <a:pt x="60" y="480"/>
                </a:lnTo>
                <a:lnTo>
                  <a:pt x="60" y="480"/>
                </a:lnTo>
                <a:lnTo>
                  <a:pt x="60" y="474"/>
                </a:lnTo>
                <a:lnTo>
                  <a:pt x="54" y="468"/>
                </a:lnTo>
                <a:lnTo>
                  <a:pt x="48" y="462"/>
                </a:lnTo>
                <a:lnTo>
                  <a:pt x="48" y="462"/>
                </a:lnTo>
                <a:lnTo>
                  <a:pt x="48" y="444"/>
                </a:lnTo>
                <a:lnTo>
                  <a:pt x="48" y="414"/>
                </a:lnTo>
                <a:lnTo>
                  <a:pt x="48" y="396"/>
                </a:lnTo>
                <a:lnTo>
                  <a:pt x="48" y="396"/>
                </a:lnTo>
                <a:lnTo>
                  <a:pt x="48" y="378"/>
                </a:lnTo>
                <a:lnTo>
                  <a:pt x="48" y="366"/>
                </a:lnTo>
                <a:lnTo>
                  <a:pt x="48" y="354"/>
                </a:lnTo>
                <a:lnTo>
                  <a:pt x="48" y="354"/>
                </a:lnTo>
                <a:lnTo>
                  <a:pt x="48" y="348"/>
                </a:lnTo>
                <a:lnTo>
                  <a:pt x="48" y="342"/>
                </a:lnTo>
                <a:lnTo>
                  <a:pt x="48" y="330"/>
                </a:lnTo>
                <a:lnTo>
                  <a:pt x="48" y="330"/>
                </a:lnTo>
                <a:lnTo>
                  <a:pt x="42" y="336"/>
                </a:lnTo>
                <a:lnTo>
                  <a:pt x="36" y="324"/>
                </a:lnTo>
                <a:lnTo>
                  <a:pt x="30" y="312"/>
                </a:lnTo>
                <a:lnTo>
                  <a:pt x="30" y="312"/>
                </a:lnTo>
                <a:lnTo>
                  <a:pt x="30" y="306"/>
                </a:lnTo>
                <a:lnTo>
                  <a:pt x="30" y="300"/>
                </a:lnTo>
                <a:lnTo>
                  <a:pt x="36" y="294"/>
                </a:lnTo>
                <a:lnTo>
                  <a:pt x="36" y="294"/>
                </a:lnTo>
                <a:lnTo>
                  <a:pt x="36" y="294"/>
                </a:lnTo>
                <a:lnTo>
                  <a:pt x="42" y="288"/>
                </a:lnTo>
                <a:lnTo>
                  <a:pt x="42" y="276"/>
                </a:lnTo>
                <a:lnTo>
                  <a:pt x="42" y="276"/>
                </a:lnTo>
                <a:lnTo>
                  <a:pt x="42" y="258"/>
                </a:lnTo>
                <a:lnTo>
                  <a:pt x="42" y="246"/>
                </a:lnTo>
                <a:lnTo>
                  <a:pt x="36" y="240"/>
                </a:lnTo>
                <a:lnTo>
                  <a:pt x="36" y="240"/>
                </a:lnTo>
                <a:lnTo>
                  <a:pt x="36" y="240"/>
                </a:lnTo>
                <a:lnTo>
                  <a:pt x="24" y="240"/>
                </a:lnTo>
                <a:lnTo>
                  <a:pt x="24" y="228"/>
                </a:lnTo>
                <a:lnTo>
                  <a:pt x="24" y="228"/>
                </a:lnTo>
                <a:lnTo>
                  <a:pt x="24" y="228"/>
                </a:lnTo>
                <a:lnTo>
                  <a:pt x="30" y="222"/>
                </a:lnTo>
                <a:lnTo>
                  <a:pt x="30" y="222"/>
                </a:lnTo>
                <a:lnTo>
                  <a:pt x="30" y="222"/>
                </a:lnTo>
                <a:lnTo>
                  <a:pt x="30" y="216"/>
                </a:lnTo>
                <a:lnTo>
                  <a:pt x="24" y="210"/>
                </a:lnTo>
                <a:lnTo>
                  <a:pt x="30" y="204"/>
                </a:lnTo>
                <a:lnTo>
                  <a:pt x="30" y="204"/>
                </a:lnTo>
                <a:lnTo>
                  <a:pt x="30" y="204"/>
                </a:lnTo>
                <a:lnTo>
                  <a:pt x="30" y="198"/>
                </a:lnTo>
                <a:lnTo>
                  <a:pt x="30" y="192"/>
                </a:lnTo>
                <a:lnTo>
                  <a:pt x="30" y="192"/>
                </a:lnTo>
                <a:lnTo>
                  <a:pt x="30" y="186"/>
                </a:lnTo>
                <a:lnTo>
                  <a:pt x="24" y="186"/>
                </a:lnTo>
                <a:lnTo>
                  <a:pt x="24" y="180"/>
                </a:lnTo>
                <a:lnTo>
                  <a:pt x="24" y="180"/>
                </a:lnTo>
                <a:lnTo>
                  <a:pt x="24" y="174"/>
                </a:lnTo>
                <a:lnTo>
                  <a:pt x="30" y="168"/>
                </a:lnTo>
                <a:lnTo>
                  <a:pt x="30" y="162"/>
                </a:lnTo>
                <a:lnTo>
                  <a:pt x="30" y="162"/>
                </a:lnTo>
                <a:lnTo>
                  <a:pt x="30" y="156"/>
                </a:lnTo>
                <a:lnTo>
                  <a:pt x="30" y="144"/>
                </a:lnTo>
                <a:lnTo>
                  <a:pt x="24" y="138"/>
                </a:lnTo>
                <a:lnTo>
                  <a:pt x="24" y="138"/>
                </a:lnTo>
                <a:lnTo>
                  <a:pt x="24" y="126"/>
                </a:lnTo>
                <a:lnTo>
                  <a:pt x="18" y="114"/>
                </a:lnTo>
                <a:lnTo>
                  <a:pt x="18" y="108"/>
                </a:lnTo>
                <a:lnTo>
                  <a:pt x="18" y="108"/>
                </a:lnTo>
                <a:lnTo>
                  <a:pt x="12" y="102"/>
                </a:lnTo>
                <a:lnTo>
                  <a:pt x="12" y="90"/>
                </a:lnTo>
                <a:lnTo>
                  <a:pt x="18" y="78"/>
                </a:lnTo>
                <a:lnTo>
                  <a:pt x="18" y="78"/>
                </a:lnTo>
                <a:lnTo>
                  <a:pt x="12" y="78"/>
                </a:lnTo>
                <a:lnTo>
                  <a:pt x="6" y="72"/>
                </a:lnTo>
                <a:lnTo>
                  <a:pt x="0" y="66"/>
                </a:lnTo>
                <a:lnTo>
                  <a:pt x="0" y="66"/>
                </a:lnTo>
                <a:lnTo>
                  <a:pt x="6" y="60"/>
                </a:lnTo>
                <a:lnTo>
                  <a:pt x="12" y="60"/>
                </a:lnTo>
                <a:lnTo>
                  <a:pt x="18" y="54"/>
                </a:lnTo>
                <a:lnTo>
                  <a:pt x="18" y="54"/>
                </a:lnTo>
                <a:lnTo>
                  <a:pt x="12" y="48"/>
                </a:lnTo>
                <a:lnTo>
                  <a:pt x="12" y="48"/>
                </a:lnTo>
                <a:lnTo>
                  <a:pt x="6" y="48"/>
                </a:lnTo>
                <a:lnTo>
                  <a:pt x="6" y="48"/>
                </a:lnTo>
                <a:lnTo>
                  <a:pt x="6" y="42"/>
                </a:lnTo>
                <a:lnTo>
                  <a:pt x="6" y="30"/>
                </a:lnTo>
                <a:lnTo>
                  <a:pt x="6" y="24"/>
                </a:lnTo>
                <a:lnTo>
                  <a:pt x="6" y="24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"/>
          <p:cNvSpPr/>
          <p:nvPr/>
        </p:nvSpPr>
        <p:spPr>
          <a:xfrm>
            <a:off x="3562200" y="3543480"/>
            <a:ext cx="1417680" cy="1388880"/>
          </a:xfrm>
          <a:custGeom>
            <a:avLst/>
            <a:gdLst/>
            <a:ahLst/>
            <a:rect l="l" t="t" r="r" b="b"/>
            <a:pathLst>
              <a:path w="893" h="875">
                <a:moveTo>
                  <a:pt x="6" y="348"/>
                </a:moveTo>
                <a:lnTo>
                  <a:pt x="240" y="354"/>
                </a:lnTo>
                <a:lnTo>
                  <a:pt x="264" y="0"/>
                </a:lnTo>
                <a:lnTo>
                  <a:pt x="450" y="12"/>
                </a:lnTo>
                <a:lnTo>
                  <a:pt x="450" y="12"/>
                </a:lnTo>
                <a:lnTo>
                  <a:pt x="456" y="48"/>
                </a:lnTo>
                <a:lnTo>
                  <a:pt x="456" y="114"/>
                </a:lnTo>
                <a:lnTo>
                  <a:pt x="456" y="150"/>
                </a:lnTo>
                <a:lnTo>
                  <a:pt x="456" y="150"/>
                </a:lnTo>
                <a:lnTo>
                  <a:pt x="462" y="156"/>
                </a:lnTo>
                <a:lnTo>
                  <a:pt x="462" y="162"/>
                </a:lnTo>
                <a:lnTo>
                  <a:pt x="468" y="174"/>
                </a:lnTo>
                <a:lnTo>
                  <a:pt x="468" y="174"/>
                </a:lnTo>
                <a:lnTo>
                  <a:pt x="468" y="174"/>
                </a:lnTo>
                <a:lnTo>
                  <a:pt x="468" y="180"/>
                </a:lnTo>
                <a:lnTo>
                  <a:pt x="474" y="180"/>
                </a:lnTo>
                <a:lnTo>
                  <a:pt x="474" y="180"/>
                </a:lnTo>
                <a:lnTo>
                  <a:pt x="480" y="174"/>
                </a:lnTo>
                <a:lnTo>
                  <a:pt x="492" y="174"/>
                </a:lnTo>
                <a:lnTo>
                  <a:pt x="498" y="174"/>
                </a:lnTo>
                <a:lnTo>
                  <a:pt x="498" y="174"/>
                </a:lnTo>
                <a:lnTo>
                  <a:pt x="509" y="174"/>
                </a:lnTo>
                <a:lnTo>
                  <a:pt x="509" y="186"/>
                </a:lnTo>
                <a:lnTo>
                  <a:pt x="515" y="192"/>
                </a:lnTo>
                <a:lnTo>
                  <a:pt x="515" y="192"/>
                </a:lnTo>
                <a:lnTo>
                  <a:pt x="521" y="198"/>
                </a:lnTo>
                <a:lnTo>
                  <a:pt x="533" y="198"/>
                </a:lnTo>
                <a:lnTo>
                  <a:pt x="539" y="198"/>
                </a:lnTo>
                <a:lnTo>
                  <a:pt x="539" y="198"/>
                </a:lnTo>
                <a:lnTo>
                  <a:pt x="551" y="198"/>
                </a:lnTo>
                <a:lnTo>
                  <a:pt x="557" y="192"/>
                </a:lnTo>
                <a:lnTo>
                  <a:pt x="569" y="192"/>
                </a:lnTo>
                <a:lnTo>
                  <a:pt x="569" y="192"/>
                </a:lnTo>
                <a:lnTo>
                  <a:pt x="575" y="198"/>
                </a:lnTo>
                <a:lnTo>
                  <a:pt x="587" y="210"/>
                </a:lnTo>
                <a:lnTo>
                  <a:pt x="593" y="216"/>
                </a:lnTo>
                <a:lnTo>
                  <a:pt x="593" y="216"/>
                </a:lnTo>
                <a:lnTo>
                  <a:pt x="599" y="222"/>
                </a:lnTo>
                <a:lnTo>
                  <a:pt x="617" y="222"/>
                </a:lnTo>
                <a:lnTo>
                  <a:pt x="629" y="222"/>
                </a:lnTo>
                <a:lnTo>
                  <a:pt x="629" y="222"/>
                </a:lnTo>
                <a:lnTo>
                  <a:pt x="635" y="222"/>
                </a:lnTo>
                <a:lnTo>
                  <a:pt x="641" y="228"/>
                </a:lnTo>
                <a:lnTo>
                  <a:pt x="647" y="234"/>
                </a:lnTo>
                <a:lnTo>
                  <a:pt x="647" y="234"/>
                </a:lnTo>
                <a:lnTo>
                  <a:pt x="653" y="228"/>
                </a:lnTo>
                <a:lnTo>
                  <a:pt x="665" y="222"/>
                </a:lnTo>
                <a:lnTo>
                  <a:pt x="671" y="222"/>
                </a:lnTo>
                <a:lnTo>
                  <a:pt x="671" y="222"/>
                </a:lnTo>
                <a:lnTo>
                  <a:pt x="683" y="222"/>
                </a:lnTo>
                <a:lnTo>
                  <a:pt x="695" y="228"/>
                </a:lnTo>
                <a:lnTo>
                  <a:pt x="701" y="228"/>
                </a:lnTo>
                <a:lnTo>
                  <a:pt x="701" y="228"/>
                </a:lnTo>
                <a:lnTo>
                  <a:pt x="719" y="228"/>
                </a:lnTo>
                <a:lnTo>
                  <a:pt x="731" y="222"/>
                </a:lnTo>
                <a:lnTo>
                  <a:pt x="737" y="222"/>
                </a:lnTo>
                <a:lnTo>
                  <a:pt x="737" y="222"/>
                </a:lnTo>
                <a:lnTo>
                  <a:pt x="749" y="222"/>
                </a:lnTo>
                <a:lnTo>
                  <a:pt x="749" y="228"/>
                </a:lnTo>
                <a:lnTo>
                  <a:pt x="755" y="228"/>
                </a:lnTo>
                <a:lnTo>
                  <a:pt x="755" y="228"/>
                </a:lnTo>
                <a:lnTo>
                  <a:pt x="761" y="222"/>
                </a:lnTo>
                <a:lnTo>
                  <a:pt x="767" y="216"/>
                </a:lnTo>
                <a:lnTo>
                  <a:pt x="779" y="216"/>
                </a:lnTo>
                <a:lnTo>
                  <a:pt x="779" y="216"/>
                </a:lnTo>
                <a:lnTo>
                  <a:pt x="785" y="216"/>
                </a:lnTo>
                <a:lnTo>
                  <a:pt x="791" y="222"/>
                </a:lnTo>
                <a:lnTo>
                  <a:pt x="791" y="234"/>
                </a:lnTo>
                <a:lnTo>
                  <a:pt x="791" y="234"/>
                </a:lnTo>
                <a:lnTo>
                  <a:pt x="797" y="234"/>
                </a:lnTo>
                <a:lnTo>
                  <a:pt x="809" y="234"/>
                </a:lnTo>
                <a:lnTo>
                  <a:pt x="815" y="234"/>
                </a:lnTo>
                <a:lnTo>
                  <a:pt x="815" y="234"/>
                </a:lnTo>
                <a:lnTo>
                  <a:pt x="815" y="234"/>
                </a:lnTo>
                <a:lnTo>
                  <a:pt x="815" y="234"/>
                </a:lnTo>
                <a:lnTo>
                  <a:pt x="815" y="240"/>
                </a:lnTo>
                <a:lnTo>
                  <a:pt x="821" y="240"/>
                </a:lnTo>
                <a:lnTo>
                  <a:pt x="821" y="240"/>
                </a:lnTo>
                <a:lnTo>
                  <a:pt x="827" y="246"/>
                </a:lnTo>
                <a:lnTo>
                  <a:pt x="839" y="246"/>
                </a:lnTo>
                <a:lnTo>
                  <a:pt x="851" y="258"/>
                </a:lnTo>
                <a:lnTo>
                  <a:pt x="851" y="258"/>
                </a:lnTo>
                <a:lnTo>
                  <a:pt x="851" y="282"/>
                </a:lnTo>
                <a:lnTo>
                  <a:pt x="851" y="336"/>
                </a:lnTo>
                <a:lnTo>
                  <a:pt x="851" y="366"/>
                </a:lnTo>
                <a:lnTo>
                  <a:pt x="851" y="366"/>
                </a:lnTo>
                <a:lnTo>
                  <a:pt x="851" y="372"/>
                </a:lnTo>
                <a:lnTo>
                  <a:pt x="851" y="378"/>
                </a:lnTo>
                <a:lnTo>
                  <a:pt x="857" y="378"/>
                </a:lnTo>
                <a:lnTo>
                  <a:pt x="857" y="378"/>
                </a:lnTo>
                <a:lnTo>
                  <a:pt x="863" y="378"/>
                </a:lnTo>
                <a:lnTo>
                  <a:pt x="863" y="384"/>
                </a:lnTo>
                <a:lnTo>
                  <a:pt x="869" y="390"/>
                </a:lnTo>
                <a:lnTo>
                  <a:pt x="869" y="390"/>
                </a:lnTo>
                <a:lnTo>
                  <a:pt x="869" y="396"/>
                </a:lnTo>
                <a:lnTo>
                  <a:pt x="869" y="402"/>
                </a:lnTo>
                <a:lnTo>
                  <a:pt x="875" y="408"/>
                </a:lnTo>
                <a:lnTo>
                  <a:pt x="875" y="408"/>
                </a:lnTo>
                <a:lnTo>
                  <a:pt x="875" y="414"/>
                </a:lnTo>
                <a:lnTo>
                  <a:pt x="875" y="426"/>
                </a:lnTo>
                <a:lnTo>
                  <a:pt x="881" y="438"/>
                </a:lnTo>
                <a:lnTo>
                  <a:pt x="881" y="438"/>
                </a:lnTo>
                <a:lnTo>
                  <a:pt x="887" y="438"/>
                </a:lnTo>
                <a:lnTo>
                  <a:pt x="887" y="450"/>
                </a:lnTo>
                <a:lnTo>
                  <a:pt x="887" y="456"/>
                </a:lnTo>
                <a:lnTo>
                  <a:pt x="887" y="456"/>
                </a:lnTo>
                <a:lnTo>
                  <a:pt x="893" y="468"/>
                </a:lnTo>
                <a:lnTo>
                  <a:pt x="887" y="486"/>
                </a:lnTo>
                <a:lnTo>
                  <a:pt x="881" y="498"/>
                </a:lnTo>
                <a:lnTo>
                  <a:pt x="881" y="498"/>
                </a:lnTo>
                <a:lnTo>
                  <a:pt x="887" y="509"/>
                </a:lnTo>
                <a:lnTo>
                  <a:pt x="887" y="521"/>
                </a:lnTo>
                <a:lnTo>
                  <a:pt x="881" y="527"/>
                </a:lnTo>
                <a:lnTo>
                  <a:pt x="881" y="527"/>
                </a:lnTo>
                <a:lnTo>
                  <a:pt x="875" y="539"/>
                </a:lnTo>
                <a:lnTo>
                  <a:pt x="869" y="557"/>
                </a:lnTo>
                <a:lnTo>
                  <a:pt x="857" y="575"/>
                </a:lnTo>
                <a:lnTo>
                  <a:pt x="857" y="575"/>
                </a:lnTo>
                <a:lnTo>
                  <a:pt x="845" y="581"/>
                </a:lnTo>
                <a:lnTo>
                  <a:pt x="833" y="581"/>
                </a:lnTo>
                <a:lnTo>
                  <a:pt x="827" y="581"/>
                </a:lnTo>
                <a:lnTo>
                  <a:pt x="827" y="581"/>
                </a:lnTo>
                <a:lnTo>
                  <a:pt x="821" y="581"/>
                </a:lnTo>
                <a:lnTo>
                  <a:pt x="815" y="575"/>
                </a:lnTo>
                <a:lnTo>
                  <a:pt x="809" y="569"/>
                </a:lnTo>
                <a:lnTo>
                  <a:pt x="809" y="569"/>
                </a:lnTo>
                <a:lnTo>
                  <a:pt x="803" y="569"/>
                </a:lnTo>
                <a:lnTo>
                  <a:pt x="803" y="569"/>
                </a:lnTo>
                <a:lnTo>
                  <a:pt x="797" y="569"/>
                </a:lnTo>
                <a:lnTo>
                  <a:pt x="797" y="569"/>
                </a:lnTo>
                <a:lnTo>
                  <a:pt x="797" y="569"/>
                </a:lnTo>
                <a:lnTo>
                  <a:pt x="803" y="575"/>
                </a:lnTo>
                <a:lnTo>
                  <a:pt x="809" y="587"/>
                </a:lnTo>
                <a:lnTo>
                  <a:pt x="815" y="593"/>
                </a:lnTo>
                <a:lnTo>
                  <a:pt x="815" y="593"/>
                </a:lnTo>
                <a:lnTo>
                  <a:pt x="809" y="599"/>
                </a:lnTo>
                <a:lnTo>
                  <a:pt x="803" y="605"/>
                </a:lnTo>
                <a:lnTo>
                  <a:pt x="797" y="605"/>
                </a:lnTo>
                <a:lnTo>
                  <a:pt x="797" y="605"/>
                </a:lnTo>
                <a:lnTo>
                  <a:pt x="797" y="605"/>
                </a:lnTo>
                <a:lnTo>
                  <a:pt x="791" y="611"/>
                </a:lnTo>
                <a:lnTo>
                  <a:pt x="791" y="617"/>
                </a:lnTo>
                <a:lnTo>
                  <a:pt x="791" y="617"/>
                </a:lnTo>
                <a:lnTo>
                  <a:pt x="779" y="623"/>
                </a:lnTo>
                <a:lnTo>
                  <a:pt x="767" y="635"/>
                </a:lnTo>
                <a:lnTo>
                  <a:pt x="749" y="647"/>
                </a:lnTo>
                <a:lnTo>
                  <a:pt x="749" y="647"/>
                </a:lnTo>
                <a:lnTo>
                  <a:pt x="731" y="653"/>
                </a:lnTo>
                <a:lnTo>
                  <a:pt x="713" y="659"/>
                </a:lnTo>
                <a:lnTo>
                  <a:pt x="689" y="653"/>
                </a:lnTo>
                <a:lnTo>
                  <a:pt x="689" y="653"/>
                </a:lnTo>
                <a:lnTo>
                  <a:pt x="695" y="659"/>
                </a:lnTo>
                <a:lnTo>
                  <a:pt x="695" y="665"/>
                </a:lnTo>
                <a:lnTo>
                  <a:pt x="695" y="671"/>
                </a:lnTo>
                <a:lnTo>
                  <a:pt x="695" y="671"/>
                </a:lnTo>
                <a:lnTo>
                  <a:pt x="689" y="671"/>
                </a:lnTo>
                <a:lnTo>
                  <a:pt x="683" y="677"/>
                </a:lnTo>
                <a:lnTo>
                  <a:pt x="671" y="671"/>
                </a:lnTo>
                <a:lnTo>
                  <a:pt x="671" y="671"/>
                </a:lnTo>
                <a:lnTo>
                  <a:pt x="665" y="689"/>
                </a:lnTo>
                <a:lnTo>
                  <a:pt x="659" y="695"/>
                </a:lnTo>
                <a:lnTo>
                  <a:pt x="647" y="695"/>
                </a:lnTo>
                <a:lnTo>
                  <a:pt x="647" y="695"/>
                </a:lnTo>
                <a:lnTo>
                  <a:pt x="647" y="701"/>
                </a:lnTo>
                <a:lnTo>
                  <a:pt x="641" y="713"/>
                </a:lnTo>
                <a:lnTo>
                  <a:pt x="629" y="713"/>
                </a:lnTo>
                <a:lnTo>
                  <a:pt x="629" y="713"/>
                </a:lnTo>
                <a:lnTo>
                  <a:pt x="635" y="725"/>
                </a:lnTo>
                <a:lnTo>
                  <a:pt x="635" y="743"/>
                </a:lnTo>
                <a:lnTo>
                  <a:pt x="629" y="749"/>
                </a:lnTo>
                <a:lnTo>
                  <a:pt x="629" y="749"/>
                </a:lnTo>
                <a:lnTo>
                  <a:pt x="629" y="749"/>
                </a:lnTo>
                <a:lnTo>
                  <a:pt x="617" y="755"/>
                </a:lnTo>
                <a:lnTo>
                  <a:pt x="611" y="755"/>
                </a:lnTo>
                <a:lnTo>
                  <a:pt x="611" y="755"/>
                </a:lnTo>
                <a:lnTo>
                  <a:pt x="623" y="761"/>
                </a:lnTo>
                <a:lnTo>
                  <a:pt x="623" y="761"/>
                </a:lnTo>
                <a:lnTo>
                  <a:pt x="623" y="767"/>
                </a:lnTo>
                <a:lnTo>
                  <a:pt x="623" y="767"/>
                </a:lnTo>
                <a:lnTo>
                  <a:pt x="623" y="779"/>
                </a:lnTo>
                <a:lnTo>
                  <a:pt x="623" y="779"/>
                </a:lnTo>
                <a:lnTo>
                  <a:pt x="617" y="785"/>
                </a:lnTo>
                <a:lnTo>
                  <a:pt x="617" y="785"/>
                </a:lnTo>
                <a:lnTo>
                  <a:pt x="623" y="791"/>
                </a:lnTo>
                <a:lnTo>
                  <a:pt x="623" y="797"/>
                </a:lnTo>
                <a:lnTo>
                  <a:pt x="623" y="809"/>
                </a:lnTo>
                <a:lnTo>
                  <a:pt x="623" y="809"/>
                </a:lnTo>
                <a:lnTo>
                  <a:pt x="623" y="821"/>
                </a:lnTo>
                <a:lnTo>
                  <a:pt x="623" y="821"/>
                </a:lnTo>
                <a:lnTo>
                  <a:pt x="623" y="827"/>
                </a:lnTo>
                <a:lnTo>
                  <a:pt x="623" y="827"/>
                </a:lnTo>
                <a:lnTo>
                  <a:pt x="629" y="833"/>
                </a:lnTo>
                <a:lnTo>
                  <a:pt x="629" y="833"/>
                </a:lnTo>
                <a:lnTo>
                  <a:pt x="629" y="833"/>
                </a:lnTo>
                <a:lnTo>
                  <a:pt x="629" y="833"/>
                </a:lnTo>
                <a:lnTo>
                  <a:pt x="635" y="839"/>
                </a:lnTo>
                <a:lnTo>
                  <a:pt x="635" y="851"/>
                </a:lnTo>
                <a:lnTo>
                  <a:pt x="641" y="851"/>
                </a:lnTo>
                <a:lnTo>
                  <a:pt x="641" y="851"/>
                </a:lnTo>
                <a:lnTo>
                  <a:pt x="641" y="851"/>
                </a:lnTo>
                <a:lnTo>
                  <a:pt x="647" y="851"/>
                </a:lnTo>
                <a:lnTo>
                  <a:pt x="653" y="851"/>
                </a:lnTo>
                <a:lnTo>
                  <a:pt x="659" y="845"/>
                </a:lnTo>
                <a:lnTo>
                  <a:pt x="659" y="845"/>
                </a:lnTo>
                <a:lnTo>
                  <a:pt x="653" y="857"/>
                </a:lnTo>
                <a:lnTo>
                  <a:pt x="647" y="863"/>
                </a:lnTo>
                <a:lnTo>
                  <a:pt x="647" y="869"/>
                </a:lnTo>
                <a:lnTo>
                  <a:pt x="647" y="869"/>
                </a:lnTo>
                <a:lnTo>
                  <a:pt x="641" y="869"/>
                </a:lnTo>
                <a:lnTo>
                  <a:pt x="635" y="875"/>
                </a:lnTo>
                <a:lnTo>
                  <a:pt x="623" y="875"/>
                </a:lnTo>
                <a:lnTo>
                  <a:pt x="623" y="875"/>
                </a:lnTo>
                <a:lnTo>
                  <a:pt x="617" y="875"/>
                </a:lnTo>
                <a:lnTo>
                  <a:pt x="611" y="869"/>
                </a:lnTo>
                <a:lnTo>
                  <a:pt x="605" y="863"/>
                </a:lnTo>
                <a:lnTo>
                  <a:pt x="605" y="863"/>
                </a:lnTo>
                <a:lnTo>
                  <a:pt x="593" y="863"/>
                </a:lnTo>
                <a:lnTo>
                  <a:pt x="581" y="863"/>
                </a:lnTo>
                <a:lnTo>
                  <a:pt x="569" y="863"/>
                </a:lnTo>
                <a:lnTo>
                  <a:pt x="569" y="863"/>
                </a:lnTo>
                <a:lnTo>
                  <a:pt x="563" y="857"/>
                </a:lnTo>
                <a:lnTo>
                  <a:pt x="557" y="857"/>
                </a:lnTo>
                <a:lnTo>
                  <a:pt x="557" y="851"/>
                </a:lnTo>
                <a:lnTo>
                  <a:pt x="557" y="851"/>
                </a:lnTo>
                <a:lnTo>
                  <a:pt x="551" y="851"/>
                </a:lnTo>
                <a:lnTo>
                  <a:pt x="539" y="851"/>
                </a:lnTo>
                <a:lnTo>
                  <a:pt x="533" y="845"/>
                </a:lnTo>
                <a:lnTo>
                  <a:pt x="533" y="845"/>
                </a:lnTo>
                <a:lnTo>
                  <a:pt x="527" y="845"/>
                </a:lnTo>
                <a:lnTo>
                  <a:pt x="521" y="839"/>
                </a:lnTo>
                <a:lnTo>
                  <a:pt x="498" y="839"/>
                </a:lnTo>
                <a:lnTo>
                  <a:pt x="498" y="839"/>
                </a:lnTo>
                <a:lnTo>
                  <a:pt x="498" y="827"/>
                </a:lnTo>
                <a:lnTo>
                  <a:pt x="498" y="821"/>
                </a:lnTo>
                <a:lnTo>
                  <a:pt x="498" y="809"/>
                </a:lnTo>
                <a:lnTo>
                  <a:pt x="498" y="809"/>
                </a:lnTo>
                <a:lnTo>
                  <a:pt x="498" y="809"/>
                </a:lnTo>
                <a:lnTo>
                  <a:pt x="492" y="803"/>
                </a:lnTo>
                <a:lnTo>
                  <a:pt x="486" y="797"/>
                </a:lnTo>
                <a:lnTo>
                  <a:pt x="486" y="797"/>
                </a:lnTo>
                <a:lnTo>
                  <a:pt x="486" y="791"/>
                </a:lnTo>
                <a:lnTo>
                  <a:pt x="486" y="779"/>
                </a:lnTo>
                <a:lnTo>
                  <a:pt x="486" y="767"/>
                </a:lnTo>
                <a:lnTo>
                  <a:pt x="486" y="767"/>
                </a:lnTo>
                <a:lnTo>
                  <a:pt x="486" y="767"/>
                </a:lnTo>
                <a:lnTo>
                  <a:pt x="480" y="761"/>
                </a:lnTo>
                <a:lnTo>
                  <a:pt x="474" y="755"/>
                </a:lnTo>
                <a:lnTo>
                  <a:pt x="474" y="755"/>
                </a:lnTo>
                <a:lnTo>
                  <a:pt x="474" y="749"/>
                </a:lnTo>
                <a:lnTo>
                  <a:pt x="480" y="749"/>
                </a:lnTo>
                <a:lnTo>
                  <a:pt x="480" y="743"/>
                </a:lnTo>
                <a:lnTo>
                  <a:pt x="480" y="743"/>
                </a:lnTo>
                <a:lnTo>
                  <a:pt x="474" y="737"/>
                </a:lnTo>
                <a:lnTo>
                  <a:pt x="474" y="731"/>
                </a:lnTo>
                <a:lnTo>
                  <a:pt x="474" y="731"/>
                </a:lnTo>
                <a:lnTo>
                  <a:pt x="474" y="731"/>
                </a:lnTo>
                <a:lnTo>
                  <a:pt x="456" y="725"/>
                </a:lnTo>
                <a:lnTo>
                  <a:pt x="444" y="707"/>
                </a:lnTo>
                <a:lnTo>
                  <a:pt x="438" y="695"/>
                </a:lnTo>
                <a:lnTo>
                  <a:pt x="438" y="695"/>
                </a:lnTo>
                <a:lnTo>
                  <a:pt x="426" y="677"/>
                </a:lnTo>
                <a:lnTo>
                  <a:pt x="414" y="659"/>
                </a:lnTo>
                <a:lnTo>
                  <a:pt x="402" y="635"/>
                </a:lnTo>
                <a:lnTo>
                  <a:pt x="402" y="635"/>
                </a:lnTo>
                <a:lnTo>
                  <a:pt x="402" y="623"/>
                </a:lnTo>
                <a:lnTo>
                  <a:pt x="390" y="617"/>
                </a:lnTo>
                <a:lnTo>
                  <a:pt x="390" y="605"/>
                </a:lnTo>
                <a:lnTo>
                  <a:pt x="390" y="605"/>
                </a:lnTo>
                <a:lnTo>
                  <a:pt x="378" y="587"/>
                </a:lnTo>
                <a:lnTo>
                  <a:pt x="366" y="575"/>
                </a:lnTo>
                <a:lnTo>
                  <a:pt x="360" y="569"/>
                </a:lnTo>
                <a:lnTo>
                  <a:pt x="360" y="569"/>
                </a:lnTo>
                <a:lnTo>
                  <a:pt x="354" y="563"/>
                </a:lnTo>
                <a:lnTo>
                  <a:pt x="348" y="557"/>
                </a:lnTo>
                <a:lnTo>
                  <a:pt x="342" y="551"/>
                </a:lnTo>
                <a:lnTo>
                  <a:pt x="342" y="551"/>
                </a:lnTo>
                <a:lnTo>
                  <a:pt x="324" y="551"/>
                </a:lnTo>
                <a:lnTo>
                  <a:pt x="312" y="551"/>
                </a:lnTo>
                <a:lnTo>
                  <a:pt x="300" y="545"/>
                </a:lnTo>
                <a:lnTo>
                  <a:pt x="300" y="545"/>
                </a:lnTo>
                <a:lnTo>
                  <a:pt x="294" y="545"/>
                </a:lnTo>
                <a:lnTo>
                  <a:pt x="288" y="545"/>
                </a:lnTo>
                <a:lnTo>
                  <a:pt x="282" y="539"/>
                </a:lnTo>
                <a:lnTo>
                  <a:pt x="282" y="539"/>
                </a:lnTo>
                <a:lnTo>
                  <a:pt x="276" y="545"/>
                </a:lnTo>
                <a:lnTo>
                  <a:pt x="270" y="551"/>
                </a:lnTo>
                <a:lnTo>
                  <a:pt x="258" y="551"/>
                </a:lnTo>
                <a:lnTo>
                  <a:pt x="258" y="551"/>
                </a:lnTo>
                <a:lnTo>
                  <a:pt x="252" y="557"/>
                </a:lnTo>
                <a:lnTo>
                  <a:pt x="246" y="557"/>
                </a:lnTo>
                <a:lnTo>
                  <a:pt x="240" y="563"/>
                </a:lnTo>
                <a:lnTo>
                  <a:pt x="240" y="563"/>
                </a:lnTo>
                <a:lnTo>
                  <a:pt x="246" y="569"/>
                </a:lnTo>
                <a:lnTo>
                  <a:pt x="246" y="581"/>
                </a:lnTo>
                <a:lnTo>
                  <a:pt x="252" y="587"/>
                </a:lnTo>
                <a:lnTo>
                  <a:pt x="252" y="587"/>
                </a:lnTo>
                <a:lnTo>
                  <a:pt x="240" y="593"/>
                </a:lnTo>
                <a:lnTo>
                  <a:pt x="234" y="605"/>
                </a:lnTo>
                <a:lnTo>
                  <a:pt x="228" y="611"/>
                </a:lnTo>
                <a:lnTo>
                  <a:pt x="228" y="611"/>
                </a:lnTo>
                <a:lnTo>
                  <a:pt x="222" y="605"/>
                </a:lnTo>
                <a:lnTo>
                  <a:pt x="210" y="605"/>
                </a:lnTo>
                <a:lnTo>
                  <a:pt x="198" y="605"/>
                </a:lnTo>
                <a:lnTo>
                  <a:pt x="198" y="605"/>
                </a:lnTo>
                <a:lnTo>
                  <a:pt x="192" y="599"/>
                </a:lnTo>
                <a:lnTo>
                  <a:pt x="186" y="593"/>
                </a:lnTo>
                <a:lnTo>
                  <a:pt x="186" y="587"/>
                </a:lnTo>
                <a:lnTo>
                  <a:pt x="186" y="587"/>
                </a:lnTo>
                <a:lnTo>
                  <a:pt x="180" y="587"/>
                </a:lnTo>
                <a:lnTo>
                  <a:pt x="174" y="587"/>
                </a:lnTo>
                <a:lnTo>
                  <a:pt x="168" y="581"/>
                </a:lnTo>
                <a:lnTo>
                  <a:pt x="168" y="581"/>
                </a:lnTo>
                <a:lnTo>
                  <a:pt x="156" y="575"/>
                </a:lnTo>
                <a:lnTo>
                  <a:pt x="150" y="569"/>
                </a:lnTo>
                <a:lnTo>
                  <a:pt x="144" y="563"/>
                </a:lnTo>
                <a:lnTo>
                  <a:pt x="144" y="563"/>
                </a:lnTo>
                <a:lnTo>
                  <a:pt x="132" y="551"/>
                </a:lnTo>
                <a:lnTo>
                  <a:pt x="126" y="539"/>
                </a:lnTo>
                <a:lnTo>
                  <a:pt x="114" y="533"/>
                </a:lnTo>
                <a:lnTo>
                  <a:pt x="114" y="533"/>
                </a:lnTo>
                <a:lnTo>
                  <a:pt x="114" y="521"/>
                </a:lnTo>
                <a:lnTo>
                  <a:pt x="114" y="509"/>
                </a:lnTo>
                <a:lnTo>
                  <a:pt x="114" y="498"/>
                </a:lnTo>
                <a:lnTo>
                  <a:pt x="114" y="498"/>
                </a:lnTo>
                <a:lnTo>
                  <a:pt x="108" y="486"/>
                </a:lnTo>
                <a:lnTo>
                  <a:pt x="108" y="468"/>
                </a:lnTo>
                <a:lnTo>
                  <a:pt x="108" y="456"/>
                </a:lnTo>
                <a:lnTo>
                  <a:pt x="108" y="456"/>
                </a:lnTo>
                <a:lnTo>
                  <a:pt x="102" y="456"/>
                </a:lnTo>
                <a:lnTo>
                  <a:pt x="96" y="456"/>
                </a:lnTo>
                <a:lnTo>
                  <a:pt x="90" y="456"/>
                </a:lnTo>
                <a:lnTo>
                  <a:pt x="90" y="456"/>
                </a:lnTo>
                <a:lnTo>
                  <a:pt x="78" y="444"/>
                </a:lnTo>
                <a:lnTo>
                  <a:pt x="72" y="432"/>
                </a:lnTo>
                <a:lnTo>
                  <a:pt x="60" y="432"/>
                </a:lnTo>
                <a:lnTo>
                  <a:pt x="60" y="432"/>
                </a:lnTo>
                <a:lnTo>
                  <a:pt x="54" y="420"/>
                </a:lnTo>
                <a:lnTo>
                  <a:pt x="48" y="408"/>
                </a:lnTo>
                <a:lnTo>
                  <a:pt x="42" y="402"/>
                </a:lnTo>
                <a:lnTo>
                  <a:pt x="42" y="402"/>
                </a:lnTo>
                <a:lnTo>
                  <a:pt x="36" y="402"/>
                </a:lnTo>
                <a:lnTo>
                  <a:pt x="36" y="402"/>
                </a:lnTo>
                <a:lnTo>
                  <a:pt x="24" y="396"/>
                </a:lnTo>
                <a:lnTo>
                  <a:pt x="24" y="396"/>
                </a:lnTo>
                <a:lnTo>
                  <a:pt x="24" y="390"/>
                </a:lnTo>
                <a:lnTo>
                  <a:pt x="24" y="384"/>
                </a:lnTo>
                <a:lnTo>
                  <a:pt x="18" y="372"/>
                </a:lnTo>
                <a:lnTo>
                  <a:pt x="18" y="372"/>
                </a:lnTo>
                <a:lnTo>
                  <a:pt x="18" y="366"/>
                </a:lnTo>
                <a:lnTo>
                  <a:pt x="6" y="360"/>
                </a:lnTo>
                <a:lnTo>
                  <a:pt x="0" y="360"/>
                </a:lnTo>
                <a:lnTo>
                  <a:pt x="0" y="360"/>
                </a:lnTo>
                <a:lnTo>
                  <a:pt x="0" y="354"/>
                </a:lnTo>
                <a:lnTo>
                  <a:pt x="6" y="348"/>
                </a:lnTo>
                <a:lnTo>
                  <a:pt x="6" y="348"/>
                </a:lnTo>
                <a:lnTo>
                  <a:pt x="6" y="34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3562200" y="3543480"/>
            <a:ext cx="1417680" cy="1388880"/>
          </a:xfrm>
          <a:custGeom>
            <a:avLst/>
            <a:gdLst/>
            <a:ahLst/>
            <a:rect l="l" t="t" r="r" b="b"/>
            <a:pathLst>
              <a:path w="893" h="875">
                <a:moveTo>
                  <a:pt x="6" y="348"/>
                </a:moveTo>
                <a:lnTo>
                  <a:pt x="240" y="354"/>
                </a:lnTo>
                <a:lnTo>
                  <a:pt x="264" y="0"/>
                </a:lnTo>
                <a:lnTo>
                  <a:pt x="450" y="12"/>
                </a:lnTo>
                <a:lnTo>
                  <a:pt x="450" y="12"/>
                </a:lnTo>
                <a:lnTo>
                  <a:pt x="456" y="48"/>
                </a:lnTo>
                <a:lnTo>
                  <a:pt x="456" y="114"/>
                </a:lnTo>
                <a:lnTo>
                  <a:pt x="456" y="150"/>
                </a:lnTo>
                <a:lnTo>
                  <a:pt x="456" y="150"/>
                </a:lnTo>
                <a:lnTo>
                  <a:pt x="462" y="156"/>
                </a:lnTo>
                <a:lnTo>
                  <a:pt x="462" y="162"/>
                </a:lnTo>
                <a:lnTo>
                  <a:pt x="468" y="174"/>
                </a:lnTo>
                <a:lnTo>
                  <a:pt x="468" y="174"/>
                </a:lnTo>
                <a:lnTo>
                  <a:pt x="468" y="174"/>
                </a:lnTo>
                <a:lnTo>
                  <a:pt x="468" y="180"/>
                </a:lnTo>
                <a:lnTo>
                  <a:pt x="474" y="180"/>
                </a:lnTo>
                <a:lnTo>
                  <a:pt x="474" y="180"/>
                </a:lnTo>
                <a:lnTo>
                  <a:pt x="480" y="174"/>
                </a:lnTo>
                <a:lnTo>
                  <a:pt x="492" y="174"/>
                </a:lnTo>
                <a:lnTo>
                  <a:pt x="498" y="174"/>
                </a:lnTo>
                <a:lnTo>
                  <a:pt x="498" y="174"/>
                </a:lnTo>
                <a:lnTo>
                  <a:pt x="509" y="174"/>
                </a:lnTo>
                <a:lnTo>
                  <a:pt x="509" y="186"/>
                </a:lnTo>
                <a:lnTo>
                  <a:pt x="515" y="192"/>
                </a:lnTo>
                <a:lnTo>
                  <a:pt x="515" y="192"/>
                </a:lnTo>
                <a:lnTo>
                  <a:pt x="521" y="198"/>
                </a:lnTo>
                <a:lnTo>
                  <a:pt x="533" y="198"/>
                </a:lnTo>
                <a:lnTo>
                  <a:pt x="539" y="198"/>
                </a:lnTo>
                <a:lnTo>
                  <a:pt x="539" y="198"/>
                </a:lnTo>
                <a:lnTo>
                  <a:pt x="551" y="198"/>
                </a:lnTo>
                <a:lnTo>
                  <a:pt x="557" y="192"/>
                </a:lnTo>
                <a:lnTo>
                  <a:pt x="569" y="192"/>
                </a:lnTo>
                <a:lnTo>
                  <a:pt x="569" y="192"/>
                </a:lnTo>
                <a:lnTo>
                  <a:pt x="575" y="198"/>
                </a:lnTo>
                <a:lnTo>
                  <a:pt x="587" y="210"/>
                </a:lnTo>
                <a:lnTo>
                  <a:pt x="593" y="216"/>
                </a:lnTo>
                <a:lnTo>
                  <a:pt x="593" y="216"/>
                </a:lnTo>
                <a:lnTo>
                  <a:pt x="599" y="222"/>
                </a:lnTo>
                <a:lnTo>
                  <a:pt x="617" y="222"/>
                </a:lnTo>
                <a:lnTo>
                  <a:pt x="629" y="222"/>
                </a:lnTo>
                <a:lnTo>
                  <a:pt x="629" y="222"/>
                </a:lnTo>
                <a:lnTo>
                  <a:pt x="635" y="222"/>
                </a:lnTo>
                <a:lnTo>
                  <a:pt x="641" y="228"/>
                </a:lnTo>
                <a:lnTo>
                  <a:pt x="647" y="234"/>
                </a:lnTo>
                <a:lnTo>
                  <a:pt x="647" y="234"/>
                </a:lnTo>
                <a:lnTo>
                  <a:pt x="653" y="228"/>
                </a:lnTo>
                <a:lnTo>
                  <a:pt x="665" y="222"/>
                </a:lnTo>
                <a:lnTo>
                  <a:pt x="671" y="222"/>
                </a:lnTo>
                <a:lnTo>
                  <a:pt x="671" y="222"/>
                </a:lnTo>
                <a:lnTo>
                  <a:pt x="683" y="222"/>
                </a:lnTo>
                <a:lnTo>
                  <a:pt x="695" y="228"/>
                </a:lnTo>
                <a:lnTo>
                  <a:pt x="701" y="228"/>
                </a:lnTo>
                <a:lnTo>
                  <a:pt x="701" y="228"/>
                </a:lnTo>
                <a:lnTo>
                  <a:pt x="719" y="228"/>
                </a:lnTo>
                <a:lnTo>
                  <a:pt x="731" y="222"/>
                </a:lnTo>
                <a:lnTo>
                  <a:pt x="737" y="222"/>
                </a:lnTo>
                <a:lnTo>
                  <a:pt x="737" y="222"/>
                </a:lnTo>
                <a:lnTo>
                  <a:pt x="749" y="222"/>
                </a:lnTo>
                <a:lnTo>
                  <a:pt x="749" y="228"/>
                </a:lnTo>
                <a:lnTo>
                  <a:pt x="755" y="228"/>
                </a:lnTo>
                <a:lnTo>
                  <a:pt x="755" y="228"/>
                </a:lnTo>
                <a:lnTo>
                  <a:pt x="761" y="222"/>
                </a:lnTo>
                <a:lnTo>
                  <a:pt x="767" y="216"/>
                </a:lnTo>
                <a:lnTo>
                  <a:pt x="779" y="216"/>
                </a:lnTo>
                <a:lnTo>
                  <a:pt x="779" y="216"/>
                </a:lnTo>
                <a:lnTo>
                  <a:pt x="785" y="216"/>
                </a:lnTo>
                <a:lnTo>
                  <a:pt x="791" y="222"/>
                </a:lnTo>
                <a:lnTo>
                  <a:pt x="791" y="234"/>
                </a:lnTo>
                <a:lnTo>
                  <a:pt x="791" y="234"/>
                </a:lnTo>
                <a:lnTo>
                  <a:pt x="797" y="234"/>
                </a:lnTo>
                <a:lnTo>
                  <a:pt x="809" y="234"/>
                </a:lnTo>
                <a:lnTo>
                  <a:pt x="815" y="234"/>
                </a:lnTo>
                <a:lnTo>
                  <a:pt x="815" y="234"/>
                </a:lnTo>
                <a:lnTo>
                  <a:pt x="815" y="234"/>
                </a:lnTo>
                <a:lnTo>
                  <a:pt x="815" y="234"/>
                </a:lnTo>
                <a:lnTo>
                  <a:pt x="815" y="240"/>
                </a:lnTo>
                <a:lnTo>
                  <a:pt x="821" y="240"/>
                </a:lnTo>
                <a:lnTo>
                  <a:pt x="821" y="240"/>
                </a:lnTo>
                <a:lnTo>
                  <a:pt x="827" y="246"/>
                </a:lnTo>
                <a:lnTo>
                  <a:pt x="839" y="246"/>
                </a:lnTo>
                <a:lnTo>
                  <a:pt x="851" y="258"/>
                </a:lnTo>
                <a:lnTo>
                  <a:pt x="851" y="258"/>
                </a:lnTo>
                <a:lnTo>
                  <a:pt x="851" y="282"/>
                </a:lnTo>
                <a:lnTo>
                  <a:pt x="851" y="336"/>
                </a:lnTo>
                <a:lnTo>
                  <a:pt x="851" y="366"/>
                </a:lnTo>
                <a:lnTo>
                  <a:pt x="851" y="366"/>
                </a:lnTo>
                <a:lnTo>
                  <a:pt x="851" y="372"/>
                </a:lnTo>
                <a:lnTo>
                  <a:pt x="851" y="378"/>
                </a:lnTo>
                <a:lnTo>
                  <a:pt x="857" y="378"/>
                </a:lnTo>
                <a:lnTo>
                  <a:pt x="857" y="378"/>
                </a:lnTo>
                <a:lnTo>
                  <a:pt x="863" y="378"/>
                </a:lnTo>
                <a:lnTo>
                  <a:pt x="863" y="384"/>
                </a:lnTo>
                <a:lnTo>
                  <a:pt x="869" y="390"/>
                </a:lnTo>
                <a:lnTo>
                  <a:pt x="869" y="390"/>
                </a:lnTo>
                <a:lnTo>
                  <a:pt x="869" y="396"/>
                </a:lnTo>
                <a:lnTo>
                  <a:pt x="869" y="402"/>
                </a:lnTo>
                <a:lnTo>
                  <a:pt x="875" y="408"/>
                </a:lnTo>
                <a:lnTo>
                  <a:pt x="875" y="408"/>
                </a:lnTo>
                <a:lnTo>
                  <a:pt x="875" y="414"/>
                </a:lnTo>
                <a:lnTo>
                  <a:pt x="875" y="426"/>
                </a:lnTo>
                <a:lnTo>
                  <a:pt x="881" y="438"/>
                </a:lnTo>
                <a:lnTo>
                  <a:pt x="881" y="438"/>
                </a:lnTo>
                <a:lnTo>
                  <a:pt x="887" y="438"/>
                </a:lnTo>
                <a:lnTo>
                  <a:pt x="887" y="450"/>
                </a:lnTo>
                <a:lnTo>
                  <a:pt x="887" y="456"/>
                </a:lnTo>
                <a:lnTo>
                  <a:pt x="887" y="456"/>
                </a:lnTo>
                <a:lnTo>
                  <a:pt x="893" y="468"/>
                </a:lnTo>
                <a:lnTo>
                  <a:pt x="887" y="486"/>
                </a:lnTo>
                <a:lnTo>
                  <a:pt x="881" y="498"/>
                </a:lnTo>
                <a:lnTo>
                  <a:pt x="881" y="498"/>
                </a:lnTo>
                <a:lnTo>
                  <a:pt x="887" y="509"/>
                </a:lnTo>
                <a:lnTo>
                  <a:pt x="887" y="521"/>
                </a:lnTo>
                <a:lnTo>
                  <a:pt x="881" y="527"/>
                </a:lnTo>
                <a:lnTo>
                  <a:pt x="881" y="527"/>
                </a:lnTo>
                <a:lnTo>
                  <a:pt x="875" y="539"/>
                </a:lnTo>
                <a:lnTo>
                  <a:pt x="869" y="557"/>
                </a:lnTo>
                <a:lnTo>
                  <a:pt x="857" y="575"/>
                </a:lnTo>
                <a:lnTo>
                  <a:pt x="857" y="575"/>
                </a:lnTo>
                <a:lnTo>
                  <a:pt x="845" y="581"/>
                </a:lnTo>
                <a:lnTo>
                  <a:pt x="833" y="581"/>
                </a:lnTo>
                <a:lnTo>
                  <a:pt x="827" y="581"/>
                </a:lnTo>
                <a:lnTo>
                  <a:pt x="827" y="581"/>
                </a:lnTo>
                <a:lnTo>
                  <a:pt x="821" y="581"/>
                </a:lnTo>
                <a:lnTo>
                  <a:pt x="815" y="575"/>
                </a:lnTo>
                <a:lnTo>
                  <a:pt x="809" y="569"/>
                </a:lnTo>
                <a:lnTo>
                  <a:pt x="809" y="569"/>
                </a:lnTo>
                <a:lnTo>
                  <a:pt x="803" y="569"/>
                </a:lnTo>
                <a:lnTo>
                  <a:pt x="803" y="569"/>
                </a:lnTo>
                <a:lnTo>
                  <a:pt x="797" y="569"/>
                </a:lnTo>
                <a:lnTo>
                  <a:pt x="797" y="569"/>
                </a:lnTo>
                <a:lnTo>
                  <a:pt x="797" y="569"/>
                </a:lnTo>
                <a:lnTo>
                  <a:pt x="803" y="575"/>
                </a:lnTo>
                <a:lnTo>
                  <a:pt x="809" y="587"/>
                </a:lnTo>
                <a:lnTo>
                  <a:pt x="815" y="593"/>
                </a:lnTo>
                <a:lnTo>
                  <a:pt x="815" y="593"/>
                </a:lnTo>
                <a:lnTo>
                  <a:pt x="809" y="599"/>
                </a:lnTo>
                <a:lnTo>
                  <a:pt x="803" y="605"/>
                </a:lnTo>
                <a:lnTo>
                  <a:pt x="797" y="605"/>
                </a:lnTo>
                <a:lnTo>
                  <a:pt x="797" y="605"/>
                </a:lnTo>
                <a:lnTo>
                  <a:pt x="797" y="605"/>
                </a:lnTo>
                <a:lnTo>
                  <a:pt x="791" y="611"/>
                </a:lnTo>
                <a:lnTo>
                  <a:pt x="791" y="617"/>
                </a:lnTo>
                <a:lnTo>
                  <a:pt x="791" y="617"/>
                </a:lnTo>
                <a:lnTo>
                  <a:pt x="779" y="623"/>
                </a:lnTo>
                <a:lnTo>
                  <a:pt x="767" y="635"/>
                </a:lnTo>
                <a:lnTo>
                  <a:pt x="749" y="647"/>
                </a:lnTo>
                <a:lnTo>
                  <a:pt x="749" y="647"/>
                </a:lnTo>
                <a:lnTo>
                  <a:pt x="731" y="653"/>
                </a:lnTo>
                <a:lnTo>
                  <a:pt x="713" y="659"/>
                </a:lnTo>
                <a:lnTo>
                  <a:pt x="689" y="653"/>
                </a:lnTo>
                <a:lnTo>
                  <a:pt x="689" y="653"/>
                </a:lnTo>
                <a:lnTo>
                  <a:pt x="695" y="659"/>
                </a:lnTo>
                <a:lnTo>
                  <a:pt x="695" y="665"/>
                </a:lnTo>
                <a:lnTo>
                  <a:pt x="695" y="671"/>
                </a:lnTo>
                <a:lnTo>
                  <a:pt x="695" y="671"/>
                </a:lnTo>
                <a:lnTo>
                  <a:pt x="689" y="671"/>
                </a:lnTo>
                <a:lnTo>
                  <a:pt x="683" y="677"/>
                </a:lnTo>
                <a:lnTo>
                  <a:pt x="671" y="671"/>
                </a:lnTo>
                <a:lnTo>
                  <a:pt x="671" y="671"/>
                </a:lnTo>
                <a:lnTo>
                  <a:pt x="665" y="689"/>
                </a:lnTo>
                <a:lnTo>
                  <a:pt x="659" y="695"/>
                </a:lnTo>
                <a:lnTo>
                  <a:pt x="647" y="695"/>
                </a:lnTo>
                <a:lnTo>
                  <a:pt x="647" y="695"/>
                </a:lnTo>
                <a:lnTo>
                  <a:pt x="647" y="701"/>
                </a:lnTo>
                <a:lnTo>
                  <a:pt x="641" y="713"/>
                </a:lnTo>
                <a:lnTo>
                  <a:pt x="629" y="713"/>
                </a:lnTo>
                <a:lnTo>
                  <a:pt x="629" y="713"/>
                </a:lnTo>
                <a:lnTo>
                  <a:pt x="635" y="725"/>
                </a:lnTo>
                <a:lnTo>
                  <a:pt x="635" y="743"/>
                </a:lnTo>
                <a:lnTo>
                  <a:pt x="629" y="749"/>
                </a:lnTo>
                <a:lnTo>
                  <a:pt x="629" y="749"/>
                </a:lnTo>
                <a:lnTo>
                  <a:pt x="629" y="749"/>
                </a:lnTo>
                <a:lnTo>
                  <a:pt x="617" y="755"/>
                </a:lnTo>
                <a:lnTo>
                  <a:pt x="611" y="755"/>
                </a:lnTo>
                <a:lnTo>
                  <a:pt x="611" y="755"/>
                </a:lnTo>
                <a:lnTo>
                  <a:pt x="623" y="761"/>
                </a:lnTo>
                <a:lnTo>
                  <a:pt x="623" y="761"/>
                </a:lnTo>
                <a:lnTo>
                  <a:pt x="623" y="767"/>
                </a:lnTo>
                <a:lnTo>
                  <a:pt x="623" y="767"/>
                </a:lnTo>
                <a:lnTo>
                  <a:pt x="623" y="779"/>
                </a:lnTo>
                <a:lnTo>
                  <a:pt x="623" y="779"/>
                </a:lnTo>
                <a:lnTo>
                  <a:pt x="617" y="785"/>
                </a:lnTo>
                <a:lnTo>
                  <a:pt x="617" y="785"/>
                </a:lnTo>
                <a:lnTo>
                  <a:pt x="623" y="791"/>
                </a:lnTo>
                <a:lnTo>
                  <a:pt x="623" y="797"/>
                </a:lnTo>
                <a:lnTo>
                  <a:pt x="623" y="809"/>
                </a:lnTo>
                <a:lnTo>
                  <a:pt x="623" y="809"/>
                </a:lnTo>
                <a:lnTo>
                  <a:pt x="623" y="821"/>
                </a:lnTo>
                <a:lnTo>
                  <a:pt x="623" y="821"/>
                </a:lnTo>
                <a:lnTo>
                  <a:pt x="623" y="827"/>
                </a:lnTo>
                <a:lnTo>
                  <a:pt x="623" y="827"/>
                </a:lnTo>
                <a:lnTo>
                  <a:pt x="629" y="833"/>
                </a:lnTo>
                <a:lnTo>
                  <a:pt x="629" y="833"/>
                </a:lnTo>
                <a:lnTo>
                  <a:pt x="629" y="833"/>
                </a:lnTo>
                <a:lnTo>
                  <a:pt x="629" y="833"/>
                </a:lnTo>
                <a:lnTo>
                  <a:pt x="635" y="839"/>
                </a:lnTo>
                <a:lnTo>
                  <a:pt x="635" y="851"/>
                </a:lnTo>
                <a:lnTo>
                  <a:pt x="641" y="851"/>
                </a:lnTo>
                <a:lnTo>
                  <a:pt x="641" y="851"/>
                </a:lnTo>
                <a:lnTo>
                  <a:pt x="641" y="851"/>
                </a:lnTo>
                <a:lnTo>
                  <a:pt x="647" y="851"/>
                </a:lnTo>
                <a:lnTo>
                  <a:pt x="653" y="851"/>
                </a:lnTo>
                <a:lnTo>
                  <a:pt x="659" y="845"/>
                </a:lnTo>
                <a:lnTo>
                  <a:pt x="659" y="845"/>
                </a:lnTo>
                <a:lnTo>
                  <a:pt x="653" y="857"/>
                </a:lnTo>
                <a:lnTo>
                  <a:pt x="647" y="863"/>
                </a:lnTo>
                <a:lnTo>
                  <a:pt x="647" y="869"/>
                </a:lnTo>
                <a:lnTo>
                  <a:pt x="647" y="869"/>
                </a:lnTo>
                <a:lnTo>
                  <a:pt x="641" y="869"/>
                </a:lnTo>
                <a:lnTo>
                  <a:pt x="635" y="875"/>
                </a:lnTo>
                <a:lnTo>
                  <a:pt x="623" y="875"/>
                </a:lnTo>
                <a:lnTo>
                  <a:pt x="623" y="875"/>
                </a:lnTo>
                <a:lnTo>
                  <a:pt x="617" y="875"/>
                </a:lnTo>
                <a:lnTo>
                  <a:pt x="611" y="869"/>
                </a:lnTo>
                <a:lnTo>
                  <a:pt x="605" y="863"/>
                </a:lnTo>
                <a:lnTo>
                  <a:pt x="605" y="863"/>
                </a:lnTo>
                <a:lnTo>
                  <a:pt x="593" y="863"/>
                </a:lnTo>
                <a:lnTo>
                  <a:pt x="581" y="863"/>
                </a:lnTo>
                <a:lnTo>
                  <a:pt x="569" y="863"/>
                </a:lnTo>
                <a:lnTo>
                  <a:pt x="569" y="863"/>
                </a:lnTo>
                <a:lnTo>
                  <a:pt x="563" y="857"/>
                </a:lnTo>
                <a:lnTo>
                  <a:pt x="557" y="857"/>
                </a:lnTo>
                <a:lnTo>
                  <a:pt x="557" y="851"/>
                </a:lnTo>
                <a:lnTo>
                  <a:pt x="557" y="851"/>
                </a:lnTo>
                <a:lnTo>
                  <a:pt x="551" y="851"/>
                </a:lnTo>
                <a:lnTo>
                  <a:pt x="539" y="851"/>
                </a:lnTo>
                <a:lnTo>
                  <a:pt x="533" y="845"/>
                </a:lnTo>
                <a:lnTo>
                  <a:pt x="533" y="845"/>
                </a:lnTo>
                <a:lnTo>
                  <a:pt x="527" y="845"/>
                </a:lnTo>
                <a:lnTo>
                  <a:pt x="521" y="839"/>
                </a:lnTo>
                <a:lnTo>
                  <a:pt x="498" y="839"/>
                </a:lnTo>
                <a:lnTo>
                  <a:pt x="498" y="839"/>
                </a:lnTo>
                <a:lnTo>
                  <a:pt x="498" y="827"/>
                </a:lnTo>
                <a:lnTo>
                  <a:pt x="498" y="821"/>
                </a:lnTo>
                <a:lnTo>
                  <a:pt x="498" y="809"/>
                </a:lnTo>
                <a:lnTo>
                  <a:pt x="498" y="809"/>
                </a:lnTo>
                <a:lnTo>
                  <a:pt x="498" y="809"/>
                </a:lnTo>
                <a:lnTo>
                  <a:pt x="492" y="803"/>
                </a:lnTo>
                <a:lnTo>
                  <a:pt x="486" y="797"/>
                </a:lnTo>
                <a:lnTo>
                  <a:pt x="486" y="797"/>
                </a:lnTo>
                <a:lnTo>
                  <a:pt x="486" y="791"/>
                </a:lnTo>
                <a:lnTo>
                  <a:pt x="486" y="779"/>
                </a:lnTo>
                <a:lnTo>
                  <a:pt x="486" y="767"/>
                </a:lnTo>
                <a:lnTo>
                  <a:pt x="486" y="767"/>
                </a:lnTo>
                <a:lnTo>
                  <a:pt x="486" y="767"/>
                </a:lnTo>
                <a:lnTo>
                  <a:pt x="480" y="761"/>
                </a:lnTo>
                <a:lnTo>
                  <a:pt x="474" y="755"/>
                </a:lnTo>
                <a:lnTo>
                  <a:pt x="474" y="755"/>
                </a:lnTo>
                <a:lnTo>
                  <a:pt x="474" y="749"/>
                </a:lnTo>
                <a:lnTo>
                  <a:pt x="480" y="749"/>
                </a:lnTo>
                <a:lnTo>
                  <a:pt x="480" y="743"/>
                </a:lnTo>
                <a:lnTo>
                  <a:pt x="480" y="743"/>
                </a:lnTo>
                <a:lnTo>
                  <a:pt x="474" y="737"/>
                </a:lnTo>
                <a:lnTo>
                  <a:pt x="474" y="731"/>
                </a:lnTo>
                <a:lnTo>
                  <a:pt x="474" y="731"/>
                </a:lnTo>
                <a:lnTo>
                  <a:pt x="474" y="731"/>
                </a:lnTo>
                <a:lnTo>
                  <a:pt x="456" y="725"/>
                </a:lnTo>
                <a:lnTo>
                  <a:pt x="444" y="707"/>
                </a:lnTo>
                <a:lnTo>
                  <a:pt x="438" y="695"/>
                </a:lnTo>
                <a:lnTo>
                  <a:pt x="438" y="695"/>
                </a:lnTo>
                <a:lnTo>
                  <a:pt x="426" y="677"/>
                </a:lnTo>
                <a:lnTo>
                  <a:pt x="414" y="659"/>
                </a:lnTo>
                <a:lnTo>
                  <a:pt x="402" y="635"/>
                </a:lnTo>
                <a:lnTo>
                  <a:pt x="402" y="635"/>
                </a:lnTo>
                <a:lnTo>
                  <a:pt x="402" y="623"/>
                </a:lnTo>
                <a:lnTo>
                  <a:pt x="390" y="617"/>
                </a:lnTo>
                <a:lnTo>
                  <a:pt x="390" y="605"/>
                </a:lnTo>
                <a:lnTo>
                  <a:pt x="390" y="605"/>
                </a:lnTo>
                <a:lnTo>
                  <a:pt x="378" y="587"/>
                </a:lnTo>
                <a:lnTo>
                  <a:pt x="366" y="575"/>
                </a:lnTo>
                <a:lnTo>
                  <a:pt x="360" y="569"/>
                </a:lnTo>
                <a:lnTo>
                  <a:pt x="360" y="569"/>
                </a:lnTo>
                <a:lnTo>
                  <a:pt x="354" y="563"/>
                </a:lnTo>
                <a:lnTo>
                  <a:pt x="348" y="557"/>
                </a:lnTo>
                <a:lnTo>
                  <a:pt x="342" y="551"/>
                </a:lnTo>
                <a:lnTo>
                  <a:pt x="342" y="551"/>
                </a:lnTo>
                <a:lnTo>
                  <a:pt x="324" y="551"/>
                </a:lnTo>
                <a:lnTo>
                  <a:pt x="312" y="551"/>
                </a:lnTo>
                <a:lnTo>
                  <a:pt x="300" y="545"/>
                </a:lnTo>
                <a:lnTo>
                  <a:pt x="300" y="545"/>
                </a:lnTo>
                <a:lnTo>
                  <a:pt x="294" y="545"/>
                </a:lnTo>
                <a:lnTo>
                  <a:pt x="288" y="545"/>
                </a:lnTo>
                <a:lnTo>
                  <a:pt x="282" y="539"/>
                </a:lnTo>
                <a:lnTo>
                  <a:pt x="282" y="539"/>
                </a:lnTo>
                <a:lnTo>
                  <a:pt x="276" y="545"/>
                </a:lnTo>
                <a:lnTo>
                  <a:pt x="270" y="551"/>
                </a:lnTo>
                <a:lnTo>
                  <a:pt x="258" y="551"/>
                </a:lnTo>
                <a:lnTo>
                  <a:pt x="258" y="551"/>
                </a:lnTo>
                <a:lnTo>
                  <a:pt x="252" y="557"/>
                </a:lnTo>
                <a:lnTo>
                  <a:pt x="246" y="557"/>
                </a:lnTo>
                <a:lnTo>
                  <a:pt x="240" y="563"/>
                </a:lnTo>
                <a:lnTo>
                  <a:pt x="240" y="563"/>
                </a:lnTo>
                <a:lnTo>
                  <a:pt x="246" y="569"/>
                </a:lnTo>
                <a:lnTo>
                  <a:pt x="246" y="581"/>
                </a:lnTo>
                <a:lnTo>
                  <a:pt x="252" y="587"/>
                </a:lnTo>
                <a:lnTo>
                  <a:pt x="252" y="587"/>
                </a:lnTo>
                <a:lnTo>
                  <a:pt x="240" y="593"/>
                </a:lnTo>
                <a:lnTo>
                  <a:pt x="234" y="605"/>
                </a:lnTo>
                <a:lnTo>
                  <a:pt x="228" y="611"/>
                </a:lnTo>
                <a:lnTo>
                  <a:pt x="228" y="611"/>
                </a:lnTo>
                <a:lnTo>
                  <a:pt x="222" y="605"/>
                </a:lnTo>
                <a:lnTo>
                  <a:pt x="210" y="605"/>
                </a:lnTo>
                <a:lnTo>
                  <a:pt x="198" y="605"/>
                </a:lnTo>
                <a:lnTo>
                  <a:pt x="198" y="605"/>
                </a:lnTo>
                <a:lnTo>
                  <a:pt x="192" y="599"/>
                </a:lnTo>
                <a:lnTo>
                  <a:pt x="186" y="593"/>
                </a:lnTo>
                <a:lnTo>
                  <a:pt x="186" y="587"/>
                </a:lnTo>
                <a:lnTo>
                  <a:pt x="186" y="587"/>
                </a:lnTo>
                <a:lnTo>
                  <a:pt x="180" y="587"/>
                </a:lnTo>
                <a:lnTo>
                  <a:pt x="174" y="587"/>
                </a:lnTo>
                <a:lnTo>
                  <a:pt x="168" y="581"/>
                </a:lnTo>
                <a:lnTo>
                  <a:pt x="168" y="581"/>
                </a:lnTo>
                <a:lnTo>
                  <a:pt x="156" y="575"/>
                </a:lnTo>
                <a:lnTo>
                  <a:pt x="150" y="569"/>
                </a:lnTo>
                <a:lnTo>
                  <a:pt x="144" y="563"/>
                </a:lnTo>
                <a:lnTo>
                  <a:pt x="144" y="563"/>
                </a:lnTo>
                <a:lnTo>
                  <a:pt x="132" y="551"/>
                </a:lnTo>
                <a:lnTo>
                  <a:pt x="126" y="539"/>
                </a:lnTo>
                <a:lnTo>
                  <a:pt x="114" y="533"/>
                </a:lnTo>
                <a:lnTo>
                  <a:pt x="114" y="533"/>
                </a:lnTo>
                <a:lnTo>
                  <a:pt x="114" y="521"/>
                </a:lnTo>
                <a:lnTo>
                  <a:pt x="114" y="509"/>
                </a:lnTo>
                <a:lnTo>
                  <a:pt x="114" y="498"/>
                </a:lnTo>
                <a:lnTo>
                  <a:pt x="114" y="498"/>
                </a:lnTo>
                <a:lnTo>
                  <a:pt x="108" y="486"/>
                </a:lnTo>
                <a:lnTo>
                  <a:pt x="108" y="468"/>
                </a:lnTo>
                <a:lnTo>
                  <a:pt x="108" y="456"/>
                </a:lnTo>
                <a:lnTo>
                  <a:pt x="108" y="456"/>
                </a:lnTo>
                <a:lnTo>
                  <a:pt x="102" y="456"/>
                </a:lnTo>
                <a:lnTo>
                  <a:pt x="96" y="456"/>
                </a:lnTo>
                <a:lnTo>
                  <a:pt x="90" y="456"/>
                </a:lnTo>
                <a:lnTo>
                  <a:pt x="90" y="456"/>
                </a:lnTo>
                <a:lnTo>
                  <a:pt x="78" y="444"/>
                </a:lnTo>
                <a:lnTo>
                  <a:pt x="72" y="432"/>
                </a:lnTo>
                <a:lnTo>
                  <a:pt x="60" y="432"/>
                </a:lnTo>
                <a:lnTo>
                  <a:pt x="60" y="432"/>
                </a:lnTo>
                <a:lnTo>
                  <a:pt x="54" y="420"/>
                </a:lnTo>
                <a:lnTo>
                  <a:pt x="48" y="408"/>
                </a:lnTo>
                <a:lnTo>
                  <a:pt x="42" y="402"/>
                </a:lnTo>
                <a:lnTo>
                  <a:pt x="42" y="402"/>
                </a:lnTo>
                <a:lnTo>
                  <a:pt x="36" y="402"/>
                </a:lnTo>
                <a:lnTo>
                  <a:pt x="36" y="402"/>
                </a:lnTo>
                <a:lnTo>
                  <a:pt x="24" y="396"/>
                </a:lnTo>
                <a:lnTo>
                  <a:pt x="24" y="396"/>
                </a:lnTo>
                <a:lnTo>
                  <a:pt x="24" y="390"/>
                </a:lnTo>
                <a:lnTo>
                  <a:pt x="24" y="384"/>
                </a:lnTo>
                <a:lnTo>
                  <a:pt x="18" y="372"/>
                </a:lnTo>
                <a:lnTo>
                  <a:pt x="18" y="372"/>
                </a:lnTo>
                <a:lnTo>
                  <a:pt x="18" y="366"/>
                </a:lnTo>
                <a:lnTo>
                  <a:pt x="6" y="360"/>
                </a:lnTo>
                <a:lnTo>
                  <a:pt x="0" y="360"/>
                </a:lnTo>
                <a:lnTo>
                  <a:pt x="0" y="360"/>
                </a:lnTo>
                <a:lnTo>
                  <a:pt x="0" y="354"/>
                </a:lnTo>
                <a:lnTo>
                  <a:pt x="6" y="348"/>
                </a:lnTo>
                <a:lnTo>
                  <a:pt x="6" y="348"/>
                </a:lnTo>
                <a:lnTo>
                  <a:pt x="6" y="348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3981600" y="3478320"/>
            <a:ext cx="874440" cy="436320"/>
          </a:xfrm>
          <a:custGeom>
            <a:avLst/>
            <a:gdLst/>
            <a:ahLst/>
            <a:rect l="l" t="t" r="r" b="b"/>
            <a:pathLst>
              <a:path w="551" h="275">
                <a:moveTo>
                  <a:pt x="0" y="0"/>
                </a:moveTo>
                <a:lnTo>
                  <a:pt x="180" y="12"/>
                </a:lnTo>
                <a:lnTo>
                  <a:pt x="359" y="12"/>
                </a:lnTo>
                <a:lnTo>
                  <a:pt x="533" y="12"/>
                </a:lnTo>
                <a:lnTo>
                  <a:pt x="533" y="12"/>
                </a:lnTo>
                <a:lnTo>
                  <a:pt x="533" y="24"/>
                </a:lnTo>
                <a:lnTo>
                  <a:pt x="533" y="41"/>
                </a:lnTo>
                <a:lnTo>
                  <a:pt x="533" y="53"/>
                </a:lnTo>
                <a:lnTo>
                  <a:pt x="533" y="53"/>
                </a:lnTo>
                <a:lnTo>
                  <a:pt x="545" y="101"/>
                </a:lnTo>
                <a:lnTo>
                  <a:pt x="551" y="275"/>
                </a:lnTo>
                <a:lnTo>
                  <a:pt x="551" y="275"/>
                </a:lnTo>
                <a:lnTo>
                  <a:pt x="545" y="275"/>
                </a:lnTo>
                <a:lnTo>
                  <a:pt x="533" y="275"/>
                </a:lnTo>
                <a:lnTo>
                  <a:pt x="527" y="275"/>
                </a:lnTo>
                <a:lnTo>
                  <a:pt x="527" y="275"/>
                </a:lnTo>
                <a:lnTo>
                  <a:pt x="527" y="269"/>
                </a:lnTo>
                <a:lnTo>
                  <a:pt x="521" y="257"/>
                </a:lnTo>
                <a:lnTo>
                  <a:pt x="515" y="257"/>
                </a:lnTo>
                <a:lnTo>
                  <a:pt x="515" y="257"/>
                </a:lnTo>
                <a:lnTo>
                  <a:pt x="503" y="257"/>
                </a:lnTo>
                <a:lnTo>
                  <a:pt x="497" y="263"/>
                </a:lnTo>
                <a:lnTo>
                  <a:pt x="491" y="269"/>
                </a:lnTo>
                <a:lnTo>
                  <a:pt x="491" y="269"/>
                </a:lnTo>
                <a:lnTo>
                  <a:pt x="485" y="269"/>
                </a:lnTo>
                <a:lnTo>
                  <a:pt x="485" y="263"/>
                </a:lnTo>
                <a:lnTo>
                  <a:pt x="473" y="257"/>
                </a:lnTo>
                <a:lnTo>
                  <a:pt x="473" y="257"/>
                </a:lnTo>
                <a:lnTo>
                  <a:pt x="467" y="263"/>
                </a:lnTo>
                <a:lnTo>
                  <a:pt x="455" y="269"/>
                </a:lnTo>
                <a:lnTo>
                  <a:pt x="437" y="269"/>
                </a:lnTo>
                <a:lnTo>
                  <a:pt x="437" y="269"/>
                </a:lnTo>
                <a:lnTo>
                  <a:pt x="431" y="269"/>
                </a:lnTo>
                <a:lnTo>
                  <a:pt x="419" y="263"/>
                </a:lnTo>
                <a:lnTo>
                  <a:pt x="407" y="263"/>
                </a:lnTo>
                <a:lnTo>
                  <a:pt x="407" y="263"/>
                </a:lnTo>
                <a:lnTo>
                  <a:pt x="395" y="263"/>
                </a:lnTo>
                <a:lnTo>
                  <a:pt x="389" y="269"/>
                </a:lnTo>
                <a:lnTo>
                  <a:pt x="383" y="275"/>
                </a:lnTo>
                <a:lnTo>
                  <a:pt x="383" y="275"/>
                </a:lnTo>
                <a:lnTo>
                  <a:pt x="371" y="269"/>
                </a:lnTo>
                <a:lnTo>
                  <a:pt x="371" y="263"/>
                </a:lnTo>
                <a:lnTo>
                  <a:pt x="365" y="263"/>
                </a:lnTo>
                <a:lnTo>
                  <a:pt x="365" y="263"/>
                </a:lnTo>
                <a:lnTo>
                  <a:pt x="353" y="263"/>
                </a:lnTo>
                <a:lnTo>
                  <a:pt x="341" y="257"/>
                </a:lnTo>
                <a:lnTo>
                  <a:pt x="329" y="257"/>
                </a:lnTo>
                <a:lnTo>
                  <a:pt x="329" y="257"/>
                </a:lnTo>
                <a:lnTo>
                  <a:pt x="323" y="251"/>
                </a:lnTo>
                <a:lnTo>
                  <a:pt x="317" y="239"/>
                </a:lnTo>
                <a:lnTo>
                  <a:pt x="305" y="233"/>
                </a:lnTo>
                <a:lnTo>
                  <a:pt x="305" y="233"/>
                </a:lnTo>
                <a:lnTo>
                  <a:pt x="299" y="233"/>
                </a:lnTo>
                <a:lnTo>
                  <a:pt x="287" y="239"/>
                </a:lnTo>
                <a:lnTo>
                  <a:pt x="275" y="239"/>
                </a:lnTo>
                <a:lnTo>
                  <a:pt x="275" y="239"/>
                </a:lnTo>
                <a:lnTo>
                  <a:pt x="263" y="239"/>
                </a:lnTo>
                <a:lnTo>
                  <a:pt x="251" y="239"/>
                </a:lnTo>
                <a:lnTo>
                  <a:pt x="251" y="233"/>
                </a:lnTo>
                <a:lnTo>
                  <a:pt x="251" y="233"/>
                </a:lnTo>
                <a:lnTo>
                  <a:pt x="245" y="227"/>
                </a:lnTo>
                <a:lnTo>
                  <a:pt x="245" y="215"/>
                </a:lnTo>
                <a:lnTo>
                  <a:pt x="234" y="215"/>
                </a:lnTo>
                <a:lnTo>
                  <a:pt x="234" y="215"/>
                </a:lnTo>
                <a:lnTo>
                  <a:pt x="228" y="215"/>
                </a:lnTo>
                <a:lnTo>
                  <a:pt x="222" y="215"/>
                </a:lnTo>
                <a:lnTo>
                  <a:pt x="210" y="221"/>
                </a:lnTo>
                <a:lnTo>
                  <a:pt x="210" y="221"/>
                </a:lnTo>
                <a:lnTo>
                  <a:pt x="204" y="221"/>
                </a:lnTo>
                <a:lnTo>
                  <a:pt x="204" y="215"/>
                </a:lnTo>
                <a:lnTo>
                  <a:pt x="204" y="215"/>
                </a:lnTo>
                <a:lnTo>
                  <a:pt x="204" y="215"/>
                </a:lnTo>
                <a:lnTo>
                  <a:pt x="198" y="203"/>
                </a:lnTo>
                <a:lnTo>
                  <a:pt x="198" y="197"/>
                </a:lnTo>
                <a:lnTo>
                  <a:pt x="192" y="191"/>
                </a:lnTo>
                <a:lnTo>
                  <a:pt x="192" y="191"/>
                </a:lnTo>
                <a:lnTo>
                  <a:pt x="192" y="155"/>
                </a:lnTo>
                <a:lnTo>
                  <a:pt x="192" y="89"/>
                </a:lnTo>
                <a:lnTo>
                  <a:pt x="186" y="53"/>
                </a:lnTo>
                <a:lnTo>
                  <a:pt x="186" y="53"/>
                </a:lnTo>
                <a:lnTo>
                  <a:pt x="0" y="4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3981600" y="3478320"/>
            <a:ext cx="874440" cy="436320"/>
          </a:xfrm>
          <a:custGeom>
            <a:avLst/>
            <a:gdLst/>
            <a:ahLst/>
            <a:rect l="l" t="t" r="r" b="b"/>
            <a:pathLst>
              <a:path w="551" h="275">
                <a:moveTo>
                  <a:pt x="0" y="0"/>
                </a:moveTo>
                <a:lnTo>
                  <a:pt x="180" y="12"/>
                </a:lnTo>
                <a:lnTo>
                  <a:pt x="359" y="12"/>
                </a:lnTo>
                <a:lnTo>
                  <a:pt x="533" y="12"/>
                </a:lnTo>
                <a:lnTo>
                  <a:pt x="533" y="12"/>
                </a:lnTo>
                <a:lnTo>
                  <a:pt x="533" y="24"/>
                </a:lnTo>
                <a:lnTo>
                  <a:pt x="533" y="41"/>
                </a:lnTo>
                <a:lnTo>
                  <a:pt x="533" y="53"/>
                </a:lnTo>
                <a:lnTo>
                  <a:pt x="533" y="53"/>
                </a:lnTo>
                <a:lnTo>
                  <a:pt x="545" y="101"/>
                </a:lnTo>
                <a:lnTo>
                  <a:pt x="551" y="275"/>
                </a:lnTo>
                <a:lnTo>
                  <a:pt x="551" y="275"/>
                </a:lnTo>
                <a:lnTo>
                  <a:pt x="545" y="275"/>
                </a:lnTo>
                <a:lnTo>
                  <a:pt x="533" y="275"/>
                </a:lnTo>
                <a:lnTo>
                  <a:pt x="527" y="275"/>
                </a:lnTo>
                <a:lnTo>
                  <a:pt x="527" y="275"/>
                </a:lnTo>
                <a:lnTo>
                  <a:pt x="527" y="269"/>
                </a:lnTo>
                <a:lnTo>
                  <a:pt x="521" y="257"/>
                </a:lnTo>
                <a:lnTo>
                  <a:pt x="515" y="257"/>
                </a:lnTo>
                <a:lnTo>
                  <a:pt x="515" y="257"/>
                </a:lnTo>
                <a:lnTo>
                  <a:pt x="503" y="257"/>
                </a:lnTo>
                <a:lnTo>
                  <a:pt x="497" y="263"/>
                </a:lnTo>
                <a:lnTo>
                  <a:pt x="491" y="269"/>
                </a:lnTo>
                <a:lnTo>
                  <a:pt x="491" y="269"/>
                </a:lnTo>
                <a:lnTo>
                  <a:pt x="485" y="269"/>
                </a:lnTo>
                <a:lnTo>
                  <a:pt x="485" y="263"/>
                </a:lnTo>
                <a:lnTo>
                  <a:pt x="473" y="257"/>
                </a:lnTo>
                <a:lnTo>
                  <a:pt x="473" y="257"/>
                </a:lnTo>
                <a:lnTo>
                  <a:pt x="467" y="263"/>
                </a:lnTo>
                <a:lnTo>
                  <a:pt x="455" y="269"/>
                </a:lnTo>
                <a:lnTo>
                  <a:pt x="437" y="269"/>
                </a:lnTo>
                <a:lnTo>
                  <a:pt x="437" y="269"/>
                </a:lnTo>
                <a:lnTo>
                  <a:pt x="431" y="269"/>
                </a:lnTo>
                <a:lnTo>
                  <a:pt x="419" y="263"/>
                </a:lnTo>
                <a:lnTo>
                  <a:pt x="407" y="263"/>
                </a:lnTo>
                <a:lnTo>
                  <a:pt x="407" y="263"/>
                </a:lnTo>
                <a:lnTo>
                  <a:pt x="395" y="263"/>
                </a:lnTo>
                <a:lnTo>
                  <a:pt x="389" y="269"/>
                </a:lnTo>
                <a:lnTo>
                  <a:pt x="383" y="275"/>
                </a:lnTo>
                <a:lnTo>
                  <a:pt x="383" y="275"/>
                </a:lnTo>
                <a:lnTo>
                  <a:pt x="371" y="269"/>
                </a:lnTo>
                <a:lnTo>
                  <a:pt x="371" y="263"/>
                </a:lnTo>
                <a:lnTo>
                  <a:pt x="365" y="263"/>
                </a:lnTo>
                <a:lnTo>
                  <a:pt x="365" y="263"/>
                </a:lnTo>
                <a:lnTo>
                  <a:pt x="353" y="263"/>
                </a:lnTo>
                <a:lnTo>
                  <a:pt x="341" y="257"/>
                </a:lnTo>
                <a:lnTo>
                  <a:pt x="329" y="257"/>
                </a:lnTo>
                <a:lnTo>
                  <a:pt x="329" y="257"/>
                </a:lnTo>
                <a:lnTo>
                  <a:pt x="323" y="251"/>
                </a:lnTo>
                <a:lnTo>
                  <a:pt x="317" y="239"/>
                </a:lnTo>
                <a:lnTo>
                  <a:pt x="305" y="233"/>
                </a:lnTo>
                <a:lnTo>
                  <a:pt x="305" y="233"/>
                </a:lnTo>
                <a:lnTo>
                  <a:pt x="299" y="233"/>
                </a:lnTo>
                <a:lnTo>
                  <a:pt x="287" y="239"/>
                </a:lnTo>
                <a:lnTo>
                  <a:pt x="275" y="239"/>
                </a:lnTo>
                <a:lnTo>
                  <a:pt x="275" y="239"/>
                </a:lnTo>
                <a:lnTo>
                  <a:pt x="263" y="239"/>
                </a:lnTo>
                <a:lnTo>
                  <a:pt x="251" y="239"/>
                </a:lnTo>
                <a:lnTo>
                  <a:pt x="251" y="233"/>
                </a:lnTo>
                <a:lnTo>
                  <a:pt x="251" y="233"/>
                </a:lnTo>
                <a:lnTo>
                  <a:pt x="245" y="227"/>
                </a:lnTo>
                <a:lnTo>
                  <a:pt x="245" y="215"/>
                </a:lnTo>
                <a:lnTo>
                  <a:pt x="234" y="215"/>
                </a:lnTo>
                <a:lnTo>
                  <a:pt x="234" y="215"/>
                </a:lnTo>
                <a:lnTo>
                  <a:pt x="228" y="215"/>
                </a:lnTo>
                <a:lnTo>
                  <a:pt x="222" y="215"/>
                </a:lnTo>
                <a:lnTo>
                  <a:pt x="210" y="221"/>
                </a:lnTo>
                <a:lnTo>
                  <a:pt x="210" y="221"/>
                </a:lnTo>
                <a:lnTo>
                  <a:pt x="204" y="221"/>
                </a:lnTo>
                <a:lnTo>
                  <a:pt x="204" y="215"/>
                </a:lnTo>
                <a:lnTo>
                  <a:pt x="204" y="215"/>
                </a:lnTo>
                <a:lnTo>
                  <a:pt x="204" y="215"/>
                </a:lnTo>
                <a:lnTo>
                  <a:pt x="198" y="203"/>
                </a:lnTo>
                <a:lnTo>
                  <a:pt x="198" y="197"/>
                </a:lnTo>
                <a:lnTo>
                  <a:pt x="192" y="191"/>
                </a:lnTo>
                <a:lnTo>
                  <a:pt x="192" y="191"/>
                </a:lnTo>
                <a:lnTo>
                  <a:pt x="192" y="155"/>
                </a:lnTo>
                <a:lnTo>
                  <a:pt x="192" y="89"/>
                </a:lnTo>
                <a:lnTo>
                  <a:pt x="186" y="53"/>
                </a:lnTo>
                <a:lnTo>
                  <a:pt x="186" y="53"/>
                </a:lnTo>
                <a:lnTo>
                  <a:pt x="0" y="41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>
            <a:off x="4076640" y="3097080"/>
            <a:ext cx="750960" cy="400320"/>
          </a:xfrm>
          <a:custGeom>
            <a:avLst/>
            <a:gdLst/>
            <a:ahLst/>
            <a:rect l="l" t="t" r="r" b="b"/>
            <a:pathLst>
              <a:path w="473" h="252">
                <a:moveTo>
                  <a:pt x="12" y="0"/>
                </a:moveTo>
                <a:lnTo>
                  <a:pt x="114" y="0"/>
                </a:lnTo>
                <a:lnTo>
                  <a:pt x="311" y="6"/>
                </a:lnTo>
                <a:lnTo>
                  <a:pt x="419" y="6"/>
                </a:lnTo>
                <a:lnTo>
                  <a:pt x="419" y="6"/>
                </a:lnTo>
                <a:lnTo>
                  <a:pt x="443" y="12"/>
                </a:lnTo>
                <a:lnTo>
                  <a:pt x="449" y="18"/>
                </a:lnTo>
                <a:lnTo>
                  <a:pt x="455" y="30"/>
                </a:lnTo>
                <a:lnTo>
                  <a:pt x="455" y="30"/>
                </a:lnTo>
                <a:lnTo>
                  <a:pt x="449" y="30"/>
                </a:lnTo>
                <a:lnTo>
                  <a:pt x="443" y="36"/>
                </a:lnTo>
                <a:lnTo>
                  <a:pt x="443" y="42"/>
                </a:lnTo>
                <a:lnTo>
                  <a:pt x="443" y="42"/>
                </a:lnTo>
                <a:lnTo>
                  <a:pt x="443" y="48"/>
                </a:lnTo>
                <a:lnTo>
                  <a:pt x="449" y="48"/>
                </a:lnTo>
                <a:lnTo>
                  <a:pt x="455" y="54"/>
                </a:lnTo>
                <a:lnTo>
                  <a:pt x="455" y="54"/>
                </a:lnTo>
                <a:lnTo>
                  <a:pt x="449" y="60"/>
                </a:lnTo>
                <a:lnTo>
                  <a:pt x="455" y="72"/>
                </a:lnTo>
                <a:lnTo>
                  <a:pt x="461" y="78"/>
                </a:lnTo>
                <a:lnTo>
                  <a:pt x="461" y="78"/>
                </a:lnTo>
                <a:lnTo>
                  <a:pt x="467" y="78"/>
                </a:lnTo>
                <a:lnTo>
                  <a:pt x="467" y="84"/>
                </a:lnTo>
                <a:lnTo>
                  <a:pt x="467" y="84"/>
                </a:lnTo>
                <a:lnTo>
                  <a:pt x="467" y="84"/>
                </a:lnTo>
                <a:lnTo>
                  <a:pt x="467" y="84"/>
                </a:lnTo>
                <a:lnTo>
                  <a:pt x="473" y="126"/>
                </a:lnTo>
                <a:lnTo>
                  <a:pt x="473" y="210"/>
                </a:lnTo>
                <a:lnTo>
                  <a:pt x="473" y="252"/>
                </a:lnTo>
                <a:lnTo>
                  <a:pt x="473" y="252"/>
                </a:lnTo>
                <a:lnTo>
                  <a:pt x="317" y="252"/>
                </a:lnTo>
                <a:lnTo>
                  <a:pt x="162" y="252"/>
                </a:lnTo>
                <a:lnTo>
                  <a:pt x="0" y="246"/>
                </a:lnTo>
                <a:lnTo>
                  <a:pt x="0" y="246"/>
                </a:lnTo>
                <a:lnTo>
                  <a:pt x="6" y="180"/>
                </a:lnTo>
                <a:lnTo>
                  <a:pt x="6" y="66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4076640" y="3097080"/>
            <a:ext cx="750960" cy="400320"/>
          </a:xfrm>
          <a:custGeom>
            <a:avLst/>
            <a:gdLst/>
            <a:ahLst/>
            <a:rect l="l" t="t" r="r" b="b"/>
            <a:pathLst>
              <a:path w="473" h="252">
                <a:moveTo>
                  <a:pt x="12" y="0"/>
                </a:moveTo>
                <a:lnTo>
                  <a:pt x="114" y="0"/>
                </a:lnTo>
                <a:lnTo>
                  <a:pt x="311" y="6"/>
                </a:lnTo>
                <a:lnTo>
                  <a:pt x="419" y="6"/>
                </a:lnTo>
                <a:lnTo>
                  <a:pt x="419" y="6"/>
                </a:lnTo>
                <a:lnTo>
                  <a:pt x="443" y="12"/>
                </a:lnTo>
                <a:lnTo>
                  <a:pt x="449" y="18"/>
                </a:lnTo>
                <a:lnTo>
                  <a:pt x="455" y="30"/>
                </a:lnTo>
                <a:lnTo>
                  <a:pt x="455" y="30"/>
                </a:lnTo>
                <a:lnTo>
                  <a:pt x="449" y="30"/>
                </a:lnTo>
                <a:lnTo>
                  <a:pt x="443" y="36"/>
                </a:lnTo>
                <a:lnTo>
                  <a:pt x="443" y="42"/>
                </a:lnTo>
                <a:lnTo>
                  <a:pt x="443" y="42"/>
                </a:lnTo>
                <a:lnTo>
                  <a:pt x="443" y="48"/>
                </a:lnTo>
                <a:lnTo>
                  <a:pt x="449" y="48"/>
                </a:lnTo>
                <a:lnTo>
                  <a:pt x="455" y="54"/>
                </a:lnTo>
                <a:lnTo>
                  <a:pt x="455" y="54"/>
                </a:lnTo>
                <a:lnTo>
                  <a:pt x="449" y="60"/>
                </a:lnTo>
                <a:lnTo>
                  <a:pt x="455" y="72"/>
                </a:lnTo>
                <a:lnTo>
                  <a:pt x="461" y="78"/>
                </a:lnTo>
                <a:lnTo>
                  <a:pt x="461" y="78"/>
                </a:lnTo>
                <a:lnTo>
                  <a:pt x="467" y="78"/>
                </a:lnTo>
                <a:lnTo>
                  <a:pt x="467" y="84"/>
                </a:lnTo>
                <a:lnTo>
                  <a:pt x="467" y="84"/>
                </a:lnTo>
                <a:lnTo>
                  <a:pt x="467" y="84"/>
                </a:lnTo>
                <a:lnTo>
                  <a:pt x="467" y="84"/>
                </a:lnTo>
                <a:lnTo>
                  <a:pt x="473" y="126"/>
                </a:lnTo>
                <a:lnTo>
                  <a:pt x="473" y="210"/>
                </a:lnTo>
                <a:lnTo>
                  <a:pt x="473" y="252"/>
                </a:lnTo>
                <a:lnTo>
                  <a:pt x="473" y="252"/>
                </a:lnTo>
                <a:lnTo>
                  <a:pt x="317" y="252"/>
                </a:lnTo>
                <a:lnTo>
                  <a:pt x="162" y="252"/>
                </a:lnTo>
                <a:lnTo>
                  <a:pt x="0" y="246"/>
                </a:lnTo>
                <a:lnTo>
                  <a:pt x="0" y="246"/>
                </a:lnTo>
                <a:lnTo>
                  <a:pt x="6" y="180"/>
                </a:lnTo>
                <a:lnTo>
                  <a:pt x="6" y="66"/>
                </a:lnTo>
                <a:lnTo>
                  <a:pt x="12" y="0"/>
                </a:lnTo>
                <a:lnTo>
                  <a:pt x="12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3914640" y="2708280"/>
            <a:ext cx="817560" cy="398520"/>
          </a:xfrm>
          <a:custGeom>
            <a:avLst/>
            <a:gdLst/>
            <a:ahLst/>
            <a:rect l="l" t="t" r="r" b="b"/>
            <a:pathLst>
              <a:path w="515" h="251">
                <a:moveTo>
                  <a:pt x="0" y="161"/>
                </a:moveTo>
                <a:lnTo>
                  <a:pt x="0" y="119"/>
                </a:lnTo>
                <a:lnTo>
                  <a:pt x="6" y="41"/>
                </a:lnTo>
                <a:lnTo>
                  <a:pt x="6" y="0"/>
                </a:lnTo>
                <a:lnTo>
                  <a:pt x="6" y="0"/>
                </a:lnTo>
                <a:lnTo>
                  <a:pt x="114" y="5"/>
                </a:lnTo>
                <a:lnTo>
                  <a:pt x="222" y="5"/>
                </a:lnTo>
                <a:lnTo>
                  <a:pt x="335" y="11"/>
                </a:lnTo>
                <a:lnTo>
                  <a:pt x="335" y="11"/>
                </a:lnTo>
                <a:lnTo>
                  <a:pt x="347" y="17"/>
                </a:lnTo>
                <a:lnTo>
                  <a:pt x="353" y="29"/>
                </a:lnTo>
                <a:lnTo>
                  <a:pt x="359" y="29"/>
                </a:lnTo>
                <a:lnTo>
                  <a:pt x="359" y="29"/>
                </a:lnTo>
                <a:lnTo>
                  <a:pt x="365" y="29"/>
                </a:lnTo>
                <a:lnTo>
                  <a:pt x="371" y="23"/>
                </a:lnTo>
                <a:lnTo>
                  <a:pt x="383" y="17"/>
                </a:lnTo>
                <a:lnTo>
                  <a:pt x="383" y="17"/>
                </a:lnTo>
                <a:lnTo>
                  <a:pt x="389" y="23"/>
                </a:lnTo>
                <a:lnTo>
                  <a:pt x="389" y="29"/>
                </a:lnTo>
                <a:lnTo>
                  <a:pt x="389" y="29"/>
                </a:lnTo>
                <a:lnTo>
                  <a:pt x="389" y="29"/>
                </a:lnTo>
                <a:lnTo>
                  <a:pt x="395" y="23"/>
                </a:lnTo>
                <a:lnTo>
                  <a:pt x="395" y="23"/>
                </a:lnTo>
                <a:lnTo>
                  <a:pt x="401" y="23"/>
                </a:lnTo>
                <a:lnTo>
                  <a:pt x="401" y="23"/>
                </a:lnTo>
                <a:lnTo>
                  <a:pt x="413" y="23"/>
                </a:lnTo>
                <a:lnTo>
                  <a:pt x="419" y="35"/>
                </a:lnTo>
                <a:lnTo>
                  <a:pt x="431" y="41"/>
                </a:lnTo>
                <a:lnTo>
                  <a:pt x="431" y="41"/>
                </a:lnTo>
                <a:lnTo>
                  <a:pt x="437" y="47"/>
                </a:lnTo>
                <a:lnTo>
                  <a:pt x="443" y="53"/>
                </a:lnTo>
                <a:lnTo>
                  <a:pt x="449" y="47"/>
                </a:lnTo>
                <a:lnTo>
                  <a:pt x="449" y="47"/>
                </a:lnTo>
                <a:lnTo>
                  <a:pt x="455" y="59"/>
                </a:lnTo>
                <a:lnTo>
                  <a:pt x="461" y="65"/>
                </a:lnTo>
                <a:lnTo>
                  <a:pt x="461" y="77"/>
                </a:lnTo>
                <a:lnTo>
                  <a:pt x="461" y="77"/>
                </a:lnTo>
                <a:lnTo>
                  <a:pt x="461" y="77"/>
                </a:lnTo>
                <a:lnTo>
                  <a:pt x="467" y="83"/>
                </a:lnTo>
                <a:lnTo>
                  <a:pt x="473" y="83"/>
                </a:lnTo>
                <a:lnTo>
                  <a:pt x="473" y="83"/>
                </a:lnTo>
                <a:lnTo>
                  <a:pt x="473" y="89"/>
                </a:lnTo>
                <a:lnTo>
                  <a:pt x="473" y="101"/>
                </a:lnTo>
                <a:lnTo>
                  <a:pt x="473" y="107"/>
                </a:lnTo>
                <a:lnTo>
                  <a:pt x="473" y="107"/>
                </a:lnTo>
                <a:lnTo>
                  <a:pt x="473" y="113"/>
                </a:lnTo>
                <a:lnTo>
                  <a:pt x="479" y="113"/>
                </a:lnTo>
                <a:lnTo>
                  <a:pt x="479" y="113"/>
                </a:lnTo>
                <a:lnTo>
                  <a:pt x="479" y="113"/>
                </a:lnTo>
                <a:lnTo>
                  <a:pt x="479" y="113"/>
                </a:lnTo>
                <a:lnTo>
                  <a:pt x="479" y="119"/>
                </a:lnTo>
                <a:lnTo>
                  <a:pt x="479" y="131"/>
                </a:lnTo>
                <a:lnTo>
                  <a:pt x="479" y="131"/>
                </a:lnTo>
                <a:lnTo>
                  <a:pt x="479" y="131"/>
                </a:lnTo>
                <a:lnTo>
                  <a:pt x="485" y="137"/>
                </a:lnTo>
                <a:lnTo>
                  <a:pt x="485" y="143"/>
                </a:lnTo>
                <a:lnTo>
                  <a:pt x="485" y="149"/>
                </a:lnTo>
                <a:lnTo>
                  <a:pt x="485" y="149"/>
                </a:lnTo>
                <a:lnTo>
                  <a:pt x="485" y="155"/>
                </a:lnTo>
                <a:lnTo>
                  <a:pt x="485" y="167"/>
                </a:lnTo>
                <a:lnTo>
                  <a:pt x="485" y="173"/>
                </a:lnTo>
                <a:lnTo>
                  <a:pt x="485" y="173"/>
                </a:lnTo>
                <a:lnTo>
                  <a:pt x="485" y="173"/>
                </a:lnTo>
                <a:lnTo>
                  <a:pt x="491" y="173"/>
                </a:lnTo>
                <a:lnTo>
                  <a:pt x="491" y="179"/>
                </a:lnTo>
                <a:lnTo>
                  <a:pt x="491" y="185"/>
                </a:lnTo>
                <a:lnTo>
                  <a:pt x="491" y="185"/>
                </a:lnTo>
                <a:lnTo>
                  <a:pt x="491" y="191"/>
                </a:lnTo>
                <a:lnTo>
                  <a:pt x="491" y="203"/>
                </a:lnTo>
                <a:lnTo>
                  <a:pt x="491" y="209"/>
                </a:lnTo>
                <a:lnTo>
                  <a:pt x="491" y="209"/>
                </a:lnTo>
                <a:lnTo>
                  <a:pt x="503" y="215"/>
                </a:lnTo>
                <a:lnTo>
                  <a:pt x="509" y="221"/>
                </a:lnTo>
                <a:lnTo>
                  <a:pt x="515" y="227"/>
                </a:lnTo>
                <a:lnTo>
                  <a:pt x="515" y="227"/>
                </a:lnTo>
                <a:lnTo>
                  <a:pt x="515" y="233"/>
                </a:lnTo>
                <a:lnTo>
                  <a:pt x="515" y="239"/>
                </a:lnTo>
                <a:lnTo>
                  <a:pt x="515" y="251"/>
                </a:lnTo>
                <a:lnTo>
                  <a:pt x="515" y="251"/>
                </a:lnTo>
                <a:lnTo>
                  <a:pt x="407" y="251"/>
                </a:lnTo>
                <a:lnTo>
                  <a:pt x="216" y="245"/>
                </a:lnTo>
                <a:lnTo>
                  <a:pt x="108" y="245"/>
                </a:lnTo>
                <a:lnTo>
                  <a:pt x="108" y="245"/>
                </a:lnTo>
                <a:lnTo>
                  <a:pt x="114" y="167"/>
                </a:lnTo>
                <a:lnTo>
                  <a:pt x="0" y="16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3914640" y="2708280"/>
            <a:ext cx="817560" cy="398520"/>
          </a:xfrm>
          <a:custGeom>
            <a:avLst/>
            <a:gdLst/>
            <a:ahLst/>
            <a:rect l="l" t="t" r="r" b="b"/>
            <a:pathLst>
              <a:path w="515" h="251">
                <a:moveTo>
                  <a:pt x="0" y="161"/>
                </a:moveTo>
                <a:lnTo>
                  <a:pt x="0" y="119"/>
                </a:lnTo>
                <a:lnTo>
                  <a:pt x="6" y="41"/>
                </a:lnTo>
                <a:lnTo>
                  <a:pt x="6" y="0"/>
                </a:lnTo>
                <a:lnTo>
                  <a:pt x="6" y="0"/>
                </a:lnTo>
                <a:lnTo>
                  <a:pt x="114" y="5"/>
                </a:lnTo>
                <a:lnTo>
                  <a:pt x="222" y="5"/>
                </a:lnTo>
                <a:lnTo>
                  <a:pt x="335" y="11"/>
                </a:lnTo>
                <a:lnTo>
                  <a:pt x="335" y="11"/>
                </a:lnTo>
                <a:lnTo>
                  <a:pt x="347" y="17"/>
                </a:lnTo>
                <a:lnTo>
                  <a:pt x="353" y="29"/>
                </a:lnTo>
                <a:lnTo>
                  <a:pt x="359" y="29"/>
                </a:lnTo>
                <a:lnTo>
                  <a:pt x="359" y="29"/>
                </a:lnTo>
                <a:lnTo>
                  <a:pt x="365" y="29"/>
                </a:lnTo>
                <a:lnTo>
                  <a:pt x="371" y="23"/>
                </a:lnTo>
                <a:lnTo>
                  <a:pt x="383" y="17"/>
                </a:lnTo>
                <a:lnTo>
                  <a:pt x="383" y="17"/>
                </a:lnTo>
                <a:lnTo>
                  <a:pt x="389" y="23"/>
                </a:lnTo>
                <a:lnTo>
                  <a:pt x="389" y="29"/>
                </a:lnTo>
                <a:lnTo>
                  <a:pt x="389" y="29"/>
                </a:lnTo>
                <a:lnTo>
                  <a:pt x="389" y="29"/>
                </a:lnTo>
                <a:lnTo>
                  <a:pt x="395" y="23"/>
                </a:lnTo>
                <a:lnTo>
                  <a:pt x="395" y="23"/>
                </a:lnTo>
                <a:lnTo>
                  <a:pt x="401" y="23"/>
                </a:lnTo>
                <a:lnTo>
                  <a:pt x="401" y="23"/>
                </a:lnTo>
                <a:lnTo>
                  <a:pt x="413" y="23"/>
                </a:lnTo>
                <a:lnTo>
                  <a:pt x="419" y="35"/>
                </a:lnTo>
                <a:lnTo>
                  <a:pt x="431" y="41"/>
                </a:lnTo>
                <a:lnTo>
                  <a:pt x="431" y="41"/>
                </a:lnTo>
                <a:lnTo>
                  <a:pt x="437" y="47"/>
                </a:lnTo>
                <a:lnTo>
                  <a:pt x="443" y="53"/>
                </a:lnTo>
                <a:lnTo>
                  <a:pt x="449" y="47"/>
                </a:lnTo>
                <a:lnTo>
                  <a:pt x="449" y="47"/>
                </a:lnTo>
                <a:lnTo>
                  <a:pt x="455" y="59"/>
                </a:lnTo>
                <a:lnTo>
                  <a:pt x="461" y="65"/>
                </a:lnTo>
                <a:lnTo>
                  <a:pt x="461" y="77"/>
                </a:lnTo>
                <a:lnTo>
                  <a:pt x="461" y="77"/>
                </a:lnTo>
                <a:lnTo>
                  <a:pt x="461" y="77"/>
                </a:lnTo>
                <a:lnTo>
                  <a:pt x="467" y="83"/>
                </a:lnTo>
                <a:lnTo>
                  <a:pt x="473" y="83"/>
                </a:lnTo>
                <a:lnTo>
                  <a:pt x="473" y="83"/>
                </a:lnTo>
                <a:lnTo>
                  <a:pt x="473" y="89"/>
                </a:lnTo>
                <a:lnTo>
                  <a:pt x="473" y="101"/>
                </a:lnTo>
                <a:lnTo>
                  <a:pt x="473" y="107"/>
                </a:lnTo>
                <a:lnTo>
                  <a:pt x="473" y="107"/>
                </a:lnTo>
                <a:lnTo>
                  <a:pt x="473" y="113"/>
                </a:lnTo>
                <a:lnTo>
                  <a:pt x="479" y="113"/>
                </a:lnTo>
                <a:lnTo>
                  <a:pt x="479" y="113"/>
                </a:lnTo>
                <a:lnTo>
                  <a:pt x="479" y="113"/>
                </a:lnTo>
                <a:lnTo>
                  <a:pt x="479" y="113"/>
                </a:lnTo>
                <a:lnTo>
                  <a:pt x="479" y="119"/>
                </a:lnTo>
                <a:lnTo>
                  <a:pt x="479" y="131"/>
                </a:lnTo>
                <a:lnTo>
                  <a:pt x="479" y="131"/>
                </a:lnTo>
                <a:lnTo>
                  <a:pt x="479" y="131"/>
                </a:lnTo>
                <a:lnTo>
                  <a:pt x="485" y="137"/>
                </a:lnTo>
                <a:lnTo>
                  <a:pt x="485" y="143"/>
                </a:lnTo>
                <a:lnTo>
                  <a:pt x="485" y="149"/>
                </a:lnTo>
                <a:lnTo>
                  <a:pt x="485" y="149"/>
                </a:lnTo>
                <a:lnTo>
                  <a:pt x="485" y="155"/>
                </a:lnTo>
                <a:lnTo>
                  <a:pt x="485" y="167"/>
                </a:lnTo>
                <a:lnTo>
                  <a:pt x="485" y="173"/>
                </a:lnTo>
                <a:lnTo>
                  <a:pt x="485" y="173"/>
                </a:lnTo>
                <a:lnTo>
                  <a:pt x="485" y="173"/>
                </a:lnTo>
                <a:lnTo>
                  <a:pt x="491" y="173"/>
                </a:lnTo>
                <a:lnTo>
                  <a:pt x="491" y="179"/>
                </a:lnTo>
                <a:lnTo>
                  <a:pt x="491" y="185"/>
                </a:lnTo>
                <a:lnTo>
                  <a:pt x="491" y="185"/>
                </a:lnTo>
                <a:lnTo>
                  <a:pt x="491" y="191"/>
                </a:lnTo>
                <a:lnTo>
                  <a:pt x="491" y="203"/>
                </a:lnTo>
                <a:lnTo>
                  <a:pt x="491" y="209"/>
                </a:lnTo>
                <a:lnTo>
                  <a:pt x="491" y="209"/>
                </a:lnTo>
                <a:lnTo>
                  <a:pt x="503" y="215"/>
                </a:lnTo>
                <a:lnTo>
                  <a:pt x="509" y="221"/>
                </a:lnTo>
                <a:lnTo>
                  <a:pt x="515" y="227"/>
                </a:lnTo>
                <a:lnTo>
                  <a:pt x="515" y="227"/>
                </a:lnTo>
                <a:lnTo>
                  <a:pt x="515" y="233"/>
                </a:lnTo>
                <a:lnTo>
                  <a:pt x="515" y="239"/>
                </a:lnTo>
                <a:lnTo>
                  <a:pt x="515" y="251"/>
                </a:lnTo>
                <a:lnTo>
                  <a:pt x="515" y="251"/>
                </a:lnTo>
                <a:lnTo>
                  <a:pt x="407" y="251"/>
                </a:lnTo>
                <a:lnTo>
                  <a:pt x="216" y="245"/>
                </a:lnTo>
                <a:lnTo>
                  <a:pt x="108" y="245"/>
                </a:lnTo>
                <a:lnTo>
                  <a:pt x="108" y="245"/>
                </a:lnTo>
                <a:lnTo>
                  <a:pt x="114" y="167"/>
                </a:lnTo>
                <a:lnTo>
                  <a:pt x="0" y="161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3924360" y="2336760"/>
            <a:ext cx="722160" cy="455760"/>
          </a:xfrm>
          <a:custGeom>
            <a:avLst/>
            <a:gdLst/>
            <a:ahLst/>
            <a:rect l="l" t="t" r="r" b="b"/>
            <a:pathLst>
              <a:path w="455" h="287">
                <a:moveTo>
                  <a:pt x="12" y="0"/>
                </a:moveTo>
                <a:lnTo>
                  <a:pt x="156" y="6"/>
                </a:lnTo>
                <a:lnTo>
                  <a:pt x="299" y="6"/>
                </a:lnTo>
                <a:lnTo>
                  <a:pt x="437" y="6"/>
                </a:lnTo>
                <a:lnTo>
                  <a:pt x="437" y="6"/>
                </a:lnTo>
                <a:lnTo>
                  <a:pt x="437" y="12"/>
                </a:lnTo>
                <a:lnTo>
                  <a:pt x="437" y="18"/>
                </a:lnTo>
                <a:lnTo>
                  <a:pt x="431" y="24"/>
                </a:lnTo>
                <a:lnTo>
                  <a:pt x="431" y="24"/>
                </a:lnTo>
                <a:lnTo>
                  <a:pt x="425" y="30"/>
                </a:lnTo>
                <a:lnTo>
                  <a:pt x="425" y="36"/>
                </a:lnTo>
                <a:lnTo>
                  <a:pt x="425" y="42"/>
                </a:lnTo>
                <a:lnTo>
                  <a:pt x="425" y="42"/>
                </a:lnTo>
                <a:lnTo>
                  <a:pt x="431" y="54"/>
                </a:lnTo>
                <a:lnTo>
                  <a:pt x="437" y="60"/>
                </a:lnTo>
                <a:lnTo>
                  <a:pt x="443" y="66"/>
                </a:lnTo>
                <a:lnTo>
                  <a:pt x="443" y="66"/>
                </a:lnTo>
                <a:lnTo>
                  <a:pt x="443" y="72"/>
                </a:lnTo>
                <a:lnTo>
                  <a:pt x="443" y="78"/>
                </a:lnTo>
                <a:lnTo>
                  <a:pt x="443" y="84"/>
                </a:lnTo>
                <a:lnTo>
                  <a:pt x="443" y="84"/>
                </a:lnTo>
                <a:lnTo>
                  <a:pt x="443" y="102"/>
                </a:lnTo>
                <a:lnTo>
                  <a:pt x="443" y="114"/>
                </a:lnTo>
                <a:lnTo>
                  <a:pt x="443" y="126"/>
                </a:lnTo>
                <a:lnTo>
                  <a:pt x="443" y="126"/>
                </a:lnTo>
                <a:lnTo>
                  <a:pt x="443" y="144"/>
                </a:lnTo>
                <a:lnTo>
                  <a:pt x="443" y="174"/>
                </a:lnTo>
                <a:lnTo>
                  <a:pt x="443" y="192"/>
                </a:lnTo>
                <a:lnTo>
                  <a:pt x="443" y="192"/>
                </a:lnTo>
                <a:lnTo>
                  <a:pt x="443" y="192"/>
                </a:lnTo>
                <a:lnTo>
                  <a:pt x="449" y="198"/>
                </a:lnTo>
                <a:lnTo>
                  <a:pt x="449" y="204"/>
                </a:lnTo>
                <a:lnTo>
                  <a:pt x="455" y="210"/>
                </a:lnTo>
                <a:lnTo>
                  <a:pt x="455" y="210"/>
                </a:lnTo>
                <a:lnTo>
                  <a:pt x="443" y="210"/>
                </a:lnTo>
                <a:lnTo>
                  <a:pt x="443" y="210"/>
                </a:lnTo>
                <a:lnTo>
                  <a:pt x="437" y="216"/>
                </a:lnTo>
                <a:lnTo>
                  <a:pt x="437" y="216"/>
                </a:lnTo>
                <a:lnTo>
                  <a:pt x="443" y="216"/>
                </a:lnTo>
                <a:lnTo>
                  <a:pt x="443" y="222"/>
                </a:lnTo>
                <a:lnTo>
                  <a:pt x="443" y="228"/>
                </a:lnTo>
                <a:lnTo>
                  <a:pt x="443" y="228"/>
                </a:lnTo>
                <a:lnTo>
                  <a:pt x="443" y="239"/>
                </a:lnTo>
                <a:lnTo>
                  <a:pt x="443" y="245"/>
                </a:lnTo>
                <a:lnTo>
                  <a:pt x="443" y="257"/>
                </a:lnTo>
                <a:lnTo>
                  <a:pt x="443" y="257"/>
                </a:lnTo>
                <a:lnTo>
                  <a:pt x="443" y="263"/>
                </a:lnTo>
                <a:lnTo>
                  <a:pt x="437" y="263"/>
                </a:lnTo>
                <a:lnTo>
                  <a:pt x="437" y="269"/>
                </a:lnTo>
                <a:lnTo>
                  <a:pt x="437" y="269"/>
                </a:lnTo>
                <a:lnTo>
                  <a:pt x="443" y="275"/>
                </a:lnTo>
                <a:lnTo>
                  <a:pt x="443" y="281"/>
                </a:lnTo>
                <a:lnTo>
                  <a:pt x="443" y="281"/>
                </a:lnTo>
                <a:lnTo>
                  <a:pt x="443" y="281"/>
                </a:lnTo>
                <a:lnTo>
                  <a:pt x="443" y="287"/>
                </a:lnTo>
                <a:lnTo>
                  <a:pt x="437" y="287"/>
                </a:lnTo>
                <a:lnTo>
                  <a:pt x="425" y="275"/>
                </a:lnTo>
                <a:lnTo>
                  <a:pt x="425" y="275"/>
                </a:lnTo>
                <a:lnTo>
                  <a:pt x="413" y="269"/>
                </a:lnTo>
                <a:lnTo>
                  <a:pt x="407" y="257"/>
                </a:lnTo>
                <a:lnTo>
                  <a:pt x="395" y="257"/>
                </a:lnTo>
                <a:lnTo>
                  <a:pt x="395" y="257"/>
                </a:lnTo>
                <a:lnTo>
                  <a:pt x="389" y="257"/>
                </a:lnTo>
                <a:lnTo>
                  <a:pt x="389" y="263"/>
                </a:lnTo>
                <a:lnTo>
                  <a:pt x="383" y="263"/>
                </a:lnTo>
                <a:lnTo>
                  <a:pt x="383" y="263"/>
                </a:lnTo>
                <a:lnTo>
                  <a:pt x="383" y="263"/>
                </a:lnTo>
                <a:lnTo>
                  <a:pt x="383" y="257"/>
                </a:lnTo>
                <a:lnTo>
                  <a:pt x="377" y="251"/>
                </a:lnTo>
                <a:lnTo>
                  <a:pt x="377" y="251"/>
                </a:lnTo>
                <a:lnTo>
                  <a:pt x="371" y="257"/>
                </a:lnTo>
                <a:lnTo>
                  <a:pt x="365" y="263"/>
                </a:lnTo>
                <a:lnTo>
                  <a:pt x="353" y="263"/>
                </a:lnTo>
                <a:lnTo>
                  <a:pt x="353" y="263"/>
                </a:lnTo>
                <a:lnTo>
                  <a:pt x="341" y="263"/>
                </a:lnTo>
                <a:lnTo>
                  <a:pt x="335" y="251"/>
                </a:lnTo>
                <a:lnTo>
                  <a:pt x="329" y="245"/>
                </a:lnTo>
                <a:lnTo>
                  <a:pt x="329" y="245"/>
                </a:lnTo>
                <a:lnTo>
                  <a:pt x="222" y="239"/>
                </a:lnTo>
                <a:lnTo>
                  <a:pt x="108" y="239"/>
                </a:lnTo>
                <a:lnTo>
                  <a:pt x="0" y="234"/>
                </a:lnTo>
                <a:lnTo>
                  <a:pt x="0" y="234"/>
                </a:lnTo>
                <a:lnTo>
                  <a:pt x="6" y="174"/>
                </a:lnTo>
                <a:lnTo>
                  <a:pt x="12" y="60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3924360" y="2336760"/>
            <a:ext cx="722160" cy="455760"/>
          </a:xfrm>
          <a:custGeom>
            <a:avLst/>
            <a:gdLst/>
            <a:ahLst/>
            <a:rect l="l" t="t" r="r" b="b"/>
            <a:pathLst>
              <a:path w="455" h="287">
                <a:moveTo>
                  <a:pt x="12" y="0"/>
                </a:moveTo>
                <a:lnTo>
                  <a:pt x="156" y="6"/>
                </a:lnTo>
                <a:lnTo>
                  <a:pt x="299" y="6"/>
                </a:lnTo>
                <a:lnTo>
                  <a:pt x="437" y="6"/>
                </a:lnTo>
                <a:lnTo>
                  <a:pt x="437" y="6"/>
                </a:lnTo>
                <a:lnTo>
                  <a:pt x="437" y="12"/>
                </a:lnTo>
                <a:lnTo>
                  <a:pt x="437" y="18"/>
                </a:lnTo>
                <a:lnTo>
                  <a:pt x="431" y="24"/>
                </a:lnTo>
                <a:lnTo>
                  <a:pt x="431" y="24"/>
                </a:lnTo>
                <a:lnTo>
                  <a:pt x="425" y="30"/>
                </a:lnTo>
                <a:lnTo>
                  <a:pt x="425" y="36"/>
                </a:lnTo>
                <a:lnTo>
                  <a:pt x="425" y="42"/>
                </a:lnTo>
                <a:lnTo>
                  <a:pt x="425" y="42"/>
                </a:lnTo>
                <a:lnTo>
                  <a:pt x="431" y="54"/>
                </a:lnTo>
                <a:lnTo>
                  <a:pt x="437" y="60"/>
                </a:lnTo>
                <a:lnTo>
                  <a:pt x="443" y="66"/>
                </a:lnTo>
                <a:lnTo>
                  <a:pt x="443" y="66"/>
                </a:lnTo>
                <a:lnTo>
                  <a:pt x="443" y="72"/>
                </a:lnTo>
                <a:lnTo>
                  <a:pt x="443" y="78"/>
                </a:lnTo>
                <a:lnTo>
                  <a:pt x="443" y="84"/>
                </a:lnTo>
                <a:lnTo>
                  <a:pt x="443" y="84"/>
                </a:lnTo>
                <a:lnTo>
                  <a:pt x="443" y="102"/>
                </a:lnTo>
                <a:lnTo>
                  <a:pt x="443" y="114"/>
                </a:lnTo>
                <a:lnTo>
                  <a:pt x="443" y="126"/>
                </a:lnTo>
                <a:lnTo>
                  <a:pt x="443" y="126"/>
                </a:lnTo>
                <a:lnTo>
                  <a:pt x="443" y="144"/>
                </a:lnTo>
                <a:lnTo>
                  <a:pt x="443" y="174"/>
                </a:lnTo>
                <a:lnTo>
                  <a:pt x="443" y="192"/>
                </a:lnTo>
                <a:lnTo>
                  <a:pt x="443" y="192"/>
                </a:lnTo>
                <a:lnTo>
                  <a:pt x="443" y="192"/>
                </a:lnTo>
                <a:lnTo>
                  <a:pt x="449" y="198"/>
                </a:lnTo>
                <a:lnTo>
                  <a:pt x="449" y="204"/>
                </a:lnTo>
                <a:lnTo>
                  <a:pt x="455" y="210"/>
                </a:lnTo>
                <a:lnTo>
                  <a:pt x="455" y="210"/>
                </a:lnTo>
                <a:lnTo>
                  <a:pt x="443" y="210"/>
                </a:lnTo>
                <a:lnTo>
                  <a:pt x="443" y="210"/>
                </a:lnTo>
                <a:lnTo>
                  <a:pt x="437" y="216"/>
                </a:lnTo>
                <a:lnTo>
                  <a:pt x="437" y="216"/>
                </a:lnTo>
                <a:lnTo>
                  <a:pt x="443" y="216"/>
                </a:lnTo>
                <a:lnTo>
                  <a:pt x="443" y="222"/>
                </a:lnTo>
                <a:lnTo>
                  <a:pt x="443" y="228"/>
                </a:lnTo>
                <a:lnTo>
                  <a:pt x="443" y="228"/>
                </a:lnTo>
                <a:lnTo>
                  <a:pt x="443" y="239"/>
                </a:lnTo>
                <a:lnTo>
                  <a:pt x="443" y="245"/>
                </a:lnTo>
                <a:lnTo>
                  <a:pt x="443" y="257"/>
                </a:lnTo>
                <a:lnTo>
                  <a:pt x="443" y="257"/>
                </a:lnTo>
                <a:lnTo>
                  <a:pt x="443" y="263"/>
                </a:lnTo>
                <a:lnTo>
                  <a:pt x="437" y="263"/>
                </a:lnTo>
                <a:lnTo>
                  <a:pt x="437" y="269"/>
                </a:lnTo>
                <a:lnTo>
                  <a:pt x="437" y="269"/>
                </a:lnTo>
                <a:lnTo>
                  <a:pt x="443" y="275"/>
                </a:lnTo>
                <a:lnTo>
                  <a:pt x="443" y="281"/>
                </a:lnTo>
                <a:lnTo>
                  <a:pt x="443" y="281"/>
                </a:lnTo>
                <a:lnTo>
                  <a:pt x="443" y="281"/>
                </a:lnTo>
                <a:lnTo>
                  <a:pt x="443" y="287"/>
                </a:lnTo>
                <a:lnTo>
                  <a:pt x="437" y="287"/>
                </a:lnTo>
                <a:lnTo>
                  <a:pt x="425" y="275"/>
                </a:lnTo>
                <a:lnTo>
                  <a:pt x="425" y="275"/>
                </a:lnTo>
                <a:lnTo>
                  <a:pt x="413" y="269"/>
                </a:lnTo>
                <a:lnTo>
                  <a:pt x="407" y="257"/>
                </a:lnTo>
                <a:lnTo>
                  <a:pt x="395" y="257"/>
                </a:lnTo>
                <a:lnTo>
                  <a:pt x="395" y="257"/>
                </a:lnTo>
                <a:lnTo>
                  <a:pt x="389" y="257"/>
                </a:lnTo>
                <a:lnTo>
                  <a:pt x="389" y="263"/>
                </a:lnTo>
                <a:lnTo>
                  <a:pt x="383" y="263"/>
                </a:lnTo>
                <a:lnTo>
                  <a:pt x="383" y="263"/>
                </a:lnTo>
                <a:lnTo>
                  <a:pt x="383" y="263"/>
                </a:lnTo>
                <a:lnTo>
                  <a:pt x="383" y="257"/>
                </a:lnTo>
                <a:lnTo>
                  <a:pt x="377" y="251"/>
                </a:lnTo>
                <a:lnTo>
                  <a:pt x="377" y="251"/>
                </a:lnTo>
                <a:lnTo>
                  <a:pt x="371" y="257"/>
                </a:lnTo>
                <a:lnTo>
                  <a:pt x="365" y="263"/>
                </a:lnTo>
                <a:lnTo>
                  <a:pt x="353" y="263"/>
                </a:lnTo>
                <a:lnTo>
                  <a:pt x="353" y="263"/>
                </a:lnTo>
                <a:lnTo>
                  <a:pt x="341" y="263"/>
                </a:lnTo>
                <a:lnTo>
                  <a:pt x="335" y="251"/>
                </a:lnTo>
                <a:lnTo>
                  <a:pt x="329" y="245"/>
                </a:lnTo>
                <a:lnTo>
                  <a:pt x="329" y="245"/>
                </a:lnTo>
                <a:lnTo>
                  <a:pt x="222" y="239"/>
                </a:lnTo>
                <a:lnTo>
                  <a:pt x="108" y="239"/>
                </a:lnTo>
                <a:lnTo>
                  <a:pt x="0" y="234"/>
                </a:lnTo>
                <a:lnTo>
                  <a:pt x="0" y="234"/>
                </a:lnTo>
                <a:lnTo>
                  <a:pt x="6" y="174"/>
                </a:lnTo>
                <a:lnTo>
                  <a:pt x="12" y="60"/>
                </a:lnTo>
                <a:lnTo>
                  <a:pt x="12" y="0"/>
                </a:lnTo>
                <a:lnTo>
                  <a:pt x="12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3952800" y="1927080"/>
            <a:ext cx="665280" cy="419400"/>
          </a:xfrm>
          <a:custGeom>
            <a:avLst/>
            <a:gdLst/>
            <a:ahLst/>
            <a:rect l="l" t="t" r="r" b="b"/>
            <a:pathLst>
              <a:path w="419" h="264">
                <a:moveTo>
                  <a:pt x="18" y="0"/>
                </a:moveTo>
                <a:lnTo>
                  <a:pt x="156" y="6"/>
                </a:lnTo>
                <a:lnTo>
                  <a:pt x="269" y="12"/>
                </a:lnTo>
                <a:lnTo>
                  <a:pt x="383" y="12"/>
                </a:lnTo>
                <a:lnTo>
                  <a:pt x="383" y="12"/>
                </a:lnTo>
                <a:lnTo>
                  <a:pt x="383" y="18"/>
                </a:lnTo>
                <a:lnTo>
                  <a:pt x="383" y="30"/>
                </a:lnTo>
                <a:lnTo>
                  <a:pt x="383" y="36"/>
                </a:lnTo>
                <a:lnTo>
                  <a:pt x="383" y="36"/>
                </a:lnTo>
                <a:lnTo>
                  <a:pt x="389" y="36"/>
                </a:lnTo>
                <a:lnTo>
                  <a:pt x="389" y="36"/>
                </a:lnTo>
                <a:lnTo>
                  <a:pt x="395" y="42"/>
                </a:lnTo>
                <a:lnTo>
                  <a:pt x="395" y="42"/>
                </a:lnTo>
                <a:lnTo>
                  <a:pt x="389" y="48"/>
                </a:lnTo>
                <a:lnTo>
                  <a:pt x="383" y="48"/>
                </a:lnTo>
                <a:lnTo>
                  <a:pt x="377" y="54"/>
                </a:lnTo>
                <a:lnTo>
                  <a:pt x="377" y="54"/>
                </a:lnTo>
                <a:lnTo>
                  <a:pt x="383" y="60"/>
                </a:lnTo>
                <a:lnTo>
                  <a:pt x="389" y="66"/>
                </a:lnTo>
                <a:lnTo>
                  <a:pt x="395" y="66"/>
                </a:lnTo>
                <a:lnTo>
                  <a:pt x="395" y="66"/>
                </a:lnTo>
                <a:lnTo>
                  <a:pt x="389" y="78"/>
                </a:lnTo>
                <a:lnTo>
                  <a:pt x="389" y="90"/>
                </a:lnTo>
                <a:lnTo>
                  <a:pt x="395" y="96"/>
                </a:lnTo>
                <a:lnTo>
                  <a:pt x="395" y="96"/>
                </a:lnTo>
                <a:lnTo>
                  <a:pt x="395" y="108"/>
                </a:lnTo>
                <a:lnTo>
                  <a:pt x="401" y="114"/>
                </a:lnTo>
                <a:lnTo>
                  <a:pt x="401" y="126"/>
                </a:lnTo>
                <a:lnTo>
                  <a:pt x="401" y="126"/>
                </a:lnTo>
                <a:lnTo>
                  <a:pt x="407" y="132"/>
                </a:lnTo>
                <a:lnTo>
                  <a:pt x="407" y="138"/>
                </a:lnTo>
                <a:lnTo>
                  <a:pt x="407" y="150"/>
                </a:lnTo>
                <a:lnTo>
                  <a:pt x="407" y="150"/>
                </a:lnTo>
                <a:lnTo>
                  <a:pt x="407" y="156"/>
                </a:lnTo>
                <a:lnTo>
                  <a:pt x="401" y="162"/>
                </a:lnTo>
                <a:lnTo>
                  <a:pt x="401" y="168"/>
                </a:lnTo>
                <a:lnTo>
                  <a:pt x="401" y="168"/>
                </a:lnTo>
                <a:lnTo>
                  <a:pt x="401" y="174"/>
                </a:lnTo>
                <a:lnTo>
                  <a:pt x="407" y="174"/>
                </a:lnTo>
                <a:lnTo>
                  <a:pt x="407" y="180"/>
                </a:lnTo>
                <a:lnTo>
                  <a:pt x="407" y="180"/>
                </a:lnTo>
                <a:lnTo>
                  <a:pt x="407" y="186"/>
                </a:lnTo>
                <a:lnTo>
                  <a:pt x="407" y="192"/>
                </a:lnTo>
                <a:lnTo>
                  <a:pt x="407" y="192"/>
                </a:lnTo>
                <a:lnTo>
                  <a:pt x="407" y="192"/>
                </a:lnTo>
                <a:lnTo>
                  <a:pt x="401" y="198"/>
                </a:lnTo>
                <a:lnTo>
                  <a:pt x="407" y="204"/>
                </a:lnTo>
                <a:lnTo>
                  <a:pt x="407" y="210"/>
                </a:lnTo>
                <a:lnTo>
                  <a:pt x="407" y="210"/>
                </a:lnTo>
                <a:lnTo>
                  <a:pt x="407" y="210"/>
                </a:lnTo>
                <a:lnTo>
                  <a:pt x="401" y="216"/>
                </a:lnTo>
                <a:lnTo>
                  <a:pt x="401" y="216"/>
                </a:lnTo>
                <a:lnTo>
                  <a:pt x="401" y="216"/>
                </a:lnTo>
                <a:lnTo>
                  <a:pt x="401" y="222"/>
                </a:lnTo>
                <a:lnTo>
                  <a:pt x="407" y="228"/>
                </a:lnTo>
                <a:lnTo>
                  <a:pt x="413" y="228"/>
                </a:lnTo>
                <a:lnTo>
                  <a:pt x="413" y="228"/>
                </a:lnTo>
                <a:lnTo>
                  <a:pt x="419" y="240"/>
                </a:lnTo>
                <a:lnTo>
                  <a:pt x="419" y="252"/>
                </a:lnTo>
                <a:lnTo>
                  <a:pt x="419" y="264"/>
                </a:lnTo>
                <a:lnTo>
                  <a:pt x="419" y="264"/>
                </a:lnTo>
                <a:lnTo>
                  <a:pt x="281" y="264"/>
                </a:lnTo>
                <a:lnTo>
                  <a:pt x="138" y="264"/>
                </a:lnTo>
                <a:lnTo>
                  <a:pt x="0" y="258"/>
                </a:lnTo>
                <a:lnTo>
                  <a:pt x="0" y="258"/>
                </a:lnTo>
                <a:lnTo>
                  <a:pt x="0" y="192"/>
                </a:lnTo>
                <a:lnTo>
                  <a:pt x="12" y="66"/>
                </a:lnTo>
                <a:lnTo>
                  <a:pt x="18" y="0"/>
                </a:lnTo>
                <a:lnTo>
                  <a:pt x="18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3952800" y="1927080"/>
            <a:ext cx="665280" cy="419400"/>
          </a:xfrm>
          <a:custGeom>
            <a:avLst/>
            <a:gdLst/>
            <a:ahLst/>
            <a:rect l="l" t="t" r="r" b="b"/>
            <a:pathLst>
              <a:path w="419" h="264">
                <a:moveTo>
                  <a:pt x="18" y="0"/>
                </a:moveTo>
                <a:lnTo>
                  <a:pt x="156" y="6"/>
                </a:lnTo>
                <a:lnTo>
                  <a:pt x="269" y="12"/>
                </a:lnTo>
                <a:lnTo>
                  <a:pt x="383" y="12"/>
                </a:lnTo>
                <a:lnTo>
                  <a:pt x="383" y="12"/>
                </a:lnTo>
                <a:lnTo>
                  <a:pt x="383" y="18"/>
                </a:lnTo>
                <a:lnTo>
                  <a:pt x="383" y="30"/>
                </a:lnTo>
                <a:lnTo>
                  <a:pt x="383" y="36"/>
                </a:lnTo>
                <a:lnTo>
                  <a:pt x="383" y="36"/>
                </a:lnTo>
                <a:lnTo>
                  <a:pt x="389" y="36"/>
                </a:lnTo>
                <a:lnTo>
                  <a:pt x="389" y="36"/>
                </a:lnTo>
                <a:lnTo>
                  <a:pt x="395" y="42"/>
                </a:lnTo>
                <a:lnTo>
                  <a:pt x="395" y="42"/>
                </a:lnTo>
                <a:lnTo>
                  <a:pt x="389" y="48"/>
                </a:lnTo>
                <a:lnTo>
                  <a:pt x="383" y="48"/>
                </a:lnTo>
                <a:lnTo>
                  <a:pt x="377" y="54"/>
                </a:lnTo>
                <a:lnTo>
                  <a:pt x="377" y="54"/>
                </a:lnTo>
                <a:lnTo>
                  <a:pt x="383" y="60"/>
                </a:lnTo>
                <a:lnTo>
                  <a:pt x="389" y="66"/>
                </a:lnTo>
                <a:lnTo>
                  <a:pt x="395" y="66"/>
                </a:lnTo>
                <a:lnTo>
                  <a:pt x="395" y="66"/>
                </a:lnTo>
                <a:lnTo>
                  <a:pt x="389" y="78"/>
                </a:lnTo>
                <a:lnTo>
                  <a:pt x="389" y="90"/>
                </a:lnTo>
                <a:lnTo>
                  <a:pt x="395" y="96"/>
                </a:lnTo>
                <a:lnTo>
                  <a:pt x="395" y="96"/>
                </a:lnTo>
                <a:lnTo>
                  <a:pt x="395" y="108"/>
                </a:lnTo>
                <a:lnTo>
                  <a:pt x="401" y="114"/>
                </a:lnTo>
                <a:lnTo>
                  <a:pt x="401" y="126"/>
                </a:lnTo>
                <a:lnTo>
                  <a:pt x="401" y="126"/>
                </a:lnTo>
                <a:lnTo>
                  <a:pt x="407" y="132"/>
                </a:lnTo>
                <a:lnTo>
                  <a:pt x="407" y="138"/>
                </a:lnTo>
                <a:lnTo>
                  <a:pt x="407" y="150"/>
                </a:lnTo>
                <a:lnTo>
                  <a:pt x="407" y="150"/>
                </a:lnTo>
                <a:lnTo>
                  <a:pt x="407" y="156"/>
                </a:lnTo>
                <a:lnTo>
                  <a:pt x="401" y="162"/>
                </a:lnTo>
                <a:lnTo>
                  <a:pt x="401" y="168"/>
                </a:lnTo>
                <a:lnTo>
                  <a:pt x="401" y="168"/>
                </a:lnTo>
                <a:lnTo>
                  <a:pt x="401" y="174"/>
                </a:lnTo>
                <a:lnTo>
                  <a:pt x="407" y="174"/>
                </a:lnTo>
                <a:lnTo>
                  <a:pt x="407" y="180"/>
                </a:lnTo>
                <a:lnTo>
                  <a:pt x="407" y="180"/>
                </a:lnTo>
                <a:lnTo>
                  <a:pt x="407" y="186"/>
                </a:lnTo>
                <a:lnTo>
                  <a:pt x="407" y="192"/>
                </a:lnTo>
                <a:lnTo>
                  <a:pt x="407" y="192"/>
                </a:lnTo>
                <a:lnTo>
                  <a:pt x="407" y="192"/>
                </a:lnTo>
                <a:lnTo>
                  <a:pt x="401" y="198"/>
                </a:lnTo>
                <a:lnTo>
                  <a:pt x="407" y="204"/>
                </a:lnTo>
                <a:lnTo>
                  <a:pt x="407" y="210"/>
                </a:lnTo>
                <a:lnTo>
                  <a:pt x="407" y="210"/>
                </a:lnTo>
                <a:lnTo>
                  <a:pt x="407" y="210"/>
                </a:lnTo>
                <a:lnTo>
                  <a:pt x="401" y="216"/>
                </a:lnTo>
                <a:lnTo>
                  <a:pt x="401" y="216"/>
                </a:lnTo>
                <a:lnTo>
                  <a:pt x="401" y="216"/>
                </a:lnTo>
                <a:lnTo>
                  <a:pt x="401" y="222"/>
                </a:lnTo>
                <a:lnTo>
                  <a:pt x="407" y="228"/>
                </a:lnTo>
                <a:lnTo>
                  <a:pt x="413" y="228"/>
                </a:lnTo>
                <a:lnTo>
                  <a:pt x="413" y="228"/>
                </a:lnTo>
                <a:lnTo>
                  <a:pt x="419" y="240"/>
                </a:lnTo>
                <a:lnTo>
                  <a:pt x="419" y="252"/>
                </a:lnTo>
                <a:lnTo>
                  <a:pt x="419" y="264"/>
                </a:lnTo>
                <a:lnTo>
                  <a:pt x="419" y="264"/>
                </a:lnTo>
                <a:lnTo>
                  <a:pt x="281" y="264"/>
                </a:lnTo>
                <a:lnTo>
                  <a:pt x="138" y="264"/>
                </a:lnTo>
                <a:lnTo>
                  <a:pt x="0" y="258"/>
                </a:lnTo>
                <a:lnTo>
                  <a:pt x="0" y="258"/>
                </a:lnTo>
                <a:lnTo>
                  <a:pt x="0" y="192"/>
                </a:lnTo>
                <a:lnTo>
                  <a:pt x="12" y="66"/>
                </a:lnTo>
                <a:lnTo>
                  <a:pt x="18" y="0"/>
                </a:lnTo>
                <a:lnTo>
                  <a:pt x="18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>
            <a:off x="3297240" y="3421080"/>
            <a:ext cx="684360" cy="722160"/>
          </a:xfrm>
          <a:custGeom>
            <a:avLst/>
            <a:gdLst/>
            <a:ahLst/>
            <a:rect l="l" t="t" r="r" b="b"/>
            <a:pathLst>
              <a:path w="431" h="455">
                <a:moveTo>
                  <a:pt x="48" y="0"/>
                </a:moveTo>
                <a:lnTo>
                  <a:pt x="173" y="18"/>
                </a:lnTo>
                <a:lnTo>
                  <a:pt x="299" y="24"/>
                </a:lnTo>
                <a:lnTo>
                  <a:pt x="431" y="36"/>
                </a:lnTo>
                <a:lnTo>
                  <a:pt x="431" y="36"/>
                </a:lnTo>
                <a:lnTo>
                  <a:pt x="425" y="137"/>
                </a:lnTo>
                <a:lnTo>
                  <a:pt x="413" y="329"/>
                </a:lnTo>
                <a:lnTo>
                  <a:pt x="407" y="437"/>
                </a:lnTo>
                <a:lnTo>
                  <a:pt x="407" y="437"/>
                </a:lnTo>
                <a:lnTo>
                  <a:pt x="173" y="425"/>
                </a:lnTo>
                <a:lnTo>
                  <a:pt x="167" y="437"/>
                </a:lnTo>
                <a:lnTo>
                  <a:pt x="60" y="431"/>
                </a:lnTo>
                <a:lnTo>
                  <a:pt x="54" y="455"/>
                </a:lnTo>
                <a:lnTo>
                  <a:pt x="0" y="449"/>
                </a:lnTo>
                <a:lnTo>
                  <a:pt x="48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3297240" y="3421080"/>
            <a:ext cx="684360" cy="722160"/>
          </a:xfrm>
          <a:custGeom>
            <a:avLst/>
            <a:gdLst/>
            <a:ahLst/>
            <a:rect l="l" t="t" r="r" b="b"/>
            <a:pathLst>
              <a:path w="431" h="455">
                <a:moveTo>
                  <a:pt x="48" y="0"/>
                </a:moveTo>
                <a:lnTo>
                  <a:pt x="173" y="18"/>
                </a:lnTo>
                <a:lnTo>
                  <a:pt x="299" y="24"/>
                </a:lnTo>
                <a:lnTo>
                  <a:pt x="431" y="36"/>
                </a:lnTo>
                <a:lnTo>
                  <a:pt x="431" y="36"/>
                </a:lnTo>
                <a:lnTo>
                  <a:pt x="425" y="137"/>
                </a:lnTo>
                <a:lnTo>
                  <a:pt x="413" y="329"/>
                </a:lnTo>
                <a:lnTo>
                  <a:pt x="407" y="437"/>
                </a:lnTo>
                <a:lnTo>
                  <a:pt x="407" y="437"/>
                </a:lnTo>
                <a:lnTo>
                  <a:pt x="173" y="425"/>
                </a:lnTo>
                <a:lnTo>
                  <a:pt x="167" y="437"/>
                </a:lnTo>
                <a:lnTo>
                  <a:pt x="60" y="431"/>
                </a:lnTo>
                <a:lnTo>
                  <a:pt x="54" y="455"/>
                </a:lnTo>
                <a:lnTo>
                  <a:pt x="0" y="449"/>
                </a:lnTo>
                <a:lnTo>
                  <a:pt x="48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3373560" y="2906640"/>
            <a:ext cx="722160" cy="581040"/>
          </a:xfrm>
          <a:custGeom>
            <a:avLst/>
            <a:gdLst/>
            <a:ahLst/>
            <a:rect l="l" t="t" r="r" b="b"/>
            <a:pathLst>
              <a:path w="455" h="366">
                <a:moveTo>
                  <a:pt x="36" y="0"/>
                </a:moveTo>
                <a:lnTo>
                  <a:pt x="173" y="18"/>
                </a:lnTo>
                <a:lnTo>
                  <a:pt x="311" y="30"/>
                </a:lnTo>
                <a:lnTo>
                  <a:pt x="455" y="42"/>
                </a:lnTo>
                <a:lnTo>
                  <a:pt x="455" y="42"/>
                </a:lnTo>
                <a:lnTo>
                  <a:pt x="449" y="126"/>
                </a:lnTo>
                <a:lnTo>
                  <a:pt x="449" y="282"/>
                </a:lnTo>
                <a:lnTo>
                  <a:pt x="443" y="366"/>
                </a:lnTo>
                <a:lnTo>
                  <a:pt x="443" y="366"/>
                </a:lnTo>
                <a:lnTo>
                  <a:pt x="293" y="354"/>
                </a:lnTo>
                <a:lnTo>
                  <a:pt x="143" y="342"/>
                </a:lnTo>
                <a:lnTo>
                  <a:pt x="0" y="324"/>
                </a:lnTo>
                <a:lnTo>
                  <a:pt x="0" y="324"/>
                </a:lnTo>
                <a:lnTo>
                  <a:pt x="6" y="240"/>
                </a:lnTo>
                <a:lnTo>
                  <a:pt x="24" y="84"/>
                </a:lnTo>
                <a:lnTo>
                  <a:pt x="36" y="0"/>
                </a:lnTo>
                <a:lnTo>
                  <a:pt x="36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3249720" y="2384280"/>
            <a:ext cx="693720" cy="579600"/>
          </a:xfrm>
          <a:custGeom>
            <a:avLst/>
            <a:gdLst/>
            <a:ahLst/>
            <a:rect l="l" t="t" r="r" b="b"/>
            <a:pathLst>
              <a:path w="437" h="365">
                <a:moveTo>
                  <a:pt x="42" y="0"/>
                </a:moveTo>
                <a:lnTo>
                  <a:pt x="437" y="36"/>
                </a:lnTo>
                <a:lnTo>
                  <a:pt x="419" y="365"/>
                </a:lnTo>
                <a:lnTo>
                  <a:pt x="0" y="317"/>
                </a:lnTo>
                <a:lnTo>
                  <a:pt x="4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"/>
          <p:cNvSpPr/>
          <p:nvPr/>
        </p:nvSpPr>
        <p:spPr>
          <a:xfrm>
            <a:off x="3249720" y="2384280"/>
            <a:ext cx="693720" cy="579600"/>
          </a:xfrm>
          <a:custGeom>
            <a:avLst/>
            <a:gdLst/>
            <a:ahLst/>
            <a:rect l="l" t="t" r="r" b="b"/>
            <a:pathLst>
              <a:path w="437" h="365">
                <a:moveTo>
                  <a:pt x="42" y="0"/>
                </a:moveTo>
                <a:lnTo>
                  <a:pt x="437" y="36"/>
                </a:lnTo>
                <a:lnTo>
                  <a:pt x="419" y="365"/>
                </a:lnTo>
                <a:lnTo>
                  <a:pt x="0" y="317"/>
                </a:lnTo>
                <a:lnTo>
                  <a:pt x="42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"/>
          <p:cNvSpPr/>
          <p:nvPr/>
        </p:nvSpPr>
        <p:spPr>
          <a:xfrm>
            <a:off x="2887560" y="2708280"/>
            <a:ext cx="542880" cy="712800"/>
          </a:xfrm>
          <a:custGeom>
            <a:avLst/>
            <a:gdLst/>
            <a:ahLst/>
            <a:rect l="l" t="t" r="r" b="b"/>
            <a:pathLst>
              <a:path w="342" h="449">
                <a:moveTo>
                  <a:pt x="60" y="0"/>
                </a:moveTo>
                <a:lnTo>
                  <a:pt x="240" y="29"/>
                </a:lnTo>
                <a:lnTo>
                  <a:pt x="228" y="113"/>
                </a:lnTo>
                <a:lnTo>
                  <a:pt x="342" y="125"/>
                </a:lnTo>
                <a:lnTo>
                  <a:pt x="306" y="449"/>
                </a:lnTo>
                <a:lnTo>
                  <a:pt x="0" y="401"/>
                </a:lnTo>
                <a:lnTo>
                  <a:pt x="60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"/>
          <p:cNvSpPr/>
          <p:nvPr/>
        </p:nvSpPr>
        <p:spPr>
          <a:xfrm>
            <a:off x="2717640" y="3344760"/>
            <a:ext cx="655920" cy="789120"/>
          </a:xfrm>
          <a:custGeom>
            <a:avLst/>
            <a:gdLst/>
            <a:ahLst/>
            <a:rect l="l" t="t" r="r" b="b"/>
            <a:pathLst>
              <a:path w="413" h="497">
                <a:moveTo>
                  <a:pt x="107" y="0"/>
                </a:moveTo>
                <a:lnTo>
                  <a:pt x="101" y="18"/>
                </a:lnTo>
                <a:lnTo>
                  <a:pt x="95" y="48"/>
                </a:lnTo>
                <a:lnTo>
                  <a:pt x="95" y="66"/>
                </a:lnTo>
                <a:lnTo>
                  <a:pt x="95" y="66"/>
                </a:lnTo>
                <a:lnTo>
                  <a:pt x="89" y="72"/>
                </a:lnTo>
                <a:lnTo>
                  <a:pt x="83" y="78"/>
                </a:lnTo>
                <a:lnTo>
                  <a:pt x="77" y="72"/>
                </a:lnTo>
                <a:lnTo>
                  <a:pt x="77" y="72"/>
                </a:lnTo>
                <a:lnTo>
                  <a:pt x="77" y="72"/>
                </a:lnTo>
                <a:lnTo>
                  <a:pt x="65" y="66"/>
                </a:lnTo>
                <a:lnTo>
                  <a:pt x="53" y="66"/>
                </a:lnTo>
                <a:lnTo>
                  <a:pt x="53" y="66"/>
                </a:lnTo>
                <a:lnTo>
                  <a:pt x="47" y="72"/>
                </a:lnTo>
                <a:lnTo>
                  <a:pt x="47" y="78"/>
                </a:lnTo>
                <a:lnTo>
                  <a:pt x="53" y="90"/>
                </a:lnTo>
                <a:lnTo>
                  <a:pt x="53" y="90"/>
                </a:lnTo>
                <a:lnTo>
                  <a:pt x="53" y="90"/>
                </a:lnTo>
                <a:lnTo>
                  <a:pt x="47" y="90"/>
                </a:lnTo>
                <a:lnTo>
                  <a:pt x="41" y="96"/>
                </a:lnTo>
                <a:lnTo>
                  <a:pt x="41" y="96"/>
                </a:lnTo>
                <a:lnTo>
                  <a:pt x="41" y="96"/>
                </a:lnTo>
                <a:lnTo>
                  <a:pt x="47" y="102"/>
                </a:lnTo>
                <a:lnTo>
                  <a:pt x="53" y="102"/>
                </a:lnTo>
                <a:lnTo>
                  <a:pt x="53" y="102"/>
                </a:lnTo>
                <a:lnTo>
                  <a:pt x="47" y="108"/>
                </a:lnTo>
                <a:lnTo>
                  <a:pt x="41" y="114"/>
                </a:lnTo>
                <a:lnTo>
                  <a:pt x="41" y="114"/>
                </a:lnTo>
                <a:lnTo>
                  <a:pt x="41" y="114"/>
                </a:lnTo>
                <a:lnTo>
                  <a:pt x="41" y="114"/>
                </a:lnTo>
                <a:lnTo>
                  <a:pt x="47" y="119"/>
                </a:lnTo>
                <a:lnTo>
                  <a:pt x="47" y="125"/>
                </a:lnTo>
                <a:lnTo>
                  <a:pt x="53" y="131"/>
                </a:lnTo>
                <a:lnTo>
                  <a:pt x="53" y="131"/>
                </a:lnTo>
                <a:lnTo>
                  <a:pt x="47" y="137"/>
                </a:lnTo>
                <a:lnTo>
                  <a:pt x="41" y="143"/>
                </a:lnTo>
                <a:lnTo>
                  <a:pt x="35" y="149"/>
                </a:lnTo>
                <a:lnTo>
                  <a:pt x="35" y="149"/>
                </a:lnTo>
                <a:lnTo>
                  <a:pt x="35" y="155"/>
                </a:lnTo>
                <a:lnTo>
                  <a:pt x="41" y="161"/>
                </a:lnTo>
                <a:lnTo>
                  <a:pt x="41" y="173"/>
                </a:lnTo>
                <a:lnTo>
                  <a:pt x="41" y="173"/>
                </a:lnTo>
                <a:lnTo>
                  <a:pt x="47" y="179"/>
                </a:lnTo>
                <a:lnTo>
                  <a:pt x="53" y="185"/>
                </a:lnTo>
                <a:lnTo>
                  <a:pt x="53" y="191"/>
                </a:lnTo>
                <a:lnTo>
                  <a:pt x="53" y="191"/>
                </a:lnTo>
                <a:lnTo>
                  <a:pt x="59" y="197"/>
                </a:lnTo>
                <a:lnTo>
                  <a:pt x="65" y="203"/>
                </a:lnTo>
                <a:lnTo>
                  <a:pt x="65" y="215"/>
                </a:lnTo>
                <a:lnTo>
                  <a:pt x="65" y="215"/>
                </a:lnTo>
                <a:lnTo>
                  <a:pt x="59" y="221"/>
                </a:lnTo>
                <a:lnTo>
                  <a:pt x="53" y="227"/>
                </a:lnTo>
                <a:lnTo>
                  <a:pt x="41" y="233"/>
                </a:lnTo>
                <a:lnTo>
                  <a:pt x="41" y="233"/>
                </a:lnTo>
                <a:lnTo>
                  <a:pt x="41" y="233"/>
                </a:lnTo>
                <a:lnTo>
                  <a:pt x="35" y="233"/>
                </a:lnTo>
                <a:lnTo>
                  <a:pt x="35" y="239"/>
                </a:lnTo>
                <a:lnTo>
                  <a:pt x="35" y="239"/>
                </a:lnTo>
                <a:lnTo>
                  <a:pt x="29" y="245"/>
                </a:lnTo>
                <a:lnTo>
                  <a:pt x="29" y="257"/>
                </a:lnTo>
                <a:lnTo>
                  <a:pt x="29" y="263"/>
                </a:lnTo>
                <a:lnTo>
                  <a:pt x="29" y="263"/>
                </a:lnTo>
                <a:lnTo>
                  <a:pt x="23" y="269"/>
                </a:lnTo>
                <a:lnTo>
                  <a:pt x="17" y="275"/>
                </a:lnTo>
                <a:lnTo>
                  <a:pt x="17" y="281"/>
                </a:lnTo>
                <a:lnTo>
                  <a:pt x="17" y="281"/>
                </a:lnTo>
                <a:lnTo>
                  <a:pt x="12" y="299"/>
                </a:lnTo>
                <a:lnTo>
                  <a:pt x="17" y="311"/>
                </a:lnTo>
                <a:lnTo>
                  <a:pt x="17" y="329"/>
                </a:lnTo>
                <a:lnTo>
                  <a:pt x="17" y="329"/>
                </a:lnTo>
                <a:lnTo>
                  <a:pt x="12" y="329"/>
                </a:lnTo>
                <a:lnTo>
                  <a:pt x="12" y="335"/>
                </a:lnTo>
                <a:lnTo>
                  <a:pt x="12" y="341"/>
                </a:lnTo>
                <a:lnTo>
                  <a:pt x="12" y="341"/>
                </a:lnTo>
                <a:lnTo>
                  <a:pt x="6" y="341"/>
                </a:lnTo>
                <a:lnTo>
                  <a:pt x="0" y="341"/>
                </a:lnTo>
                <a:lnTo>
                  <a:pt x="0" y="347"/>
                </a:lnTo>
                <a:lnTo>
                  <a:pt x="0" y="347"/>
                </a:lnTo>
                <a:lnTo>
                  <a:pt x="59" y="383"/>
                </a:lnTo>
                <a:lnTo>
                  <a:pt x="173" y="449"/>
                </a:lnTo>
                <a:lnTo>
                  <a:pt x="233" y="485"/>
                </a:lnTo>
                <a:lnTo>
                  <a:pt x="233" y="485"/>
                </a:lnTo>
                <a:lnTo>
                  <a:pt x="365" y="497"/>
                </a:lnTo>
                <a:lnTo>
                  <a:pt x="413" y="48"/>
                </a:lnTo>
                <a:lnTo>
                  <a:pt x="107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"/>
          <p:cNvSpPr/>
          <p:nvPr/>
        </p:nvSpPr>
        <p:spPr>
          <a:xfrm>
            <a:off x="2717640" y="3344760"/>
            <a:ext cx="655920" cy="789120"/>
          </a:xfrm>
          <a:custGeom>
            <a:avLst/>
            <a:gdLst/>
            <a:ahLst/>
            <a:rect l="l" t="t" r="r" b="b"/>
            <a:pathLst>
              <a:path w="413" h="497">
                <a:moveTo>
                  <a:pt x="107" y="0"/>
                </a:moveTo>
                <a:lnTo>
                  <a:pt x="101" y="18"/>
                </a:lnTo>
                <a:lnTo>
                  <a:pt x="95" y="48"/>
                </a:lnTo>
                <a:lnTo>
                  <a:pt x="95" y="66"/>
                </a:lnTo>
                <a:lnTo>
                  <a:pt x="95" y="66"/>
                </a:lnTo>
                <a:lnTo>
                  <a:pt x="89" y="72"/>
                </a:lnTo>
                <a:lnTo>
                  <a:pt x="83" y="78"/>
                </a:lnTo>
                <a:lnTo>
                  <a:pt x="77" y="72"/>
                </a:lnTo>
                <a:lnTo>
                  <a:pt x="77" y="72"/>
                </a:lnTo>
                <a:lnTo>
                  <a:pt x="77" y="72"/>
                </a:lnTo>
                <a:lnTo>
                  <a:pt x="65" y="66"/>
                </a:lnTo>
                <a:lnTo>
                  <a:pt x="53" y="66"/>
                </a:lnTo>
                <a:lnTo>
                  <a:pt x="53" y="66"/>
                </a:lnTo>
                <a:lnTo>
                  <a:pt x="47" y="72"/>
                </a:lnTo>
                <a:lnTo>
                  <a:pt x="47" y="78"/>
                </a:lnTo>
                <a:lnTo>
                  <a:pt x="53" y="90"/>
                </a:lnTo>
                <a:lnTo>
                  <a:pt x="53" y="90"/>
                </a:lnTo>
                <a:lnTo>
                  <a:pt x="53" y="90"/>
                </a:lnTo>
                <a:lnTo>
                  <a:pt x="47" y="90"/>
                </a:lnTo>
                <a:lnTo>
                  <a:pt x="41" y="96"/>
                </a:lnTo>
                <a:lnTo>
                  <a:pt x="41" y="96"/>
                </a:lnTo>
                <a:lnTo>
                  <a:pt x="41" y="96"/>
                </a:lnTo>
                <a:lnTo>
                  <a:pt x="47" y="102"/>
                </a:lnTo>
                <a:lnTo>
                  <a:pt x="53" y="102"/>
                </a:lnTo>
                <a:lnTo>
                  <a:pt x="53" y="102"/>
                </a:lnTo>
                <a:lnTo>
                  <a:pt x="47" y="108"/>
                </a:lnTo>
                <a:lnTo>
                  <a:pt x="41" y="114"/>
                </a:lnTo>
                <a:lnTo>
                  <a:pt x="41" y="114"/>
                </a:lnTo>
                <a:lnTo>
                  <a:pt x="41" y="114"/>
                </a:lnTo>
                <a:lnTo>
                  <a:pt x="41" y="114"/>
                </a:lnTo>
                <a:lnTo>
                  <a:pt x="47" y="119"/>
                </a:lnTo>
                <a:lnTo>
                  <a:pt x="47" y="125"/>
                </a:lnTo>
                <a:lnTo>
                  <a:pt x="53" y="131"/>
                </a:lnTo>
                <a:lnTo>
                  <a:pt x="53" y="131"/>
                </a:lnTo>
                <a:lnTo>
                  <a:pt x="47" y="137"/>
                </a:lnTo>
                <a:lnTo>
                  <a:pt x="41" y="143"/>
                </a:lnTo>
                <a:lnTo>
                  <a:pt x="35" y="149"/>
                </a:lnTo>
                <a:lnTo>
                  <a:pt x="35" y="149"/>
                </a:lnTo>
                <a:lnTo>
                  <a:pt x="35" y="155"/>
                </a:lnTo>
                <a:lnTo>
                  <a:pt x="41" y="161"/>
                </a:lnTo>
                <a:lnTo>
                  <a:pt x="41" y="173"/>
                </a:lnTo>
                <a:lnTo>
                  <a:pt x="41" y="173"/>
                </a:lnTo>
                <a:lnTo>
                  <a:pt x="47" y="179"/>
                </a:lnTo>
                <a:lnTo>
                  <a:pt x="53" y="185"/>
                </a:lnTo>
                <a:lnTo>
                  <a:pt x="53" y="191"/>
                </a:lnTo>
                <a:lnTo>
                  <a:pt x="53" y="191"/>
                </a:lnTo>
                <a:lnTo>
                  <a:pt x="59" y="197"/>
                </a:lnTo>
                <a:lnTo>
                  <a:pt x="65" y="203"/>
                </a:lnTo>
                <a:lnTo>
                  <a:pt x="65" y="215"/>
                </a:lnTo>
                <a:lnTo>
                  <a:pt x="65" y="215"/>
                </a:lnTo>
                <a:lnTo>
                  <a:pt x="59" y="221"/>
                </a:lnTo>
                <a:lnTo>
                  <a:pt x="53" y="227"/>
                </a:lnTo>
                <a:lnTo>
                  <a:pt x="41" y="233"/>
                </a:lnTo>
                <a:lnTo>
                  <a:pt x="41" y="233"/>
                </a:lnTo>
                <a:lnTo>
                  <a:pt x="41" y="233"/>
                </a:lnTo>
                <a:lnTo>
                  <a:pt x="35" y="233"/>
                </a:lnTo>
                <a:lnTo>
                  <a:pt x="35" y="239"/>
                </a:lnTo>
                <a:lnTo>
                  <a:pt x="35" y="239"/>
                </a:lnTo>
                <a:lnTo>
                  <a:pt x="29" y="245"/>
                </a:lnTo>
                <a:lnTo>
                  <a:pt x="29" y="257"/>
                </a:lnTo>
                <a:lnTo>
                  <a:pt x="29" y="263"/>
                </a:lnTo>
                <a:lnTo>
                  <a:pt x="29" y="263"/>
                </a:lnTo>
                <a:lnTo>
                  <a:pt x="23" y="269"/>
                </a:lnTo>
                <a:lnTo>
                  <a:pt x="17" y="275"/>
                </a:lnTo>
                <a:lnTo>
                  <a:pt x="17" y="281"/>
                </a:lnTo>
                <a:lnTo>
                  <a:pt x="17" y="281"/>
                </a:lnTo>
                <a:lnTo>
                  <a:pt x="12" y="299"/>
                </a:lnTo>
                <a:lnTo>
                  <a:pt x="17" y="311"/>
                </a:lnTo>
                <a:lnTo>
                  <a:pt x="17" y="329"/>
                </a:lnTo>
                <a:lnTo>
                  <a:pt x="17" y="329"/>
                </a:lnTo>
                <a:lnTo>
                  <a:pt x="12" y="329"/>
                </a:lnTo>
                <a:lnTo>
                  <a:pt x="12" y="335"/>
                </a:lnTo>
                <a:lnTo>
                  <a:pt x="12" y="341"/>
                </a:lnTo>
                <a:lnTo>
                  <a:pt x="12" y="341"/>
                </a:lnTo>
                <a:lnTo>
                  <a:pt x="6" y="341"/>
                </a:lnTo>
                <a:lnTo>
                  <a:pt x="0" y="341"/>
                </a:lnTo>
                <a:lnTo>
                  <a:pt x="0" y="347"/>
                </a:lnTo>
                <a:lnTo>
                  <a:pt x="0" y="347"/>
                </a:lnTo>
                <a:lnTo>
                  <a:pt x="59" y="383"/>
                </a:lnTo>
                <a:lnTo>
                  <a:pt x="173" y="449"/>
                </a:lnTo>
                <a:lnTo>
                  <a:pt x="233" y="485"/>
                </a:lnTo>
                <a:lnTo>
                  <a:pt x="233" y="485"/>
                </a:lnTo>
                <a:lnTo>
                  <a:pt x="365" y="497"/>
                </a:lnTo>
                <a:lnTo>
                  <a:pt x="413" y="48"/>
                </a:lnTo>
                <a:lnTo>
                  <a:pt x="107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"/>
          <p:cNvSpPr/>
          <p:nvPr/>
        </p:nvSpPr>
        <p:spPr>
          <a:xfrm>
            <a:off x="2355840" y="2593800"/>
            <a:ext cx="627120" cy="987480"/>
          </a:xfrm>
          <a:custGeom>
            <a:avLst/>
            <a:gdLst/>
            <a:ahLst/>
            <a:rect l="l" t="t" r="r" b="b"/>
            <a:pathLst>
              <a:path w="395" h="622">
                <a:moveTo>
                  <a:pt x="60" y="0"/>
                </a:moveTo>
                <a:lnTo>
                  <a:pt x="240" y="48"/>
                </a:lnTo>
                <a:lnTo>
                  <a:pt x="395" y="72"/>
                </a:lnTo>
                <a:lnTo>
                  <a:pt x="395" y="72"/>
                </a:lnTo>
                <a:lnTo>
                  <a:pt x="377" y="197"/>
                </a:lnTo>
                <a:lnTo>
                  <a:pt x="341" y="419"/>
                </a:lnTo>
                <a:lnTo>
                  <a:pt x="323" y="539"/>
                </a:lnTo>
                <a:lnTo>
                  <a:pt x="323" y="539"/>
                </a:lnTo>
                <a:lnTo>
                  <a:pt x="317" y="545"/>
                </a:lnTo>
                <a:lnTo>
                  <a:pt x="311" y="551"/>
                </a:lnTo>
                <a:lnTo>
                  <a:pt x="305" y="545"/>
                </a:lnTo>
                <a:lnTo>
                  <a:pt x="305" y="545"/>
                </a:lnTo>
                <a:lnTo>
                  <a:pt x="305" y="539"/>
                </a:lnTo>
                <a:lnTo>
                  <a:pt x="293" y="539"/>
                </a:lnTo>
                <a:lnTo>
                  <a:pt x="281" y="539"/>
                </a:lnTo>
                <a:lnTo>
                  <a:pt x="281" y="539"/>
                </a:lnTo>
                <a:lnTo>
                  <a:pt x="275" y="545"/>
                </a:lnTo>
                <a:lnTo>
                  <a:pt x="275" y="551"/>
                </a:lnTo>
                <a:lnTo>
                  <a:pt x="281" y="563"/>
                </a:lnTo>
                <a:lnTo>
                  <a:pt x="281" y="563"/>
                </a:lnTo>
                <a:lnTo>
                  <a:pt x="281" y="569"/>
                </a:lnTo>
                <a:lnTo>
                  <a:pt x="275" y="569"/>
                </a:lnTo>
                <a:lnTo>
                  <a:pt x="269" y="569"/>
                </a:lnTo>
                <a:lnTo>
                  <a:pt x="269" y="569"/>
                </a:lnTo>
                <a:lnTo>
                  <a:pt x="269" y="575"/>
                </a:lnTo>
                <a:lnTo>
                  <a:pt x="275" y="575"/>
                </a:lnTo>
                <a:lnTo>
                  <a:pt x="281" y="575"/>
                </a:lnTo>
                <a:lnTo>
                  <a:pt x="281" y="575"/>
                </a:lnTo>
                <a:lnTo>
                  <a:pt x="275" y="581"/>
                </a:lnTo>
                <a:lnTo>
                  <a:pt x="269" y="581"/>
                </a:lnTo>
                <a:lnTo>
                  <a:pt x="269" y="587"/>
                </a:lnTo>
                <a:lnTo>
                  <a:pt x="269" y="587"/>
                </a:lnTo>
                <a:lnTo>
                  <a:pt x="275" y="592"/>
                </a:lnTo>
                <a:lnTo>
                  <a:pt x="281" y="598"/>
                </a:lnTo>
                <a:lnTo>
                  <a:pt x="281" y="604"/>
                </a:lnTo>
                <a:lnTo>
                  <a:pt x="281" y="604"/>
                </a:lnTo>
                <a:lnTo>
                  <a:pt x="281" y="604"/>
                </a:lnTo>
                <a:lnTo>
                  <a:pt x="275" y="616"/>
                </a:lnTo>
                <a:lnTo>
                  <a:pt x="269" y="622"/>
                </a:lnTo>
                <a:lnTo>
                  <a:pt x="269" y="622"/>
                </a:lnTo>
                <a:lnTo>
                  <a:pt x="204" y="527"/>
                </a:lnTo>
                <a:lnTo>
                  <a:pt x="72" y="341"/>
                </a:lnTo>
                <a:lnTo>
                  <a:pt x="0" y="239"/>
                </a:lnTo>
                <a:lnTo>
                  <a:pt x="0" y="239"/>
                </a:lnTo>
                <a:lnTo>
                  <a:pt x="6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"/>
          <p:cNvSpPr/>
          <p:nvPr/>
        </p:nvSpPr>
        <p:spPr>
          <a:xfrm>
            <a:off x="2355840" y="2593800"/>
            <a:ext cx="627120" cy="987480"/>
          </a:xfrm>
          <a:custGeom>
            <a:avLst/>
            <a:gdLst/>
            <a:ahLst/>
            <a:rect l="l" t="t" r="r" b="b"/>
            <a:pathLst>
              <a:path w="395" h="622">
                <a:moveTo>
                  <a:pt x="60" y="0"/>
                </a:moveTo>
                <a:lnTo>
                  <a:pt x="240" y="48"/>
                </a:lnTo>
                <a:lnTo>
                  <a:pt x="395" y="72"/>
                </a:lnTo>
                <a:lnTo>
                  <a:pt x="395" y="72"/>
                </a:lnTo>
                <a:lnTo>
                  <a:pt x="377" y="197"/>
                </a:lnTo>
                <a:lnTo>
                  <a:pt x="341" y="419"/>
                </a:lnTo>
                <a:lnTo>
                  <a:pt x="323" y="539"/>
                </a:lnTo>
                <a:lnTo>
                  <a:pt x="323" y="539"/>
                </a:lnTo>
                <a:lnTo>
                  <a:pt x="317" y="545"/>
                </a:lnTo>
                <a:lnTo>
                  <a:pt x="311" y="551"/>
                </a:lnTo>
                <a:lnTo>
                  <a:pt x="305" y="545"/>
                </a:lnTo>
                <a:lnTo>
                  <a:pt x="305" y="545"/>
                </a:lnTo>
                <a:lnTo>
                  <a:pt x="305" y="539"/>
                </a:lnTo>
                <a:lnTo>
                  <a:pt x="293" y="539"/>
                </a:lnTo>
                <a:lnTo>
                  <a:pt x="281" y="539"/>
                </a:lnTo>
                <a:lnTo>
                  <a:pt x="281" y="539"/>
                </a:lnTo>
                <a:lnTo>
                  <a:pt x="275" y="545"/>
                </a:lnTo>
                <a:lnTo>
                  <a:pt x="275" y="551"/>
                </a:lnTo>
                <a:lnTo>
                  <a:pt x="281" y="563"/>
                </a:lnTo>
                <a:lnTo>
                  <a:pt x="281" y="563"/>
                </a:lnTo>
                <a:lnTo>
                  <a:pt x="281" y="569"/>
                </a:lnTo>
                <a:lnTo>
                  <a:pt x="275" y="569"/>
                </a:lnTo>
                <a:lnTo>
                  <a:pt x="269" y="569"/>
                </a:lnTo>
                <a:lnTo>
                  <a:pt x="269" y="569"/>
                </a:lnTo>
                <a:lnTo>
                  <a:pt x="269" y="575"/>
                </a:lnTo>
                <a:lnTo>
                  <a:pt x="275" y="575"/>
                </a:lnTo>
                <a:lnTo>
                  <a:pt x="281" y="575"/>
                </a:lnTo>
                <a:lnTo>
                  <a:pt x="281" y="575"/>
                </a:lnTo>
                <a:lnTo>
                  <a:pt x="275" y="581"/>
                </a:lnTo>
                <a:lnTo>
                  <a:pt x="269" y="581"/>
                </a:lnTo>
                <a:lnTo>
                  <a:pt x="269" y="587"/>
                </a:lnTo>
                <a:lnTo>
                  <a:pt x="269" y="587"/>
                </a:lnTo>
                <a:lnTo>
                  <a:pt x="275" y="592"/>
                </a:lnTo>
                <a:lnTo>
                  <a:pt x="281" y="598"/>
                </a:lnTo>
                <a:lnTo>
                  <a:pt x="281" y="604"/>
                </a:lnTo>
                <a:lnTo>
                  <a:pt x="281" y="604"/>
                </a:lnTo>
                <a:lnTo>
                  <a:pt x="281" y="604"/>
                </a:lnTo>
                <a:lnTo>
                  <a:pt x="275" y="616"/>
                </a:lnTo>
                <a:lnTo>
                  <a:pt x="269" y="622"/>
                </a:lnTo>
                <a:lnTo>
                  <a:pt x="269" y="622"/>
                </a:lnTo>
                <a:lnTo>
                  <a:pt x="204" y="527"/>
                </a:lnTo>
                <a:lnTo>
                  <a:pt x="72" y="341"/>
                </a:lnTo>
                <a:lnTo>
                  <a:pt x="0" y="239"/>
                </a:lnTo>
                <a:lnTo>
                  <a:pt x="0" y="239"/>
                </a:lnTo>
                <a:lnTo>
                  <a:pt x="60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"/>
          <p:cNvSpPr/>
          <p:nvPr/>
        </p:nvSpPr>
        <p:spPr>
          <a:xfrm>
            <a:off x="2212920" y="1662120"/>
            <a:ext cx="684360" cy="503280"/>
          </a:xfrm>
          <a:custGeom>
            <a:avLst/>
            <a:gdLst/>
            <a:ahLst/>
            <a:rect l="l" t="t" r="r" b="b"/>
            <a:pathLst>
              <a:path w="431" h="317">
                <a:moveTo>
                  <a:pt x="383" y="317"/>
                </a:moveTo>
                <a:lnTo>
                  <a:pt x="431" y="78"/>
                </a:lnTo>
                <a:lnTo>
                  <a:pt x="431" y="78"/>
                </a:lnTo>
                <a:lnTo>
                  <a:pt x="353" y="54"/>
                </a:lnTo>
                <a:lnTo>
                  <a:pt x="210" y="18"/>
                </a:lnTo>
                <a:lnTo>
                  <a:pt x="132" y="0"/>
                </a:lnTo>
                <a:lnTo>
                  <a:pt x="132" y="0"/>
                </a:lnTo>
                <a:lnTo>
                  <a:pt x="126" y="12"/>
                </a:lnTo>
                <a:lnTo>
                  <a:pt x="132" y="24"/>
                </a:lnTo>
                <a:lnTo>
                  <a:pt x="138" y="36"/>
                </a:lnTo>
                <a:lnTo>
                  <a:pt x="138" y="36"/>
                </a:lnTo>
                <a:lnTo>
                  <a:pt x="132" y="48"/>
                </a:lnTo>
                <a:lnTo>
                  <a:pt x="120" y="66"/>
                </a:lnTo>
                <a:lnTo>
                  <a:pt x="120" y="78"/>
                </a:lnTo>
                <a:lnTo>
                  <a:pt x="120" y="78"/>
                </a:lnTo>
                <a:lnTo>
                  <a:pt x="126" y="78"/>
                </a:lnTo>
                <a:lnTo>
                  <a:pt x="138" y="84"/>
                </a:lnTo>
                <a:lnTo>
                  <a:pt x="138" y="90"/>
                </a:lnTo>
                <a:lnTo>
                  <a:pt x="138" y="90"/>
                </a:lnTo>
                <a:lnTo>
                  <a:pt x="138" y="96"/>
                </a:lnTo>
                <a:lnTo>
                  <a:pt x="126" y="102"/>
                </a:lnTo>
                <a:lnTo>
                  <a:pt x="126" y="102"/>
                </a:lnTo>
                <a:lnTo>
                  <a:pt x="126" y="102"/>
                </a:lnTo>
                <a:lnTo>
                  <a:pt x="126" y="114"/>
                </a:lnTo>
                <a:lnTo>
                  <a:pt x="126" y="126"/>
                </a:lnTo>
                <a:lnTo>
                  <a:pt x="126" y="132"/>
                </a:lnTo>
                <a:lnTo>
                  <a:pt x="126" y="132"/>
                </a:lnTo>
                <a:lnTo>
                  <a:pt x="114" y="144"/>
                </a:lnTo>
                <a:lnTo>
                  <a:pt x="108" y="144"/>
                </a:lnTo>
                <a:lnTo>
                  <a:pt x="96" y="144"/>
                </a:lnTo>
                <a:lnTo>
                  <a:pt x="96" y="144"/>
                </a:lnTo>
                <a:lnTo>
                  <a:pt x="96" y="132"/>
                </a:lnTo>
                <a:lnTo>
                  <a:pt x="108" y="120"/>
                </a:lnTo>
                <a:lnTo>
                  <a:pt x="114" y="114"/>
                </a:lnTo>
                <a:lnTo>
                  <a:pt x="114" y="114"/>
                </a:lnTo>
                <a:lnTo>
                  <a:pt x="114" y="108"/>
                </a:lnTo>
                <a:lnTo>
                  <a:pt x="108" y="102"/>
                </a:lnTo>
                <a:lnTo>
                  <a:pt x="102" y="90"/>
                </a:lnTo>
                <a:lnTo>
                  <a:pt x="102" y="90"/>
                </a:lnTo>
                <a:lnTo>
                  <a:pt x="102" y="90"/>
                </a:lnTo>
                <a:lnTo>
                  <a:pt x="108" y="84"/>
                </a:lnTo>
                <a:lnTo>
                  <a:pt x="114" y="78"/>
                </a:lnTo>
                <a:lnTo>
                  <a:pt x="114" y="78"/>
                </a:lnTo>
                <a:lnTo>
                  <a:pt x="102" y="66"/>
                </a:lnTo>
                <a:lnTo>
                  <a:pt x="96" y="60"/>
                </a:lnTo>
                <a:lnTo>
                  <a:pt x="90" y="54"/>
                </a:lnTo>
                <a:lnTo>
                  <a:pt x="90" y="54"/>
                </a:lnTo>
                <a:lnTo>
                  <a:pt x="72" y="54"/>
                </a:lnTo>
                <a:lnTo>
                  <a:pt x="60" y="54"/>
                </a:lnTo>
                <a:lnTo>
                  <a:pt x="42" y="42"/>
                </a:lnTo>
                <a:lnTo>
                  <a:pt x="42" y="42"/>
                </a:lnTo>
                <a:lnTo>
                  <a:pt x="36" y="36"/>
                </a:lnTo>
                <a:lnTo>
                  <a:pt x="30" y="30"/>
                </a:lnTo>
                <a:lnTo>
                  <a:pt x="18" y="30"/>
                </a:lnTo>
                <a:lnTo>
                  <a:pt x="18" y="30"/>
                </a:lnTo>
                <a:lnTo>
                  <a:pt x="12" y="24"/>
                </a:lnTo>
                <a:lnTo>
                  <a:pt x="6" y="30"/>
                </a:lnTo>
                <a:lnTo>
                  <a:pt x="0" y="42"/>
                </a:lnTo>
                <a:lnTo>
                  <a:pt x="0" y="42"/>
                </a:lnTo>
                <a:lnTo>
                  <a:pt x="0" y="54"/>
                </a:lnTo>
                <a:lnTo>
                  <a:pt x="6" y="66"/>
                </a:lnTo>
                <a:lnTo>
                  <a:pt x="12" y="78"/>
                </a:lnTo>
                <a:lnTo>
                  <a:pt x="12" y="78"/>
                </a:lnTo>
                <a:lnTo>
                  <a:pt x="12" y="84"/>
                </a:lnTo>
                <a:lnTo>
                  <a:pt x="6" y="96"/>
                </a:lnTo>
                <a:lnTo>
                  <a:pt x="6" y="114"/>
                </a:lnTo>
                <a:lnTo>
                  <a:pt x="6" y="114"/>
                </a:lnTo>
                <a:lnTo>
                  <a:pt x="6" y="120"/>
                </a:lnTo>
                <a:lnTo>
                  <a:pt x="6" y="132"/>
                </a:lnTo>
                <a:lnTo>
                  <a:pt x="6" y="138"/>
                </a:lnTo>
                <a:lnTo>
                  <a:pt x="6" y="138"/>
                </a:lnTo>
                <a:lnTo>
                  <a:pt x="6" y="144"/>
                </a:lnTo>
                <a:lnTo>
                  <a:pt x="12" y="150"/>
                </a:lnTo>
                <a:lnTo>
                  <a:pt x="12" y="155"/>
                </a:lnTo>
                <a:lnTo>
                  <a:pt x="12" y="155"/>
                </a:lnTo>
                <a:lnTo>
                  <a:pt x="18" y="155"/>
                </a:lnTo>
                <a:lnTo>
                  <a:pt x="18" y="167"/>
                </a:lnTo>
                <a:lnTo>
                  <a:pt x="12" y="173"/>
                </a:lnTo>
                <a:lnTo>
                  <a:pt x="12" y="173"/>
                </a:lnTo>
                <a:lnTo>
                  <a:pt x="0" y="179"/>
                </a:lnTo>
                <a:lnTo>
                  <a:pt x="0" y="191"/>
                </a:lnTo>
                <a:lnTo>
                  <a:pt x="6" y="209"/>
                </a:lnTo>
                <a:lnTo>
                  <a:pt x="6" y="209"/>
                </a:lnTo>
                <a:lnTo>
                  <a:pt x="12" y="203"/>
                </a:lnTo>
                <a:lnTo>
                  <a:pt x="18" y="203"/>
                </a:lnTo>
                <a:lnTo>
                  <a:pt x="18" y="203"/>
                </a:lnTo>
                <a:lnTo>
                  <a:pt x="18" y="203"/>
                </a:lnTo>
                <a:lnTo>
                  <a:pt x="30" y="209"/>
                </a:lnTo>
                <a:lnTo>
                  <a:pt x="36" y="221"/>
                </a:lnTo>
                <a:lnTo>
                  <a:pt x="42" y="221"/>
                </a:lnTo>
                <a:lnTo>
                  <a:pt x="42" y="221"/>
                </a:lnTo>
                <a:lnTo>
                  <a:pt x="48" y="221"/>
                </a:lnTo>
                <a:lnTo>
                  <a:pt x="54" y="221"/>
                </a:lnTo>
                <a:lnTo>
                  <a:pt x="54" y="227"/>
                </a:lnTo>
                <a:lnTo>
                  <a:pt x="54" y="227"/>
                </a:lnTo>
                <a:lnTo>
                  <a:pt x="60" y="233"/>
                </a:lnTo>
                <a:lnTo>
                  <a:pt x="60" y="239"/>
                </a:lnTo>
                <a:lnTo>
                  <a:pt x="60" y="245"/>
                </a:lnTo>
                <a:lnTo>
                  <a:pt x="60" y="245"/>
                </a:lnTo>
                <a:lnTo>
                  <a:pt x="66" y="245"/>
                </a:lnTo>
                <a:lnTo>
                  <a:pt x="72" y="245"/>
                </a:lnTo>
                <a:lnTo>
                  <a:pt x="72" y="251"/>
                </a:lnTo>
                <a:lnTo>
                  <a:pt x="72" y="251"/>
                </a:lnTo>
                <a:lnTo>
                  <a:pt x="72" y="263"/>
                </a:lnTo>
                <a:lnTo>
                  <a:pt x="66" y="269"/>
                </a:lnTo>
                <a:lnTo>
                  <a:pt x="72" y="275"/>
                </a:lnTo>
                <a:lnTo>
                  <a:pt x="72" y="275"/>
                </a:lnTo>
                <a:lnTo>
                  <a:pt x="84" y="281"/>
                </a:lnTo>
                <a:lnTo>
                  <a:pt x="108" y="281"/>
                </a:lnTo>
                <a:lnTo>
                  <a:pt x="132" y="275"/>
                </a:lnTo>
                <a:lnTo>
                  <a:pt x="132" y="275"/>
                </a:lnTo>
                <a:lnTo>
                  <a:pt x="138" y="287"/>
                </a:lnTo>
                <a:lnTo>
                  <a:pt x="138" y="287"/>
                </a:lnTo>
                <a:lnTo>
                  <a:pt x="144" y="293"/>
                </a:lnTo>
                <a:lnTo>
                  <a:pt x="144" y="293"/>
                </a:lnTo>
                <a:lnTo>
                  <a:pt x="162" y="293"/>
                </a:lnTo>
                <a:lnTo>
                  <a:pt x="174" y="293"/>
                </a:lnTo>
                <a:lnTo>
                  <a:pt x="180" y="293"/>
                </a:lnTo>
                <a:lnTo>
                  <a:pt x="180" y="293"/>
                </a:lnTo>
                <a:lnTo>
                  <a:pt x="192" y="293"/>
                </a:lnTo>
                <a:lnTo>
                  <a:pt x="204" y="299"/>
                </a:lnTo>
                <a:lnTo>
                  <a:pt x="210" y="299"/>
                </a:lnTo>
                <a:lnTo>
                  <a:pt x="210" y="299"/>
                </a:lnTo>
                <a:lnTo>
                  <a:pt x="216" y="299"/>
                </a:lnTo>
                <a:lnTo>
                  <a:pt x="228" y="293"/>
                </a:lnTo>
                <a:lnTo>
                  <a:pt x="234" y="293"/>
                </a:lnTo>
                <a:lnTo>
                  <a:pt x="234" y="293"/>
                </a:lnTo>
                <a:lnTo>
                  <a:pt x="264" y="293"/>
                </a:lnTo>
                <a:lnTo>
                  <a:pt x="282" y="293"/>
                </a:lnTo>
                <a:lnTo>
                  <a:pt x="294" y="293"/>
                </a:lnTo>
                <a:lnTo>
                  <a:pt x="294" y="293"/>
                </a:lnTo>
                <a:lnTo>
                  <a:pt x="318" y="299"/>
                </a:lnTo>
                <a:lnTo>
                  <a:pt x="359" y="311"/>
                </a:lnTo>
                <a:lnTo>
                  <a:pt x="383" y="317"/>
                </a:lnTo>
                <a:lnTo>
                  <a:pt x="383" y="317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"/>
          <p:cNvSpPr/>
          <p:nvPr/>
        </p:nvSpPr>
        <p:spPr>
          <a:xfrm>
            <a:off x="2031840" y="1984320"/>
            <a:ext cx="817560" cy="685800"/>
          </a:xfrm>
          <a:custGeom>
            <a:avLst/>
            <a:gdLst/>
            <a:ahLst/>
            <a:rect l="l" t="t" r="r" b="b"/>
            <a:pathLst>
              <a:path w="515" h="432">
                <a:moveTo>
                  <a:pt x="497" y="114"/>
                </a:moveTo>
                <a:lnTo>
                  <a:pt x="503" y="126"/>
                </a:lnTo>
                <a:lnTo>
                  <a:pt x="515" y="138"/>
                </a:lnTo>
                <a:lnTo>
                  <a:pt x="515" y="150"/>
                </a:lnTo>
                <a:lnTo>
                  <a:pt x="515" y="150"/>
                </a:lnTo>
                <a:lnTo>
                  <a:pt x="515" y="162"/>
                </a:lnTo>
                <a:lnTo>
                  <a:pt x="509" y="168"/>
                </a:lnTo>
                <a:lnTo>
                  <a:pt x="503" y="180"/>
                </a:lnTo>
                <a:lnTo>
                  <a:pt x="503" y="180"/>
                </a:lnTo>
                <a:lnTo>
                  <a:pt x="491" y="186"/>
                </a:lnTo>
                <a:lnTo>
                  <a:pt x="485" y="198"/>
                </a:lnTo>
                <a:lnTo>
                  <a:pt x="485" y="216"/>
                </a:lnTo>
                <a:lnTo>
                  <a:pt x="485" y="216"/>
                </a:lnTo>
                <a:lnTo>
                  <a:pt x="473" y="216"/>
                </a:lnTo>
                <a:lnTo>
                  <a:pt x="467" y="216"/>
                </a:lnTo>
                <a:lnTo>
                  <a:pt x="461" y="228"/>
                </a:lnTo>
                <a:lnTo>
                  <a:pt x="461" y="228"/>
                </a:lnTo>
                <a:lnTo>
                  <a:pt x="455" y="234"/>
                </a:lnTo>
                <a:lnTo>
                  <a:pt x="455" y="234"/>
                </a:lnTo>
                <a:lnTo>
                  <a:pt x="455" y="240"/>
                </a:lnTo>
                <a:lnTo>
                  <a:pt x="455" y="240"/>
                </a:lnTo>
                <a:lnTo>
                  <a:pt x="461" y="246"/>
                </a:lnTo>
                <a:lnTo>
                  <a:pt x="467" y="252"/>
                </a:lnTo>
                <a:lnTo>
                  <a:pt x="467" y="258"/>
                </a:lnTo>
                <a:lnTo>
                  <a:pt x="467" y="258"/>
                </a:lnTo>
                <a:lnTo>
                  <a:pt x="467" y="264"/>
                </a:lnTo>
                <a:lnTo>
                  <a:pt x="461" y="276"/>
                </a:lnTo>
                <a:lnTo>
                  <a:pt x="461" y="282"/>
                </a:lnTo>
                <a:lnTo>
                  <a:pt x="461" y="282"/>
                </a:lnTo>
                <a:lnTo>
                  <a:pt x="461" y="288"/>
                </a:lnTo>
                <a:lnTo>
                  <a:pt x="461" y="294"/>
                </a:lnTo>
                <a:lnTo>
                  <a:pt x="461" y="300"/>
                </a:lnTo>
                <a:lnTo>
                  <a:pt x="461" y="300"/>
                </a:lnTo>
                <a:lnTo>
                  <a:pt x="455" y="330"/>
                </a:lnTo>
                <a:lnTo>
                  <a:pt x="444" y="396"/>
                </a:lnTo>
                <a:lnTo>
                  <a:pt x="444" y="432"/>
                </a:lnTo>
                <a:lnTo>
                  <a:pt x="444" y="432"/>
                </a:lnTo>
                <a:lnTo>
                  <a:pt x="444" y="432"/>
                </a:lnTo>
                <a:lnTo>
                  <a:pt x="330" y="402"/>
                </a:lnTo>
                <a:lnTo>
                  <a:pt x="126" y="354"/>
                </a:lnTo>
                <a:lnTo>
                  <a:pt x="18" y="324"/>
                </a:lnTo>
                <a:lnTo>
                  <a:pt x="18" y="324"/>
                </a:lnTo>
                <a:lnTo>
                  <a:pt x="12" y="318"/>
                </a:lnTo>
                <a:lnTo>
                  <a:pt x="6" y="318"/>
                </a:lnTo>
                <a:lnTo>
                  <a:pt x="0" y="312"/>
                </a:lnTo>
                <a:lnTo>
                  <a:pt x="0" y="312"/>
                </a:lnTo>
                <a:lnTo>
                  <a:pt x="0" y="306"/>
                </a:lnTo>
                <a:lnTo>
                  <a:pt x="0" y="294"/>
                </a:lnTo>
                <a:lnTo>
                  <a:pt x="12" y="282"/>
                </a:lnTo>
                <a:lnTo>
                  <a:pt x="12" y="282"/>
                </a:lnTo>
                <a:lnTo>
                  <a:pt x="6" y="264"/>
                </a:lnTo>
                <a:lnTo>
                  <a:pt x="12" y="252"/>
                </a:lnTo>
                <a:lnTo>
                  <a:pt x="24" y="240"/>
                </a:lnTo>
                <a:lnTo>
                  <a:pt x="24" y="240"/>
                </a:lnTo>
                <a:lnTo>
                  <a:pt x="42" y="204"/>
                </a:lnTo>
                <a:lnTo>
                  <a:pt x="66" y="156"/>
                </a:lnTo>
                <a:lnTo>
                  <a:pt x="84" y="114"/>
                </a:lnTo>
                <a:lnTo>
                  <a:pt x="84" y="114"/>
                </a:lnTo>
                <a:lnTo>
                  <a:pt x="90" y="108"/>
                </a:lnTo>
                <a:lnTo>
                  <a:pt x="90" y="96"/>
                </a:lnTo>
                <a:lnTo>
                  <a:pt x="90" y="84"/>
                </a:lnTo>
                <a:lnTo>
                  <a:pt x="90" y="84"/>
                </a:lnTo>
                <a:lnTo>
                  <a:pt x="96" y="78"/>
                </a:lnTo>
                <a:lnTo>
                  <a:pt x="102" y="72"/>
                </a:lnTo>
                <a:lnTo>
                  <a:pt x="108" y="66"/>
                </a:lnTo>
                <a:lnTo>
                  <a:pt x="108" y="66"/>
                </a:lnTo>
                <a:lnTo>
                  <a:pt x="108" y="54"/>
                </a:lnTo>
                <a:lnTo>
                  <a:pt x="108" y="42"/>
                </a:lnTo>
                <a:lnTo>
                  <a:pt x="108" y="24"/>
                </a:lnTo>
                <a:lnTo>
                  <a:pt x="108" y="24"/>
                </a:lnTo>
                <a:lnTo>
                  <a:pt x="108" y="18"/>
                </a:lnTo>
                <a:lnTo>
                  <a:pt x="114" y="12"/>
                </a:lnTo>
                <a:lnTo>
                  <a:pt x="120" y="0"/>
                </a:lnTo>
                <a:lnTo>
                  <a:pt x="120" y="0"/>
                </a:lnTo>
                <a:lnTo>
                  <a:pt x="126" y="0"/>
                </a:lnTo>
                <a:lnTo>
                  <a:pt x="132" y="0"/>
                </a:lnTo>
                <a:lnTo>
                  <a:pt x="144" y="0"/>
                </a:lnTo>
                <a:lnTo>
                  <a:pt x="144" y="0"/>
                </a:lnTo>
                <a:lnTo>
                  <a:pt x="144" y="12"/>
                </a:lnTo>
                <a:lnTo>
                  <a:pt x="150" y="18"/>
                </a:lnTo>
                <a:lnTo>
                  <a:pt x="156" y="18"/>
                </a:lnTo>
                <a:lnTo>
                  <a:pt x="156" y="18"/>
                </a:lnTo>
                <a:lnTo>
                  <a:pt x="162" y="18"/>
                </a:lnTo>
                <a:lnTo>
                  <a:pt x="168" y="18"/>
                </a:lnTo>
                <a:lnTo>
                  <a:pt x="168" y="24"/>
                </a:lnTo>
                <a:lnTo>
                  <a:pt x="168" y="24"/>
                </a:lnTo>
                <a:lnTo>
                  <a:pt x="174" y="30"/>
                </a:lnTo>
                <a:lnTo>
                  <a:pt x="174" y="36"/>
                </a:lnTo>
                <a:lnTo>
                  <a:pt x="174" y="42"/>
                </a:lnTo>
                <a:lnTo>
                  <a:pt x="174" y="42"/>
                </a:lnTo>
                <a:lnTo>
                  <a:pt x="180" y="42"/>
                </a:lnTo>
                <a:lnTo>
                  <a:pt x="180" y="42"/>
                </a:lnTo>
                <a:lnTo>
                  <a:pt x="186" y="48"/>
                </a:lnTo>
                <a:lnTo>
                  <a:pt x="186" y="48"/>
                </a:lnTo>
                <a:lnTo>
                  <a:pt x="186" y="60"/>
                </a:lnTo>
                <a:lnTo>
                  <a:pt x="180" y="66"/>
                </a:lnTo>
                <a:lnTo>
                  <a:pt x="186" y="72"/>
                </a:lnTo>
                <a:lnTo>
                  <a:pt x="186" y="72"/>
                </a:lnTo>
                <a:lnTo>
                  <a:pt x="198" y="78"/>
                </a:lnTo>
                <a:lnTo>
                  <a:pt x="222" y="78"/>
                </a:lnTo>
                <a:lnTo>
                  <a:pt x="246" y="72"/>
                </a:lnTo>
                <a:lnTo>
                  <a:pt x="246" y="72"/>
                </a:lnTo>
                <a:lnTo>
                  <a:pt x="252" y="84"/>
                </a:lnTo>
                <a:lnTo>
                  <a:pt x="252" y="84"/>
                </a:lnTo>
                <a:lnTo>
                  <a:pt x="258" y="90"/>
                </a:lnTo>
                <a:lnTo>
                  <a:pt x="258" y="90"/>
                </a:lnTo>
                <a:lnTo>
                  <a:pt x="276" y="90"/>
                </a:lnTo>
                <a:lnTo>
                  <a:pt x="288" y="90"/>
                </a:lnTo>
                <a:lnTo>
                  <a:pt x="294" y="90"/>
                </a:lnTo>
                <a:lnTo>
                  <a:pt x="294" y="90"/>
                </a:lnTo>
                <a:lnTo>
                  <a:pt x="306" y="90"/>
                </a:lnTo>
                <a:lnTo>
                  <a:pt x="312" y="96"/>
                </a:lnTo>
                <a:lnTo>
                  <a:pt x="324" y="96"/>
                </a:lnTo>
                <a:lnTo>
                  <a:pt x="324" y="96"/>
                </a:lnTo>
                <a:lnTo>
                  <a:pt x="336" y="96"/>
                </a:lnTo>
                <a:lnTo>
                  <a:pt x="342" y="90"/>
                </a:lnTo>
                <a:lnTo>
                  <a:pt x="348" y="90"/>
                </a:lnTo>
                <a:lnTo>
                  <a:pt x="348" y="90"/>
                </a:lnTo>
                <a:lnTo>
                  <a:pt x="372" y="90"/>
                </a:lnTo>
                <a:lnTo>
                  <a:pt x="390" y="90"/>
                </a:lnTo>
                <a:lnTo>
                  <a:pt x="408" y="90"/>
                </a:lnTo>
                <a:lnTo>
                  <a:pt x="408" y="90"/>
                </a:lnTo>
                <a:lnTo>
                  <a:pt x="444" y="102"/>
                </a:lnTo>
                <a:lnTo>
                  <a:pt x="461" y="108"/>
                </a:lnTo>
                <a:lnTo>
                  <a:pt x="497" y="114"/>
                </a:lnTo>
                <a:lnTo>
                  <a:pt x="497" y="11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"/>
          <p:cNvSpPr/>
          <p:nvPr/>
        </p:nvSpPr>
        <p:spPr>
          <a:xfrm>
            <a:off x="2031840" y="1984320"/>
            <a:ext cx="817560" cy="685800"/>
          </a:xfrm>
          <a:custGeom>
            <a:avLst/>
            <a:gdLst/>
            <a:ahLst/>
            <a:rect l="l" t="t" r="r" b="b"/>
            <a:pathLst>
              <a:path w="515" h="432">
                <a:moveTo>
                  <a:pt x="497" y="114"/>
                </a:moveTo>
                <a:lnTo>
                  <a:pt x="503" y="126"/>
                </a:lnTo>
                <a:lnTo>
                  <a:pt x="515" y="138"/>
                </a:lnTo>
                <a:lnTo>
                  <a:pt x="515" y="150"/>
                </a:lnTo>
                <a:lnTo>
                  <a:pt x="515" y="150"/>
                </a:lnTo>
                <a:lnTo>
                  <a:pt x="515" y="162"/>
                </a:lnTo>
                <a:lnTo>
                  <a:pt x="509" y="168"/>
                </a:lnTo>
                <a:lnTo>
                  <a:pt x="503" y="180"/>
                </a:lnTo>
                <a:lnTo>
                  <a:pt x="503" y="180"/>
                </a:lnTo>
                <a:lnTo>
                  <a:pt x="491" y="186"/>
                </a:lnTo>
                <a:lnTo>
                  <a:pt x="485" y="198"/>
                </a:lnTo>
                <a:lnTo>
                  <a:pt x="485" y="216"/>
                </a:lnTo>
                <a:lnTo>
                  <a:pt x="485" y="216"/>
                </a:lnTo>
                <a:lnTo>
                  <a:pt x="473" y="216"/>
                </a:lnTo>
                <a:lnTo>
                  <a:pt x="467" y="216"/>
                </a:lnTo>
                <a:lnTo>
                  <a:pt x="461" y="228"/>
                </a:lnTo>
                <a:lnTo>
                  <a:pt x="461" y="228"/>
                </a:lnTo>
                <a:lnTo>
                  <a:pt x="455" y="234"/>
                </a:lnTo>
                <a:lnTo>
                  <a:pt x="455" y="234"/>
                </a:lnTo>
                <a:lnTo>
                  <a:pt x="455" y="240"/>
                </a:lnTo>
                <a:lnTo>
                  <a:pt x="455" y="240"/>
                </a:lnTo>
                <a:lnTo>
                  <a:pt x="461" y="246"/>
                </a:lnTo>
                <a:lnTo>
                  <a:pt x="467" y="252"/>
                </a:lnTo>
                <a:lnTo>
                  <a:pt x="467" y="258"/>
                </a:lnTo>
                <a:lnTo>
                  <a:pt x="467" y="258"/>
                </a:lnTo>
                <a:lnTo>
                  <a:pt x="467" y="264"/>
                </a:lnTo>
                <a:lnTo>
                  <a:pt x="461" y="276"/>
                </a:lnTo>
                <a:lnTo>
                  <a:pt x="461" y="282"/>
                </a:lnTo>
                <a:lnTo>
                  <a:pt x="461" y="282"/>
                </a:lnTo>
                <a:lnTo>
                  <a:pt x="461" y="288"/>
                </a:lnTo>
                <a:lnTo>
                  <a:pt x="461" y="294"/>
                </a:lnTo>
                <a:lnTo>
                  <a:pt x="461" y="300"/>
                </a:lnTo>
                <a:lnTo>
                  <a:pt x="461" y="300"/>
                </a:lnTo>
                <a:lnTo>
                  <a:pt x="455" y="330"/>
                </a:lnTo>
                <a:lnTo>
                  <a:pt x="444" y="396"/>
                </a:lnTo>
                <a:lnTo>
                  <a:pt x="444" y="432"/>
                </a:lnTo>
                <a:lnTo>
                  <a:pt x="444" y="432"/>
                </a:lnTo>
                <a:lnTo>
                  <a:pt x="444" y="432"/>
                </a:lnTo>
                <a:lnTo>
                  <a:pt x="330" y="402"/>
                </a:lnTo>
                <a:lnTo>
                  <a:pt x="126" y="354"/>
                </a:lnTo>
                <a:lnTo>
                  <a:pt x="18" y="324"/>
                </a:lnTo>
                <a:lnTo>
                  <a:pt x="18" y="324"/>
                </a:lnTo>
                <a:lnTo>
                  <a:pt x="12" y="318"/>
                </a:lnTo>
                <a:lnTo>
                  <a:pt x="6" y="318"/>
                </a:lnTo>
                <a:lnTo>
                  <a:pt x="0" y="312"/>
                </a:lnTo>
                <a:lnTo>
                  <a:pt x="0" y="312"/>
                </a:lnTo>
                <a:lnTo>
                  <a:pt x="0" y="306"/>
                </a:lnTo>
                <a:lnTo>
                  <a:pt x="0" y="294"/>
                </a:lnTo>
                <a:lnTo>
                  <a:pt x="12" y="282"/>
                </a:lnTo>
                <a:lnTo>
                  <a:pt x="12" y="282"/>
                </a:lnTo>
                <a:lnTo>
                  <a:pt x="6" y="264"/>
                </a:lnTo>
                <a:lnTo>
                  <a:pt x="12" y="252"/>
                </a:lnTo>
                <a:lnTo>
                  <a:pt x="24" y="240"/>
                </a:lnTo>
                <a:lnTo>
                  <a:pt x="24" y="240"/>
                </a:lnTo>
                <a:lnTo>
                  <a:pt x="42" y="204"/>
                </a:lnTo>
                <a:lnTo>
                  <a:pt x="66" y="156"/>
                </a:lnTo>
                <a:lnTo>
                  <a:pt x="84" y="114"/>
                </a:lnTo>
                <a:lnTo>
                  <a:pt x="84" y="114"/>
                </a:lnTo>
                <a:lnTo>
                  <a:pt x="90" y="108"/>
                </a:lnTo>
                <a:lnTo>
                  <a:pt x="90" y="96"/>
                </a:lnTo>
                <a:lnTo>
                  <a:pt x="90" y="84"/>
                </a:lnTo>
                <a:lnTo>
                  <a:pt x="90" y="84"/>
                </a:lnTo>
                <a:lnTo>
                  <a:pt x="96" y="78"/>
                </a:lnTo>
                <a:lnTo>
                  <a:pt x="102" y="72"/>
                </a:lnTo>
                <a:lnTo>
                  <a:pt x="108" y="66"/>
                </a:lnTo>
                <a:lnTo>
                  <a:pt x="108" y="66"/>
                </a:lnTo>
                <a:lnTo>
                  <a:pt x="108" y="54"/>
                </a:lnTo>
                <a:lnTo>
                  <a:pt x="108" y="42"/>
                </a:lnTo>
                <a:lnTo>
                  <a:pt x="108" y="24"/>
                </a:lnTo>
                <a:lnTo>
                  <a:pt x="108" y="24"/>
                </a:lnTo>
                <a:lnTo>
                  <a:pt x="108" y="18"/>
                </a:lnTo>
                <a:lnTo>
                  <a:pt x="114" y="12"/>
                </a:lnTo>
                <a:lnTo>
                  <a:pt x="120" y="0"/>
                </a:lnTo>
                <a:lnTo>
                  <a:pt x="120" y="0"/>
                </a:lnTo>
                <a:lnTo>
                  <a:pt x="126" y="0"/>
                </a:lnTo>
                <a:lnTo>
                  <a:pt x="132" y="0"/>
                </a:lnTo>
                <a:lnTo>
                  <a:pt x="144" y="0"/>
                </a:lnTo>
                <a:lnTo>
                  <a:pt x="144" y="0"/>
                </a:lnTo>
                <a:lnTo>
                  <a:pt x="144" y="12"/>
                </a:lnTo>
                <a:lnTo>
                  <a:pt x="150" y="18"/>
                </a:lnTo>
                <a:lnTo>
                  <a:pt x="156" y="18"/>
                </a:lnTo>
                <a:lnTo>
                  <a:pt x="156" y="18"/>
                </a:lnTo>
                <a:lnTo>
                  <a:pt x="162" y="18"/>
                </a:lnTo>
                <a:lnTo>
                  <a:pt x="168" y="18"/>
                </a:lnTo>
                <a:lnTo>
                  <a:pt x="168" y="24"/>
                </a:lnTo>
                <a:lnTo>
                  <a:pt x="168" y="24"/>
                </a:lnTo>
                <a:lnTo>
                  <a:pt x="174" y="30"/>
                </a:lnTo>
                <a:lnTo>
                  <a:pt x="174" y="36"/>
                </a:lnTo>
                <a:lnTo>
                  <a:pt x="174" y="42"/>
                </a:lnTo>
                <a:lnTo>
                  <a:pt x="174" y="42"/>
                </a:lnTo>
                <a:lnTo>
                  <a:pt x="180" y="42"/>
                </a:lnTo>
                <a:lnTo>
                  <a:pt x="180" y="42"/>
                </a:lnTo>
                <a:lnTo>
                  <a:pt x="186" y="48"/>
                </a:lnTo>
                <a:lnTo>
                  <a:pt x="186" y="48"/>
                </a:lnTo>
                <a:lnTo>
                  <a:pt x="186" y="60"/>
                </a:lnTo>
                <a:lnTo>
                  <a:pt x="180" y="66"/>
                </a:lnTo>
                <a:lnTo>
                  <a:pt x="186" y="72"/>
                </a:lnTo>
                <a:lnTo>
                  <a:pt x="186" y="72"/>
                </a:lnTo>
                <a:lnTo>
                  <a:pt x="198" y="78"/>
                </a:lnTo>
                <a:lnTo>
                  <a:pt x="222" y="78"/>
                </a:lnTo>
                <a:lnTo>
                  <a:pt x="246" y="72"/>
                </a:lnTo>
                <a:lnTo>
                  <a:pt x="246" y="72"/>
                </a:lnTo>
                <a:lnTo>
                  <a:pt x="252" y="84"/>
                </a:lnTo>
                <a:lnTo>
                  <a:pt x="252" y="84"/>
                </a:lnTo>
                <a:lnTo>
                  <a:pt x="258" y="90"/>
                </a:lnTo>
                <a:lnTo>
                  <a:pt x="258" y="90"/>
                </a:lnTo>
                <a:lnTo>
                  <a:pt x="276" y="90"/>
                </a:lnTo>
                <a:lnTo>
                  <a:pt x="288" y="90"/>
                </a:lnTo>
                <a:lnTo>
                  <a:pt x="294" y="90"/>
                </a:lnTo>
                <a:lnTo>
                  <a:pt x="294" y="90"/>
                </a:lnTo>
                <a:lnTo>
                  <a:pt x="306" y="90"/>
                </a:lnTo>
                <a:lnTo>
                  <a:pt x="312" y="96"/>
                </a:lnTo>
                <a:lnTo>
                  <a:pt x="324" y="96"/>
                </a:lnTo>
                <a:lnTo>
                  <a:pt x="324" y="96"/>
                </a:lnTo>
                <a:lnTo>
                  <a:pt x="336" y="96"/>
                </a:lnTo>
                <a:lnTo>
                  <a:pt x="342" y="90"/>
                </a:lnTo>
                <a:lnTo>
                  <a:pt x="348" y="90"/>
                </a:lnTo>
                <a:lnTo>
                  <a:pt x="348" y="90"/>
                </a:lnTo>
                <a:lnTo>
                  <a:pt x="372" y="90"/>
                </a:lnTo>
                <a:lnTo>
                  <a:pt x="390" y="90"/>
                </a:lnTo>
                <a:lnTo>
                  <a:pt x="408" y="90"/>
                </a:lnTo>
                <a:lnTo>
                  <a:pt x="408" y="90"/>
                </a:lnTo>
                <a:lnTo>
                  <a:pt x="444" y="102"/>
                </a:lnTo>
                <a:lnTo>
                  <a:pt x="461" y="108"/>
                </a:lnTo>
                <a:lnTo>
                  <a:pt x="497" y="114"/>
                </a:lnTo>
                <a:lnTo>
                  <a:pt x="497" y="114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8" name=""/>
          <p:cNvSpPr/>
          <p:nvPr/>
        </p:nvSpPr>
        <p:spPr>
          <a:xfrm>
            <a:off x="2736720" y="1785960"/>
            <a:ext cx="569880" cy="968400"/>
          </a:xfrm>
          <a:custGeom>
            <a:avLst/>
            <a:gdLst/>
            <a:ahLst/>
            <a:rect l="l" t="t" r="r" b="b"/>
            <a:pathLst>
              <a:path w="359" h="610">
                <a:moveTo>
                  <a:pt x="101" y="0"/>
                </a:moveTo>
                <a:lnTo>
                  <a:pt x="149" y="6"/>
                </a:lnTo>
                <a:lnTo>
                  <a:pt x="149" y="6"/>
                </a:lnTo>
                <a:lnTo>
                  <a:pt x="149" y="24"/>
                </a:lnTo>
                <a:lnTo>
                  <a:pt x="137" y="60"/>
                </a:lnTo>
                <a:lnTo>
                  <a:pt x="137" y="83"/>
                </a:lnTo>
                <a:lnTo>
                  <a:pt x="137" y="83"/>
                </a:lnTo>
                <a:lnTo>
                  <a:pt x="137" y="89"/>
                </a:lnTo>
                <a:lnTo>
                  <a:pt x="137" y="101"/>
                </a:lnTo>
                <a:lnTo>
                  <a:pt x="137" y="107"/>
                </a:lnTo>
                <a:lnTo>
                  <a:pt x="137" y="107"/>
                </a:lnTo>
                <a:lnTo>
                  <a:pt x="143" y="113"/>
                </a:lnTo>
                <a:lnTo>
                  <a:pt x="149" y="119"/>
                </a:lnTo>
                <a:lnTo>
                  <a:pt x="149" y="125"/>
                </a:lnTo>
                <a:lnTo>
                  <a:pt x="149" y="125"/>
                </a:lnTo>
                <a:lnTo>
                  <a:pt x="149" y="131"/>
                </a:lnTo>
                <a:lnTo>
                  <a:pt x="143" y="137"/>
                </a:lnTo>
                <a:lnTo>
                  <a:pt x="143" y="143"/>
                </a:lnTo>
                <a:lnTo>
                  <a:pt x="143" y="143"/>
                </a:lnTo>
                <a:lnTo>
                  <a:pt x="155" y="149"/>
                </a:lnTo>
                <a:lnTo>
                  <a:pt x="161" y="161"/>
                </a:lnTo>
                <a:lnTo>
                  <a:pt x="173" y="173"/>
                </a:lnTo>
                <a:lnTo>
                  <a:pt x="173" y="173"/>
                </a:lnTo>
                <a:lnTo>
                  <a:pt x="179" y="185"/>
                </a:lnTo>
                <a:lnTo>
                  <a:pt x="185" y="197"/>
                </a:lnTo>
                <a:lnTo>
                  <a:pt x="191" y="215"/>
                </a:lnTo>
                <a:lnTo>
                  <a:pt x="191" y="215"/>
                </a:lnTo>
                <a:lnTo>
                  <a:pt x="197" y="215"/>
                </a:lnTo>
                <a:lnTo>
                  <a:pt x="203" y="221"/>
                </a:lnTo>
                <a:lnTo>
                  <a:pt x="203" y="233"/>
                </a:lnTo>
                <a:lnTo>
                  <a:pt x="203" y="233"/>
                </a:lnTo>
                <a:lnTo>
                  <a:pt x="197" y="245"/>
                </a:lnTo>
                <a:lnTo>
                  <a:pt x="191" y="245"/>
                </a:lnTo>
                <a:lnTo>
                  <a:pt x="191" y="257"/>
                </a:lnTo>
                <a:lnTo>
                  <a:pt x="191" y="257"/>
                </a:lnTo>
                <a:lnTo>
                  <a:pt x="191" y="263"/>
                </a:lnTo>
                <a:lnTo>
                  <a:pt x="197" y="263"/>
                </a:lnTo>
                <a:lnTo>
                  <a:pt x="197" y="269"/>
                </a:lnTo>
                <a:lnTo>
                  <a:pt x="197" y="269"/>
                </a:lnTo>
                <a:lnTo>
                  <a:pt x="191" y="275"/>
                </a:lnTo>
                <a:lnTo>
                  <a:pt x="191" y="275"/>
                </a:lnTo>
                <a:lnTo>
                  <a:pt x="185" y="293"/>
                </a:lnTo>
                <a:lnTo>
                  <a:pt x="185" y="293"/>
                </a:lnTo>
                <a:lnTo>
                  <a:pt x="185" y="299"/>
                </a:lnTo>
                <a:lnTo>
                  <a:pt x="179" y="305"/>
                </a:lnTo>
                <a:lnTo>
                  <a:pt x="185" y="311"/>
                </a:lnTo>
                <a:lnTo>
                  <a:pt x="185" y="311"/>
                </a:lnTo>
                <a:lnTo>
                  <a:pt x="191" y="305"/>
                </a:lnTo>
                <a:lnTo>
                  <a:pt x="197" y="299"/>
                </a:lnTo>
                <a:lnTo>
                  <a:pt x="203" y="299"/>
                </a:lnTo>
                <a:lnTo>
                  <a:pt x="203" y="299"/>
                </a:lnTo>
                <a:lnTo>
                  <a:pt x="221" y="299"/>
                </a:lnTo>
                <a:lnTo>
                  <a:pt x="221" y="305"/>
                </a:lnTo>
                <a:lnTo>
                  <a:pt x="221" y="317"/>
                </a:lnTo>
                <a:lnTo>
                  <a:pt x="221" y="317"/>
                </a:lnTo>
                <a:lnTo>
                  <a:pt x="227" y="323"/>
                </a:lnTo>
                <a:lnTo>
                  <a:pt x="227" y="335"/>
                </a:lnTo>
                <a:lnTo>
                  <a:pt x="227" y="347"/>
                </a:lnTo>
                <a:lnTo>
                  <a:pt x="227" y="347"/>
                </a:lnTo>
                <a:lnTo>
                  <a:pt x="227" y="347"/>
                </a:lnTo>
                <a:lnTo>
                  <a:pt x="227" y="353"/>
                </a:lnTo>
                <a:lnTo>
                  <a:pt x="227" y="353"/>
                </a:lnTo>
                <a:lnTo>
                  <a:pt x="227" y="353"/>
                </a:lnTo>
                <a:lnTo>
                  <a:pt x="227" y="359"/>
                </a:lnTo>
                <a:lnTo>
                  <a:pt x="227" y="359"/>
                </a:lnTo>
                <a:lnTo>
                  <a:pt x="227" y="365"/>
                </a:lnTo>
                <a:lnTo>
                  <a:pt x="227" y="365"/>
                </a:lnTo>
                <a:lnTo>
                  <a:pt x="233" y="371"/>
                </a:lnTo>
                <a:lnTo>
                  <a:pt x="239" y="371"/>
                </a:lnTo>
                <a:lnTo>
                  <a:pt x="245" y="371"/>
                </a:lnTo>
                <a:lnTo>
                  <a:pt x="245" y="371"/>
                </a:lnTo>
                <a:lnTo>
                  <a:pt x="251" y="383"/>
                </a:lnTo>
                <a:lnTo>
                  <a:pt x="251" y="395"/>
                </a:lnTo>
                <a:lnTo>
                  <a:pt x="257" y="401"/>
                </a:lnTo>
                <a:lnTo>
                  <a:pt x="257" y="401"/>
                </a:lnTo>
                <a:lnTo>
                  <a:pt x="257" y="401"/>
                </a:lnTo>
                <a:lnTo>
                  <a:pt x="263" y="407"/>
                </a:lnTo>
                <a:lnTo>
                  <a:pt x="269" y="401"/>
                </a:lnTo>
                <a:lnTo>
                  <a:pt x="269" y="401"/>
                </a:lnTo>
                <a:lnTo>
                  <a:pt x="281" y="401"/>
                </a:lnTo>
                <a:lnTo>
                  <a:pt x="287" y="401"/>
                </a:lnTo>
                <a:lnTo>
                  <a:pt x="305" y="401"/>
                </a:lnTo>
                <a:lnTo>
                  <a:pt x="305" y="401"/>
                </a:lnTo>
                <a:lnTo>
                  <a:pt x="317" y="401"/>
                </a:lnTo>
                <a:lnTo>
                  <a:pt x="329" y="395"/>
                </a:lnTo>
                <a:lnTo>
                  <a:pt x="341" y="395"/>
                </a:lnTo>
                <a:lnTo>
                  <a:pt x="341" y="395"/>
                </a:lnTo>
                <a:lnTo>
                  <a:pt x="347" y="401"/>
                </a:lnTo>
                <a:lnTo>
                  <a:pt x="353" y="413"/>
                </a:lnTo>
                <a:lnTo>
                  <a:pt x="359" y="425"/>
                </a:lnTo>
                <a:lnTo>
                  <a:pt x="359" y="425"/>
                </a:lnTo>
                <a:lnTo>
                  <a:pt x="353" y="473"/>
                </a:lnTo>
                <a:lnTo>
                  <a:pt x="341" y="563"/>
                </a:lnTo>
                <a:lnTo>
                  <a:pt x="335" y="610"/>
                </a:lnTo>
                <a:lnTo>
                  <a:pt x="335" y="610"/>
                </a:lnTo>
                <a:lnTo>
                  <a:pt x="0" y="557"/>
                </a:lnTo>
                <a:lnTo>
                  <a:pt x="0" y="557"/>
                </a:lnTo>
                <a:lnTo>
                  <a:pt x="5" y="521"/>
                </a:lnTo>
                <a:lnTo>
                  <a:pt x="11" y="455"/>
                </a:lnTo>
                <a:lnTo>
                  <a:pt x="17" y="425"/>
                </a:lnTo>
                <a:lnTo>
                  <a:pt x="17" y="425"/>
                </a:lnTo>
                <a:lnTo>
                  <a:pt x="17" y="419"/>
                </a:lnTo>
                <a:lnTo>
                  <a:pt x="17" y="413"/>
                </a:lnTo>
                <a:lnTo>
                  <a:pt x="17" y="407"/>
                </a:lnTo>
                <a:lnTo>
                  <a:pt x="17" y="407"/>
                </a:lnTo>
                <a:lnTo>
                  <a:pt x="17" y="401"/>
                </a:lnTo>
                <a:lnTo>
                  <a:pt x="23" y="389"/>
                </a:lnTo>
                <a:lnTo>
                  <a:pt x="23" y="383"/>
                </a:lnTo>
                <a:lnTo>
                  <a:pt x="23" y="383"/>
                </a:lnTo>
                <a:lnTo>
                  <a:pt x="23" y="377"/>
                </a:lnTo>
                <a:lnTo>
                  <a:pt x="17" y="371"/>
                </a:lnTo>
                <a:lnTo>
                  <a:pt x="11" y="365"/>
                </a:lnTo>
                <a:lnTo>
                  <a:pt x="11" y="365"/>
                </a:lnTo>
                <a:lnTo>
                  <a:pt x="11" y="359"/>
                </a:lnTo>
                <a:lnTo>
                  <a:pt x="11" y="353"/>
                </a:lnTo>
                <a:lnTo>
                  <a:pt x="17" y="353"/>
                </a:lnTo>
                <a:lnTo>
                  <a:pt x="17" y="353"/>
                </a:lnTo>
                <a:lnTo>
                  <a:pt x="23" y="347"/>
                </a:lnTo>
                <a:lnTo>
                  <a:pt x="29" y="341"/>
                </a:lnTo>
                <a:lnTo>
                  <a:pt x="41" y="341"/>
                </a:lnTo>
                <a:lnTo>
                  <a:pt x="41" y="341"/>
                </a:lnTo>
                <a:lnTo>
                  <a:pt x="41" y="323"/>
                </a:lnTo>
                <a:lnTo>
                  <a:pt x="47" y="311"/>
                </a:lnTo>
                <a:lnTo>
                  <a:pt x="59" y="305"/>
                </a:lnTo>
                <a:lnTo>
                  <a:pt x="59" y="305"/>
                </a:lnTo>
                <a:lnTo>
                  <a:pt x="65" y="299"/>
                </a:lnTo>
                <a:lnTo>
                  <a:pt x="71" y="287"/>
                </a:lnTo>
                <a:lnTo>
                  <a:pt x="71" y="275"/>
                </a:lnTo>
                <a:lnTo>
                  <a:pt x="71" y="275"/>
                </a:lnTo>
                <a:lnTo>
                  <a:pt x="71" y="263"/>
                </a:lnTo>
                <a:lnTo>
                  <a:pt x="59" y="251"/>
                </a:lnTo>
                <a:lnTo>
                  <a:pt x="53" y="239"/>
                </a:lnTo>
                <a:lnTo>
                  <a:pt x="53" y="239"/>
                </a:lnTo>
                <a:lnTo>
                  <a:pt x="65" y="179"/>
                </a:lnTo>
                <a:lnTo>
                  <a:pt x="89" y="60"/>
                </a:lnTo>
                <a:lnTo>
                  <a:pt x="101" y="0"/>
                </a:lnTo>
                <a:lnTo>
                  <a:pt x="101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"/>
          <p:cNvSpPr/>
          <p:nvPr/>
        </p:nvSpPr>
        <p:spPr>
          <a:xfrm>
            <a:off x="2736720" y="1785960"/>
            <a:ext cx="569880" cy="968400"/>
          </a:xfrm>
          <a:custGeom>
            <a:avLst/>
            <a:gdLst/>
            <a:ahLst/>
            <a:rect l="l" t="t" r="r" b="b"/>
            <a:pathLst>
              <a:path w="359" h="610">
                <a:moveTo>
                  <a:pt x="101" y="0"/>
                </a:moveTo>
                <a:lnTo>
                  <a:pt x="149" y="6"/>
                </a:lnTo>
                <a:lnTo>
                  <a:pt x="149" y="6"/>
                </a:lnTo>
                <a:lnTo>
                  <a:pt x="149" y="24"/>
                </a:lnTo>
                <a:lnTo>
                  <a:pt x="137" y="60"/>
                </a:lnTo>
                <a:lnTo>
                  <a:pt x="137" y="83"/>
                </a:lnTo>
                <a:lnTo>
                  <a:pt x="137" y="83"/>
                </a:lnTo>
                <a:lnTo>
                  <a:pt x="137" y="89"/>
                </a:lnTo>
                <a:lnTo>
                  <a:pt x="137" y="101"/>
                </a:lnTo>
                <a:lnTo>
                  <a:pt x="137" y="107"/>
                </a:lnTo>
                <a:lnTo>
                  <a:pt x="137" y="107"/>
                </a:lnTo>
                <a:lnTo>
                  <a:pt x="143" y="113"/>
                </a:lnTo>
                <a:lnTo>
                  <a:pt x="149" y="119"/>
                </a:lnTo>
                <a:lnTo>
                  <a:pt x="149" y="125"/>
                </a:lnTo>
                <a:lnTo>
                  <a:pt x="149" y="125"/>
                </a:lnTo>
                <a:lnTo>
                  <a:pt x="149" y="131"/>
                </a:lnTo>
                <a:lnTo>
                  <a:pt x="143" y="137"/>
                </a:lnTo>
                <a:lnTo>
                  <a:pt x="143" y="143"/>
                </a:lnTo>
                <a:lnTo>
                  <a:pt x="143" y="143"/>
                </a:lnTo>
                <a:lnTo>
                  <a:pt x="155" y="149"/>
                </a:lnTo>
                <a:lnTo>
                  <a:pt x="161" y="161"/>
                </a:lnTo>
                <a:lnTo>
                  <a:pt x="173" y="173"/>
                </a:lnTo>
                <a:lnTo>
                  <a:pt x="173" y="173"/>
                </a:lnTo>
                <a:lnTo>
                  <a:pt x="179" y="185"/>
                </a:lnTo>
                <a:lnTo>
                  <a:pt x="185" y="197"/>
                </a:lnTo>
                <a:lnTo>
                  <a:pt x="191" y="215"/>
                </a:lnTo>
                <a:lnTo>
                  <a:pt x="191" y="215"/>
                </a:lnTo>
                <a:lnTo>
                  <a:pt x="197" y="215"/>
                </a:lnTo>
                <a:lnTo>
                  <a:pt x="203" y="221"/>
                </a:lnTo>
                <a:lnTo>
                  <a:pt x="203" y="233"/>
                </a:lnTo>
                <a:lnTo>
                  <a:pt x="203" y="233"/>
                </a:lnTo>
                <a:lnTo>
                  <a:pt x="197" y="245"/>
                </a:lnTo>
                <a:lnTo>
                  <a:pt x="191" y="245"/>
                </a:lnTo>
                <a:lnTo>
                  <a:pt x="191" y="257"/>
                </a:lnTo>
                <a:lnTo>
                  <a:pt x="191" y="257"/>
                </a:lnTo>
                <a:lnTo>
                  <a:pt x="191" y="263"/>
                </a:lnTo>
                <a:lnTo>
                  <a:pt x="197" y="263"/>
                </a:lnTo>
                <a:lnTo>
                  <a:pt x="197" y="269"/>
                </a:lnTo>
                <a:lnTo>
                  <a:pt x="197" y="269"/>
                </a:lnTo>
                <a:lnTo>
                  <a:pt x="191" y="275"/>
                </a:lnTo>
                <a:lnTo>
                  <a:pt x="191" y="275"/>
                </a:lnTo>
                <a:lnTo>
                  <a:pt x="185" y="293"/>
                </a:lnTo>
                <a:lnTo>
                  <a:pt x="185" y="293"/>
                </a:lnTo>
                <a:lnTo>
                  <a:pt x="185" y="299"/>
                </a:lnTo>
                <a:lnTo>
                  <a:pt x="179" y="305"/>
                </a:lnTo>
                <a:lnTo>
                  <a:pt x="185" y="311"/>
                </a:lnTo>
                <a:lnTo>
                  <a:pt x="185" y="311"/>
                </a:lnTo>
                <a:lnTo>
                  <a:pt x="191" y="305"/>
                </a:lnTo>
                <a:lnTo>
                  <a:pt x="197" y="299"/>
                </a:lnTo>
                <a:lnTo>
                  <a:pt x="203" y="299"/>
                </a:lnTo>
                <a:lnTo>
                  <a:pt x="203" y="299"/>
                </a:lnTo>
                <a:lnTo>
                  <a:pt x="221" y="299"/>
                </a:lnTo>
                <a:lnTo>
                  <a:pt x="221" y="305"/>
                </a:lnTo>
                <a:lnTo>
                  <a:pt x="221" y="317"/>
                </a:lnTo>
                <a:lnTo>
                  <a:pt x="221" y="317"/>
                </a:lnTo>
                <a:lnTo>
                  <a:pt x="227" y="323"/>
                </a:lnTo>
                <a:lnTo>
                  <a:pt x="227" y="335"/>
                </a:lnTo>
                <a:lnTo>
                  <a:pt x="227" y="347"/>
                </a:lnTo>
                <a:lnTo>
                  <a:pt x="227" y="347"/>
                </a:lnTo>
                <a:lnTo>
                  <a:pt x="227" y="347"/>
                </a:lnTo>
                <a:lnTo>
                  <a:pt x="227" y="353"/>
                </a:lnTo>
                <a:lnTo>
                  <a:pt x="227" y="353"/>
                </a:lnTo>
                <a:lnTo>
                  <a:pt x="227" y="353"/>
                </a:lnTo>
                <a:lnTo>
                  <a:pt x="227" y="359"/>
                </a:lnTo>
                <a:lnTo>
                  <a:pt x="227" y="359"/>
                </a:lnTo>
                <a:lnTo>
                  <a:pt x="227" y="365"/>
                </a:lnTo>
                <a:lnTo>
                  <a:pt x="227" y="365"/>
                </a:lnTo>
                <a:lnTo>
                  <a:pt x="233" y="371"/>
                </a:lnTo>
                <a:lnTo>
                  <a:pt x="239" y="371"/>
                </a:lnTo>
                <a:lnTo>
                  <a:pt x="245" y="371"/>
                </a:lnTo>
                <a:lnTo>
                  <a:pt x="245" y="371"/>
                </a:lnTo>
                <a:lnTo>
                  <a:pt x="251" y="383"/>
                </a:lnTo>
                <a:lnTo>
                  <a:pt x="251" y="395"/>
                </a:lnTo>
                <a:lnTo>
                  <a:pt x="257" y="401"/>
                </a:lnTo>
                <a:lnTo>
                  <a:pt x="257" y="401"/>
                </a:lnTo>
                <a:lnTo>
                  <a:pt x="257" y="401"/>
                </a:lnTo>
                <a:lnTo>
                  <a:pt x="263" y="407"/>
                </a:lnTo>
                <a:lnTo>
                  <a:pt x="269" y="401"/>
                </a:lnTo>
                <a:lnTo>
                  <a:pt x="269" y="401"/>
                </a:lnTo>
                <a:lnTo>
                  <a:pt x="281" y="401"/>
                </a:lnTo>
                <a:lnTo>
                  <a:pt x="287" y="401"/>
                </a:lnTo>
                <a:lnTo>
                  <a:pt x="305" y="401"/>
                </a:lnTo>
                <a:lnTo>
                  <a:pt x="305" y="401"/>
                </a:lnTo>
                <a:lnTo>
                  <a:pt x="317" y="401"/>
                </a:lnTo>
                <a:lnTo>
                  <a:pt x="329" y="395"/>
                </a:lnTo>
                <a:lnTo>
                  <a:pt x="341" y="395"/>
                </a:lnTo>
                <a:lnTo>
                  <a:pt x="341" y="395"/>
                </a:lnTo>
                <a:lnTo>
                  <a:pt x="347" y="401"/>
                </a:lnTo>
                <a:lnTo>
                  <a:pt x="353" y="413"/>
                </a:lnTo>
                <a:lnTo>
                  <a:pt x="359" y="425"/>
                </a:lnTo>
                <a:lnTo>
                  <a:pt x="359" y="425"/>
                </a:lnTo>
                <a:lnTo>
                  <a:pt x="353" y="473"/>
                </a:lnTo>
                <a:lnTo>
                  <a:pt x="341" y="563"/>
                </a:lnTo>
                <a:lnTo>
                  <a:pt x="335" y="610"/>
                </a:lnTo>
                <a:lnTo>
                  <a:pt x="335" y="610"/>
                </a:lnTo>
                <a:lnTo>
                  <a:pt x="0" y="557"/>
                </a:lnTo>
                <a:lnTo>
                  <a:pt x="0" y="557"/>
                </a:lnTo>
                <a:lnTo>
                  <a:pt x="5" y="521"/>
                </a:lnTo>
                <a:lnTo>
                  <a:pt x="11" y="455"/>
                </a:lnTo>
                <a:lnTo>
                  <a:pt x="17" y="425"/>
                </a:lnTo>
                <a:lnTo>
                  <a:pt x="17" y="425"/>
                </a:lnTo>
                <a:lnTo>
                  <a:pt x="17" y="419"/>
                </a:lnTo>
                <a:lnTo>
                  <a:pt x="17" y="413"/>
                </a:lnTo>
                <a:lnTo>
                  <a:pt x="17" y="407"/>
                </a:lnTo>
                <a:lnTo>
                  <a:pt x="17" y="407"/>
                </a:lnTo>
                <a:lnTo>
                  <a:pt x="17" y="401"/>
                </a:lnTo>
                <a:lnTo>
                  <a:pt x="23" y="389"/>
                </a:lnTo>
                <a:lnTo>
                  <a:pt x="23" y="383"/>
                </a:lnTo>
                <a:lnTo>
                  <a:pt x="23" y="383"/>
                </a:lnTo>
                <a:lnTo>
                  <a:pt x="23" y="377"/>
                </a:lnTo>
                <a:lnTo>
                  <a:pt x="17" y="371"/>
                </a:lnTo>
                <a:lnTo>
                  <a:pt x="11" y="365"/>
                </a:lnTo>
                <a:lnTo>
                  <a:pt x="11" y="365"/>
                </a:lnTo>
                <a:lnTo>
                  <a:pt x="11" y="359"/>
                </a:lnTo>
                <a:lnTo>
                  <a:pt x="11" y="353"/>
                </a:lnTo>
                <a:lnTo>
                  <a:pt x="17" y="353"/>
                </a:lnTo>
                <a:lnTo>
                  <a:pt x="17" y="353"/>
                </a:lnTo>
                <a:lnTo>
                  <a:pt x="23" y="347"/>
                </a:lnTo>
                <a:lnTo>
                  <a:pt x="29" y="341"/>
                </a:lnTo>
                <a:lnTo>
                  <a:pt x="41" y="341"/>
                </a:lnTo>
                <a:lnTo>
                  <a:pt x="41" y="341"/>
                </a:lnTo>
                <a:lnTo>
                  <a:pt x="41" y="323"/>
                </a:lnTo>
                <a:lnTo>
                  <a:pt x="47" y="311"/>
                </a:lnTo>
                <a:lnTo>
                  <a:pt x="59" y="305"/>
                </a:lnTo>
                <a:lnTo>
                  <a:pt x="59" y="305"/>
                </a:lnTo>
                <a:lnTo>
                  <a:pt x="65" y="299"/>
                </a:lnTo>
                <a:lnTo>
                  <a:pt x="71" y="287"/>
                </a:lnTo>
                <a:lnTo>
                  <a:pt x="71" y="275"/>
                </a:lnTo>
                <a:lnTo>
                  <a:pt x="71" y="275"/>
                </a:lnTo>
                <a:lnTo>
                  <a:pt x="71" y="263"/>
                </a:lnTo>
                <a:lnTo>
                  <a:pt x="59" y="251"/>
                </a:lnTo>
                <a:lnTo>
                  <a:pt x="53" y="239"/>
                </a:lnTo>
                <a:lnTo>
                  <a:pt x="53" y="239"/>
                </a:lnTo>
                <a:lnTo>
                  <a:pt x="65" y="179"/>
                </a:lnTo>
                <a:lnTo>
                  <a:pt x="89" y="60"/>
                </a:lnTo>
                <a:lnTo>
                  <a:pt x="101" y="0"/>
                </a:lnTo>
                <a:lnTo>
                  <a:pt x="101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>
            <a:off x="1984320" y="2498760"/>
            <a:ext cx="836640" cy="1368360"/>
          </a:xfrm>
          <a:custGeom>
            <a:avLst/>
            <a:gdLst/>
            <a:ahLst/>
            <a:rect l="l" t="t" r="r" b="b"/>
            <a:pathLst>
              <a:path w="527" h="862">
                <a:moveTo>
                  <a:pt x="294" y="60"/>
                </a:moveTo>
                <a:lnTo>
                  <a:pt x="234" y="299"/>
                </a:lnTo>
                <a:lnTo>
                  <a:pt x="234" y="299"/>
                </a:lnTo>
                <a:lnTo>
                  <a:pt x="306" y="401"/>
                </a:lnTo>
                <a:lnTo>
                  <a:pt x="438" y="587"/>
                </a:lnTo>
                <a:lnTo>
                  <a:pt x="503" y="682"/>
                </a:lnTo>
                <a:lnTo>
                  <a:pt x="503" y="682"/>
                </a:lnTo>
                <a:lnTo>
                  <a:pt x="503" y="694"/>
                </a:lnTo>
                <a:lnTo>
                  <a:pt x="503" y="700"/>
                </a:lnTo>
                <a:lnTo>
                  <a:pt x="503" y="706"/>
                </a:lnTo>
                <a:lnTo>
                  <a:pt x="503" y="706"/>
                </a:lnTo>
                <a:lnTo>
                  <a:pt x="509" y="712"/>
                </a:lnTo>
                <a:lnTo>
                  <a:pt x="515" y="718"/>
                </a:lnTo>
                <a:lnTo>
                  <a:pt x="515" y="724"/>
                </a:lnTo>
                <a:lnTo>
                  <a:pt x="515" y="724"/>
                </a:lnTo>
                <a:lnTo>
                  <a:pt x="521" y="730"/>
                </a:lnTo>
                <a:lnTo>
                  <a:pt x="527" y="736"/>
                </a:lnTo>
                <a:lnTo>
                  <a:pt x="527" y="748"/>
                </a:lnTo>
                <a:lnTo>
                  <a:pt x="527" y="748"/>
                </a:lnTo>
                <a:lnTo>
                  <a:pt x="515" y="754"/>
                </a:lnTo>
                <a:lnTo>
                  <a:pt x="509" y="760"/>
                </a:lnTo>
                <a:lnTo>
                  <a:pt x="503" y="766"/>
                </a:lnTo>
                <a:lnTo>
                  <a:pt x="503" y="766"/>
                </a:lnTo>
                <a:lnTo>
                  <a:pt x="503" y="766"/>
                </a:lnTo>
                <a:lnTo>
                  <a:pt x="497" y="766"/>
                </a:lnTo>
                <a:lnTo>
                  <a:pt x="497" y="772"/>
                </a:lnTo>
                <a:lnTo>
                  <a:pt x="497" y="772"/>
                </a:lnTo>
                <a:lnTo>
                  <a:pt x="497" y="778"/>
                </a:lnTo>
                <a:lnTo>
                  <a:pt x="497" y="790"/>
                </a:lnTo>
                <a:lnTo>
                  <a:pt x="491" y="796"/>
                </a:lnTo>
                <a:lnTo>
                  <a:pt x="491" y="796"/>
                </a:lnTo>
                <a:lnTo>
                  <a:pt x="485" y="802"/>
                </a:lnTo>
                <a:lnTo>
                  <a:pt x="479" y="808"/>
                </a:lnTo>
                <a:lnTo>
                  <a:pt x="479" y="814"/>
                </a:lnTo>
                <a:lnTo>
                  <a:pt x="479" y="814"/>
                </a:lnTo>
                <a:lnTo>
                  <a:pt x="474" y="832"/>
                </a:lnTo>
                <a:lnTo>
                  <a:pt x="479" y="844"/>
                </a:lnTo>
                <a:lnTo>
                  <a:pt x="479" y="862"/>
                </a:lnTo>
                <a:lnTo>
                  <a:pt x="479" y="862"/>
                </a:lnTo>
                <a:lnTo>
                  <a:pt x="432" y="856"/>
                </a:lnTo>
                <a:lnTo>
                  <a:pt x="348" y="850"/>
                </a:lnTo>
                <a:lnTo>
                  <a:pt x="306" y="844"/>
                </a:lnTo>
                <a:lnTo>
                  <a:pt x="306" y="844"/>
                </a:lnTo>
                <a:lnTo>
                  <a:pt x="306" y="832"/>
                </a:lnTo>
                <a:lnTo>
                  <a:pt x="306" y="820"/>
                </a:lnTo>
                <a:lnTo>
                  <a:pt x="306" y="814"/>
                </a:lnTo>
                <a:lnTo>
                  <a:pt x="306" y="814"/>
                </a:lnTo>
                <a:lnTo>
                  <a:pt x="300" y="808"/>
                </a:lnTo>
                <a:lnTo>
                  <a:pt x="300" y="802"/>
                </a:lnTo>
                <a:lnTo>
                  <a:pt x="300" y="790"/>
                </a:lnTo>
                <a:lnTo>
                  <a:pt x="300" y="790"/>
                </a:lnTo>
                <a:lnTo>
                  <a:pt x="294" y="784"/>
                </a:lnTo>
                <a:lnTo>
                  <a:pt x="288" y="778"/>
                </a:lnTo>
                <a:lnTo>
                  <a:pt x="282" y="772"/>
                </a:lnTo>
                <a:lnTo>
                  <a:pt x="282" y="772"/>
                </a:lnTo>
                <a:lnTo>
                  <a:pt x="282" y="766"/>
                </a:lnTo>
                <a:lnTo>
                  <a:pt x="276" y="760"/>
                </a:lnTo>
                <a:lnTo>
                  <a:pt x="264" y="754"/>
                </a:lnTo>
                <a:lnTo>
                  <a:pt x="264" y="754"/>
                </a:lnTo>
                <a:lnTo>
                  <a:pt x="258" y="748"/>
                </a:lnTo>
                <a:lnTo>
                  <a:pt x="252" y="742"/>
                </a:lnTo>
                <a:lnTo>
                  <a:pt x="246" y="736"/>
                </a:lnTo>
                <a:lnTo>
                  <a:pt x="246" y="736"/>
                </a:lnTo>
                <a:lnTo>
                  <a:pt x="246" y="730"/>
                </a:lnTo>
                <a:lnTo>
                  <a:pt x="240" y="724"/>
                </a:lnTo>
                <a:lnTo>
                  <a:pt x="240" y="724"/>
                </a:lnTo>
                <a:lnTo>
                  <a:pt x="240" y="724"/>
                </a:lnTo>
                <a:lnTo>
                  <a:pt x="234" y="718"/>
                </a:lnTo>
                <a:lnTo>
                  <a:pt x="228" y="706"/>
                </a:lnTo>
                <a:lnTo>
                  <a:pt x="228" y="694"/>
                </a:lnTo>
                <a:lnTo>
                  <a:pt x="228" y="694"/>
                </a:lnTo>
                <a:lnTo>
                  <a:pt x="222" y="694"/>
                </a:lnTo>
                <a:lnTo>
                  <a:pt x="216" y="694"/>
                </a:lnTo>
                <a:lnTo>
                  <a:pt x="204" y="694"/>
                </a:lnTo>
                <a:lnTo>
                  <a:pt x="204" y="694"/>
                </a:lnTo>
                <a:lnTo>
                  <a:pt x="198" y="682"/>
                </a:lnTo>
                <a:lnTo>
                  <a:pt x="192" y="676"/>
                </a:lnTo>
                <a:lnTo>
                  <a:pt x="180" y="670"/>
                </a:lnTo>
                <a:lnTo>
                  <a:pt x="180" y="670"/>
                </a:lnTo>
                <a:lnTo>
                  <a:pt x="162" y="664"/>
                </a:lnTo>
                <a:lnTo>
                  <a:pt x="138" y="658"/>
                </a:lnTo>
                <a:lnTo>
                  <a:pt x="114" y="658"/>
                </a:lnTo>
                <a:lnTo>
                  <a:pt x="114" y="658"/>
                </a:lnTo>
                <a:lnTo>
                  <a:pt x="114" y="641"/>
                </a:lnTo>
                <a:lnTo>
                  <a:pt x="114" y="629"/>
                </a:lnTo>
                <a:lnTo>
                  <a:pt x="108" y="623"/>
                </a:lnTo>
                <a:lnTo>
                  <a:pt x="108" y="623"/>
                </a:lnTo>
                <a:lnTo>
                  <a:pt x="114" y="611"/>
                </a:lnTo>
                <a:lnTo>
                  <a:pt x="120" y="611"/>
                </a:lnTo>
                <a:lnTo>
                  <a:pt x="120" y="599"/>
                </a:lnTo>
                <a:lnTo>
                  <a:pt x="120" y="599"/>
                </a:lnTo>
                <a:lnTo>
                  <a:pt x="120" y="593"/>
                </a:lnTo>
                <a:lnTo>
                  <a:pt x="114" y="587"/>
                </a:lnTo>
                <a:lnTo>
                  <a:pt x="108" y="581"/>
                </a:lnTo>
                <a:lnTo>
                  <a:pt x="108" y="581"/>
                </a:lnTo>
                <a:lnTo>
                  <a:pt x="108" y="575"/>
                </a:lnTo>
                <a:lnTo>
                  <a:pt x="114" y="563"/>
                </a:lnTo>
                <a:lnTo>
                  <a:pt x="114" y="557"/>
                </a:lnTo>
                <a:lnTo>
                  <a:pt x="114" y="557"/>
                </a:lnTo>
                <a:lnTo>
                  <a:pt x="108" y="557"/>
                </a:lnTo>
                <a:lnTo>
                  <a:pt x="96" y="551"/>
                </a:lnTo>
                <a:lnTo>
                  <a:pt x="96" y="551"/>
                </a:lnTo>
                <a:lnTo>
                  <a:pt x="96" y="551"/>
                </a:lnTo>
                <a:lnTo>
                  <a:pt x="90" y="539"/>
                </a:lnTo>
                <a:lnTo>
                  <a:pt x="84" y="521"/>
                </a:lnTo>
                <a:lnTo>
                  <a:pt x="84" y="497"/>
                </a:lnTo>
                <a:lnTo>
                  <a:pt x="84" y="497"/>
                </a:lnTo>
                <a:lnTo>
                  <a:pt x="72" y="491"/>
                </a:lnTo>
                <a:lnTo>
                  <a:pt x="60" y="479"/>
                </a:lnTo>
                <a:lnTo>
                  <a:pt x="60" y="467"/>
                </a:lnTo>
                <a:lnTo>
                  <a:pt x="60" y="467"/>
                </a:lnTo>
                <a:lnTo>
                  <a:pt x="66" y="461"/>
                </a:lnTo>
                <a:lnTo>
                  <a:pt x="72" y="449"/>
                </a:lnTo>
                <a:lnTo>
                  <a:pt x="72" y="437"/>
                </a:lnTo>
                <a:lnTo>
                  <a:pt x="72" y="437"/>
                </a:lnTo>
                <a:lnTo>
                  <a:pt x="72" y="425"/>
                </a:lnTo>
                <a:lnTo>
                  <a:pt x="66" y="425"/>
                </a:lnTo>
                <a:lnTo>
                  <a:pt x="66" y="419"/>
                </a:lnTo>
                <a:lnTo>
                  <a:pt x="66" y="419"/>
                </a:lnTo>
                <a:lnTo>
                  <a:pt x="60" y="419"/>
                </a:lnTo>
                <a:lnTo>
                  <a:pt x="60" y="419"/>
                </a:lnTo>
                <a:lnTo>
                  <a:pt x="54" y="413"/>
                </a:lnTo>
                <a:lnTo>
                  <a:pt x="54" y="413"/>
                </a:lnTo>
                <a:lnTo>
                  <a:pt x="54" y="401"/>
                </a:lnTo>
                <a:lnTo>
                  <a:pt x="54" y="395"/>
                </a:lnTo>
                <a:lnTo>
                  <a:pt x="48" y="389"/>
                </a:lnTo>
                <a:lnTo>
                  <a:pt x="48" y="389"/>
                </a:lnTo>
                <a:lnTo>
                  <a:pt x="48" y="383"/>
                </a:lnTo>
                <a:lnTo>
                  <a:pt x="48" y="365"/>
                </a:lnTo>
                <a:lnTo>
                  <a:pt x="48" y="359"/>
                </a:lnTo>
                <a:lnTo>
                  <a:pt x="48" y="359"/>
                </a:lnTo>
                <a:lnTo>
                  <a:pt x="42" y="347"/>
                </a:lnTo>
                <a:lnTo>
                  <a:pt x="36" y="335"/>
                </a:lnTo>
                <a:lnTo>
                  <a:pt x="42" y="329"/>
                </a:lnTo>
                <a:lnTo>
                  <a:pt x="42" y="329"/>
                </a:lnTo>
                <a:lnTo>
                  <a:pt x="42" y="323"/>
                </a:lnTo>
                <a:lnTo>
                  <a:pt x="42" y="317"/>
                </a:lnTo>
                <a:lnTo>
                  <a:pt x="42" y="317"/>
                </a:lnTo>
                <a:lnTo>
                  <a:pt x="42" y="317"/>
                </a:lnTo>
                <a:lnTo>
                  <a:pt x="36" y="305"/>
                </a:lnTo>
                <a:lnTo>
                  <a:pt x="36" y="299"/>
                </a:lnTo>
                <a:lnTo>
                  <a:pt x="30" y="293"/>
                </a:lnTo>
                <a:lnTo>
                  <a:pt x="30" y="293"/>
                </a:lnTo>
                <a:lnTo>
                  <a:pt x="24" y="281"/>
                </a:lnTo>
                <a:lnTo>
                  <a:pt x="12" y="275"/>
                </a:lnTo>
                <a:lnTo>
                  <a:pt x="6" y="263"/>
                </a:lnTo>
                <a:lnTo>
                  <a:pt x="6" y="263"/>
                </a:lnTo>
                <a:lnTo>
                  <a:pt x="6" y="257"/>
                </a:lnTo>
                <a:lnTo>
                  <a:pt x="6" y="251"/>
                </a:lnTo>
                <a:lnTo>
                  <a:pt x="6" y="245"/>
                </a:lnTo>
                <a:lnTo>
                  <a:pt x="6" y="245"/>
                </a:lnTo>
                <a:lnTo>
                  <a:pt x="6" y="221"/>
                </a:lnTo>
                <a:lnTo>
                  <a:pt x="12" y="209"/>
                </a:lnTo>
                <a:lnTo>
                  <a:pt x="18" y="197"/>
                </a:lnTo>
                <a:lnTo>
                  <a:pt x="18" y="197"/>
                </a:lnTo>
                <a:lnTo>
                  <a:pt x="12" y="179"/>
                </a:lnTo>
                <a:lnTo>
                  <a:pt x="12" y="167"/>
                </a:lnTo>
                <a:lnTo>
                  <a:pt x="6" y="149"/>
                </a:lnTo>
                <a:lnTo>
                  <a:pt x="6" y="149"/>
                </a:lnTo>
                <a:lnTo>
                  <a:pt x="0" y="132"/>
                </a:lnTo>
                <a:lnTo>
                  <a:pt x="0" y="120"/>
                </a:lnTo>
                <a:lnTo>
                  <a:pt x="0" y="108"/>
                </a:lnTo>
                <a:lnTo>
                  <a:pt x="0" y="108"/>
                </a:lnTo>
                <a:lnTo>
                  <a:pt x="6" y="102"/>
                </a:lnTo>
                <a:lnTo>
                  <a:pt x="12" y="102"/>
                </a:lnTo>
                <a:lnTo>
                  <a:pt x="18" y="102"/>
                </a:lnTo>
                <a:lnTo>
                  <a:pt x="18" y="102"/>
                </a:lnTo>
                <a:lnTo>
                  <a:pt x="24" y="90"/>
                </a:lnTo>
                <a:lnTo>
                  <a:pt x="24" y="84"/>
                </a:lnTo>
                <a:lnTo>
                  <a:pt x="24" y="72"/>
                </a:lnTo>
                <a:lnTo>
                  <a:pt x="24" y="72"/>
                </a:lnTo>
                <a:lnTo>
                  <a:pt x="30" y="66"/>
                </a:lnTo>
                <a:lnTo>
                  <a:pt x="36" y="54"/>
                </a:lnTo>
                <a:lnTo>
                  <a:pt x="42" y="42"/>
                </a:lnTo>
                <a:lnTo>
                  <a:pt x="42" y="42"/>
                </a:lnTo>
                <a:lnTo>
                  <a:pt x="36" y="36"/>
                </a:lnTo>
                <a:lnTo>
                  <a:pt x="36" y="30"/>
                </a:lnTo>
                <a:lnTo>
                  <a:pt x="30" y="24"/>
                </a:lnTo>
                <a:lnTo>
                  <a:pt x="30" y="24"/>
                </a:lnTo>
                <a:lnTo>
                  <a:pt x="30" y="18"/>
                </a:lnTo>
                <a:lnTo>
                  <a:pt x="36" y="18"/>
                </a:lnTo>
                <a:lnTo>
                  <a:pt x="42" y="18"/>
                </a:lnTo>
                <a:lnTo>
                  <a:pt x="42" y="18"/>
                </a:lnTo>
                <a:lnTo>
                  <a:pt x="42" y="6"/>
                </a:lnTo>
                <a:lnTo>
                  <a:pt x="42" y="6"/>
                </a:lnTo>
                <a:lnTo>
                  <a:pt x="48" y="0"/>
                </a:lnTo>
                <a:lnTo>
                  <a:pt x="48" y="0"/>
                </a:lnTo>
                <a:lnTo>
                  <a:pt x="108" y="18"/>
                </a:lnTo>
                <a:lnTo>
                  <a:pt x="234" y="48"/>
                </a:lnTo>
                <a:lnTo>
                  <a:pt x="294" y="60"/>
                </a:lnTo>
                <a:lnTo>
                  <a:pt x="294" y="6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>
            <a:off x="1984320" y="2498760"/>
            <a:ext cx="836640" cy="1368360"/>
          </a:xfrm>
          <a:custGeom>
            <a:avLst/>
            <a:gdLst/>
            <a:ahLst/>
            <a:rect l="l" t="t" r="r" b="b"/>
            <a:pathLst>
              <a:path w="527" h="862">
                <a:moveTo>
                  <a:pt x="294" y="60"/>
                </a:moveTo>
                <a:lnTo>
                  <a:pt x="234" y="299"/>
                </a:lnTo>
                <a:lnTo>
                  <a:pt x="234" y="299"/>
                </a:lnTo>
                <a:lnTo>
                  <a:pt x="306" y="401"/>
                </a:lnTo>
                <a:lnTo>
                  <a:pt x="438" y="587"/>
                </a:lnTo>
                <a:lnTo>
                  <a:pt x="503" y="682"/>
                </a:lnTo>
                <a:lnTo>
                  <a:pt x="503" y="682"/>
                </a:lnTo>
                <a:lnTo>
                  <a:pt x="503" y="694"/>
                </a:lnTo>
                <a:lnTo>
                  <a:pt x="503" y="700"/>
                </a:lnTo>
                <a:lnTo>
                  <a:pt x="503" y="706"/>
                </a:lnTo>
                <a:lnTo>
                  <a:pt x="503" y="706"/>
                </a:lnTo>
                <a:lnTo>
                  <a:pt x="509" y="712"/>
                </a:lnTo>
                <a:lnTo>
                  <a:pt x="515" y="718"/>
                </a:lnTo>
                <a:lnTo>
                  <a:pt x="515" y="724"/>
                </a:lnTo>
                <a:lnTo>
                  <a:pt x="515" y="724"/>
                </a:lnTo>
                <a:lnTo>
                  <a:pt x="521" y="730"/>
                </a:lnTo>
                <a:lnTo>
                  <a:pt x="527" y="736"/>
                </a:lnTo>
                <a:lnTo>
                  <a:pt x="527" y="748"/>
                </a:lnTo>
                <a:lnTo>
                  <a:pt x="527" y="748"/>
                </a:lnTo>
                <a:lnTo>
                  <a:pt x="515" y="754"/>
                </a:lnTo>
                <a:lnTo>
                  <a:pt x="509" y="760"/>
                </a:lnTo>
                <a:lnTo>
                  <a:pt x="503" y="766"/>
                </a:lnTo>
                <a:lnTo>
                  <a:pt x="503" y="766"/>
                </a:lnTo>
                <a:lnTo>
                  <a:pt x="503" y="766"/>
                </a:lnTo>
                <a:lnTo>
                  <a:pt x="497" y="766"/>
                </a:lnTo>
                <a:lnTo>
                  <a:pt x="497" y="772"/>
                </a:lnTo>
                <a:lnTo>
                  <a:pt x="497" y="772"/>
                </a:lnTo>
                <a:lnTo>
                  <a:pt x="497" y="778"/>
                </a:lnTo>
                <a:lnTo>
                  <a:pt x="497" y="790"/>
                </a:lnTo>
                <a:lnTo>
                  <a:pt x="491" y="796"/>
                </a:lnTo>
                <a:lnTo>
                  <a:pt x="491" y="796"/>
                </a:lnTo>
                <a:lnTo>
                  <a:pt x="485" y="802"/>
                </a:lnTo>
                <a:lnTo>
                  <a:pt x="479" y="808"/>
                </a:lnTo>
                <a:lnTo>
                  <a:pt x="479" y="814"/>
                </a:lnTo>
                <a:lnTo>
                  <a:pt x="479" y="814"/>
                </a:lnTo>
                <a:lnTo>
                  <a:pt x="474" y="832"/>
                </a:lnTo>
                <a:lnTo>
                  <a:pt x="479" y="844"/>
                </a:lnTo>
                <a:lnTo>
                  <a:pt x="479" y="862"/>
                </a:lnTo>
                <a:lnTo>
                  <a:pt x="479" y="862"/>
                </a:lnTo>
                <a:lnTo>
                  <a:pt x="432" y="856"/>
                </a:lnTo>
                <a:lnTo>
                  <a:pt x="348" y="850"/>
                </a:lnTo>
                <a:lnTo>
                  <a:pt x="306" y="844"/>
                </a:lnTo>
                <a:lnTo>
                  <a:pt x="306" y="844"/>
                </a:lnTo>
                <a:lnTo>
                  <a:pt x="306" y="832"/>
                </a:lnTo>
                <a:lnTo>
                  <a:pt x="306" y="820"/>
                </a:lnTo>
                <a:lnTo>
                  <a:pt x="306" y="814"/>
                </a:lnTo>
                <a:lnTo>
                  <a:pt x="306" y="814"/>
                </a:lnTo>
                <a:lnTo>
                  <a:pt x="300" y="808"/>
                </a:lnTo>
                <a:lnTo>
                  <a:pt x="300" y="802"/>
                </a:lnTo>
                <a:lnTo>
                  <a:pt x="300" y="790"/>
                </a:lnTo>
                <a:lnTo>
                  <a:pt x="300" y="790"/>
                </a:lnTo>
                <a:lnTo>
                  <a:pt x="294" y="784"/>
                </a:lnTo>
                <a:lnTo>
                  <a:pt x="288" y="778"/>
                </a:lnTo>
                <a:lnTo>
                  <a:pt x="282" y="772"/>
                </a:lnTo>
                <a:lnTo>
                  <a:pt x="282" y="772"/>
                </a:lnTo>
                <a:lnTo>
                  <a:pt x="282" y="766"/>
                </a:lnTo>
                <a:lnTo>
                  <a:pt x="276" y="760"/>
                </a:lnTo>
                <a:lnTo>
                  <a:pt x="264" y="754"/>
                </a:lnTo>
                <a:lnTo>
                  <a:pt x="264" y="754"/>
                </a:lnTo>
                <a:lnTo>
                  <a:pt x="258" y="748"/>
                </a:lnTo>
                <a:lnTo>
                  <a:pt x="252" y="742"/>
                </a:lnTo>
                <a:lnTo>
                  <a:pt x="246" y="736"/>
                </a:lnTo>
                <a:lnTo>
                  <a:pt x="246" y="736"/>
                </a:lnTo>
                <a:lnTo>
                  <a:pt x="246" y="730"/>
                </a:lnTo>
                <a:lnTo>
                  <a:pt x="240" y="724"/>
                </a:lnTo>
                <a:lnTo>
                  <a:pt x="240" y="724"/>
                </a:lnTo>
                <a:lnTo>
                  <a:pt x="240" y="724"/>
                </a:lnTo>
                <a:lnTo>
                  <a:pt x="234" y="718"/>
                </a:lnTo>
                <a:lnTo>
                  <a:pt x="228" y="706"/>
                </a:lnTo>
                <a:lnTo>
                  <a:pt x="228" y="694"/>
                </a:lnTo>
                <a:lnTo>
                  <a:pt x="228" y="694"/>
                </a:lnTo>
                <a:lnTo>
                  <a:pt x="222" y="694"/>
                </a:lnTo>
                <a:lnTo>
                  <a:pt x="216" y="694"/>
                </a:lnTo>
                <a:lnTo>
                  <a:pt x="204" y="694"/>
                </a:lnTo>
                <a:lnTo>
                  <a:pt x="204" y="694"/>
                </a:lnTo>
                <a:lnTo>
                  <a:pt x="198" y="682"/>
                </a:lnTo>
                <a:lnTo>
                  <a:pt x="192" y="676"/>
                </a:lnTo>
                <a:lnTo>
                  <a:pt x="180" y="670"/>
                </a:lnTo>
                <a:lnTo>
                  <a:pt x="180" y="670"/>
                </a:lnTo>
                <a:lnTo>
                  <a:pt x="162" y="664"/>
                </a:lnTo>
                <a:lnTo>
                  <a:pt x="138" y="658"/>
                </a:lnTo>
                <a:lnTo>
                  <a:pt x="114" y="658"/>
                </a:lnTo>
                <a:lnTo>
                  <a:pt x="114" y="658"/>
                </a:lnTo>
                <a:lnTo>
                  <a:pt x="114" y="641"/>
                </a:lnTo>
                <a:lnTo>
                  <a:pt x="114" y="629"/>
                </a:lnTo>
                <a:lnTo>
                  <a:pt x="108" y="623"/>
                </a:lnTo>
                <a:lnTo>
                  <a:pt x="108" y="623"/>
                </a:lnTo>
                <a:lnTo>
                  <a:pt x="114" y="611"/>
                </a:lnTo>
                <a:lnTo>
                  <a:pt x="120" y="611"/>
                </a:lnTo>
                <a:lnTo>
                  <a:pt x="120" y="599"/>
                </a:lnTo>
                <a:lnTo>
                  <a:pt x="120" y="599"/>
                </a:lnTo>
                <a:lnTo>
                  <a:pt x="120" y="593"/>
                </a:lnTo>
                <a:lnTo>
                  <a:pt x="114" y="587"/>
                </a:lnTo>
                <a:lnTo>
                  <a:pt x="108" y="581"/>
                </a:lnTo>
                <a:lnTo>
                  <a:pt x="108" y="581"/>
                </a:lnTo>
                <a:lnTo>
                  <a:pt x="108" y="575"/>
                </a:lnTo>
                <a:lnTo>
                  <a:pt x="114" y="563"/>
                </a:lnTo>
                <a:lnTo>
                  <a:pt x="114" y="557"/>
                </a:lnTo>
                <a:lnTo>
                  <a:pt x="114" y="557"/>
                </a:lnTo>
                <a:lnTo>
                  <a:pt x="108" y="557"/>
                </a:lnTo>
                <a:lnTo>
                  <a:pt x="96" y="551"/>
                </a:lnTo>
                <a:lnTo>
                  <a:pt x="96" y="551"/>
                </a:lnTo>
                <a:lnTo>
                  <a:pt x="96" y="551"/>
                </a:lnTo>
                <a:lnTo>
                  <a:pt x="90" y="539"/>
                </a:lnTo>
                <a:lnTo>
                  <a:pt x="84" y="521"/>
                </a:lnTo>
                <a:lnTo>
                  <a:pt x="84" y="497"/>
                </a:lnTo>
                <a:lnTo>
                  <a:pt x="84" y="497"/>
                </a:lnTo>
                <a:lnTo>
                  <a:pt x="72" y="491"/>
                </a:lnTo>
                <a:lnTo>
                  <a:pt x="60" y="479"/>
                </a:lnTo>
                <a:lnTo>
                  <a:pt x="60" y="467"/>
                </a:lnTo>
                <a:lnTo>
                  <a:pt x="60" y="467"/>
                </a:lnTo>
                <a:lnTo>
                  <a:pt x="66" y="461"/>
                </a:lnTo>
                <a:lnTo>
                  <a:pt x="72" y="449"/>
                </a:lnTo>
                <a:lnTo>
                  <a:pt x="72" y="437"/>
                </a:lnTo>
                <a:lnTo>
                  <a:pt x="72" y="437"/>
                </a:lnTo>
                <a:lnTo>
                  <a:pt x="72" y="425"/>
                </a:lnTo>
                <a:lnTo>
                  <a:pt x="66" y="425"/>
                </a:lnTo>
                <a:lnTo>
                  <a:pt x="66" y="419"/>
                </a:lnTo>
                <a:lnTo>
                  <a:pt x="66" y="419"/>
                </a:lnTo>
                <a:lnTo>
                  <a:pt x="60" y="419"/>
                </a:lnTo>
                <a:lnTo>
                  <a:pt x="60" y="419"/>
                </a:lnTo>
                <a:lnTo>
                  <a:pt x="54" y="413"/>
                </a:lnTo>
                <a:lnTo>
                  <a:pt x="54" y="413"/>
                </a:lnTo>
                <a:lnTo>
                  <a:pt x="54" y="401"/>
                </a:lnTo>
                <a:lnTo>
                  <a:pt x="54" y="395"/>
                </a:lnTo>
                <a:lnTo>
                  <a:pt x="48" y="389"/>
                </a:lnTo>
                <a:lnTo>
                  <a:pt x="48" y="389"/>
                </a:lnTo>
                <a:lnTo>
                  <a:pt x="48" y="383"/>
                </a:lnTo>
                <a:lnTo>
                  <a:pt x="48" y="365"/>
                </a:lnTo>
                <a:lnTo>
                  <a:pt x="48" y="359"/>
                </a:lnTo>
                <a:lnTo>
                  <a:pt x="48" y="359"/>
                </a:lnTo>
                <a:lnTo>
                  <a:pt x="42" y="347"/>
                </a:lnTo>
                <a:lnTo>
                  <a:pt x="36" y="335"/>
                </a:lnTo>
                <a:lnTo>
                  <a:pt x="42" y="329"/>
                </a:lnTo>
                <a:lnTo>
                  <a:pt x="42" y="329"/>
                </a:lnTo>
                <a:lnTo>
                  <a:pt x="42" y="323"/>
                </a:lnTo>
                <a:lnTo>
                  <a:pt x="42" y="317"/>
                </a:lnTo>
                <a:lnTo>
                  <a:pt x="42" y="317"/>
                </a:lnTo>
                <a:lnTo>
                  <a:pt x="42" y="317"/>
                </a:lnTo>
                <a:lnTo>
                  <a:pt x="36" y="305"/>
                </a:lnTo>
                <a:lnTo>
                  <a:pt x="36" y="299"/>
                </a:lnTo>
                <a:lnTo>
                  <a:pt x="30" y="293"/>
                </a:lnTo>
                <a:lnTo>
                  <a:pt x="30" y="293"/>
                </a:lnTo>
                <a:lnTo>
                  <a:pt x="24" y="281"/>
                </a:lnTo>
                <a:lnTo>
                  <a:pt x="12" y="275"/>
                </a:lnTo>
                <a:lnTo>
                  <a:pt x="6" y="263"/>
                </a:lnTo>
                <a:lnTo>
                  <a:pt x="6" y="263"/>
                </a:lnTo>
                <a:lnTo>
                  <a:pt x="6" y="257"/>
                </a:lnTo>
                <a:lnTo>
                  <a:pt x="6" y="251"/>
                </a:lnTo>
                <a:lnTo>
                  <a:pt x="6" y="245"/>
                </a:lnTo>
                <a:lnTo>
                  <a:pt x="6" y="245"/>
                </a:lnTo>
                <a:lnTo>
                  <a:pt x="6" y="221"/>
                </a:lnTo>
                <a:lnTo>
                  <a:pt x="12" y="209"/>
                </a:lnTo>
                <a:lnTo>
                  <a:pt x="18" y="197"/>
                </a:lnTo>
                <a:lnTo>
                  <a:pt x="18" y="197"/>
                </a:lnTo>
                <a:lnTo>
                  <a:pt x="12" y="179"/>
                </a:lnTo>
                <a:lnTo>
                  <a:pt x="12" y="167"/>
                </a:lnTo>
                <a:lnTo>
                  <a:pt x="6" y="149"/>
                </a:lnTo>
                <a:lnTo>
                  <a:pt x="6" y="149"/>
                </a:lnTo>
                <a:lnTo>
                  <a:pt x="0" y="132"/>
                </a:lnTo>
                <a:lnTo>
                  <a:pt x="0" y="120"/>
                </a:lnTo>
                <a:lnTo>
                  <a:pt x="0" y="108"/>
                </a:lnTo>
                <a:lnTo>
                  <a:pt x="0" y="108"/>
                </a:lnTo>
                <a:lnTo>
                  <a:pt x="6" y="102"/>
                </a:lnTo>
                <a:lnTo>
                  <a:pt x="12" y="102"/>
                </a:lnTo>
                <a:lnTo>
                  <a:pt x="18" y="102"/>
                </a:lnTo>
                <a:lnTo>
                  <a:pt x="18" y="102"/>
                </a:lnTo>
                <a:lnTo>
                  <a:pt x="24" y="90"/>
                </a:lnTo>
                <a:lnTo>
                  <a:pt x="24" y="84"/>
                </a:lnTo>
                <a:lnTo>
                  <a:pt x="24" y="72"/>
                </a:lnTo>
                <a:lnTo>
                  <a:pt x="24" y="72"/>
                </a:lnTo>
                <a:lnTo>
                  <a:pt x="30" y="66"/>
                </a:lnTo>
                <a:lnTo>
                  <a:pt x="36" y="54"/>
                </a:lnTo>
                <a:lnTo>
                  <a:pt x="42" y="42"/>
                </a:lnTo>
                <a:lnTo>
                  <a:pt x="42" y="42"/>
                </a:lnTo>
                <a:lnTo>
                  <a:pt x="36" y="36"/>
                </a:lnTo>
                <a:lnTo>
                  <a:pt x="36" y="30"/>
                </a:lnTo>
                <a:lnTo>
                  <a:pt x="30" y="24"/>
                </a:lnTo>
                <a:lnTo>
                  <a:pt x="30" y="24"/>
                </a:lnTo>
                <a:lnTo>
                  <a:pt x="30" y="18"/>
                </a:lnTo>
                <a:lnTo>
                  <a:pt x="36" y="18"/>
                </a:lnTo>
                <a:lnTo>
                  <a:pt x="42" y="18"/>
                </a:lnTo>
                <a:lnTo>
                  <a:pt x="42" y="18"/>
                </a:lnTo>
                <a:lnTo>
                  <a:pt x="42" y="6"/>
                </a:lnTo>
                <a:lnTo>
                  <a:pt x="42" y="6"/>
                </a:lnTo>
                <a:lnTo>
                  <a:pt x="48" y="0"/>
                </a:lnTo>
                <a:lnTo>
                  <a:pt x="48" y="0"/>
                </a:lnTo>
                <a:lnTo>
                  <a:pt x="108" y="18"/>
                </a:lnTo>
                <a:lnTo>
                  <a:pt x="234" y="48"/>
                </a:lnTo>
                <a:lnTo>
                  <a:pt x="294" y="60"/>
                </a:lnTo>
                <a:lnTo>
                  <a:pt x="294" y="6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2954160" y="1795320"/>
            <a:ext cx="1027440" cy="665280"/>
          </a:xfrm>
          <a:custGeom>
            <a:avLst/>
            <a:gdLst/>
            <a:ahLst/>
            <a:rect l="l" t="t" r="r" b="b"/>
            <a:pathLst>
              <a:path w="647" h="419">
                <a:moveTo>
                  <a:pt x="12" y="0"/>
                </a:moveTo>
                <a:lnTo>
                  <a:pt x="216" y="36"/>
                </a:lnTo>
                <a:lnTo>
                  <a:pt x="413" y="66"/>
                </a:lnTo>
                <a:lnTo>
                  <a:pt x="647" y="83"/>
                </a:lnTo>
                <a:lnTo>
                  <a:pt x="647" y="83"/>
                </a:lnTo>
                <a:lnTo>
                  <a:pt x="641" y="167"/>
                </a:lnTo>
                <a:lnTo>
                  <a:pt x="629" y="323"/>
                </a:lnTo>
                <a:lnTo>
                  <a:pt x="623" y="407"/>
                </a:lnTo>
                <a:lnTo>
                  <a:pt x="623" y="407"/>
                </a:lnTo>
                <a:lnTo>
                  <a:pt x="228" y="365"/>
                </a:lnTo>
                <a:lnTo>
                  <a:pt x="228" y="365"/>
                </a:lnTo>
                <a:lnTo>
                  <a:pt x="228" y="383"/>
                </a:lnTo>
                <a:lnTo>
                  <a:pt x="222" y="407"/>
                </a:lnTo>
                <a:lnTo>
                  <a:pt x="222" y="419"/>
                </a:lnTo>
                <a:lnTo>
                  <a:pt x="222" y="419"/>
                </a:lnTo>
                <a:lnTo>
                  <a:pt x="216" y="407"/>
                </a:lnTo>
                <a:lnTo>
                  <a:pt x="210" y="395"/>
                </a:lnTo>
                <a:lnTo>
                  <a:pt x="204" y="389"/>
                </a:lnTo>
                <a:lnTo>
                  <a:pt x="204" y="389"/>
                </a:lnTo>
                <a:lnTo>
                  <a:pt x="192" y="389"/>
                </a:lnTo>
                <a:lnTo>
                  <a:pt x="180" y="395"/>
                </a:lnTo>
                <a:lnTo>
                  <a:pt x="168" y="395"/>
                </a:lnTo>
                <a:lnTo>
                  <a:pt x="168" y="395"/>
                </a:lnTo>
                <a:lnTo>
                  <a:pt x="150" y="395"/>
                </a:lnTo>
                <a:lnTo>
                  <a:pt x="144" y="395"/>
                </a:lnTo>
                <a:lnTo>
                  <a:pt x="132" y="395"/>
                </a:lnTo>
                <a:lnTo>
                  <a:pt x="132" y="395"/>
                </a:lnTo>
                <a:lnTo>
                  <a:pt x="126" y="401"/>
                </a:lnTo>
                <a:lnTo>
                  <a:pt x="120" y="395"/>
                </a:lnTo>
                <a:lnTo>
                  <a:pt x="120" y="395"/>
                </a:lnTo>
                <a:lnTo>
                  <a:pt x="120" y="395"/>
                </a:lnTo>
                <a:lnTo>
                  <a:pt x="114" y="389"/>
                </a:lnTo>
                <a:lnTo>
                  <a:pt x="114" y="377"/>
                </a:lnTo>
                <a:lnTo>
                  <a:pt x="108" y="365"/>
                </a:lnTo>
                <a:lnTo>
                  <a:pt x="108" y="365"/>
                </a:lnTo>
                <a:lnTo>
                  <a:pt x="102" y="365"/>
                </a:lnTo>
                <a:lnTo>
                  <a:pt x="96" y="365"/>
                </a:lnTo>
                <a:lnTo>
                  <a:pt x="90" y="359"/>
                </a:lnTo>
                <a:lnTo>
                  <a:pt x="90" y="359"/>
                </a:lnTo>
                <a:lnTo>
                  <a:pt x="90" y="359"/>
                </a:lnTo>
                <a:lnTo>
                  <a:pt x="90" y="353"/>
                </a:lnTo>
                <a:lnTo>
                  <a:pt x="90" y="347"/>
                </a:lnTo>
                <a:lnTo>
                  <a:pt x="90" y="347"/>
                </a:lnTo>
                <a:lnTo>
                  <a:pt x="90" y="347"/>
                </a:lnTo>
                <a:lnTo>
                  <a:pt x="90" y="347"/>
                </a:lnTo>
                <a:lnTo>
                  <a:pt x="90" y="341"/>
                </a:lnTo>
                <a:lnTo>
                  <a:pt x="90" y="341"/>
                </a:lnTo>
                <a:lnTo>
                  <a:pt x="90" y="329"/>
                </a:lnTo>
                <a:lnTo>
                  <a:pt x="90" y="323"/>
                </a:lnTo>
                <a:lnTo>
                  <a:pt x="84" y="311"/>
                </a:lnTo>
                <a:lnTo>
                  <a:pt x="84" y="311"/>
                </a:lnTo>
                <a:lnTo>
                  <a:pt x="84" y="299"/>
                </a:lnTo>
                <a:lnTo>
                  <a:pt x="78" y="293"/>
                </a:lnTo>
                <a:lnTo>
                  <a:pt x="66" y="293"/>
                </a:lnTo>
                <a:lnTo>
                  <a:pt x="66" y="293"/>
                </a:lnTo>
                <a:lnTo>
                  <a:pt x="60" y="299"/>
                </a:lnTo>
                <a:lnTo>
                  <a:pt x="54" y="305"/>
                </a:lnTo>
                <a:lnTo>
                  <a:pt x="48" y="305"/>
                </a:lnTo>
                <a:lnTo>
                  <a:pt x="48" y="305"/>
                </a:lnTo>
                <a:lnTo>
                  <a:pt x="42" y="299"/>
                </a:lnTo>
                <a:lnTo>
                  <a:pt x="48" y="293"/>
                </a:lnTo>
                <a:lnTo>
                  <a:pt x="48" y="287"/>
                </a:lnTo>
                <a:lnTo>
                  <a:pt x="48" y="287"/>
                </a:lnTo>
                <a:lnTo>
                  <a:pt x="48" y="269"/>
                </a:lnTo>
                <a:lnTo>
                  <a:pt x="54" y="269"/>
                </a:lnTo>
                <a:lnTo>
                  <a:pt x="60" y="263"/>
                </a:lnTo>
                <a:lnTo>
                  <a:pt x="60" y="263"/>
                </a:lnTo>
                <a:lnTo>
                  <a:pt x="60" y="257"/>
                </a:lnTo>
                <a:lnTo>
                  <a:pt x="54" y="257"/>
                </a:lnTo>
                <a:lnTo>
                  <a:pt x="54" y="251"/>
                </a:lnTo>
                <a:lnTo>
                  <a:pt x="54" y="251"/>
                </a:lnTo>
                <a:lnTo>
                  <a:pt x="60" y="239"/>
                </a:lnTo>
                <a:lnTo>
                  <a:pt x="66" y="233"/>
                </a:lnTo>
                <a:lnTo>
                  <a:pt x="66" y="227"/>
                </a:lnTo>
                <a:lnTo>
                  <a:pt x="66" y="227"/>
                </a:lnTo>
                <a:lnTo>
                  <a:pt x="66" y="215"/>
                </a:lnTo>
                <a:lnTo>
                  <a:pt x="66" y="209"/>
                </a:lnTo>
                <a:lnTo>
                  <a:pt x="54" y="209"/>
                </a:lnTo>
                <a:lnTo>
                  <a:pt x="54" y="209"/>
                </a:lnTo>
                <a:lnTo>
                  <a:pt x="48" y="197"/>
                </a:lnTo>
                <a:lnTo>
                  <a:pt x="42" y="179"/>
                </a:lnTo>
                <a:lnTo>
                  <a:pt x="36" y="167"/>
                </a:lnTo>
                <a:lnTo>
                  <a:pt x="36" y="167"/>
                </a:lnTo>
                <a:lnTo>
                  <a:pt x="30" y="155"/>
                </a:lnTo>
                <a:lnTo>
                  <a:pt x="18" y="143"/>
                </a:lnTo>
                <a:lnTo>
                  <a:pt x="6" y="137"/>
                </a:lnTo>
                <a:lnTo>
                  <a:pt x="6" y="137"/>
                </a:lnTo>
                <a:lnTo>
                  <a:pt x="6" y="131"/>
                </a:lnTo>
                <a:lnTo>
                  <a:pt x="6" y="125"/>
                </a:lnTo>
                <a:lnTo>
                  <a:pt x="12" y="119"/>
                </a:lnTo>
                <a:lnTo>
                  <a:pt x="12" y="119"/>
                </a:lnTo>
                <a:lnTo>
                  <a:pt x="12" y="113"/>
                </a:lnTo>
                <a:lnTo>
                  <a:pt x="6" y="107"/>
                </a:lnTo>
                <a:lnTo>
                  <a:pt x="0" y="101"/>
                </a:lnTo>
                <a:lnTo>
                  <a:pt x="0" y="101"/>
                </a:lnTo>
                <a:lnTo>
                  <a:pt x="0" y="89"/>
                </a:lnTo>
                <a:lnTo>
                  <a:pt x="0" y="83"/>
                </a:lnTo>
                <a:lnTo>
                  <a:pt x="0" y="77"/>
                </a:lnTo>
                <a:lnTo>
                  <a:pt x="0" y="77"/>
                </a:lnTo>
                <a:lnTo>
                  <a:pt x="0" y="54"/>
                </a:lnTo>
                <a:lnTo>
                  <a:pt x="12" y="18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2954160" y="1795320"/>
            <a:ext cx="1027440" cy="665280"/>
          </a:xfrm>
          <a:custGeom>
            <a:avLst/>
            <a:gdLst/>
            <a:ahLst/>
            <a:rect l="l" t="t" r="r" b="b"/>
            <a:pathLst>
              <a:path w="647" h="419">
                <a:moveTo>
                  <a:pt x="12" y="0"/>
                </a:moveTo>
                <a:lnTo>
                  <a:pt x="216" y="36"/>
                </a:lnTo>
                <a:lnTo>
                  <a:pt x="413" y="66"/>
                </a:lnTo>
                <a:lnTo>
                  <a:pt x="647" y="83"/>
                </a:lnTo>
                <a:lnTo>
                  <a:pt x="647" y="83"/>
                </a:lnTo>
                <a:lnTo>
                  <a:pt x="641" y="167"/>
                </a:lnTo>
                <a:lnTo>
                  <a:pt x="629" y="323"/>
                </a:lnTo>
                <a:lnTo>
                  <a:pt x="623" y="407"/>
                </a:lnTo>
                <a:lnTo>
                  <a:pt x="623" y="407"/>
                </a:lnTo>
                <a:lnTo>
                  <a:pt x="228" y="365"/>
                </a:lnTo>
                <a:lnTo>
                  <a:pt x="228" y="365"/>
                </a:lnTo>
                <a:lnTo>
                  <a:pt x="228" y="383"/>
                </a:lnTo>
                <a:lnTo>
                  <a:pt x="222" y="407"/>
                </a:lnTo>
                <a:lnTo>
                  <a:pt x="222" y="419"/>
                </a:lnTo>
                <a:lnTo>
                  <a:pt x="222" y="419"/>
                </a:lnTo>
                <a:lnTo>
                  <a:pt x="216" y="407"/>
                </a:lnTo>
                <a:lnTo>
                  <a:pt x="210" y="395"/>
                </a:lnTo>
                <a:lnTo>
                  <a:pt x="204" y="389"/>
                </a:lnTo>
                <a:lnTo>
                  <a:pt x="204" y="389"/>
                </a:lnTo>
                <a:lnTo>
                  <a:pt x="192" y="389"/>
                </a:lnTo>
                <a:lnTo>
                  <a:pt x="180" y="395"/>
                </a:lnTo>
                <a:lnTo>
                  <a:pt x="168" y="395"/>
                </a:lnTo>
                <a:lnTo>
                  <a:pt x="168" y="395"/>
                </a:lnTo>
                <a:lnTo>
                  <a:pt x="150" y="395"/>
                </a:lnTo>
                <a:lnTo>
                  <a:pt x="144" y="395"/>
                </a:lnTo>
                <a:lnTo>
                  <a:pt x="132" y="395"/>
                </a:lnTo>
                <a:lnTo>
                  <a:pt x="132" y="395"/>
                </a:lnTo>
                <a:lnTo>
                  <a:pt x="126" y="401"/>
                </a:lnTo>
                <a:lnTo>
                  <a:pt x="120" y="395"/>
                </a:lnTo>
                <a:lnTo>
                  <a:pt x="120" y="395"/>
                </a:lnTo>
                <a:lnTo>
                  <a:pt x="120" y="395"/>
                </a:lnTo>
                <a:lnTo>
                  <a:pt x="114" y="389"/>
                </a:lnTo>
                <a:lnTo>
                  <a:pt x="114" y="377"/>
                </a:lnTo>
                <a:lnTo>
                  <a:pt x="108" y="365"/>
                </a:lnTo>
                <a:lnTo>
                  <a:pt x="108" y="365"/>
                </a:lnTo>
                <a:lnTo>
                  <a:pt x="102" y="365"/>
                </a:lnTo>
                <a:lnTo>
                  <a:pt x="96" y="365"/>
                </a:lnTo>
                <a:lnTo>
                  <a:pt x="90" y="359"/>
                </a:lnTo>
                <a:lnTo>
                  <a:pt x="90" y="359"/>
                </a:lnTo>
                <a:lnTo>
                  <a:pt x="90" y="359"/>
                </a:lnTo>
                <a:lnTo>
                  <a:pt x="90" y="353"/>
                </a:lnTo>
                <a:lnTo>
                  <a:pt x="90" y="347"/>
                </a:lnTo>
                <a:lnTo>
                  <a:pt x="90" y="347"/>
                </a:lnTo>
                <a:lnTo>
                  <a:pt x="90" y="347"/>
                </a:lnTo>
                <a:lnTo>
                  <a:pt x="90" y="347"/>
                </a:lnTo>
                <a:lnTo>
                  <a:pt x="90" y="341"/>
                </a:lnTo>
                <a:lnTo>
                  <a:pt x="90" y="341"/>
                </a:lnTo>
                <a:lnTo>
                  <a:pt x="90" y="329"/>
                </a:lnTo>
                <a:lnTo>
                  <a:pt x="90" y="323"/>
                </a:lnTo>
                <a:lnTo>
                  <a:pt x="84" y="311"/>
                </a:lnTo>
                <a:lnTo>
                  <a:pt x="84" y="311"/>
                </a:lnTo>
                <a:lnTo>
                  <a:pt x="84" y="299"/>
                </a:lnTo>
                <a:lnTo>
                  <a:pt x="78" y="293"/>
                </a:lnTo>
                <a:lnTo>
                  <a:pt x="66" y="293"/>
                </a:lnTo>
                <a:lnTo>
                  <a:pt x="66" y="293"/>
                </a:lnTo>
                <a:lnTo>
                  <a:pt x="60" y="299"/>
                </a:lnTo>
                <a:lnTo>
                  <a:pt x="54" y="305"/>
                </a:lnTo>
                <a:lnTo>
                  <a:pt x="48" y="305"/>
                </a:lnTo>
                <a:lnTo>
                  <a:pt x="48" y="305"/>
                </a:lnTo>
                <a:lnTo>
                  <a:pt x="42" y="299"/>
                </a:lnTo>
                <a:lnTo>
                  <a:pt x="48" y="293"/>
                </a:lnTo>
                <a:lnTo>
                  <a:pt x="48" y="287"/>
                </a:lnTo>
                <a:lnTo>
                  <a:pt x="48" y="287"/>
                </a:lnTo>
                <a:lnTo>
                  <a:pt x="48" y="269"/>
                </a:lnTo>
                <a:lnTo>
                  <a:pt x="54" y="269"/>
                </a:lnTo>
                <a:lnTo>
                  <a:pt x="60" y="263"/>
                </a:lnTo>
                <a:lnTo>
                  <a:pt x="60" y="263"/>
                </a:lnTo>
                <a:lnTo>
                  <a:pt x="60" y="257"/>
                </a:lnTo>
                <a:lnTo>
                  <a:pt x="54" y="257"/>
                </a:lnTo>
                <a:lnTo>
                  <a:pt x="54" y="251"/>
                </a:lnTo>
                <a:lnTo>
                  <a:pt x="54" y="251"/>
                </a:lnTo>
                <a:lnTo>
                  <a:pt x="60" y="239"/>
                </a:lnTo>
                <a:lnTo>
                  <a:pt x="66" y="233"/>
                </a:lnTo>
                <a:lnTo>
                  <a:pt x="66" y="227"/>
                </a:lnTo>
                <a:lnTo>
                  <a:pt x="66" y="227"/>
                </a:lnTo>
                <a:lnTo>
                  <a:pt x="66" y="215"/>
                </a:lnTo>
                <a:lnTo>
                  <a:pt x="66" y="209"/>
                </a:lnTo>
                <a:lnTo>
                  <a:pt x="54" y="209"/>
                </a:lnTo>
                <a:lnTo>
                  <a:pt x="54" y="209"/>
                </a:lnTo>
                <a:lnTo>
                  <a:pt x="48" y="197"/>
                </a:lnTo>
                <a:lnTo>
                  <a:pt x="42" y="179"/>
                </a:lnTo>
                <a:lnTo>
                  <a:pt x="36" y="167"/>
                </a:lnTo>
                <a:lnTo>
                  <a:pt x="36" y="167"/>
                </a:lnTo>
                <a:lnTo>
                  <a:pt x="30" y="155"/>
                </a:lnTo>
                <a:lnTo>
                  <a:pt x="18" y="143"/>
                </a:lnTo>
                <a:lnTo>
                  <a:pt x="6" y="137"/>
                </a:lnTo>
                <a:lnTo>
                  <a:pt x="6" y="137"/>
                </a:lnTo>
                <a:lnTo>
                  <a:pt x="6" y="131"/>
                </a:lnTo>
                <a:lnTo>
                  <a:pt x="6" y="125"/>
                </a:lnTo>
                <a:lnTo>
                  <a:pt x="12" y="119"/>
                </a:lnTo>
                <a:lnTo>
                  <a:pt x="12" y="119"/>
                </a:lnTo>
                <a:lnTo>
                  <a:pt x="12" y="113"/>
                </a:lnTo>
                <a:lnTo>
                  <a:pt x="6" y="107"/>
                </a:lnTo>
                <a:lnTo>
                  <a:pt x="0" y="101"/>
                </a:lnTo>
                <a:lnTo>
                  <a:pt x="0" y="101"/>
                </a:lnTo>
                <a:lnTo>
                  <a:pt x="0" y="89"/>
                </a:lnTo>
                <a:lnTo>
                  <a:pt x="0" y="83"/>
                </a:lnTo>
                <a:lnTo>
                  <a:pt x="0" y="77"/>
                </a:lnTo>
                <a:lnTo>
                  <a:pt x="0" y="77"/>
                </a:lnTo>
                <a:lnTo>
                  <a:pt x="0" y="54"/>
                </a:lnTo>
                <a:lnTo>
                  <a:pt x="12" y="18"/>
                </a:lnTo>
                <a:lnTo>
                  <a:pt x="12" y="0"/>
                </a:lnTo>
                <a:lnTo>
                  <a:pt x="12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5018040" y="1927080"/>
            <a:ext cx="674640" cy="324000"/>
          </a:xfrm>
          <a:custGeom>
            <a:avLst/>
            <a:gdLst/>
            <a:ahLst/>
            <a:rect l="l" t="t" r="r" b="b"/>
            <a:pathLst>
              <a:path w="425" h="204">
                <a:moveTo>
                  <a:pt x="119" y="90"/>
                </a:moveTo>
                <a:lnTo>
                  <a:pt x="125" y="78"/>
                </a:lnTo>
                <a:lnTo>
                  <a:pt x="131" y="78"/>
                </a:lnTo>
                <a:lnTo>
                  <a:pt x="131" y="78"/>
                </a:lnTo>
                <a:lnTo>
                  <a:pt x="131" y="78"/>
                </a:lnTo>
                <a:lnTo>
                  <a:pt x="137" y="72"/>
                </a:lnTo>
                <a:lnTo>
                  <a:pt x="149" y="66"/>
                </a:lnTo>
                <a:lnTo>
                  <a:pt x="155" y="60"/>
                </a:lnTo>
                <a:lnTo>
                  <a:pt x="155" y="60"/>
                </a:lnTo>
                <a:lnTo>
                  <a:pt x="149" y="54"/>
                </a:lnTo>
                <a:lnTo>
                  <a:pt x="149" y="48"/>
                </a:lnTo>
                <a:lnTo>
                  <a:pt x="149" y="42"/>
                </a:lnTo>
                <a:lnTo>
                  <a:pt x="149" y="42"/>
                </a:lnTo>
                <a:lnTo>
                  <a:pt x="155" y="42"/>
                </a:lnTo>
                <a:lnTo>
                  <a:pt x="167" y="42"/>
                </a:lnTo>
                <a:lnTo>
                  <a:pt x="173" y="42"/>
                </a:lnTo>
                <a:lnTo>
                  <a:pt x="173" y="42"/>
                </a:lnTo>
                <a:lnTo>
                  <a:pt x="173" y="36"/>
                </a:lnTo>
                <a:lnTo>
                  <a:pt x="173" y="30"/>
                </a:lnTo>
                <a:lnTo>
                  <a:pt x="173" y="18"/>
                </a:lnTo>
                <a:lnTo>
                  <a:pt x="173" y="18"/>
                </a:lnTo>
                <a:lnTo>
                  <a:pt x="185" y="18"/>
                </a:lnTo>
                <a:lnTo>
                  <a:pt x="191" y="24"/>
                </a:lnTo>
                <a:lnTo>
                  <a:pt x="197" y="30"/>
                </a:lnTo>
                <a:lnTo>
                  <a:pt x="197" y="30"/>
                </a:lnTo>
                <a:lnTo>
                  <a:pt x="197" y="24"/>
                </a:lnTo>
                <a:lnTo>
                  <a:pt x="197" y="12"/>
                </a:lnTo>
                <a:lnTo>
                  <a:pt x="197" y="0"/>
                </a:lnTo>
                <a:lnTo>
                  <a:pt x="197" y="0"/>
                </a:lnTo>
                <a:lnTo>
                  <a:pt x="203" y="0"/>
                </a:lnTo>
                <a:lnTo>
                  <a:pt x="215" y="0"/>
                </a:lnTo>
                <a:lnTo>
                  <a:pt x="221" y="6"/>
                </a:lnTo>
                <a:lnTo>
                  <a:pt x="221" y="6"/>
                </a:lnTo>
                <a:lnTo>
                  <a:pt x="233" y="6"/>
                </a:lnTo>
                <a:lnTo>
                  <a:pt x="239" y="12"/>
                </a:lnTo>
                <a:lnTo>
                  <a:pt x="251" y="6"/>
                </a:lnTo>
                <a:lnTo>
                  <a:pt x="251" y="6"/>
                </a:lnTo>
                <a:lnTo>
                  <a:pt x="257" y="6"/>
                </a:lnTo>
                <a:lnTo>
                  <a:pt x="257" y="6"/>
                </a:lnTo>
                <a:lnTo>
                  <a:pt x="263" y="0"/>
                </a:lnTo>
                <a:lnTo>
                  <a:pt x="263" y="0"/>
                </a:lnTo>
                <a:lnTo>
                  <a:pt x="275" y="0"/>
                </a:lnTo>
                <a:lnTo>
                  <a:pt x="287" y="6"/>
                </a:lnTo>
                <a:lnTo>
                  <a:pt x="299" y="6"/>
                </a:lnTo>
                <a:lnTo>
                  <a:pt x="299" y="6"/>
                </a:lnTo>
                <a:lnTo>
                  <a:pt x="305" y="18"/>
                </a:lnTo>
                <a:lnTo>
                  <a:pt x="311" y="36"/>
                </a:lnTo>
                <a:lnTo>
                  <a:pt x="323" y="48"/>
                </a:lnTo>
                <a:lnTo>
                  <a:pt x="323" y="48"/>
                </a:lnTo>
                <a:lnTo>
                  <a:pt x="323" y="54"/>
                </a:lnTo>
                <a:lnTo>
                  <a:pt x="323" y="60"/>
                </a:lnTo>
                <a:lnTo>
                  <a:pt x="323" y="60"/>
                </a:lnTo>
                <a:lnTo>
                  <a:pt x="323" y="60"/>
                </a:lnTo>
                <a:lnTo>
                  <a:pt x="329" y="60"/>
                </a:lnTo>
                <a:lnTo>
                  <a:pt x="335" y="60"/>
                </a:lnTo>
                <a:lnTo>
                  <a:pt x="341" y="60"/>
                </a:lnTo>
                <a:lnTo>
                  <a:pt x="341" y="60"/>
                </a:lnTo>
                <a:lnTo>
                  <a:pt x="347" y="60"/>
                </a:lnTo>
                <a:lnTo>
                  <a:pt x="353" y="60"/>
                </a:lnTo>
                <a:lnTo>
                  <a:pt x="353" y="60"/>
                </a:lnTo>
                <a:lnTo>
                  <a:pt x="353" y="60"/>
                </a:lnTo>
                <a:lnTo>
                  <a:pt x="365" y="66"/>
                </a:lnTo>
                <a:lnTo>
                  <a:pt x="365" y="60"/>
                </a:lnTo>
                <a:lnTo>
                  <a:pt x="377" y="54"/>
                </a:lnTo>
                <a:lnTo>
                  <a:pt x="377" y="54"/>
                </a:lnTo>
                <a:lnTo>
                  <a:pt x="383" y="60"/>
                </a:lnTo>
                <a:lnTo>
                  <a:pt x="389" y="72"/>
                </a:lnTo>
                <a:lnTo>
                  <a:pt x="383" y="84"/>
                </a:lnTo>
                <a:lnTo>
                  <a:pt x="383" y="84"/>
                </a:lnTo>
                <a:lnTo>
                  <a:pt x="383" y="90"/>
                </a:lnTo>
                <a:lnTo>
                  <a:pt x="389" y="90"/>
                </a:lnTo>
                <a:lnTo>
                  <a:pt x="389" y="90"/>
                </a:lnTo>
                <a:lnTo>
                  <a:pt x="389" y="90"/>
                </a:lnTo>
                <a:lnTo>
                  <a:pt x="395" y="96"/>
                </a:lnTo>
                <a:lnTo>
                  <a:pt x="395" y="102"/>
                </a:lnTo>
                <a:lnTo>
                  <a:pt x="395" y="102"/>
                </a:lnTo>
                <a:lnTo>
                  <a:pt x="395" y="102"/>
                </a:lnTo>
                <a:lnTo>
                  <a:pt x="401" y="108"/>
                </a:lnTo>
                <a:lnTo>
                  <a:pt x="407" y="108"/>
                </a:lnTo>
                <a:lnTo>
                  <a:pt x="413" y="108"/>
                </a:lnTo>
                <a:lnTo>
                  <a:pt x="413" y="108"/>
                </a:lnTo>
                <a:lnTo>
                  <a:pt x="407" y="114"/>
                </a:lnTo>
                <a:lnTo>
                  <a:pt x="407" y="120"/>
                </a:lnTo>
                <a:lnTo>
                  <a:pt x="407" y="126"/>
                </a:lnTo>
                <a:lnTo>
                  <a:pt x="407" y="126"/>
                </a:lnTo>
                <a:lnTo>
                  <a:pt x="401" y="126"/>
                </a:lnTo>
                <a:lnTo>
                  <a:pt x="401" y="132"/>
                </a:lnTo>
                <a:lnTo>
                  <a:pt x="407" y="138"/>
                </a:lnTo>
                <a:lnTo>
                  <a:pt x="407" y="138"/>
                </a:lnTo>
                <a:lnTo>
                  <a:pt x="413" y="138"/>
                </a:lnTo>
                <a:lnTo>
                  <a:pt x="413" y="138"/>
                </a:lnTo>
                <a:lnTo>
                  <a:pt x="419" y="138"/>
                </a:lnTo>
                <a:lnTo>
                  <a:pt x="419" y="138"/>
                </a:lnTo>
                <a:lnTo>
                  <a:pt x="419" y="144"/>
                </a:lnTo>
                <a:lnTo>
                  <a:pt x="413" y="150"/>
                </a:lnTo>
                <a:lnTo>
                  <a:pt x="413" y="150"/>
                </a:lnTo>
                <a:lnTo>
                  <a:pt x="413" y="150"/>
                </a:lnTo>
                <a:lnTo>
                  <a:pt x="413" y="156"/>
                </a:lnTo>
                <a:lnTo>
                  <a:pt x="419" y="162"/>
                </a:lnTo>
                <a:lnTo>
                  <a:pt x="419" y="162"/>
                </a:lnTo>
                <a:lnTo>
                  <a:pt x="419" y="162"/>
                </a:lnTo>
                <a:lnTo>
                  <a:pt x="425" y="168"/>
                </a:lnTo>
                <a:lnTo>
                  <a:pt x="425" y="174"/>
                </a:lnTo>
                <a:lnTo>
                  <a:pt x="425" y="174"/>
                </a:lnTo>
                <a:lnTo>
                  <a:pt x="425" y="174"/>
                </a:lnTo>
                <a:lnTo>
                  <a:pt x="413" y="174"/>
                </a:lnTo>
                <a:lnTo>
                  <a:pt x="407" y="174"/>
                </a:lnTo>
                <a:lnTo>
                  <a:pt x="395" y="180"/>
                </a:lnTo>
                <a:lnTo>
                  <a:pt x="395" y="180"/>
                </a:lnTo>
                <a:lnTo>
                  <a:pt x="389" y="174"/>
                </a:lnTo>
                <a:lnTo>
                  <a:pt x="389" y="162"/>
                </a:lnTo>
                <a:lnTo>
                  <a:pt x="383" y="150"/>
                </a:lnTo>
                <a:lnTo>
                  <a:pt x="383" y="150"/>
                </a:lnTo>
                <a:lnTo>
                  <a:pt x="377" y="156"/>
                </a:lnTo>
                <a:lnTo>
                  <a:pt x="371" y="162"/>
                </a:lnTo>
                <a:lnTo>
                  <a:pt x="365" y="168"/>
                </a:lnTo>
                <a:lnTo>
                  <a:pt x="365" y="168"/>
                </a:lnTo>
                <a:lnTo>
                  <a:pt x="359" y="168"/>
                </a:lnTo>
                <a:lnTo>
                  <a:pt x="341" y="168"/>
                </a:lnTo>
                <a:lnTo>
                  <a:pt x="329" y="174"/>
                </a:lnTo>
                <a:lnTo>
                  <a:pt x="329" y="174"/>
                </a:lnTo>
                <a:lnTo>
                  <a:pt x="311" y="180"/>
                </a:lnTo>
                <a:lnTo>
                  <a:pt x="293" y="186"/>
                </a:lnTo>
                <a:lnTo>
                  <a:pt x="269" y="186"/>
                </a:lnTo>
                <a:lnTo>
                  <a:pt x="269" y="186"/>
                </a:lnTo>
                <a:lnTo>
                  <a:pt x="257" y="186"/>
                </a:lnTo>
                <a:lnTo>
                  <a:pt x="245" y="174"/>
                </a:lnTo>
                <a:lnTo>
                  <a:pt x="227" y="168"/>
                </a:lnTo>
                <a:lnTo>
                  <a:pt x="227" y="168"/>
                </a:lnTo>
                <a:lnTo>
                  <a:pt x="221" y="168"/>
                </a:lnTo>
                <a:lnTo>
                  <a:pt x="209" y="168"/>
                </a:lnTo>
                <a:lnTo>
                  <a:pt x="197" y="168"/>
                </a:lnTo>
                <a:lnTo>
                  <a:pt x="197" y="168"/>
                </a:lnTo>
                <a:lnTo>
                  <a:pt x="197" y="162"/>
                </a:lnTo>
                <a:lnTo>
                  <a:pt x="197" y="150"/>
                </a:lnTo>
                <a:lnTo>
                  <a:pt x="197" y="144"/>
                </a:lnTo>
                <a:lnTo>
                  <a:pt x="197" y="144"/>
                </a:lnTo>
                <a:lnTo>
                  <a:pt x="209" y="144"/>
                </a:lnTo>
                <a:lnTo>
                  <a:pt x="215" y="138"/>
                </a:lnTo>
                <a:lnTo>
                  <a:pt x="221" y="132"/>
                </a:lnTo>
                <a:lnTo>
                  <a:pt x="221" y="132"/>
                </a:lnTo>
                <a:lnTo>
                  <a:pt x="227" y="126"/>
                </a:lnTo>
                <a:lnTo>
                  <a:pt x="239" y="120"/>
                </a:lnTo>
                <a:lnTo>
                  <a:pt x="245" y="120"/>
                </a:lnTo>
                <a:lnTo>
                  <a:pt x="245" y="120"/>
                </a:lnTo>
                <a:lnTo>
                  <a:pt x="233" y="120"/>
                </a:lnTo>
                <a:lnTo>
                  <a:pt x="215" y="120"/>
                </a:lnTo>
                <a:lnTo>
                  <a:pt x="203" y="120"/>
                </a:lnTo>
                <a:lnTo>
                  <a:pt x="203" y="120"/>
                </a:lnTo>
                <a:lnTo>
                  <a:pt x="197" y="126"/>
                </a:lnTo>
                <a:lnTo>
                  <a:pt x="191" y="132"/>
                </a:lnTo>
                <a:lnTo>
                  <a:pt x="185" y="138"/>
                </a:lnTo>
                <a:lnTo>
                  <a:pt x="185" y="138"/>
                </a:lnTo>
                <a:lnTo>
                  <a:pt x="179" y="144"/>
                </a:lnTo>
                <a:lnTo>
                  <a:pt x="173" y="150"/>
                </a:lnTo>
                <a:lnTo>
                  <a:pt x="167" y="162"/>
                </a:lnTo>
                <a:lnTo>
                  <a:pt x="167" y="162"/>
                </a:lnTo>
                <a:lnTo>
                  <a:pt x="155" y="162"/>
                </a:lnTo>
                <a:lnTo>
                  <a:pt x="149" y="168"/>
                </a:lnTo>
                <a:lnTo>
                  <a:pt x="137" y="174"/>
                </a:lnTo>
                <a:lnTo>
                  <a:pt x="137" y="174"/>
                </a:lnTo>
                <a:lnTo>
                  <a:pt x="131" y="174"/>
                </a:lnTo>
                <a:lnTo>
                  <a:pt x="119" y="180"/>
                </a:lnTo>
                <a:lnTo>
                  <a:pt x="113" y="186"/>
                </a:lnTo>
                <a:lnTo>
                  <a:pt x="113" y="186"/>
                </a:lnTo>
                <a:lnTo>
                  <a:pt x="107" y="192"/>
                </a:lnTo>
                <a:lnTo>
                  <a:pt x="101" y="192"/>
                </a:lnTo>
                <a:lnTo>
                  <a:pt x="96" y="204"/>
                </a:lnTo>
                <a:lnTo>
                  <a:pt x="96" y="204"/>
                </a:lnTo>
                <a:lnTo>
                  <a:pt x="96" y="204"/>
                </a:lnTo>
                <a:lnTo>
                  <a:pt x="90" y="198"/>
                </a:lnTo>
                <a:lnTo>
                  <a:pt x="84" y="192"/>
                </a:lnTo>
                <a:lnTo>
                  <a:pt x="84" y="192"/>
                </a:lnTo>
                <a:lnTo>
                  <a:pt x="78" y="192"/>
                </a:lnTo>
                <a:lnTo>
                  <a:pt x="72" y="192"/>
                </a:lnTo>
                <a:lnTo>
                  <a:pt x="66" y="186"/>
                </a:lnTo>
                <a:lnTo>
                  <a:pt x="66" y="186"/>
                </a:lnTo>
                <a:lnTo>
                  <a:pt x="66" y="180"/>
                </a:lnTo>
                <a:lnTo>
                  <a:pt x="66" y="180"/>
                </a:lnTo>
                <a:lnTo>
                  <a:pt x="66" y="174"/>
                </a:lnTo>
                <a:lnTo>
                  <a:pt x="66" y="174"/>
                </a:lnTo>
                <a:lnTo>
                  <a:pt x="66" y="174"/>
                </a:lnTo>
                <a:lnTo>
                  <a:pt x="60" y="168"/>
                </a:lnTo>
                <a:lnTo>
                  <a:pt x="54" y="174"/>
                </a:lnTo>
                <a:lnTo>
                  <a:pt x="54" y="174"/>
                </a:lnTo>
                <a:lnTo>
                  <a:pt x="54" y="174"/>
                </a:lnTo>
                <a:lnTo>
                  <a:pt x="54" y="180"/>
                </a:lnTo>
                <a:lnTo>
                  <a:pt x="48" y="180"/>
                </a:lnTo>
                <a:lnTo>
                  <a:pt x="48" y="180"/>
                </a:lnTo>
                <a:lnTo>
                  <a:pt x="42" y="186"/>
                </a:lnTo>
                <a:lnTo>
                  <a:pt x="36" y="186"/>
                </a:lnTo>
                <a:lnTo>
                  <a:pt x="36" y="186"/>
                </a:lnTo>
                <a:lnTo>
                  <a:pt x="36" y="186"/>
                </a:lnTo>
                <a:lnTo>
                  <a:pt x="30" y="192"/>
                </a:lnTo>
                <a:lnTo>
                  <a:pt x="24" y="192"/>
                </a:lnTo>
                <a:lnTo>
                  <a:pt x="24" y="192"/>
                </a:lnTo>
                <a:lnTo>
                  <a:pt x="24" y="192"/>
                </a:lnTo>
                <a:lnTo>
                  <a:pt x="12" y="198"/>
                </a:lnTo>
                <a:lnTo>
                  <a:pt x="6" y="204"/>
                </a:lnTo>
                <a:lnTo>
                  <a:pt x="0" y="204"/>
                </a:lnTo>
                <a:lnTo>
                  <a:pt x="0" y="204"/>
                </a:lnTo>
                <a:lnTo>
                  <a:pt x="42" y="144"/>
                </a:lnTo>
                <a:lnTo>
                  <a:pt x="84" y="108"/>
                </a:lnTo>
                <a:lnTo>
                  <a:pt x="119" y="90"/>
                </a:lnTo>
                <a:lnTo>
                  <a:pt x="119" y="9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"/>
          <p:cNvSpPr/>
          <p:nvPr/>
        </p:nvSpPr>
        <p:spPr>
          <a:xfrm>
            <a:off x="5018040" y="1927080"/>
            <a:ext cx="674640" cy="324000"/>
          </a:xfrm>
          <a:custGeom>
            <a:avLst/>
            <a:gdLst/>
            <a:ahLst/>
            <a:rect l="l" t="t" r="r" b="b"/>
            <a:pathLst>
              <a:path w="425" h="204">
                <a:moveTo>
                  <a:pt x="119" y="90"/>
                </a:moveTo>
                <a:lnTo>
                  <a:pt x="125" y="78"/>
                </a:lnTo>
                <a:lnTo>
                  <a:pt x="131" y="78"/>
                </a:lnTo>
                <a:lnTo>
                  <a:pt x="131" y="78"/>
                </a:lnTo>
                <a:lnTo>
                  <a:pt x="131" y="78"/>
                </a:lnTo>
                <a:lnTo>
                  <a:pt x="137" y="72"/>
                </a:lnTo>
                <a:lnTo>
                  <a:pt x="149" y="66"/>
                </a:lnTo>
                <a:lnTo>
                  <a:pt x="155" y="60"/>
                </a:lnTo>
                <a:lnTo>
                  <a:pt x="155" y="60"/>
                </a:lnTo>
                <a:lnTo>
                  <a:pt x="149" y="54"/>
                </a:lnTo>
                <a:lnTo>
                  <a:pt x="149" y="48"/>
                </a:lnTo>
                <a:lnTo>
                  <a:pt x="149" y="42"/>
                </a:lnTo>
                <a:lnTo>
                  <a:pt x="149" y="42"/>
                </a:lnTo>
                <a:lnTo>
                  <a:pt x="155" y="42"/>
                </a:lnTo>
                <a:lnTo>
                  <a:pt x="167" y="42"/>
                </a:lnTo>
                <a:lnTo>
                  <a:pt x="173" y="42"/>
                </a:lnTo>
                <a:lnTo>
                  <a:pt x="173" y="42"/>
                </a:lnTo>
                <a:lnTo>
                  <a:pt x="173" y="36"/>
                </a:lnTo>
                <a:lnTo>
                  <a:pt x="173" y="30"/>
                </a:lnTo>
                <a:lnTo>
                  <a:pt x="173" y="18"/>
                </a:lnTo>
                <a:lnTo>
                  <a:pt x="173" y="18"/>
                </a:lnTo>
                <a:lnTo>
                  <a:pt x="185" y="18"/>
                </a:lnTo>
                <a:lnTo>
                  <a:pt x="191" y="24"/>
                </a:lnTo>
                <a:lnTo>
                  <a:pt x="197" y="30"/>
                </a:lnTo>
                <a:lnTo>
                  <a:pt x="197" y="30"/>
                </a:lnTo>
                <a:lnTo>
                  <a:pt x="197" y="24"/>
                </a:lnTo>
                <a:lnTo>
                  <a:pt x="197" y="12"/>
                </a:lnTo>
                <a:lnTo>
                  <a:pt x="197" y="0"/>
                </a:lnTo>
                <a:lnTo>
                  <a:pt x="197" y="0"/>
                </a:lnTo>
                <a:lnTo>
                  <a:pt x="203" y="0"/>
                </a:lnTo>
                <a:lnTo>
                  <a:pt x="215" y="0"/>
                </a:lnTo>
                <a:lnTo>
                  <a:pt x="221" y="6"/>
                </a:lnTo>
                <a:lnTo>
                  <a:pt x="221" y="6"/>
                </a:lnTo>
                <a:lnTo>
                  <a:pt x="233" y="6"/>
                </a:lnTo>
                <a:lnTo>
                  <a:pt x="239" y="12"/>
                </a:lnTo>
                <a:lnTo>
                  <a:pt x="251" y="6"/>
                </a:lnTo>
                <a:lnTo>
                  <a:pt x="251" y="6"/>
                </a:lnTo>
                <a:lnTo>
                  <a:pt x="257" y="6"/>
                </a:lnTo>
                <a:lnTo>
                  <a:pt x="257" y="6"/>
                </a:lnTo>
                <a:lnTo>
                  <a:pt x="263" y="0"/>
                </a:lnTo>
                <a:lnTo>
                  <a:pt x="263" y="0"/>
                </a:lnTo>
                <a:lnTo>
                  <a:pt x="275" y="0"/>
                </a:lnTo>
                <a:lnTo>
                  <a:pt x="287" y="6"/>
                </a:lnTo>
                <a:lnTo>
                  <a:pt x="299" y="6"/>
                </a:lnTo>
                <a:lnTo>
                  <a:pt x="299" y="6"/>
                </a:lnTo>
                <a:lnTo>
                  <a:pt x="305" y="18"/>
                </a:lnTo>
                <a:lnTo>
                  <a:pt x="311" y="36"/>
                </a:lnTo>
                <a:lnTo>
                  <a:pt x="323" y="48"/>
                </a:lnTo>
                <a:lnTo>
                  <a:pt x="323" y="48"/>
                </a:lnTo>
                <a:lnTo>
                  <a:pt x="323" y="54"/>
                </a:lnTo>
                <a:lnTo>
                  <a:pt x="323" y="60"/>
                </a:lnTo>
                <a:lnTo>
                  <a:pt x="323" y="60"/>
                </a:lnTo>
                <a:lnTo>
                  <a:pt x="323" y="60"/>
                </a:lnTo>
                <a:lnTo>
                  <a:pt x="329" y="60"/>
                </a:lnTo>
                <a:lnTo>
                  <a:pt x="335" y="60"/>
                </a:lnTo>
                <a:lnTo>
                  <a:pt x="341" y="60"/>
                </a:lnTo>
                <a:lnTo>
                  <a:pt x="341" y="60"/>
                </a:lnTo>
                <a:lnTo>
                  <a:pt x="347" y="60"/>
                </a:lnTo>
                <a:lnTo>
                  <a:pt x="353" y="60"/>
                </a:lnTo>
                <a:lnTo>
                  <a:pt x="353" y="60"/>
                </a:lnTo>
                <a:lnTo>
                  <a:pt x="353" y="60"/>
                </a:lnTo>
                <a:lnTo>
                  <a:pt x="365" y="66"/>
                </a:lnTo>
                <a:lnTo>
                  <a:pt x="365" y="60"/>
                </a:lnTo>
                <a:lnTo>
                  <a:pt x="377" y="54"/>
                </a:lnTo>
                <a:lnTo>
                  <a:pt x="377" y="54"/>
                </a:lnTo>
                <a:lnTo>
                  <a:pt x="383" y="60"/>
                </a:lnTo>
                <a:lnTo>
                  <a:pt x="389" y="72"/>
                </a:lnTo>
                <a:lnTo>
                  <a:pt x="383" y="84"/>
                </a:lnTo>
                <a:lnTo>
                  <a:pt x="383" y="84"/>
                </a:lnTo>
                <a:lnTo>
                  <a:pt x="383" y="90"/>
                </a:lnTo>
                <a:lnTo>
                  <a:pt x="389" y="90"/>
                </a:lnTo>
                <a:lnTo>
                  <a:pt x="389" y="90"/>
                </a:lnTo>
                <a:lnTo>
                  <a:pt x="389" y="90"/>
                </a:lnTo>
                <a:lnTo>
                  <a:pt x="395" y="96"/>
                </a:lnTo>
                <a:lnTo>
                  <a:pt x="395" y="102"/>
                </a:lnTo>
                <a:lnTo>
                  <a:pt x="395" y="102"/>
                </a:lnTo>
                <a:lnTo>
                  <a:pt x="395" y="102"/>
                </a:lnTo>
                <a:lnTo>
                  <a:pt x="401" y="108"/>
                </a:lnTo>
                <a:lnTo>
                  <a:pt x="407" y="108"/>
                </a:lnTo>
                <a:lnTo>
                  <a:pt x="413" y="108"/>
                </a:lnTo>
                <a:lnTo>
                  <a:pt x="413" y="108"/>
                </a:lnTo>
                <a:lnTo>
                  <a:pt x="407" y="114"/>
                </a:lnTo>
                <a:lnTo>
                  <a:pt x="407" y="120"/>
                </a:lnTo>
                <a:lnTo>
                  <a:pt x="407" y="126"/>
                </a:lnTo>
                <a:lnTo>
                  <a:pt x="407" y="126"/>
                </a:lnTo>
                <a:lnTo>
                  <a:pt x="401" y="126"/>
                </a:lnTo>
                <a:lnTo>
                  <a:pt x="401" y="132"/>
                </a:lnTo>
                <a:lnTo>
                  <a:pt x="407" y="138"/>
                </a:lnTo>
                <a:lnTo>
                  <a:pt x="407" y="138"/>
                </a:lnTo>
                <a:lnTo>
                  <a:pt x="413" y="138"/>
                </a:lnTo>
                <a:lnTo>
                  <a:pt x="413" y="138"/>
                </a:lnTo>
                <a:lnTo>
                  <a:pt x="419" y="138"/>
                </a:lnTo>
                <a:lnTo>
                  <a:pt x="419" y="138"/>
                </a:lnTo>
                <a:lnTo>
                  <a:pt x="419" y="144"/>
                </a:lnTo>
                <a:lnTo>
                  <a:pt x="413" y="150"/>
                </a:lnTo>
                <a:lnTo>
                  <a:pt x="413" y="150"/>
                </a:lnTo>
                <a:lnTo>
                  <a:pt x="413" y="150"/>
                </a:lnTo>
                <a:lnTo>
                  <a:pt x="413" y="156"/>
                </a:lnTo>
                <a:lnTo>
                  <a:pt x="419" y="162"/>
                </a:lnTo>
                <a:lnTo>
                  <a:pt x="419" y="162"/>
                </a:lnTo>
                <a:lnTo>
                  <a:pt x="419" y="162"/>
                </a:lnTo>
                <a:lnTo>
                  <a:pt x="425" y="168"/>
                </a:lnTo>
                <a:lnTo>
                  <a:pt x="425" y="174"/>
                </a:lnTo>
                <a:lnTo>
                  <a:pt x="425" y="174"/>
                </a:lnTo>
                <a:lnTo>
                  <a:pt x="425" y="174"/>
                </a:lnTo>
                <a:lnTo>
                  <a:pt x="413" y="174"/>
                </a:lnTo>
                <a:lnTo>
                  <a:pt x="407" y="174"/>
                </a:lnTo>
                <a:lnTo>
                  <a:pt x="395" y="180"/>
                </a:lnTo>
                <a:lnTo>
                  <a:pt x="395" y="180"/>
                </a:lnTo>
                <a:lnTo>
                  <a:pt x="389" y="174"/>
                </a:lnTo>
                <a:lnTo>
                  <a:pt x="389" y="162"/>
                </a:lnTo>
                <a:lnTo>
                  <a:pt x="383" y="150"/>
                </a:lnTo>
                <a:lnTo>
                  <a:pt x="383" y="150"/>
                </a:lnTo>
                <a:lnTo>
                  <a:pt x="377" y="156"/>
                </a:lnTo>
                <a:lnTo>
                  <a:pt x="371" y="162"/>
                </a:lnTo>
                <a:lnTo>
                  <a:pt x="365" y="168"/>
                </a:lnTo>
                <a:lnTo>
                  <a:pt x="365" y="168"/>
                </a:lnTo>
                <a:lnTo>
                  <a:pt x="359" y="168"/>
                </a:lnTo>
                <a:lnTo>
                  <a:pt x="341" y="168"/>
                </a:lnTo>
                <a:lnTo>
                  <a:pt x="329" y="174"/>
                </a:lnTo>
                <a:lnTo>
                  <a:pt x="329" y="174"/>
                </a:lnTo>
                <a:lnTo>
                  <a:pt x="311" y="180"/>
                </a:lnTo>
                <a:lnTo>
                  <a:pt x="293" y="186"/>
                </a:lnTo>
                <a:lnTo>
                  <a:pt x="269" y="186"/>
                </a:lnTo>
                <a:lnTo>
                  <a:pt x="269" y="186"/>
                </a:lnTo>
                <a:lnTo>
                  <a:pt x="257" y="186"/>
                </a:lnTo>
                <a:lnTo>
                  <a:pt x="245" y="174"/>
                </a:lnTo>
                <a:lnTo>
                  <a:pt x="227" y="168"/>
                </a:lnTo>
                <a:lnTo>
                  <a:pt x="227" y="168"/>
                </a:lnTo>
                <a:lnTo>
                  <a:pt x="221" y="168"/>
                </a:lnTo>
                <a:lnTo>
                  <a:pt x="209" y="168"/>
                </a:lnTo>
                <a:lnTo>
                  <a:pt x="197" y="168"/>
                </a:lnTo>
                <a:lnTo>
                  <a:pt x="197" y="168"/>
                </a:lnTo>
                <a:lnTo>
                  <a:pt x="197" y="162"/>
                </a:lnTo>
                <a:lnTo>
                  <a:pt x="197" y="150"/>
                </a:lnTo>
                <a:lnTo>
                  <a:pt x="197" y="144"/>
                </a:lnTo>
                <a:lnTo>
                  <a:pt x="197" y="144"/>
                </a:lnTo>
                <a:lnTo>
                  <a:pt x="209" y="144"/>
                </a:lnTo>
                <a:lnTo>
                  <a:pt x="215" y="138"/>
                </a:lnTo>
                <a:lnTo>
                  <a:pt x="221" y="132"/>
                </a:lnTo>
                <a:lnTo>
                  <a:pt x="221" y="132"/>
                </a:lnTo>
                <a:lnTo>
                  <a:pt x="227" y="126"/>
                </a:lnTo>
                <a:lnTo>
                  <a:pt x="239" y="120"/>
                </a:lnTo>
                <a:lnTo>
                  <a:pt x="245" y="120"/>
                </a:lnTo>
                <a:lnTo>
                  <a:pt x="245" y="120"/>
                </a:lnTo>
                <a:lnTo>
                  <a:pt x="233" y="120"/>
                </a:lnTo>
                <a:lnTo>
                  <a:pt x="215" y="120"/>
                </a:lnTo>
                <a:lnTo>
                  <a:pt x="203" y="120"/>
                </a:lnTo>
                <a:lnTo>
                  <a:pt x="203" y="120"/>
                </a:lnTo>
                <a:lnTo>
                  <a:pt x="197" y="126"/>
                </a:lnTo>
                <a:lnTo>
                  <a:pt x="191" y="132"/>
                </a:lnTo>
                <a:lnTo>
                  <a:pt x="185" y="138"/>
                </a:lnTo>
                <a:lnTo>
                  <a:pt x="185" y="138"/>
                </a:lnTo>
                <a:lnTo>
                  <a:pt x="179" y="144"/>
                </a:lnTo>
                <a:lnTo>
                  <a:pt x="173" y="150"/>
                </a:lnTo>
                <a:lnTo>
                  <a:pt x="167" y="162"/>
                </a:lnTo>
                <a:lnTo>
                  <a:pt x="167" y="162"/>
                </a:lnTo>
                <a:lnTo>
                  <a:pt x="155" y="162"/>
                </a:lnTo>
                <a:lnTo>
                  <a:pt x="149" y="168"/>
                </a:lnTo>
                <a:lnTo>
                  <a:pt x="137" y="174"/>
                </a:lnTo>
                <a:lnTo>
                  <a:pt x="137" y="174"/>
                </a:lnTo>
                <a:lnTo>
                  <a:pt x="131" y="174"/>
                </a:lnTo>
                <a:lnTo>
                  <a:pt x="119" y="180"/>
                </a:lnTo>
                <a:lnTo>
                  <a:pt x="113" y="186"/>
                </a:lnTo>
                <a:lnTo>
                  <a:pt x="113" y="186"/>
                </a:lnTo>
                <a:lnTo>
                  <a:pt x="107" y="192"/>
                </a:lnTo>
                <a:lnTo>
                  <a:pt x="101" y="192"/>
                </a:lnTo>
                <a:lnTo>
                  <a:pt x="96" y="204"/>
                </a:lnTo>
                <a:lnTo>
                  <a:pt x="96" y="204"/>
                </a:lnTo>
                <a:lnTo>
                  <a:pt x="96" y="204"/>
                </a:lnTo>
                <a:lnTo>
                  <a:pt x="90" y="198"/>
                </a:lnTo>
                <a:lnTo>
                  <a:pt x="84" y="192"/>
                </a:lnTo>
                <a:lnTo>
                  <a:pt x="84" y="192"/>
                </a:lnTo>
                <a:lnTo>
                  <a:pt x="78" y="192"/>
                </a:lnTo>
                <a:lnTo>
                  <a:pt x="72" y="192"/>
                </a:lnTo>
                <a:lnTo>
                  <a:pt x="66" y="186"/>
                </a:lnTo>
                <a:lnTo>
                  <a:pt x="66" y="186"/>
                </a:lnTo>
                <a:lnTo>
                  <a:pt x="66" y="180"/>
                </a:lnTo>
                <a:lnTo>
                  <a:pt x="66" y="180"/>
                </a:lnTo>
                <a:lnTo>
                  <a:pt x="66" y="174"/>
                </a:lnTo>
                <a:lnTo>
                  <a:pt x="66" y="174"/>
                </a:lnTo>
                <a:lnTo>
                  <a:pt x="66" y="174"/>
                </a:lnTo>
                <a:lnTo>
                  <a:pt x="60" y="168"/>
                </a:lnTo>
                <a:lnTo>
                  <a:pt x="54" y="174"/>
                </a:lnTo>
                <a:lnTo>
                  <a:pt x="54" y="174"/>
                </a:lnTo>
                <a:lnTo>
                  <a:pt x="54" y="174"/>
                </a:lnTo>
                <a:lnTo>
                  <a:pt x="54" y="180"/>
                </a:lnTo>
                <a:lnTo>
                  <a:pt x="48" y="180"/>
                </a:lnTo>
                <a:lnTo>
                  <a:pt x="48" y="180"/>
                </a:lnTo>
                <a:lnTo>
                  <a:pt x="42" y="186"/>
                </a:lnTo>
                <a:lnTo>
                  <a:pt x="36" y="186"/>
                </a:lnTo>
                <a:lnTo>
                  <a:pt x="36" y="186"/>
                </a:lnTo>
                <a:lnTo>
                  <a:pt x="36" y="186"/>
                </a:lnTo>
                <a:lnTo>
                  <a:pt x="30" y="192"/>
                </a:lnTo>
                <a:lnTo>
                  <a:pt x="24" y="192"/>
                </a:lnTo>
                <a:lnTo>
                  <a:pt x="24" y="192"/>
                </a:lnTo>
                <a:lnTo>
                  <a:pt x="24" y="192"/>
                </a:lnTo>
                <a:lnTo>
                  <a:pt x="12" y="198"/>
                </a:lnTo>
                <a:lnTo>
                  <a:pt x="6" y="204"/>
                </a:lnTo>
                <a:lnTo>
                  <a:pt x="0" y="204"/>
                </a:lnTo>
                <a:lnTo>
                  <a:pt x="0" y="204"/>
                </a:lnTo>
                <a:lnTo>
                  <a:pt x="42" y="144"/>
                </a:lnTo>
                <a:lnTo>
                  <a:pt x="84" y="108"/>
                </a:lnTo>
                <a:lnTo>
                  <a:pt x="119" y="90"/>
                </a:lnTo>
                <a:lnTo>
                  <a:pt x="119" y="9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5254560" y="2022480"/>
            <a:ext cx="76320" cy="66600"/>
          </a:xfrm>
          <a:custGeom>
            <a:avLst/>
            <a:gdLst/>
            <a:ahLst/>
            <a:rect l="l" t="t" r="r" b="b"/>
            <a:pathLst>
              <a:path w="48" h="42">
                <a:moveTo>
                  <a:pt x="24" y="30"/>
                </a:moveTo>
                <a:lnTo>
                  <a:pt x="36" y="18"/>
                </a:lnTo>
                <a:lnTo>
                  <a:pt x="42" y="12"/>
                </a:lnTo>
                <a:lnTo>
                  <a:pt x="48" y="0"/>
                </a:lnTo>
                <a:lnTo>
                  <a:pt x="48" y="0"/>
                </a:lnTo>
                <a:lnTo>
                  <a:pt x="36" y="0"/>
                </a:lnTo>
                <a:lnTo>
                  <a:pt x="24" y="6"/>
                </a:lnTo>
                <a:lnTo>
                  <a:pt x="18" y="18"/>
                </a:lnTo>
                <a:lnTo>
                  <a:pt x="18" y="18"/>
                </a:lnTo>
                <a:lnTo>
                  <a:pt x="6" y="24"/>
                </a:lnTo>
                <a:lnTo>
                  <a:pt x="0" y="30"/>
                </a:lnTo>
                <a:lnTo>
                  <a:pt x="0" y="36"/>
                </a:lnTo>
                <a:lnTo>
                  <a:pt x="0" y="36"/>
                </a:lnTo>
                <a:lnTo>
                  <a:pt x="0" y="42"/>
                </a:lnTo>
                <a:lnTo>
                  <a:pt x="12" y="36"/>
                </a:lnTo>
                <a:lnTo>
                  <a:pt x="24" y="30"/>
                </a:lnTo>
                <a:lnTo>
                  <a:pt x="24" y="3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"/>
          <p:cNvSpPr/>
          <p:nvPr/>
        </p:nvSpPr>
        <p:spPr>
          <a:xfrm>
            <a:off x="5254560" y="2022480"/>
            <a:ext cx="76320" cy="66600"/>
          </a:xfrm>
          <a:custGeom>
            <a:avLst/>
            <a:gdLst/>
            <a:ahLst/>
            <a:rect l="l" t="t" r="r" b="b"/>
            <a:pathLst>
              <a:path w="48" h="42">
                <a:moveTo>
                  <a:pt x="24" y="30"/>
                </a:moveTo>
                <a:lnTo>
                  <a:pt x="36" y="18"/>
                </a:lnTo>
                <a:lnTo>
                  <a:pt x="42" y="12"/>
                </a:lnTo>
                <a:lnTo>
                  <a:pt x="48" y="0"/>
                </a:lnTo>
                <a:lnTo>
                  <a:pt x="48" y="0"/>
                </a:lnTo>
                <a:lnTo>
                  <a:pt x="36" y="0"/>
                </a:lnTo>
                <a:lnTo>
                  <a:pt x="24" y="6"/>
                </a:lnTo>
                <a:lnTo>
                  <a:pt x="18" y="18"/>
                </a:lnTo>
                <a:lnTo>
                  <a:pt x="18" y="18"/>
                </a:lnTo>
                <a:lnTo>
                  <a:pt x="6" y="24"/>
                </a:lnTo>
                <a:lnTo>
                  <a:pt x="0" y="30"/>
                </a:lnTo>
                <a:lnTo>
                  <a:pt x="0" y="36"/>
                </a:lnTo>
                <a:lnTo>
                  <a:pt x="0" y="36"/>
                </a:lnTo>
                <a:lnTo>
                  <a:pt x="0" y="42"/>
                </a:lnTo>
                <a:lnTo>
                  <a:pt x="12" y="36"/>
                </a:lnTo>
                <a:lnTo>
                  <a:pt x="24" y="30"/>
                </a:lnTo>
                <a:lnTo>
                  <a:pt x="24" y="3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>
            <a:off x="5530680" y="2060640"/>
            <a:ext cx="47880" cy="9360"/>
          </a:xfrm>
          <a:custGeom>
            <a:avLst/>
            <a:gdLst/>
            <a:ahLst/>
            <a:rect l="l" t="t" r="r" b="b"/>
            <a:pathLst>
              <a:path w="30" h="6">
                <a:moveTo>
                  <a:pt x="18" y="0"/>
                </a:moveTo>
                <a:lnTo>
                  <a:pt x="24" y="0"/>
                </a:lnTo>
                <a:lnTo>
                  <a:pt x="30" y="0"/>
                </a:lnTo>
                <a:lnTo>
                  <a:pt x="30" y="0"/>
                </a:lnTo>
                <a:lnTo>
                  <a:pt x="30" y="0"/>
                </a:lnTo>
                <a:lnTo>
                  <a:pt x="30" y="6"/>
                </a:lnTo>
                <a:lnTo>
                  <a:pt x="24" y="6"/>
                </a:lnTo>
                <a:lnTo>
                  <a:pt x="18" y="6"/>
                </a:lnTo>
                <a:lnTo>
                  <a:pt x="18" y="6"/>
                </a:lnTo>
                <a:lnTo>
                  <a:pt x="6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6" y="0"/>
                </a:lnTo>
                <a:lnTo>
                  <a:pt x="18" y="0"/>
                </a:lnTo>
                <a:lnTo>
                  <a:pt x="18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"/>
          <p:cNvSpPr/>
          <p:nvPr/>
        </p:nvSpPr>
        <p:spPr>
          <a:xfrm>
            <a:off x="5530680" y="2060640"/>
            <a:ext cx="47880" cy="9360"/>
          </a:xfrm>
          <a:custGeom>
            <a:avLst/>
            <a:gdLst/>
            <a:ahLst/>
            <a:rect l="l" t="t" r="r" b="b"/>
            <a:pathLst>
              <a:path w="30" h="6">
                <a:moveTo>
                  <a:pt x="18" y="0"/>
                </a:moveTo>
                <a:lnTo>
                  <a:pt x="24" y="0"/>
                </a:lnTo>
                <a:lnTo>
                  <a:pt x="30" y="0"/>
                </a:lnTo>
                <a:lnTo>
                  <a:pt x="30" y="0"/>
                </a:lnTo>
                <a:lnTo>
                  <a:pt x="30" y="0"/>
                </a:lnTo>
                <a:lnTo>
                  <a:pt x="30" y="6"/>
                </a:lnTo>
                <a:lnTo>
                  <a:pt x="24" y="6"/>
                </a:lnTo>
                <a:lnTo>
                  <a:pt x="18" y="6"/>
                </a:lnTo>
                <a:lnTo>
                  <a:pt x="18" y="6"/>
                </a:lnTo>
                <a:lnTo>
                  <a:pt x="6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6" y="0"/>
                </a:lnTo>
                <a:lnTo>
                  <a:pt x="18" y="0"/>
                </a:lnTo>
                <a:lnTo>
                  <a:pt x="18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"/>
          <p:cNvSpPr/>
          <p:nvPr/>
        </p:nvSpPr>
        <p:spPr>
          <a:xfrm>
            <a:off x="4951440" y="2203560"/>
            <a:ext cx="522360" cy="560160"/>
          </a:xfrm>
          <a:custGeom>
            <a:avLst/>
            <a:gdLst/>
            <a:ahLst/>
            <a:rect l="l" t="t" r="r" b="b"/>
            <a:pathLst>
              <a:path w="329" h="353">
                <a:moveTo>
                  <a:pt x="138" y="30"/>
                </a:moveTo>
                <a:lnTo>
                  <a:pt x="143" y="42"/>
                </a:lnTo>
                <a:lnTo>
                  <a:pt x="155" y="54"/>
                </a:lnTo>
                <a:lnTo>
                  <a:pt x="167" y="54"/>
                </a:lnTo>
                <a:lnTo>
                  <a:pt x="167" y="54"/>
                </a:lnTo>
                <a:lnTo>
                  <a:pt x="173" y="54"/>
                </a:lnTo>
                <a:lnTo>
                  <a:pt x="179" y="48"/>
                </a:lnTo>
                <a:lnTo>
                  <a:pt x="191" y="48"/>
                </a:lnTo>
                <a:lnTo>
                  <a:pt x="191" y="48"/>
                </a:lnTo>
                <a:lnTo>
                  <a:pt x="203" y="54"/>
                </a:lnTo>
                <a:lnTo>
                  <a:pt x="215" y="60"/>
                </a:lnTo>
                <a:lnTo>
                  <a:pt x="227" y="72"/>
                </a:lnTo>
                <a:lnTo>
                  <a:pt x="227" y="72"/>
                </a:lnTo>
                <a:lnTo>
                  <a:pt x="233" y="66"/>
                </a:lnTo>
                <a:lnTo>
                  <a:pt x="239" y="66"/>
                </a:lnTo>
                <a:lnTo>
                  <a:pt x="245" y="60"/>
                </a:lnTo>
                <a:lnTo>
                  <a:pt x="245" y="60"/>
                </a:lnTo>
                <a:lnTo>
                  <a:pt x="245" y="66"/>
                </a:lnTo>
                <a:lnTo>
                  <a:pt x="257" y="72"/>
                </a:lnTo>
                <a:lnTo>
                  <a:pt x="263" y="78"/>
                </a:lnTo>
                <a:lnTo>
                  <a:pt x="263" y="78"/>
                </a:lnTo>
                <a:lnTo>
                  <a:pt x="275" y="78"/>
                </a:lnTo>
                <a:lnTo>
                  <a:pt x="281" y="84"/>
                </a:lnTo>
                <a:lnTo>
                  <a:pt x="293" y="90"/>
                </a:lnTo>
                <a:lnTo>
                  <a:pt x="293" y="90"/>
                </a:lnTo>
                <a:lnTo>
                  <a:pt x="293" y="102"/>
                </a:lnTo>
                <a:lnTo>
                  <a:pt x="287" y="108"/>
                </a:lnTo>
                <a:lnTo>
                  <a:pt x="287" y="120"/>
                </a:lnTo>
                <a:lnTo>
                  <a:pt x="287" y="120"/>
                </a:lnTo>
                <a:lnTo>
                  <a:pt x="293" y="120"/>
                </a:lnTo>
                <a:lnTo>
                  <a:pt x="299" y="126"/>
                </a:lnTo>
                <a:lnTo>
                  <a:pt x="305" y="126"/>
                </a:lnTo>
                <a:lnTo>
                  <a:pt x="305" y="126"/>
                </a:lnTo>
                <a:lnTo>
                  <a:pt x="299" y="144"/>
                </a:lnTo>
                <a:lnTo>
                  <a:pt x="281" y="162"/>
                </a:lnTo>
                <a:lnTo>
                  <a:pt x="281" y="180"/>
                </a:lnTo>
                <a:lnTo>
                  <a:pt x="281" y="180"/>
                </a:lnTo>
                <a:lnTo>
                  <a:pt x="293" y="174"/>
                </a:lnTo>
                <a:lnTo>
                  <a:pt x="305" y="162"/>
                </a:lnTo>
                <a:lnTo>
                  <a:pt x="311" y="150"/>
                </a:lnTo>
                <a:lnTo>
                  <a:pt x="311" y="150"/>
                </a:lnTo>
                <a:lnTo>
                  <a:pt x="317" y="144"/>
                </a:lnTo>
                <a:lnTo>
                  <a:pt x="323" y="132"/>
                </a:lnTo>
                <a:lnTo>
                  <a:pt x="329" y="126"/>
                </a:lnTo>
                <a:lnTo>
                  <a:pt x="329" y="126"/>
                </a:lnTo>
                <a:lnTo>
                  <a:pt x="329" y="132"/>
                </a:lnTo>
                <a:lnTo>
                  <a:pt x="329" y="144"/>
                </a:lnTo>
                <a:lnTo>
                  <a:pt x="329" y="150"/>
                </a:lnTo>
                <a:lnTo>
                  <a:pt x="329" y="150"/>
                </a:lnTo>
                <a:lnTo>
                  <a:pt x="317" y="174"/>
                </a:lnTo>
                <a:lnTo>
                  <a:pt x="317" y="198"/>
                </a:lnTo>
                <a:lnTo>
                  <a:pt x="311" y="216"/>
                </a:lnTo>
                <a:lnTo>
                  <a:pt x="311" y="216"/>
                </a:lnTo>
                <a:lnTo>
                  <a:pt x="311" y="222"/>
                </a:lnTo>
                <a:lnTo>
                  <a:pt x="305" y="222"/>
                </a:lnTo>
                <a:lnTo>
                  <a:pt x="305" y="228"/>
                </a:lnTo>
                <a:lnTo>
                  <a:pt x="305" y="228"/>
                </a:lnTo>
                <a:lnTo>
                  <a:pt x="311" y="234"/>
                </a:lnTo>
                <a:lnTo>
                  <a:pt x="311" y="246"/>
                </a:lnTo>
                <a:lnTo>
                  <a:pt x="311" y="252"/>
                </a:lnTo>
                <a:lnTo>
                  <a:pt x="311" y="252"/>
                </a:lnTo>
                <a:lnTo>
                  <a:pt x="311" y="258"/>
                </a:lnTo>
                <a:lnTo>
                  <a:pt x="305" y="258"/>
                </a:lnTo>
                <a:lnTo>
                  <a:pt x="305" y="264"/>
                </a:lnTo>
                <a:lnTo>
                  <a:pt x="305" y="264"/>
                </a:lnTo>
                <a:lnTo>
                  <a:pt x="305" y="276"/>
                </a:lnTo>
                <a:lnTo>
                  <a:pt x="305" y="294"/>
                </a:lnTo>
                <a:lnTo>
                  <a:pt x="305" y="312"/>
                </a:lnTo>
                <a:lnTo>
                  <a:pt x="305" y="312"/>
                </a:lnTo>
                <a:lnTo>
                  <a:pt x="311" y="323"/>
                </a:lnTo>
                <a:lnTo>
                  <a:pt x="311" y="341"/>
                </a:lnTo>
                <a:lnTo>
                  <a:pt x="311" y="347"/>
                </a:lnTo>
                <a:lnTo>
                  <a:pt x="311" y="347"/>
                </a:lnTo>
                <a:lnTo>
                  <a:pt x="269" y="347"/>
                </a:lnTo>
                <a:lnTo>
                  <a:pt x="191" y="353"/>
                </a:lnTo>
                <a:lnTo>
                  <a:pt x="149" y="353"/>
                </a:lnTo>
                <a:lnTo>
                  <a:pt x="149" y="353"/>
                </a:lnTo>
                <a:lnTo>
                  <a:pt x="149" y="353"/>
                </a:lnTo>
                <a:lnTo>
                  <a:pt x="149" y="353"/>
                </a:lnTo>
                <a:lnTo>
                  <a:pt x="143" y="347"/>
                </a:lnTo>
                <a:lnTo>
                  <a:pt x="138" y="347"/>
                </a:lnTo>
                <a:lnTo>
                  <a:pt x="138" y="347"/>
                </a:lnTo>
                <a:lnTo>
                  <a:pt x="138" y="347"/>
                </a:lnTo>
                <a:lnTo>
                  <a:pt x="132" y="347"/>
                </a:lnTo>
                <a:lnTo>
                  <a:pt x="120" y="341"/>
                </a:lnTo>
                <a:lnTo>
                  <a:pt x="120" y="341"/>
                </a:lnTo>
                <a:lnTo>
                  <a:pt x="120" y="335"/>
                </a:lnTo>
                <a:lnTo>
                  <a:pt x="114" y="329"/>
                </a:lnTo>
                <a:lnTo>
                  <a:pt x="108" y="318"/>
                </a:lnTo>
                <a:lnTo>
                  <a:pt x="108" y="318"/>
                </a:lnTo>
                <a:lnTo>
                  <a:pt x="108" y="312"/>
                </a:lnTo>
                <a:lnTo>
                  <a:pt x="108" y="300"/>
                </a:lnTo>
                <a:lnTo>
                  <a:pt x="114" y="294"/>
                </a:lnTo>
                <a:lnTo>
                  <a:pt x="114" y="294"/>
                </a:lnTo>
                <a:lnTo>
                  <a:pt x="108" y="288"/>
                </a:lnTo>
                <a:lnTo>
                  <a:pt x="102" y="282"/>
                </a:lnTo>
                <a:lnTo>
                  <a:pt x="102" y="282"/>
                </a:lnTo>
                <a:lnTo>
                  <a:pt x="102" y="282"/>
                </a:lnTo>
                <a:lnTo>
                  <a:pt x="102" y="264"/>
                </a:lnTo>
                <a:lnTo>
                  <a:pt x="96" y="246"/>
                </a:lnTo>
                <a:lnTo>
                  <a:pt x="90" y="234"/>
                </a:lnTo>
                <a:lnTo>
                  <a:pt x="90" y="234"/>
                </a:lnTo>
                <a:lnTo>
                  <a:pt x="84" y="234"/>
                </a:lnTo>
                <a:lnTo>
                  <a:pt x="78" y="234"/>
                </a:lnTo>
                <a:lnTo>
                  <a:pt x="72" y="234"/>
                </a:lnTo>
                <a:lnTo>
                  <a:pt x="72" y="234"/>
                </a:lnTo>
                <a:lnTo>
                  <a:pt x="66" y="228"/>
                </a:lnTo>
                <a:lnTo>
                  <a:pt x="60" y="216"/>
                </a:lnTo>
                <a:lnTo>
                  <a:pt x="54" y="210"/>
                </a:lnTo>
                <a:lnTo>
                  <a:pt x="54" y="210"/>
                </a:lnTo>
                <a:lnTo>
                  <a:pt x="42" y="204"/>
                </a:lnTo>
                <a:lnTo>
                  <a:pt x="18" y="192"/>
                </a:lnTo>
                <a:lnTo>
                  <a:pt x="6" y="180"/>
                </a:lnTo>
                <a:lnTo>
                  <a:pt x="6" y="180"/>
                </a:lnTo>
                <a:lnTo>
                  <a:pt x="6" y="168"/>
                </a:lnTo>
                <a:lnTo>
                  <a:pt x="6" y="150"/>
                </a:lnTo>
                <a:lnTo>
                  <a:pt x="6" y="138"/>
                </a:lnTo>
                <a:lnTo>
                  <a:pt x="6" y="138"/>
                </a:lnTo>
                <a:lnTo>
                  <a:pt x="6" y="132"/>
                </a:lnTo>
                <a:lnTo>
                  <a:pt x="6" y="126"/>
                </a:lnTo>
                <a:lnTo>
                  <a:pt x="6" y="120"/>
                </a:lnTo>
                <a:lnTo>
                  <a:pt x="6" y="120"/>
                </a:lnTo>
                <a:lnTo>
                  <a:pt x="0" y="120"/>
                </a:lnTo>
                <a:lnTo>
                  <a:pt x="0" y="114"/>
                </a:lnTo>
                <a:lnTo>
                  <a:pt x="0" y="108"/>
                </a:lnTo>
                <a:lnTo>
                  <a:pt x="0" y="108"/>
                </a:lnTo>
                <a:lnTo>
                  <a:pt x="6" y="96"/>
                </a:lnTo>
                <a:lnTo>
                  <a:pt x="24" y="84"/>
                </a:lnTo>
                <a:lnTo>
                  <a:pt x="30" y="72"/>
                </a:lnTo>
                <a:lnTo>
                  <a:pt x="30" y="72"/>
                </a:lnTo>
                <a:lnTo>
                  <a:pt x="30" y="60"/>
                </a:lnTo>
                <a:lnTo>
                  <a:pt x="24" y="48"/>
                </a:lnTo>
                <a:lnTo>
                  <a:pt x="24" y="42"/>
                </a:lnTo>
                <a:lnTo>
                  <a:pt x="24" y="42"/>
                </a:lnTo>
                <a:lnTo>
                  <a:pt x="24" y="36"/>
                </a:lnTo>
                <a:lnTo>
                  <a:pt x="36" y="30"/>
                </a:lnTo>
                <a:lnTo>
                  <a:pt x="42" y="30"/>
                </a:lnTo>
                <a:lnTo>
                  <a:pt x="42" y="30"/>
                </a:lnTo>
                <a:lnTo>
                  <a:pt x="60" y="24"/>
                </a:lnTo>
                <a:lnTo>
                  <a:pt x="66" y="18"/>
                </a:lnTo>
                <a:lnTo>
                  <a:pt x="78" y="12"/>
                </a:lnTo>
                <a:lnTo>
                  <a:pt x="78" y="12"/>
                </a:lnTo>
                <a:lnTo>
                  <a:pt x="78" y="12"/>
                </a:lnTo>
                <a:lnTo>
                  <a:pt x="84" y="12"/>
                </a:lnTo>
                <a:lnTo>
                  <a:pt x="84" y="6"/>
                </a:lnTo>
                <a:lnTo>
                  <a:pt x="84" y="6"/>
                </a:lnTo>
                <a:lnTo>
                  <a:pt x="90" y="6"/>
                </a:lnTo>
                <a:lnTo>
                  <a:pt x="96" y="0"/>
                </a:lnTo>
                <a:lnTo>
                  <a:pt x="108" y="0"/>
                </a:lnTo>
                <a:lnTo>
                  <a:pt x="108" y="0"/>
                </a:lnTo>
                <a:lnTo>
                  <a:pt x="108" y="0"/>
                </a:lnTo>
                <a:lnTo>
                  <a:pt x="108" y="6"/>
                </a:lnTo>
                <a:lnTo>
                  <a:pt x="108" y="12"/>
                </a:lnTo>
                <a:lnTo>
                  <a:pt x="108" y="12"/>
                </a:lnTo>
                <a:lnTo>
                  <a:pt x="114" y="18"/>
                </a:lnTo>
                <a:lnTo>
                  <a:pt x="120" y="24"/>
                </a:lnTo>
                <a:lnTo>
                  <a:pt x="126" y="30"/>
                </a:lnTo>
                <a:lnTo>
                  <a:pt x="126" y="30"/>
                </a:lnTo>
                <a:lnTo>
                  <a:pt x="126" y="30"/>
                </a:lnTo>
                <a:lnTo>
                  <a:pt x="132" y="30"/>
                </a:lnTo>
                <a:lnTo>
                  <a:pt x="138" y="30"/>
                </a:lnTo>
                <a:lnTo>
                  <a:pt x="138" y="3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"/>
          <p:cNvSpPr/>
          <p:nvPr/>
        </p:nvSpPr>
        <p:spPr>
          <a:xfrm>
            <a:off x="4951440" y="2203560"/>
            <a:ext cx="522360" cy="560160"/>
          </a:xfrm>
          <a:custGeom>
            <a:avLst/>
            <a:gdLst/>
            <a:ahLst/>
            <a:rect l="l" t="t" r="r" b="b"/>
            <a:pathLst>
              <a:path w="329" h="353">
                <a:moveTo>
                  <a:pt x="138" y="30"/>
                </a:moveTo>
                <a:lnTo>
                  <a:pt x="143" y="42"/>
                </a:lnTo>
                <a:lnTo>
                  <a:pt x="155" y="54"/>
                </a:lnTo>
                <a:lnTo>
                  <a:pt x="167" y="54"/>
                </a:lnTo>
                <a:lnTo>
                  <a:pt x="167" y="54"/>
                </a:lnTo>
                <a:lnTo>
                  <a:pt x="173" y="54"/>
                </a:lnTo>
                <a:lnTo>
                  <a:pt x="179" y="48"/>
                </a:lnTo>
                <a:lnTo>
                  <a:pt x="191" y="48"/>
                </a:lnTo>
                <a:lnTo>
                  <a:pt x="191" y="48"/>
                </a:lnTo>
                <a:lnTo>
                  <a:pt x="203" y="54"/>
                </a:lnTo>
                <a:lnTo>
                  <a:pt x="215" y="60"/>
                </a:lnTo>
                <a:lnTo>
                  <a:pt x="227" y="72"/>
                </a:lnTo>
                <a:lnTo>
                  <a:pt x="227" y="72"/>
                </a:lnTo>
                <a:lnTo>
                  <a:pt x="233" y="66"/>
                </a:lnTo>
                <a:lnTo>
                  <a:pt x="239" y="66"/>
                </a:lnTo>
                <a:lnTo>
                  <a:pt x="245" y="60"/>
                </a:lnTo>
                <a:lnTo>
                  <a:pt x="245" y="60"/>
                </a:lnTo>
                <a:lnTo>
                  <a:pt x="245" y="66"/>
                </a:lnTo>
                <a:lnTo>
                  <a:pt x="257" y="72"/>
                </a:lnTo>
                <a:lnTo>
                  <a:pt x="263" y="78"/>
                </a:lnTo>
                <a:lnTo>
                  <a:pt x="263" y="78"/>
                </a:lnTo>
                <a:lnTo>
                  <a:pt x="275" y="78"/>
                </a:lnTo>
                <a:lnTo>
                  <a:pt x="281" y="84"/>
                </a:lnTo>
                <a:lnTo>
                  <a:pt x="293" y="90"/>
                </a:lnTo>
                <a:lnTo>
                  <a:pt x="293" y="90"/>
                </a:lnTo>
                <a:lnTo>
                  <a:pt x="293" y="102"/>
                </a:lnTo>
                <a:lnTo>
                  <a:pt x="287" y="108"/>
                </a:lnTo>
                <a:lnTo>
                  <a:pt x="287" y="120"/>
                </a:lnTo>
                <a:lnTo>
                  <a:pt x="287" y="120"/>
                </a:lnTo>
                <a:lnTo>
                  <a:pt x="293" y="120"/>
                </a:lnTo>
                <a:lnTo>
                  <a:pt x="299" y="126"/>
                </a:lnTo>
                <a:lnTo>
                  <a:pt x="305" y="126"/>
                </a:lnTo>
                <a:lnTo>
                  <a:pt x="305" y="126"/>
                </a:lnTo>
                <a:lnTo>
                  <a:pt x="299" y="144"/>
                </a:lnTo>
                <a:lnTo>
                  <a:pt x="281" y="162"/>
                </a:lnTo>
                <a:lnTo>
                  <a:pt x="281" y="180"/>
                </a:lnTo>
                <a:lnTo>
                  <a:pt x="281" y="180"/>
                </a:lnTo>
                <a:lnTo>
                  <a:pt x="293" y="174"/>
                </a:lnTo>
                <a:lnTo>
                  <a:pt x="305" y="162"/>
                </a:lnTo>
                <a:lnTo>
                  <a:pt x="311" y="150"/>
                </a:lnTo>
                <a:lnTo>
                  <a:pt x="311" y="150"/>
                </a:lnTo>
                <a:lnTo>
                  <a:pt x="317" y="144"/>
                </a:lnTo>
                <a:lnTo>
                  <a:pt x="323" y="132"/>
                </a:lnTo>
                <a:lnTo>
                  <a:pt x="329" y="126"/>
                </a:lnTo>
                <a:lnTo>
                  <a:pt x="329" y="126"/>
                </a:lnTo>
                <a:lnTo>
                  <a:pt x="329" y="132"/>
                </a:lnTo>
                <a:lnTo>
                  <a:pt x="329" y="144"/>
                </a:lnTo>
                <a:lnTo>
                  <a:pt x="329" y="150"/>
                </a:lnTo>
                <a:lnTo>
                  <a:pt x="329" y="150"/>
                </a:lnTo>
                <a:lnTo>
                  <a:pt x="317" y="174"/>
                </a:lnTo>
                <a:lnTo>
                  <a:pt x="317" y="198"/>
                </a:lnTo>
                <a:lnTo>
                  <a:pt x="311" y="216"/>
                </a:lnTo>
                <a:lnTo>
                  <a:pt x="311" y="216"/>
                </a:lnTo>
                <a:lnTo>
                  <a:pt x="311" y="222"/>
                </a:lnTo>
                <a:lnTo>
                  <a:pt x="305" y="222"/>
                </a:lnTo>
                <a:lnTo>
                  <a:pt x="305" y="228"/>
                </a:lnTo>
                <a:lnTo>
                  <a:pt x="305" y="228"/>
                </a:lnTo>
                <a:lnTo>
                  <a:pt x="311" y="234"/>
                </a:lnTo>
                <a:lnTo>
                  <a:pt x="311" y="246"/>
                </a:lnTo>
                <a:lnTo>
                  <a:pt x="311" y="252"/>
                </a:lnTo>
                <a:lnTo>
                  <a:pt x="311" y="252"/>
                </a:lnTo>
                <a:lnTo>
                  <a:pt x="311" y="258"/>
                </a:lnTo>
                <a:lnTo>
                  <a:pt x="305" y="258"/>
                </a:lnTo>
                <a:lnTo>
                  <a:pt x="305" y="264"/>
                </a:lnTo>
                <a:lnTo>
                  <a:pt x="305" y="264"/>
                </a:lnTo>
                <a:lnTo>
                  <a:pt x="305" y="276"/>
                </a:lnTo>
                <a:lnTo>
                  <a:pt x="305" y="294"/>
                </a:lnTo>
                <a:lnTo>
                  <a:pt x="305" y="312"/>
                </a:lnTo>
                <a:lnTo>
                  <a:pt x="305" y="312"/>
                </a:lnTo>
                <a:lnTo>
                  <a:pt x="311" y="323"/>
                </a:lnTo>
                <a:lnTo>
                  <a:pt x="311" y="341"/>
                </a:lnTo>
                <a:lnTo>
                  <a:pt x="311" y="347"/>
                </a:lnTo>
                <a:lnTo>
                  <a:pt x="311" y="347"/>
                </a:lnTo>
                <a:lnTo>
                  <a:pt x="269" y="347"/>
                </a:lnTo>
                <a:lnTo>
                  <a:pt x="191" y="353"/>
                </a:lnTo>
                <a:lnTo>
                  <a:pt x="149" y="353"/>
                </a:lnTo>
                <a:lnTo>
                  <a:pt x="149" y="353"/>
                </a:lnTo>
                <a:lnTo>
                  <a:pt x="149" y="353"/>
                </a:lnTo>
                <a:lnTo>
                  <a:pt x="149" y="353"/>
                </a:lnTo>
                <a:lnTo>
                  <a:pt x="143" y="347"/>
                </a:lnTo>
                <a:lnTo>
                  <a:pt x="138" y="347"/>
                </a:lnTo>
                <a:lnTo>
                  <a:pt x="138" y="347"/>
                </a:lnTo>
                <a:lnTo>
                  <a:pt x="138" y="347"/>
                </a:lnTo>
                <a:lnTo>
                  <a:pt x="132" y="347"/>
                </a:lnTo>
                <a:lnTo>
                  <a:pt x="120" y="341"/>
                </a:lnTo>
                <a:lnTo>
                  <a:pt x="120" y="341"/>
                </a:lnTo>
                <a:lnTo>
                  <a:pt x="120" y="335"/>
                </a:lnTo>
                <a:lnTo>
                  <a:pt x="114" y="329"/>
                </a:lnTo>
                <a:lnTo>
                  <a:pt x="108" y="318"/>
                </a:lnTo>
                <a:lnTo>
                  <a:pt x="108" y="318"/>
                </a:lnTo>
                <a:lnTo>
                  <a:pt x="108" y="312"/>
                </a:lnTo>
                <a:lnTo>
                  <a:pt x="108" y="300"/>
                </a:lnTo>
                <a:lnTo>
                  <a:pt x="114" y="294"/>
                </a:lnTo>
                <a:lnTo>
                  <a:pt x="114" y="294"/>
                </a:lnTo>
                <a:lnTo>
                  <a:pt x="108" y="288"/>
                </a:lnTo>
                <a:lnTo>
                  <a:pt x="102" y="282"/>
                </a:lnTo>
                <a:lnTo>
                  <a:pt x="102" y="282"/>
                </a:lnTo>
                <a:lnTo>
                  <a:pt x="102" y="282"/>
                </a:lnTo>
                <a:lnTo>
                  <a:pt x="102" y="264"/>
                </a:lnTo>
                <a:lnTo>
                  <a:pt x="96" y="246"/>
                </a:lnTo>
                <a:lnTo>
                  <a:pt x="90" y="234"/>
                </a:lnTo>
                <a:lnTo>
                  <a:pt x="90" y="234"/>
                </a:lnTo>
                <a:lnTo>
                  <a:pt x="84" y="234"/>
                </a:lnTo>
                <a:lnTo>
                  <a:pt x="78" y="234"/>
                </a:lnTo>
                <a:lnTo>
                  <a:pt x="72" y="234"/>
                </a:lnTo>
                <a:lnTo>
                  <a:pt x="72" y="234"/>
                </a:lnTo>
                <a:lnTo>
                  <a:pt x="66" y="228"/>
                </a:lnTo>
                <a:lnTo>
                  <a:pt x="60" y="216"/>
                </a:lnTo>
                <a:lnTo>
                  <a:pt x="54" y="210"/>
                </a:lnTo>
                <a:lnTo>
                  <a:pt x="54" y="210"/>
                </a:lnTo>
                <a:lnTo>
                  <a:pt x="42" y="204"/>
                </a:lnTo>
                <a:lnTo>
                  <a:pt x="18" y="192"/>
                </a:lnTo>
                <a:lnTo>
                  <a:pt x="6" y="180"/>
                </a:lnTo>
                <a:lnTo>
                  <a:pt x="6" y="180"/>
                </a:lnTo>
                <a:lnTo>
                  <a:pt x="6" y="168"/>
                </a:lnTo>
                <a:lnTo>
                  <a:pt x="6" y="150"/>
                </a:lnTo>
                <a:lnTo>
                  <a:pt x="6" y="138"/>
                </a:lnTo>
                <a:lnTo>
                  <a:pt x="6" y="138"/>
                </a:lnTo>
                <a:lnTo>
                  <a:pt x="6" y="132"/>
                </a:lnTo>
                <a:lnTo>
                  <a:pt x="6" y="126"/>
                </a:lnTo>
                <a:lnTo>
                  <a:pt x="6" y="120"/>
                </a:lnTo>
                <a:lnTo>
                  <a:pt x="6" y="120"/>
                </a:lnTo>
                <a:lnTo>
                  <a:pt x="0" y="120"/>
                </a:lnTo>
                <a:lnTo>
                  <a:pt x="0" y="114"/>
                </a:lnTo>
                <a:lnTo>
                  <a:pt x="0" y="108"/>
                </a:lnTo>
                <a:lnTo>
                  <a:pt x="0" y="108"/>
                </a:lnTo>
                <a:lnTo>
                  <a:pt x="6" y="96"/>
                </a:lnTo>
                <a:lnTo>
                  <a:pt x="24" y="84"/>
                </a:lnTo>
                <a:lnTo>
                  <a:pt x="30" y="72"/>
                </a:lnTo>
                <a:lnTo>
                  <a:pt x="30" y="72"/>
                </a:lnTo>
                <a:lnTo>
                  <a:pt x="30" y="60"/>
                </a:lnTo>
                <a:lnTo>
                  <a:pt x="24" y="48"/>
                </a:lnTo>
                <a:lnTo>
                  <a:pt x="24" y="42"/>
                </a:lnTo>
                <a:lnTo>
                  <a:pt x="24" y="42"/>
                </a:lnTo>
                <a:lnTo>
                  <a:pt x="24" y="36"/>
                </a:lnTo>
                <a:lnTo>
                  <a:pt x="36" y="30"/>
                </a:lnTo>
                <a:lnTo>
                  <a:pt x="42" y="30"/>
                </a:lnTo>
                <a:lnTo>
                  <a:pt x="42" y="30"/>
                </a:lnTo>
                <a:lnTo>
                  <a:pt x="60" y="24"/>
                </a:lnTo>
                <a:lnTo>
                  <a:pt x="66" y="18"/>
                </a:lnTo>
                <a:lnTo>
                  <a:pt x="78" y="12"/>
                </a:lnTo>
                <a:lnTo>
                  <a:pt x="78" y="12"/>
                </a:lnTo>
                <a:lnTo>
                  <a:pt x="78" y="12"/>
                </a:lnTo>
                <a:lnTo>
                  <a:pt x="84" y="12"/>
                </a:lnTo>
                <a:lnTo>
                  <a:pt x="84" y="6"/>
                </a:lnTo>
                <a:lnTo>
                  <a:pt x="84" y="6"/>
                </a:lnTo>
                <a:lnTo>
                  <a:pt x="90" y="6"/>
                </a:lnTo>
                <a:lnTo>
                  <a:pt x="96" y="0"/>
                </a:lnTo>
                <a:lnTo>
                  <a:pt x="108" y="0"/>
                </a:lnTo>
                <a:lnTo>
                  <a:pt x="108" y="0"/>
                </a:lnTo>
                <a:lnTo>
                  <a:pt x="108" y="0"/>
                </a:lnTo>
                <a:lnTo>
                  <a:pt x="108" y="6"/>
                </a:lnTo>
                <a:lnTo>
                  <a:pt x="108" y="12"/>
                </a:lnTo>
                <a:lnTo>
                  <a:pt x="108" y="12"/>
                </a:lnTo>
                <a:lnTo>
                  <a:pt x="114" y="18"/>
                </a:lnTo>
                <a:lnTo>
                  <a:pt x="120" y="24"/>
                </a:lnTo>
                <a:lnTo>
                  <a:pt x="126" y="30"/>
                </a:lnTo>
                <a:lnTo>
                  <a:pt x="126" y="30"/>
                </a:lnTo>
                <a:lnTo>
                  <a:pt x="126" y="30"/>
                </a:lnTo>
                <a:lnTo>
                  <a:pt x="132" y="30"/>
                </a:lnTo>
                <a:lnTo>
                  <a:pt x="138" y="30"/>
                </a:lnTo>
                <a:lnTo>
                  <a:pt x="138" y="3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>
            <a:off x="5170320" y="2117880"/>
            <a:ext cx="503280" cy="285480"/>
          </a:xfrm>
          <a:custGeom>
            <a:avLst/>
            <a:gdLst/>
            <a:ahLst/>
            <a:rect l="l" t="t" r="r" b="b"/>
            <a:pathLst>
              <a:path w="317" h="180">
                <a:moveTo>
                  <a:pt x="317" y="84"/>
                </a:moveTo>
                <a:lnTo>
                  <a:pt x="305" y="90"/>
                </a:lnTo>
                <a:lnTo>
                  <a:pt x="287" y="96"/>
                </a:lnTo>
                <a:lnTo>
                  <a:pt x="275" y="96"/>
                </a:lnTo>
                <a:lnTo>
                  <a:pt x="275" y="96"/>
                </a:lnTo>
                <a:lnTo>
                  <a:pt x="269" y="102"/>
                </a:lnTo>
                <a:lnTo>
                  <a:pt x="263" y="114"/>
                </a:lnTo>
                <a:lnTo>
                  <a:pt x="251" y="114"/>
                </a:lnTo>
                <a:lnTo>
                  <a:pt x="251" y="114"/>
                </a:lnTo>
                <a:lnTo>
                  <a:pt x="245" y="114"/>
                </a:lnTo>
                <a:lnTo>
                  <a:pt x="239" y="114"/>
                </a:lnTo>
                <a:lnTo>
                  <a:pt x="233" y="114"/>
                </a:lnTo>
                <a:lnTo>
                  <a:pt x="233" y="114"/>
                </a:lnTo>
                <a:lnTo>
                  <a:pt x="227" y="138"/>
                </a:lnTo>
                <a:lnTo>
                  <a:pt x="227" y="138"/>
                </a:lnTo>
                <a:lnTo>
                  <a:pt x="215" y="138"/>
                </a:lnTo>
                <a:lnTo>
                  <a:pt x="191" y="138"/>
                </a:lnTo>
                <a:lnTo>
                  <a:pt x="185" y="138"/>
                </a:lnTo>
                <a:lnTo>
                  <a:pt x="185" y="138"/>
                </a:lnTo>
                <a:lnTo>
                  <a:pt x="179" y="150"/>
                </a:lnTo>
                <a:lnTo>
                  <a:pt x="173" y="168"/>
                </a:lnTo>
                <a:lnTo>
                  <a:pt x="167" y="180"/>
                </a:lnTo>
                <a:lnTo>
                  <a:pt x="167" y="180"/>
                </a:lnTo>
                <a:lnTo>
                  <a:pt x="161" y="180"/>
                </a:lnTo>
                <a:lnTo>
                  <a:pt x="155" y="174"/>
                </a:lnTo>
                <a:lnTo>
                  <a:pt x="149" y="174"/>
                </a:lnTo>
                <a:lnTo>
                  <a:pt x="149" y="174"/>
                </a:lnTo>
                <a:lnTo>
                  <a:pt x="149" y="162"/>
                </a:lnTo>
                <a:lnTo>
                  <a:pt x="149" y="156"/>
                </a:lnTo>
                <a:lnTo>
                  <a:pt x="155" y="144"/>
                </a:lnTo>
                <a:lnTo>
                  <a:pt x="155" y="144"/>
                </a:lnTo>
                <a:lnTo>
                  <a:pt x="143" y="138"/>
                </a:lnTo>
                <a:lnTo>
                  <a:pt x="137" y="138"/>
                </a:lnTo>
                <a:lnTo>
                  <a:pt x="125" y="138"/>
                </a:lnTo>
                <a:lnTo>
                  <a:pt x="125" y="138"/>
                </a:lnTo>
                <a:lnTo>
                  <a:pt x="119" y="132"/>
                </a:lnTo>
                <a:lnTo>
                  <a:pt x="113" y="126"/>
                </a:lnTo>
                <a:lnTo>
                  <a:pt x="107" y="114"/>
                </a:lnTo>
                <a:lnTo>
                  <a:pt x="107" y="114"/>
                </a:lnTo>
                <a:lnTo>
                  <a:pt x="101" y="120"/>
                </a:lnTo>
                <a:lnTo>
                  <a:pt x="95" y="120"/>
                </a:lnTo>
                <a:lnTo>
                  <a:pt x="89" y="126"/>
                </a:lnTo>
                <a:lnTo>
                  <a:pt x="89" y="126"/>
                </a:lnTo>
                <a:lnTo>
                  <a:pt x="83" y="120"/>
                </a:lnTo>
                <a:lnTo>
                  <a:pt x="77" y="114"/>
                </a:lnTo>
                <a:lnTo>
                  <a:pt x="71" y="108"/>
                </a:lnTo>
                <a:lnTo>
                  <a:pt x="71" y="108"/>
                </a:lnTo>
                <a:lnTo>
                  <a:pt x="65" y="108"/>
                </a:lnTo>
                <a:lnTo>
                  <a:pt x="59" y="108"/>
                </a:lnTo>
                <a:lnTo>
                  <a:pt x="53" y="102"/>
                </a:lnTo>
                <a:lnTo>
                  <a:pt x="53" y="102"/>
                </a:lnTo>
                <a:lnTo>
                  <a:pt x="41" y="108"/>
                </a:lnTo>
                <a:lnTo>
                  <a:pt x="35" y="114"/>
                </a:lnTo>
                <a:lnTo>
                  <a:pt x="29" y="108"/>
                </a:lnTo>
                <a:lnTo>
                  <a:pt x="29" y="108"/>
                </a:lnTo>
                <a:lnTo>
                  <a:pt x="17" y="108"/>
                </a:lnTo>
                <a:lnTo>
                  <a:pt x="11" y="96"/>
                </a:lnTo>
                <a:lnTo>
                  <a:pt x="0" y="84"/>
                </a:lnTo>
                <a:lnTo>
                  <a:pt x="0" y="84"/>
                </a:lnTo>
                <a:lnTo>
                  <a:pt x="5" y="72"/>
                </a:lnTo>
                <a:lnTo>
                  <a:pt x="11" y="66"/>
                </a:lnTo>
                <a:lnTo>
                  <a:pt x="17" y="60"/>
                </a:lnTo>
                <a:lnTo>
                  <a:pt x="17" y="60"/>
                </a:lnTo>
                <a:lnTo>
                  <a:pt x="29" y="60"/>
                </a:lnTo>
                <a:lnTo>
                  <a:pt x="47" y="54"/>
                </a:lnTo>
                <a:lnTo>
                  <a:pt x="53" y="54"/>
                </a:lnTo>
                <a:lnTo>
                  <a:pt x="53" y="54"/>
                </a:lnTo>
                <a:lnTo>
                  <a:pt x="59" y="48"/>
                </a:lnTo>
                <a:lnTo>
                  <a:pt x="65" y="42"/>
                </a:lnTo>
                <a:lnTo>
                  <a:pt x="71" y="42"/>
                </a:lnTo>
                <a:lnTo>
                  <a:pt x="71" y="42"/>
                </a:lnTo>
                <a:lnTo>
                  <a:pt x="77" y="30"/>
                </a:lnTo>
                <a:lnTo>
                  <a:pt x="83" y="24"/>
                </a:lnTo>
                <a:lnTo>
                  <a:pt x="89" y="18"/>
                </a:lnTo>
                <a:lnTo>
                  <a:pt x="89" y="18"/>
                </a:lnTo>
                <a:lnTo>
                  <a:pt x="95" y="12"/>
                </a:lnTo>
                <a:lnTo>
                  <a:pt x="101" y="6"/>
                </a:lnTo>
                <a:lnTo>
                  <a:pt x="107" y="0"/>
                </a:lnTo>
                <a:lnTo>
                  <a:pt x="107" y="0"/>
                </a:lnTo>
                <a:lnTo>
                  <a:pt x="119" y="0"/>
                </a:lnTo>
                <a:lnTo>
                  <a:pt x="137" y="0"/>
                </a:lnTo>
                <a:lnTo>
                  <a:pt x="149" y="0"/>
                </a:lnTo>
                <a:lnTo>
                  <a:pt x="149" y="0"/>
                </a:lnTo>
                <a:lnTo>
                  <a:pt x="137" y="0"/>
                </a:lnTo>
                <a:lnTo>
                  <a:pt x="131" y="6"/>
                </a:lnTo>
                <a:lnTo>
                  <a:pt x="119" y="18"/>
                </a:lnTo>
                <a:lnTo>
                  <a:pt x="119" y="18"/>
                </a:lnTo>
                <a:lnTo>
                  <a:pt x="113" y="24"/>
                </a:lnTo>
                <a:lnTo>
                  <a:pt x="107" y="24"/>
                </a:lnTo>
                <a:lnTo>
                  <a:pt x="101" y="24"/>
                </a:lnTo>
                <a:lnTo>
                  <a:pt x="101" y="24"/>
                </a:lnTo>
                <a:lnTo>
                  <a:pt x="101" y="30"/>
                </a:lnTo>
                <a:lnTo>
                  <a:pt x="101" y="42"/>
                </a:lnTo>
                <a:lnTo>
                  <a:pt x="101" y="48"/>
                </a:lnTo>
                <a:lnTo>
                  <a:pt x="101" y="48"/>
                </a:lnTo>
                <a:lnTo>
                  <a:pt x="113" y="48"/>
                </a:lnTo>
                <a:lnTo>
                  <a:pt x="131" y="48"/>
                </a:lnTo>
                <a:lnTo>
                  <a:pt x="143" y="54"/>
                </a:lnTo>
                <a:lnTo>
                  <a:pt x="143" y="54"/>
                </a:lnTo>
                <a:lnTo>
                  <a:pt x="149" y="54"/>
                </a:lnTo>
                <a:lnTo>
                  <a:pt x="155" y="60"/>
                </a:lnTo>
                <a:lnTo>
                  <a:pt x="161" y="66"/>
                </a:lnTo>
                <a:lnTo>
                  <a:pt x="161" y="66"/>
                </a:lnTo>
                <a:lnTo>
                  <a:pt x="167" y="66"/>
                </a:lnTo>
                <a:lnTo>
                  <a:pt x="173" y="66"/>
                </a:lnTo>
                <a:lnTo>
                  <a:pt x="185" y="66"/>
                </a:lnTo>
                <a:lnTo>
                  <a:pt x="185" y="66"/>
                </a:lnTo>
                <a:lnTo>
                  <a:pt x="203" y="66"/>
                </a:lnTo>
                <a:lnTo>
                  <a:pt x="215" y="60"/>
                </a:lnTo>
                <a:lnTo>
                  <a:pt x="233" y="54"/>
                </a:lnTo>
                <a:lnTo>
                  <a:pt x="233" y="54"/>
                </a:lnTo>
                <a:lnTo>
                  <a:pt x="251" y="48"/>
                </a:lnTo>
                <a:lnTo>
                  <a:pt x="263" y="48"/>
                </a:lnTo>
                <a:lnTo>
                  <a:pt x="269" y="48"/>
                </a:lnTo>
                <a:lnTo>
                  <a:pt x="269" y="48"/>
                </a:lnTo>
                <a:lnTo>
                  <a:pt x="275" y="42"/>
                </a:lnTo>
                <a:lnTo>
                  <a:pt x="281" y="36"/>
                </a:lnTo>
                <a:lnTo>
                  <a:pt x="287" y="30"/>
                </a:lnTo>
                <a:lnTo>
                  <a:pt x="287" y="30"/>
                </a:lnTo>
                <a:lnTo>
                  <a:pt x="293" y="42"/>
                </a:lnTo>
                <a:lnTo>
                  <a:pt x="293" y="54"/>
                </a:lnTo>
                <a:lnTo>
                  <a:pt x="299" y="60"/>
                </a:lnTo>
                <a:lnTo>
                  <a:pt x="299" y="60"/>
                </a:lnTo>
                <a:lnTo>
                  <a:pt x="305" y="66"/>
                </a:lnTo>
                <a:lnTo>
                  <a:pt x="311" y="72"/>
                </a:lnTo>
                <a:lnTo>
                  <a:pt x="317" y="84"/>
                </a:lnTo>
                <a:lnTo>
                  <a:pt x="317" y="8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>
            <a:off x="5170320" y="2117880"/>
            <a:ext cx="503280" cy="285480"/>
          </a:xfrm>
          <a:custGeom>
            <a:avLst/>
            <a:gdLst/>
            <a:ahLst/>
            <a:rect l="l" t="t" r="r" b="b"/>
            <a:pathLst>
              <a:path w="317" h="180">
                <a:moveTo>
                  <a:pt x="317" y="84"/>
                </a:moveTo>
                <a:lnTo>
                  <a:pt x="305" y="90"/>
                </a:lnTo>
                <a:lnTo>
                  <a:pt x="287" y="96"/>
                </a:lnTo>
                <a:lnTo>
                  <a:pt x="275" y="96"/>
                </a:lnTo>
                <a:lnTo>
                  <a:pt x="275" y="96"/>
                </a:lnTo>
                <a:lnTo>
                  <a:pt x="269" y="102"/>
                </a:lnTo>
                <a:lnTo>
                  <a:pt x="263" y="114"/>
                </a:lnTo>
                <a:lnTo>
                  <a:pt x="251" y="114"/>
                </a:lnTo>
                <a:lnTo>
                  <a:pt x="251" y="114"/>
                </a:lnTo>
                <a:lnTo>
                  <a:pt x="245" y="114"/>
                </a:lnTo>
                <a:lnTo>
                  <a:pt x="239" y="114"/>
                </a:lnTo>
                <a:lnTo>
                  <a:pt x="233" y="114"/>
                </a:lnTo>
                <a:lnTo>
                  <a:pt x="233" y="114"/>
                </a:lnTo>
                <a:lnTo>
                  <a:pt x="227" y="138"/>
                </a:lnTo>
                <a:lnTo>
                  <a:pt x="227" y="138"/>
                </a:lnTo>
                <a:lnTo>
                  <a:pt x="215" y="138"/>
                </a:lnTo>
                <a:lnTo>
                  <a:pt x="191" y="138"/>
                </a:lnTo>
                <a:lnTo>
                  <a:pt x="185" y="138"/>
                </a:lnTo>
                <a:lnTo>
                  <a:pt x="185" y="138"/>
                </a:lnTo>
                <a:lnTo>
                  <a:pt x="179" y="150"/>
                </a:lnTo>
                <a:lnTo>
                  <a:pt x="173" y="168"/>
                </a:lnTo>
                <a:lnTo>
                  <a:pt x="167" y="180"/>
                </a:lnTo>
                <a:lnTo>
                  <a:pt x="167" y="180"/>
                </a:lnTo>
                <a:lnTo>
                  <a:pt x="161" y="180"/>
                </a:lnTo>
                <a:lnTo>
                  <a:pt x="155" y="174"/>
                </a:lnTo>
                <a:lnTo>
                  <a:pt x="149" y="174"/>
                </a:lnTo>
                <a:lnTo>
                  <a:pt x="149" y="174"/>
                </a:lnTo>
                <a:lnTo>
                  <a:pt x="149" y="162"/>
                </a:lnTo>
                <a:lnTo>
                  <a:pt x="149" y="156"/>
                </a:lnTo>
                <a:lnTo>
                  <a:pt x="155" y="144"/>
                </a:lnTo>
                <a:lnTo>
                  <a:pt x="155" y="144"/>
                </a:lnTo>
                <a:lnTo>
                  <a:pt x="143" y="138"/>
                </a:lnTo>
                <a:lnTo>
                  <a:pt x="137" y="138"/>
                </a:lnTo>
                <a:lnTo>
                  <a:pt x="125" y="138"/>
                </a:lnTo>
                <a:lnTo>
                  <a:pt x="125" y="138"/>
                </a:lnTo>
                <a:lnTo>
                  <a:pt x="119" y="132"/>
                </a:lnTo>
                <a:lnTo>
                  <a:pt x="113" y="126"/>
                </a:lnTo>
                <a:lnTo>
                  <a:pt x="107" y="114"/>
                </a:lnTo>
                <a:lnTo>
                  <a:pt x="107" y="114"/>
                </a:lnTo>
                <a:lnTo>
                  <a:pt x="101" y="120"/>
                </a:lnTo>
                <a:lnTo>
                  <a:pt x="95" y="120"/>
                </a:lnTo>
                <a:lnTo>
                  <a:pt x="89" y="126"/>
                </a:lnTo>
                <a:lnTo>
                  <a:pt x="89" y="126"/>
                </a:lnTo>
                <a:lnTo>
                  <a:pt x="83" y="120"/>
                </a:lnTo>
                <a:lnTo>
                  <a:pt x="77" y="114"/>
                </a:lnTo>
                <a:lnTo>
                  <a:pt x="71" y="108"/>
                </a:lnTo>
                <a:lnTo>
                  <a:pt x="71" y="108"/>
                </a:lnTo>
                <a:lnTo>
                  <a:pt x="65" y="108"/>
                </a:lnTo>
                <a:lnTo>
                  <a:pt x="59" y="108"/>
                </a:lnTo>
                <a:lnTo>
                  <a:pt x="53" y="102"/>
                </a:lnTo>
                <a:lnTo>
                  <a:pt x="53" y="102"/>
                </a:lnTo>
                <a:lnTo>
                  <a:pt x="41" y="108"/>
                </a:lnTo>
                <a:lnTo>
                  <a:pt x="35" y="114"/>
                </a:lnTo>
                <a:lnTo>
                  <a:pt x="29" y="108"/>
                </a:lnTo>
                <a:lnTo>
                  <a:pt x="29" y="108"/>
                </a:lnTo>
                <a:lnTo>
                  <a:pt x="17" y="108"/>
                </a:lnTo>
                <a:lnTo>
                  <a:pt x="11" y="96"/>
                </a:lnTo>
                <a:lnTo>
                  <a:pt x="0" y="84"/>
                </a:lnTo>
                <a:lnTo>
                  <a:pt x="0" y="84"/>
                </a:lnTo>
                <a:lnTo>
                  <a:pt x="5" y="72"/>
                </a:lnTo>
                <a:lnTo>
                  <a:pt x="11" y="66"/>
                </a:lnTo>
                <a:lnTo>
                  <a:pt x="17" y="60"/>
                </a:lnTo>
                <a:lnTo>
                  <a:pt x="17" y="60"/>
                </a:lnTo>
                <a:lnTo>
                  <a:pt x="29" y="60"/>
                </a:lnTo>
                <a:lnTo>
                  <a:pt x="47" y="54"/>
                </a:lnTo>
                <a:lnTo>
                  <a:pt x="53" y="54"/>
                </a:lnTo>
                <a:lnTo>
                  <a:pt x="53" y="54"/>
                </a:lnTo>
                <a:lnTo>
                  <a:pt x="59" y="48"/>
                </a:lnTo>
                <a:lnTo>
                  <a:pt x="65" y="42"/>
                </a:lnTo>
                <a:lnTo>
                  <a:pt x="71" y="42"/>
                </a:lnTo>
                <a:lnTo>
                  <a:pt x="71" y="42"/>
                </a:lnTo>
                <a:lnTo>
                  <a:pt x="77" y="30"/>
                </a:lnTo>
                <a:lnTo>
                  <a:pt x="83" y="24"/>
                </a:lnTo>
                <a:lnTo>
                  <a:pt x="89" y="18"/>
                </a:lnTo>
                <a:lnTo>
                  <a:pt x="89" y="18"/>
                </a:lnTo>
                <a:lnTo>
                  <a:pt x="95" y="12"/>
                </a:lnTo>
                <a:lnTo>
                  <a:pt x="101" y="6"/>
                </a:lnTo>
                <a:lnTo>
                  <a:pt x="107" y="0"/>
                </a:lnTo>
                <a:lnTo>
                  <a:pt x="107" y="0"/>
                </a:lnTo>
                <a:lnTo>
                  <a:pt x="119" y="0"/>
                </a:lnTo>
                <a:lnTo>
                  <a:pt x="137" y="0"/>
                </a:lnTo>
                <a:lnTo>
                  <a:pt x="149" y="0"/>
                </a:lnTo>
                <a:lnTo>
                  <a:pt x="149" y="0"/>
                </a:lnTo>
                <a:lnTo>
                  <a:pt x="137" y="0"/>
                </a:lnTo>
                <a:lnTo>
                  <a:pt x="131" y="6"/>
                </a:lnTo>
                <a:lnTo>
                  <a:pt x="119" y="18"/>
                </a:lnTo>
                <a:lnTo>
                  <a:pt x="119" y="18"/>
                </a:lnTo>
                <a:lnTo>
                  <a:pt x="113" y="24"/>
                </a:lnTo>
                <a:lnTo>
                  <a:pt x="107" y="24"/>
                </a:lnTo>
                <a:lnTo>
                  <a:pt x="101" y="24"/>
                </a:lnTo>
                <a:lnTo>
                  <a:pt x="101" y="24"/>
                </a:lnTo>
                <a:lnTo>
                  <a:pt x="101" y="30"/>
                </a:lnTo>
                <a:lnTo>
                  <a:pt x="101" y="42"/>
                </a:lnTo>
                <a:lnTo>
                  <a:pt x="101" y="48"/>
                </a:lnTo>
                <a:lnTo>
                  <a:pt x="101" y="48"/>
                </a:lnTo>
                <a:lnTo>
                  <a:pt x="113" y="48"/>
                </a:lnTo>
                <a:lnTo>
                  <a:pt x="131" y="48"/>
                </a:lnTo>
                <a:lnTo>
                  <a:pt x="143" y="54"/>
                </a:lnTo>
                <a:lnTo>
                  <a:pt x="143" y="54"/>
                </a:lnTo>
                <a:lnTo>
                  <a:pt x="149" y="54"/>
                </a:lnTo>
                <a:lnTo>
                  <a:pt x="155" y="60"/>
                </a:lnTo>
                <a:lnTo>
                  <a:pt x="161" y="66"/>
                </a:lnTo>
                <a:lnTo>
                  <a:pt x="161" y="66"/>
                </a:lnTo>
                <a:lnTo>
                  <a:pt x="167" y="66"/>
                </a:lnTo>
                <a:lnTo>
                  <a:pt x="173" y="66"/>
                </a:lnTo>
                <a:lnTo>
                  <a:pt x="185" y="66"/>
                </a:lnTo>
                <a:lnTo>
                  <a:pt x="185" y="66"/>
                </a:lnTo>
                <a:lnTo>
                  <a:pt x="203" y="66"/>
                </a:lnTo>
                <a:lnTo>
                  <a:pt x="215" y="60"/>
                </a:lnTo>
                <a:lnTo>
                  <a:pt x="233" y="54"/>
                </a:lnTo>
                <a:lnTo>
                  <a:pt x="233" y="54"/>
                </a:lnTo>
                <a:lnTo>
                  <a:pt x="251" y="48"/>
                </a:lnTo>
                <a:lnTo>
                  <a:pt x="263" y="48"/>
                </a:lnTo>
                <a:lnTo>
                  <a:pt x="269" y="48"/>
                </a:lnTo>
                <a:lnTo>
                  <a:pt x="269" y="48"/>
                </a:lnTo>
                <a:lnTo>
                  <a:pt x="275" y="42"/>
                </a:lnTo>
                <a:lnTo>
                  <a:pt x="281" y="36"/>
                </a:lnTo>
                <a:lnTo>
                  <a:pt x="287" y="30"/>
                </a:lnTo>
                <a:lnTo>
                  <a:pt x="287" y="30"/>
                </a:lnTo>
                <a:lnTo>
                  <a:pt x="293" y="42"/>
                </a:lnTo>
                <a:lnTo>
                  <a:pt x="293" y="54"/>
                </a:lnTo>
                <a:lnTo>
                  <a:pt x="299" y="60"/>
                </a:lnTo>
                <a:lnTo>
                  <a:pt x="299" y="60"/>
                </a:lnTo>
                <a:lnTo>
                  <a:pt x="305" y="66"/>
                </a:lnTo>
                <a:lnTo>
                  <a:pt x="311" y="72"/>
                </a:lnTo>
                <a:lnTo>
                  <a:pt x="317" y="84"/>
                </a:lnTo>
                <a:lnTo>
                  <a:pt x="317" y="84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"/>
          <p:cNvSpPr/>
          <p:nvPr/>
        </p:nvSpPr>
        <p:spPr>
          <a:xfrm>
            <a:off x="5397480" y="2203560"/>
            <a:ext cx="750960" cy="645840"/>
          </a:xfrm>
          <a:custGeom>
            <a:avLst/>
            <a:gdLst/>
            <a:ahLst/>
            <a:rect l="l" t="t" r="r" b="b"/>
            <a:pathLst>
              <a:path w="473" h="407">
                <a:moveTo>
                  <a:pt x="186" y="0"/>
                </a:moveTo>
                <a:lnTo>
                  <a:pt x="216" y="0"/>
                </a:lnTo>
                <a:lnTo>
                  <a:pt x="258" y="0"/>
                </a:lnTo>
                <a:lnTo>
                  <a:pt x="288" y="0"/>
                </a:lnTo>
                <a:lnTo>
                  <a:pt x="288" y="0"/>
                </a:lnTo>
                <a:lnTo>
                  <a:pt x="294" y="0"/>
                </a:lnTo>
                <a:lnTo>
                  <a:pt x="294" y="6"/>
                </a:lnTo>
                <a:lnTo>
                  <a:pt x="306" y="6"/>
                </a:lnTo>
                <a:lnTo>
                  <a:pt x="306" y="6"/>
                </a:lnTo>
                <a:lnTo>
                  <a:pt x="312" y="6"/>
                </a:lnTo>
                <a:lnTo>
                  <a:pt x="318" y="6"/>
                </a:lnTo>
                <a:lnTo>
                  <a:pt x="324" y="12"/>
                </a:lnTo>
                <a:lnTo>
                  <a:pt x="324" y="12"/>
                </a:lnTo>
                <a:lnTo>
                  <a:pt x="330" y="12"/>
                </a:lnTo>
                <a:lnTo>
                  <a:pt x="336" y="6"/>
                </a:lnTo>
                <a:lnTo>
                  <a:pt x="348" y="0"/>
                </a:lnTo>
                <a:lnTo>
                  <a:pt x="348" y="0"/>
                </a:lnTo>
                <a:lnTo>
                  <a:pt x="348" y="6"/>
                </a:lnTo>
                <a:lnTo>
                  <a:pt x="360" y="12"/>
                </a:lnTo>
                <a:lnTo>
                  <a:pt x="371" y="12"/>
                </a:lnTo>
                <a:lnTo>
                  <a:pt x="371" y="12"/>
                </a:lnTo>
                <a:lnTo>
                  <a:pt x="377" y="18"/>
                </a:lnTo>
                <a:lnTo>
                  <a:pt x="383" y="18"/>
                </a:lnTo>
                <a:lnTo>
                  <a:pt x="389" y="12"/>
                </a:lnTo>
                <a:lnTo>
                  <a:pt x="389" y="12"/>
                </a:lnTo>
                <a:lnTo>
                  <a:pt x="395" y="12"/>
                </a:lnTo>
                <a:lnTo>
                  <a:pt x="401" y="12"/>
                </a:lnTo>
                <a:lnTo>
                  <a:pt x="401" y="12"/>
                </a:lnTo>
                <a:lnTo>
                  <a:pt x="401" y="12"/>
                </a:lnTo>
                <a:lnTo>
                  <a:pt x="401" y="12"/>
                </a:lnTo>
                <a:lnTo>
                  <a:pt x="401" y="18"/>
                </a:lnTo>
                <a:lnTo>
                  <a:pt x="407" y="18"/>
                </a:lnTo>
                <a:lnTo>
                  <a:pt x="407" y="30"/>
                </a:lnTo>
                <a:lnTo>
                  <a:pt x="407" y="30"/>
                </a:lnTo>
                <a:lnTo>
                  <a:pt x="413" y="30"/>
                </a:lnTo>
                <a:lnTo>
                  <a:pt x="413" y="36"/>
                </a:lnTo>
                <a:lnTo>
                  <a:pt x="413" y="42"/>
                </a:lnTo>
                <a:lnTo>
                  <a:pt x="413" y="42"/>
                </a:lnTo>
                <a:lnTo>
                  <a:pt x="419" y="42"/>
                </a:lnTo>
                <a:lnTo>
                  <a:pt x="425" y="42"/>
                </a:lnTo>
                <a:lnTo>
                  <a:pt x="431" y="42"/>
                </a:lnTo>
                <a:lnTo>
                  <a:pt x="431" y="42"/>
                </a:lnTo>
                <a:lnTo>
                  <a:pt x="425" y="42"/>
                </a:lnTo>
                <a:lnTo>
                  <a:pt x="425" y="48"/>
                </a:lnTo>
                <a:lnTo>
                  <a:pt x="431" y="54"/>
                </a:lnTo>
                <a:lnTo>
                  <a:pt x="431" y="54"/>
                </a:lnTo>
                <a:lnTo>
                  <a:pt x="437" y="54"/>
                </a:lnTo>
                <a:lnTo>
                  <a:pt x="443" y="54"/>
                </a:lnTo>
                <a:lnTo>
                  <a:pt x="443" y="54"/>
                </a:lnTo>
                <a:lnTo>
                  <a:pt x="443" y="54"/>
                </a:lnTo>
                <a:lnTo>
                  <a:pt x="443" y="54"/>
                </a:lnTo>
                <a:lnTo>
                  <a:pt x="443" y="60"/>
                </a:lnTo>
                <a:lnTo>
                  <a:pt x="443" y="60"/>
                </a:lnTo>
                <a:lnTo>
                  <a:pt x="443" y="72"/>
                </a:lnTo>
                <a:lnTo>
                  <a:pt x="443" y="72"/>
                </a:lnTo>
                <a:lnTo>
                  <a:pt x="449" y="72"/>
                </a:lnTo>
                <a:lnTo>
                  <a:pt x="455" y="78"/>
                </a:lnTo>
                <a:lnTo>
                  <a:pt x="461" y="84"/>
                </a:lnTo>
                <a:lnTo>
                  <a:pt x="461" y="84"/>
                </a:lnTo>
                <a:lnTo>
                  <a:pt x="467" y="84"/>
                </a:lnTo>
                <a:lnTo>
                  <a:pt x="467" y="90"/>
                </a:lnTo>
                <a:lnTo>
                  <a:pt x="473" y="96"/>
                </a:lnTo>
                <a:lnTo>
                  <a:pt x="473" y="96"/>
                </a:lnTo>
                <a:lnTo>
                  <a:pt x="461" y="102"/>
                </a:lnTo>
                <a:lnTo>
                  <a:pt x="449" y="96"/>
                </a:lnTo>
                <a:lnTo>
                  <a:pt x="437" y="96"/>
                </a:lnTo>
                <a:lnTo>
                  <a:pt x="437" y="96"/>
                </a:lnTo>
                <a:lnTo>
                  <a:pt x="449" y="102"/>
                </a:lnTo>
                <a:lnTo>
                  <a:pt x="455" y="108"/>
                </a:lnTo>
                <a:lnTo>
                  <a:pt x="455" y="108"/>
                </a:lnTo>
                <a:lnTo>
                  <a:pt x="455" y="108"/>
                </a:lnTo>
                <a:lnTo>
                  <a:pt x="455" y="114"/>
                </a:lnTo>
                <a:lnTo>
                  <a:pt x="449" y="120"/>
                </a:lnTo>
                <a:lnTo>
                  <a:pt x="443" y="126"/>
                </a:lnTo>
                <a:lnTo>
                  <a:pt x="443" y="126"/>
                </a:lnTo>
                <a:lnTo>
                  <a:pt x="437" y="120"/>
                </a:lnTo>
                <a:lnTo>
                  <a:pt x="431" y="114"/>
                </a:lnTo>
                <a:lnTo>
                  <a:pt x="425" y="108"/>
                </a:lnTo>
                <a:lnTo>
                  <a:pt x="425" y="108"/>
                </a:lnTo>
                <a:lnTo>
                  <a:pt x="419" y="120"/>
                </a:lnTo>
                <a:lnTo>
                  <a:pt x="413" y="120"/>
                </a:lnTo>
                <a:lnTo>
                  <a:pt x="407" y="126"/>
                </a:lnTo>
                <a:lnTo>
                  <a:pt x="407" y="126"/>
                </a:lnTo>
                <a:lnTo>
                  <a:pt x="407" y="120"/>
                </a:lnTo>
                <a:lnTo>
                  <a:pt x="401" y="114"/>
                </a:lnTo>
                <a:lnTo>
                  <a:pt x="395" y="108"/>
                </a:lnTo>
                <a:lnTo>
                  <a:pt x="395" y="108"/>
                </a:lnTo>
                <a:lnTo>
                  <a:pt x="395" y="108"/>
                </a:lnTo>
                <a:lnTo>
                  <a:pt x="395" y="102"/>
                </a:lnTo>
                <a:lnTo>
                  <a:pt x="395" y="96"/>
                </a:lnTo>
                <a:lnTo>
                  <a:pt x="395" y="96"/>
                </a:lnTo>
                <a:lnTo>
                  <a:pt x="389" y="96"/>
                </a:lnTo>
                <a:lnTo>
                  <a:pt x="383" y="96"/>
                </a:lnTo>
                <a:lnTo>
                  <a:pt x="383" y="96"/>
                </a:lnTo>
                <a:lnTo>
                  <a:pt x="383" y="96"/>
                </a:lnTo>
                <a:lnTo>
                  <a:pt x="377" y="90"/>
                </a:lnTo>
                <a:lnTo>
                  <a:pt x="377" y="84"/>
                </a:lnTo>
                <a:lnTo>
                  <a:pt x="371" y="84"/>
                </a:lnTo>
                <a:lnTo>
                  <a:pt x="371" y="84"/>
                </a:lnTo>
                <a:lnTo>
                  <a:pt x="371" y="78"/>
                </a:lnTo>
                <a:lnTo>
                  <a:pt x="360" y="84"/>
                </a:lnTo>
                <a:lnTo>
                  <a:pt x="354" y="84"/>
                </a:lnTo>
                <a:lnTo>
                  <a:pt x="354" y="84"/>
                </a:lnTo>
                <a:lnTo>
                  <a:pt x="354" y="84"/>
                </a:lnTo>
                <a:lnTo>
                  <a:pt x="354" y="90"/>
                </a:lnTo>
                <a:lnTo>
                  <a:pt x="360" y="96"/>
                </a:lnTo>
                <a:lnTo>
                  <a:pt x="360" y="96"/>
                </a:lnTo>
                <a:lnTo>
                  <a:pt x="366" y="102"/>
                </a:lnTo>
                <a:lnTo>
                  <a:pt x="371" y="102"/>
                </a:lnTo>
                <a:lnTo>
                  <a:pt x="383" y="102"/>
                </a:lnTo>
                <a:lnTo>
                  <a:pt x="383" y="102"/>
                </a:lnTo>
                <a:lnTo>
                  <a:pt x="383" y="114"/>
                </a:lnTo>
                <a:lnTo>
                  <a:pt x="383" y="126"/>
                </a:lnTo>
                <a:lnTo>
                  <a:pt x="383" y="132"/>
                </a:lnTo>
                <a:lnTo>
                  <a:pt x="383" y="132"/>
                </a:lnTo>
                <a:lnTo>
                  <a:pt x="377" y="138"/>
                </a:lnTo>
                <a:lnTo>
                  <a:pt x="371" y="144"/>
                </a:lnTo>
                <a:lnTo>
                  <a:pt x="371" y="150"/>
                </a:lnTo>
                <a:lnTo>
                  <a:pt x="371" y="150"/>
                </a:lnTo>
                <a:lnTo>
                  <a:pt x="371" y="156"/>
                </a:lnTo>
                <a:lnTo>
                  <a:pt x="366" y="162"/>
                </a:lnTo>
                <a:lnTo>
                  <a:pt x="366" y="168"/>
                </a:lnTo>
                <a:lnTo>
                  <a:pt x="366" y="168"/>
                </a:lnTo>
                <a:lnTo>
                  <a:pt x="366" y="168"/>
                </a:lnTo>
                <a:lnTo>
                  <a:pt x="366" y="180"/>
                </a:lnTo>
                <a:lnTo>
                  <a:pt x="366" y="180"/>
                </a:lnTo>
                <a:lnTo>
                  <a:pt x="366" y="180"/>
                </a:lnTo>
                <a:lnTo>
                  <a:pt x="371" y="186"/>
                </a:lnTo>
                <a:lnTo>
                  <a:pt x="377" y="192"/>
                </a:lnTo>
                <a:lnTo>
                  <a:pt x="383" y="192"/>
                </a:lnTo>
                <a:lnTo>
                  <a:pt x="383" y="192"/>
                </a:lnTo>
                <a:lnTo>
                  <a:pt x="377" y="198"/>
                </a:lnTo>
                <a:lnTo>
                  <a:pt x="371" y="204"/>
                </a:lnTo>
                <a:lnTo>
                  <a:pt x="371" y="210"/>
                </a:lnTo>
                <a:lnTo>
                  <a:pt x="371" y="210"/>
                </a:lnTo>
                <a:lnTo>
                  <a:pt x="371" y="210"/>
                </a:lnTo>
                <a:lnTo>
                  <a:pt x="371" y="216"/>
                </a:lnTo>
                <a:lnTo>
                  <a:pt x="371" y="222"/>
                </a:lnTo>
                <a:lnTo>
                  <a:pt x="371" y="222"/>
                </a:lnTo>
                <a:lnTo>
                  <a:pt x="371" y="228"/>
                </a:lnTo>
                <a:lnTo>
                  <a:pt x="371" y="234"/>
                </a:lnTo>
                <a:lnTo>
                  <a:pt x="371" y="234"/>
                </a:lnTo>
                <a:lnTo>
                  <a:pt x="371" y="234"/>
                </a:lnTo>
                <a:lnTo>
                  <a:pt x="371" y="240"/>
                </a:lnTo>
                <a:lnTo>
                  <a:pt x="366" y="246"/>
                </a:lnTo>
                <a:lnTo>
                  <a:pt x="366" y="252"/>
                </a:lnTo>
                <a:lnTo>
                  <a:pt x="366" y="252"/>
                </a:lnTo>
                <a:lnTo>
                  <a:pt x="360" y="258"/>
                </a:lnTo>
                <a:lnTo>
                  <a:pt x="348" y="258"/>
                </a:lnTo>
                <a:lnTo>
                  <a:pt x="342" y="258"/>
                </a:lnTo>
                <a:lnTo>
                  <a:pt x="342" y="258"/>
                </a:lnTo>
                <a:lnTo>
                  <a:pt x="336" y="258"/>
                </a:lnTo>
                <a:lnTo>
                  <a:pt x="336" y="252"/>
                </a:lnTo>
                <a:lnTo>
                  <a:pt x="330" y="252"/>
                </a:lnTo>
                <a:lnTo>
                  <a:pt x="330" y="252"/>
                </a:lnTo>
                <a:lnTo>
                  <a:pt x="330" y="246"/>
                </a:lnTo>
                <a:lnTo>
                  <a:pt x="330" y="234"/>
                </a:lnTo>
                <a:lnTo>
                  <a:pt x="330" y="228"/>
                </a:lnTo>
                <a:lnTo>
                  <a:pt x="330" y="228"/>
                </a:lnTo>
                <a:lnTo>
                  <a:pt x="330" y="216"/>
                </a:lnTo>
                <a:lnTo>
                  <a:pt x="318" y="198"/>
                </a:lnTo>
                <a:lnTo>
                  <a:pt x="312" y="186"/>
                </a:lnTo>
                <a:lnTo>
                  <a:pt x="312" y="186"/>
                </a:lnTo>
                <a:lnTo>
                  <a:pt x="300" y="186"/>
                </a:lnTo>
                <a:lnTo>
                  <a:pt x="294" y="186"/>
                </a:lnTo>
                <a:lnTo>
                  <a:pt x="282" y="192"/>
                </a:lnTo>
                <a:lnTo>
                  <a:pt x="282" y="192"/>
                </a:lnTo>
                <a:lnTo>
                  <a:pt x="276" y="204"/>
                </a:lnTo>
                <a:lnTo>
                  <a:pt x="270" y="216"/>
                </a:lnTo>
                <a:lnTo>
                  <a:pt x="264" y="228"/>
                </a:lnTo>
                <a:lnTo>
                  <a:pt x="264" y="228"/>
                </a:lnTo>
                <a:lnTo>
                  <a:pt x="258" y="228"/>
                </a:lnTo>
                <a:lnTo>
                  <a:pt x="246" y="222"/>
                </a:lnTo>
                <a:lnTo>
                  <a:pt x="240" y="222"/>
                </a:lnTo>
                <a:lnTo>
                  <a:pt x="240" y="222"/>
                </a:lnTo>
                <a:lnTo>
                  <a:pt x="246" y="216"/>
                </a:lnTo>
                <a:lnTo>
                  <a:pt x="246" y="210"/>
                </a:lnTo>
                <a:lnTo>
                  <a:pt x="246" y="204"/>
                </a:lnTo>
                <a:lnTo>
                  <a:pt x="246" y="204"/>
                </a:lnTo>
                <a:lnTo>
                  <a:pt x="252" y="198"/>
                </a:lnTo>
                <a:lnTo>
                  <a:pt x="252" y="192"/>
                </a:lnTo>
                <a:lnTo>
                  <a:pt x="258" y="186"/>
                </a:lnTo>
                <a:lnTo>
                  <a:pt x="258" y="186"/>
                </a:lnTo>
                <a:lnTo>
                  <a:pt x="264" y="180"/>
                </a:lnTo>
                <a:lnTo>
                  <a:pt x="270" y="174"/>
                </a:lnTo>
                <a:lnTo>
                  <a:pt x="270" y="174"/>
                </a:lnTo>
                <a:lnTo>
                  <a:pt x="270" y="174"/>
                </a:lnTo>
                <a:lnTo>
                  <a:pt x="276" y="168"/>
                </a:lnTo>
                <a:lnTo>
                  <a:pt x="276" y="162"/>
                </a:lnTo>
                <a:lnTo>
                  <a:pt x="276" y="150"/>
                </a:lnTo>
                <a:lnTo>
                  <a:pt x="276" y="150"/>
                </a:lnTo>
                <a:lnTo>
                  <a:pt x="276" y="144"/>
                </a:lnTo>
                <a:lnTo>
                  <a:pt x="270" y="132"/>
                </a:lnTo>
                <a:lnTo>
                  <a:pt x="264" y="120"/>
                </a:lnTo>
                <a:lnTo>
                  <a:pt x="264" y="120"/>
                </a:lnTo>
                <a:lnTo>
                  <a:pt x="264" y="108"/>
                </a:lnTo>
                <a:lnTo>
                  <a:pt x="270" y="102"/>
                </a:lnTo>
                <a:lnTo>
                  <a:pt x="270" y="96"/>
                </a:lnTo>
                <a:lnTo>
                  <a:pt x="270" y="96"/>
                </a:lnTo>
                <a:lnTo>
                  <a:pt x="258" y="84"/>
                </a:lnTo>
                <a:lnTo>
                  <a:pt x="246" y="84"/>
                </a:lnTo>
                <a:lnTo>
                  <a:pt x="228" y="78"/>
                </a:lnTo>
                <a:lnTo>
                  <a:pt x="228" y="78"/>
                </a:lnTo>
                <a:lnTo>
                  <a:pt x="228" y="72"/>
                </a:lnTo>
                <a:lnTo>
                  <a:pt x="222" y="72"/>
                </a:lnTo>
                <a:lnTo>
                  <a:pt x="216" y="72"/>
                </a:lnTo>
                <a:lnTo>
                  <a:pt x="216" y="72"/>
                </a:lnTo>
                <a:lnTo>
                  <a:pt x="198" y="66"/>
                </a:lnTo>
                <a:lnTo>
                  <a:pt x="180" y="66"/>
                </a:lnTo>
                <a:lnTo>
                  <a:pt x="168" y="72"/>
                </a:lnTo>
                <a:lnTo>
                  <a:pt x="168" y="72"/>
                </a:lnTo>
                <a:lnTo>
                  <a:pt x="162" y="78"/>
                </a:lnTo>
                <a:lnTo>
                  <a:pt x="162" y="84"/>
                </a:lnTo>
                <a:lnTo>
                  <a:pt x="168" y="90"/>
                </a:lnTo>
                <a:lnTo>
                  <a:pt x="168" y="90"/>
                </a:lnTo>
                <a:lnTo>
                  <a:pt x="162" y="96"/>
                </a:lnTo>
                <a:lnTo>
                  <a:pt x="162" y="102"/>
                </a:lnTo>
                <a:lnTo>
                  <a:pt x="156" y="102"/>
                </a:lnTo>
                <a:lnTo>
                  <a:pt x="156" y="102"/>
                </a:lnTo>
                <a:lnTo>
                  <a:pt x="156" y="102"/>
                </a:lnTo>
                <a:lnTo>
                  <a:pt x="150" y="108"/>
                </a:lnTo>
                <a:lnTo>
                  <a:pt x="144" y="108"/>
                </a:lnTo>
                <a:lnTo>
                  <a:pt x="144" y="108"/>
                </a:lnTo>
                <a:lnTo>
                  <a:pt x="144" y="120"/>
                </a:lnTo>
                <a:lnTo>
                  <a:pt x="150" y="132"/>
                </a:lnTo>
                <a:lnTo>
                  <a:pt x="144" y="138"/>
                </a:lnTo>
                <a:lnTo>
                  <a:pt x="144" y="138"/>
                </a:lnTo>
                <a:lnTo>
                  <a:pt x="144" y="138"/>
                </a:lnTo>
                <a:lnTo>
                  <a:pt x="138" y="138"/>
                </a:lnTo>
                <a:lnTo>
                  <a:pt x="138" y="138"/>
                </a:lnTo>
                <a:lnTo>
                  <a:pt x="138" y="138"/>
                </a:lnTo>
                <a:lnTo>
                  <a:pt x="132" y="132"/>
                </a:lnTo>
                <a:lnTo>
                  <a:pt x="132" y="126"/>
                </a:lnTo>
                <a:lnTo>
                  <a:pt x="132" y="120"/>
                </a:lnTo>
                <a:lnTo>
                  <a:pt x="132" y="120"/>
                </a:lnTo>
                <a:lnTo>
                  <a:pt x="120" y="120"/>
                </a:lnTo>
                <a:lnTo>
                  <a:pt x="114" y="126"/>
                </a:lnTo>
                <a:lnTo>
                  <a:pt x="108" y="132"/>
                </a:lnTo>
                <a:lnTo>
                  <a:pt x="108" y="132"/>
                </a:lnTo>
                <a:lnTo>
                  <a:pt x="108" y="138"/>
                </a:lnTo>
                <a:lnTo>
                  <a:pt x="108" y="138"/>
                </a:lnTo>
                <a:lnTo>
                  <a:pt x="102" y="144"/>
                </a:lnTo>
                <a:lnTo>
                  <a:pt x="102" y="144"/>
                </a:lnTo>
                <a:lnTo>
                  <a:pt x="102" y="156"/>
                </a:lnTo>
                <a:lnTo>
                  <a:pt x="108" y="156"/>
                </a:lnTo>
                <a:lnTo>
                  <a:pt x="108" y="168"/>
                </a:lnTo>
                <a:lnTo>
                  <a:pt x="108" y="168"/>
                </a:lnTo>
                <a:lnTo>
                  <a:pt x="108" y="174"/>
                </a:lnTo>
                <a:lnTo>
                  <a:pt x="108" y="180"/>
                </a:lnTo>
                <a:lnTo>
                  <a:pt x="102" y="186"/>
                </a:lnTo>
                <a:lnTo>
                  <a:pt x="102" y="186"/>
                </a:lnTo>
                <a:lnTo>
                  <a:pt x="96" y="192"/>
                </a:lnTo>
                <a:lnTo>
                  <a:pt x="96" y="198"/>
                </a:lnTo>
                <a:lnTo>
                  <a:pt x="96" y="210"/>
                </a:lnTo>
                <a:lnTo>
                  <a:pt x="96" y="210"/>
                </a:lnTo>
                <a:lnTo>
                  <a:pt x="96" y="216"/>
                </a:lnTo>
                <a:lnTo>
                  <a:pt x="102" y="222"/>
                </a:lnTo>
                <a:lnTo>
                  <a:pt x="102" y="228"/>
                </a:lnTo>
                <a:lnTo>
                  <a:pt x="102" y="228"/>
                </a:lnTo>
                <a:lnTo>
                  <a:pt x="102" y="234"/>
                </a:lnTo>
                <a:lnTo>
                  <a:pt x="96" y="240"/>
                </a:lnTo>
                <a:lnTo>
                  <a:pt x="96" y="246"/>
                </a:lnTo>
                <a:lnTo>
                  <a:pt x="96" y="246"/>
                </a:lnTo>
                <a:lnTo>
                  <a:pt x="102" y="252"/>
                </a:lnTo>
                <a:lnTo>
                  <a:pt x="108" y="258"/>
                </a:lnTo>
                <a:lnTo>
                  <a:pt x="108" y="264"/>
                </a:lnTo>
                <a:lnTo>
                  <a:pt x="108" y="264"/>
                </a:lnTo>
                <a:lnTo>
                  <a:pt x="114" y="276"/>
                </a:lnTo>
                <a:lnTo>
                  <a:pt x="114" y="282"/>
                </a:lnTo>
                <a:lnTo>
                  <a:pt x="114" y="294"/>
                </a:lnTo>
                <a:lnTo>
                  <a:pt x="114" y="294"/>
                </a:lnTo>
                <a:lnTo>
                  <a:pt x="114" y="300"/>
                </a:lnTo>
                <a:lnTo>
                  <a:pt x="114" y="306"/>
                </a:lnTo>
                <a:lnTo>
                  <a:pt x="114" y="312"/>
                </a:lnTo>
                <a:lnTo>
                  <a:pt x="114" y="312"/>
                </a:lnTo>
                <a:lnTo>
                  <a:pt x="126" y="318"/>
                </a:lnTo>
                <a:lnTo>
                  <a:pt x="126" y="329"/>
                </a:lnTo>
                <a:lnTo>
                  <a:pt x="132" y="335"/>
                </a:lnTo>
                <a:lnTo>
                  <a:pt x="132" y="335"/>
                </a:lnTo>
                <a:lnTo>
                  <a:pt x="120" y="347"/>
                </a:lnTo>
                <a:lnTo>
                  <a:pt x="114" y="359"/>
                </a:lnTo>
                <a:lnTo>
                  <a:pt x="108" y="365"/>
                </a:lnTo>
                <a:lnTo>
                  <a:pt x="108" y="365"/>
                </a:lnTo>
                <a:lnTo>
                  <a:pt x="102" y="377"/>
                </a:lnTo>
                <a:lnTo>
                  <a:pt x="96" y="389"/>
                </a:lnTo>
                <a:lnTo>
                  <a:pt x="90" y="401"/>
                </a:lnTo>
                <a:lnTo>
                  <a:pt x="90" y="401"/>
                </a:lnTo>
                <a:lnTo>
                  <a:pt x="78" y="407"/>
                </a:lnTo>
                <a:lnTo>
                  <a:pt x="66" y="401"/>
                </a:lnTo>
                <a:lnTo>
                  <a:pt x="54" y="395"/>
                </a:lnTo>
                <a:lnTo>
                  <a:pt x="54" y="395"/>
                </a:lnTo>
                <a:lnTo>
                  <a:pt x="54" y="389"/>
                </a:lnTo>
                <a:lnTo>
                  <a:pt x="54" y="383"/>
                </a:lnTo>
                <a:lnTo>
                  <a:pt x="48" y="377"/>
                </a:lnTo>
                <a:lnTo>
                  <a:pt x="48" y="377"/>
                </a:lnTo>
                <a:lnTo>
                  <a:pt x="42" y="371"/>
                </a:lnTo>
                <a:lnTo>
                  <a:pt x="42" y="371"/>
                </a:lnTo>
                <a:lnTo>
                  <a:pt x="30" y="365"/>
                </a:lnTo>
                <a:lnTo>
                  <a:pt x="30" y="365"/>
                </a:lnTo>
                <a:lnTo>
                  <a:pt x="30" y="365"/>
                </a:lnTo>
                <a:lnTo>
                  <a:pt x="30" y="359"/>
                </a:lnTo>
                <a:lnTo>
                  <a:pt x="30" y="347"/>
                </a:lnTo>
                <a:lnTo>
                  <a:pt x="30" y="347"/>
                </a:lnTo>
                <a:lnTo>
                  <a:pt x="30" y="335"/>
                </a:lnTo>
                <a:lnTo>
                  <a:pt x="30" y="323"/>
                </a:lnTo>
                <a:lnTo>
                  <a:pt x="24" y="312"/>
                </a:lnTo>
                <a:lnTo>
                  <a:pt x="24" y="312"/>
                </a:lnTo>
                <a:lnTo>
                  <a:pt x="24" y="288"/>
                </a:lnTo>
                <a:lnTo>
                  <a:pt x="24" y="270"/>
                </a:lnTo>
                <a:lnTo>
                  <a:pt x="30" y="252"/>
                </a:lnTo>
                <a:lnTo>
                  <a:pt x="30" y="252"/>
                </a:lnTo>
                <a:lnTo>
                  <a:pt x="30" y="246"/>
                </a:lnTo>
                <a:lnTo>
                  <a:pt x="30" y="240"/>
                </a:lnTo>
                <a:lnTo>
                  <a:pt x="24" y="234"/>
                </a:lnTo>
                <a:lnTo>
                  <a:pt x="24" y="234"/>
                </a:lnTo>
                <a:lnTo>
                  <a:pt x="24" y="228"/>
                </a:lnTo>
                <a:lnTo>
                  <a:pt x="30" y="222"/>
                </a:lnTo>
                <a:lnTo>
                  <a:pt x="30" y="216"/>
                </a:lnTo>
                <a:lnTo>
                  <a:pt x="30" y="216"/>
                </a:lnTo>
                <a:lnTo>
                  <a:pt x="30" y="198"/>
                </a:lnTo>
                <a:lnTo>
                  <a:pt x="36" y="180"/>
                </a:lnTo>
                <a:lnTo>
                  <a:pt x="42" y="162"/>
                </a:lnTo>
                <a:lnTo>
                  <a:pt x="42" y="162"/>
                </a:lnTo>
                <a:lnTo>
                  <a:pt x="48" y="150"/>
                </a:lnTo>
                <a:lnTo>
                  <a:pt x="54" y="138"/>
                </a:lnTo>
                <a:lnTo>
                  <a:pt x="48" y="126"/>
                </a:lnTo>
                <a:lnTo>
                  <a:pt x="48" y="126"/>
                </a:lnTo>
                <a:lnTo>
                  <a:pt x="42" y="132"/>
                </a:lnTo>
                <a:lnTo>
                  <a:pt x="36" y="138"/>
                </a:lnTo>
                <a:lnTo>
                  <a:pt x="30" y="150"/>
                </a:lnTo>
                <a:lnTo>
                  <a:pt x="30" y="150"/>
                </a:lnTo>
                <a:lnTo>
                  <a:pt x="30" y="156"/>
                </a:lnTo>
                <a:lnTo>
                  <a:pt x="24" y="156"/>
                </a:lnTo>
                <a:lnTo>
                  <a:pt x="18" y="162"/>
                </a:lnTo>
                <a:lnTo>
                  <a:pt x="18" y="162"/>
                </a:lnTo>
                <a:lnTo>
                  <a:pt x="12" y="174"/>
                </a:lnTo>
                <a:lnTo>
                  <a:pt x="6" y="180"/>
                </a:lnTo>
                <a:lnTo>
                  <a:pt x="0" y="180"/>
                </a:lnTo>
                <a:lnTo>
                  <a:pt x="0" y="180"/>
                </a:lnTo>
                <a:lnTo>
                  <a:pt x="0" y="174"/>
                </a:lnTo>
                <a:lnTo>
                  <a:pt x="6" y="162"/>
                </a:lnTo>
                <a:lnTo>
                  <a:pt x="12" y="144"/>
                </a:lnTo>
                <a:lnTo>
                  <a:pt x="12" y="144"/>
                </a:lnTo>
                <a:lnTo>
                  <a:pt x="18" y="138"/>
                </a:lnTo>
                <a:lnTo>
                  <a:pt x="24" y="132"/>
                </a:lnTo>
                <a:lnTo>
                  <a:pt x="24" y="126"/>
                </a:lnTo>
                <a:lnTo>
                  <a:pt x="24" y="126"/>
                </a:lnTo>
                <a:lnTo>
                  <a:pt x="30" y="108"/>
                </a:lnTo>
                <a:lnTo>
                  <a:pt x="36" y="96"/>
                </a:lnTo>
                <a:lnTo>
                  <a:pt x="42" y="84"/>
                </a:lnTo>
                <a:lnTo>
                  <a:pt x="42" y="84"/>
                </a:lnTo>
                <a:lnTo>
                  <a:pt x="48" y="84"/>
                </a:lnTo>
                <a:lnTo>
                  <a:pt x="72" y="84"/>
                </a:lnTo>
                <a:lnTo>
                  <a:pt x="84" y="84"/>
                </a:lnTo>
                <a:lnTo>
                  <a:pt x="84" y="84"/>
                </a:lnTo>
                <a:lnTo>
                  <a:pt x="84" y="84"/>
                </a:lnTo>
                <a:lnTo>
                  <a:pt x="84" y="78"/>
                </a:lnTo>
                <a:lnTo>
                  <a:pt x="84" y="66"/>
                </a:lnTo>
                <a:lnTo>
                  <a:pt x="90" y="60"/>
                </a:lnTo>
                <a:lnTo>
                  <a:pt x="90" y="60"/>
                </a:lnTo>
                <a:lnTo>
                  <a:pt x="96" y="66"/>
                </a:lnTo>
                <a:lnTo>
                  <a:pt x="108" y="66"/>
                </a:lnTo>
                <a:lnTo>
                  <a:pt x="126" y="54"/>
                </a:lnTo>
                <a:lnTo>
                  <a:pt x="126" y="54"/>
                </a:lnTo>
                <a:lnTo>
                  <a:pt x="126" y="54"/>
                </a:lnTo>
                <a:lnTo>
                  <a:pt x="126" y="48"/>
                </a:lnTo>
                <a:lnTo>
                  <a:pt x="132" y="42"/>
                </a:lnTo>
                <a:lnTo>
                  <a:pt x="132" y="42"/>
                </a:lnTo>
                <a:lnTo>
                  <a:pt x="144" y="42"/>
                </a:lnTo>
                <a:lnTo>
                  <a:pt x="162" y="36"/>
                </a:lnTo>
                <a:lnTo>
                  <a:pt x="174" y="30"/>
                </a:lnTo>
                <a:lnTo>
                  <a:pt x="174" y="30"/>
                </a:lnTo>
                <a:lnTo>
                  <a:pt x="168" y="18"/>
                </a:lnTo>
                <a:lnTo>
                  <a:pt x="162" y="12"/>
                </a:lnTo>
                <a:lnTo>
                  <a:pt x="156" y="6"/>
                </a:lnTo>
                <a:lnTo>
                  <a:pt x="156" y="6"/>
                </a:lnTo>
                <a:lnTo>
                  <a:pt x="168" y="0"/>
                </a:lnTo>
                <a:lnTo>
                  <a:pt x="174" y="0"/>
                </a:lnTo>
                <a:lnTo>
                  <a:pt x="186" y="0"/>
                </a:lnTo>
                <a:lnTo>
                  <a:pt x="186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"/>
          <p:cNvSpPr/>
          <p:nvPr/>
        </p:nvSpPr>
        <p:spPr>
          <a:xfrm>
            <a:off x="5397480" y="2203560"/>
            <a:ext cx="750960" cy="645840"/>
          </a:xfrm>
          <a:custGeom>
            <a:avLst/>
            <a:gdLst/>
            <a:ahLst/>
            <a:rect l="l" t="t" r="r" b="b"/>
            <a:pathLst>
              <a:path w="473" h="407">
                <a:moveTo>
                  <a:pt x="186" y="0"/>
                </a:moveTo>
                <a:lnTo>
                  <a:pt x="216" y="0"/>
                </a:lnTo>
                <a:lnTo>
                  <a:pt x="258" y="0"/>
                </a:lnTo>
                <a:lnTo>
                  <a:pt x="288" y="0"/>
                </a:lnTo>
                <a:lnTo>
                  <a:pt x="288" y="0"/>
                </a:lnTo>
                <a:lnTo>
                  <a:pt x="294" y="0"/>
                </a:lnTo>
                <a:lnTo>
                  <a:pt x="294" y="6"/>
                </a:lnTo>
                <a:lnTo>
                  <a:pt x="306" y="6"/>
                </a:lnTo>
                <a:lnTo>
                  <a:pt x="306" y="6"/>
                </a:lnTo>
                <a:lnTo>
                  <a:pt x="312" y="6"/>
                </a:lnTo>
                <a:lnTo>
                  <a:pt x="318" y="6"/>
                </a:lnTo>
                <a:lnTo>
                  <a:pt x="324" y="12"/>
                </a:lnTo>
                <a:lnTo>
                  <a:pt x="324" y="12"/>
                </a:lnTo>
                <a:lnTo>
                  <a:pt x="330" y="12"/>
                </a:lnTo>
                <a:lnTo>
                  <a:pt x="336" y="6"/>
                </a:lnTo>
                <a:lnTo>
                  <a:pt x="348" y="0"/>
                </a:lnTo>
                <a:lnTo>
                  <a:pt x="348" y="0"/>
                </a:lnTo>
                <a:lnTo>
                  <a:pt x="348" y="6"/>
                </a:lnTo>
                <a:lnTo>
                  <a:pt x="360" y="12"/>
                </a:lnTo>
                <a:lnTo>
                  <a:pt x="371" y="12"/>
                </a:lnTo>
                <a:lnTo>
                  <a:pt x="371" y="12"/>
                </a:lnTo>
                <a:lnTo>
                  <a:pt x="377" y="18"/>
                </a:lnTo>
                <a:lnTo>
                  <a:pt x="383" y="18"/>
                </a:lnTo>
                <a:lnTo>
                  <a:pt x="389" y="12"/>
                </a:lnTo>
                <a:lnTo>
                  <a:pt x="389" y="12"/>
                </a:lnTo>
                <a:lnTo>
                  <a:pt x="395" y="12"/>
                </a:lnTo>
                <a:lnTo>
                  <a:pt x="401" y="12"/>
                </a:lnTo>
                <a:lnTo>
                  <a:pt x="401" y="12"/>
                </a:lnTo>
                <a:lnTo>
                  <a:pt x="401" y="12"/>
                </a:lnTo>
                <a:lnTo>
                  <a:pt x="401" y="12"/>
                </a:lnTo>
                <a:lnTo>
                  <a:pt x="401" y="18"/>
                </a:lnTo>
                <a:lnTo>
                  <a:pt x="407" y="18"/>
                </a:lnTo>
                <a:lnTo>
                  <a:pt x="407" y="30"/>
                </a:lnTo>
                <a:lnTo>
                  <a:pt x="407" y="30"/>
                </a:lnTo>
                <a:lnTo>
                  <a:pt x="413" y="30"/>
                </a:lnTo>
                <a:lnTo>
                  <a:pt x="413" y="36"/>
                </a:lnTo>
                <a:lnTo>
                  <a:pt x="413" y="42"/>
                </a:lnTo>
                <a:lnTo>
                  <a:pt x="413" y="42"/>
                </a:lnTo>
                <a:lnTo>
                  <a:pt x="419" y="42"/>
                </a:lnTo>
                <a:lnTo>
                  <a:pt x="425" y="42"/>
                </a:lnTo>
                <a:lnTo>
                  <a:pt x="431" y="42"/>
                </a:lnTo>
                <a:lnTo>
                  <a:pt x="431" y="42"/>
                </a:lnTo>
                <a:lnTo>
                  <a:pt x="425" y="42"/>
                </a:lnTo>
                <a:lnTo>
                  <a:pt x="425" y="48"/>
                </a:lnTo>
                <a:lnTo>
                  <a:pt x="431" y="54"/>
                </a:lnTo>
                <a:lnTo>
                  <a:pt x="431" y="54"/>
                </a:lnTo>
                <a:lnTo>
                  <a:pt x="437" y="54"/>
                </a:lnTo>
                <a:lnTo>
                  <a:pt x="443" y="54"/>
                </a:lnTo>
                <a:lnTo>
                  <a:pt x="443" y="54"/>
                </a:lnTo>
                <a:lnTo>
                  <a:pt x="443" y="54"/>
                </a:lnTo>
                <a:lnTo>
                  <a:pt x="443" y="54"/>
                </a:lnTo>
                <a:lnTo>
                  <a:pt x="443" y="60"/>
                </a:lnTo>
                <a:lnTo>
                  <a:pt x="443" y="60"/>
                </a:lnTo>
                <a:lnTo>
                  <a:pt x="443" y="72"/>
                </a:lnTo>
                <a:lnTo>
                  <a:pt x="443" y="72"/>
                </a:lnTo>
                <a:lnTo>
                  <a:pt x="449" y="72"/>
                </a:lnTo>
                <a:lnTo>
                  <a:pt x="455" y="78"/>
                </a:lnTo>
                <a:lnTo>
                  <a:pt x="461" y="84"/>
                </a:lnTo>
                <a:lnTo>
                  <a:pt x="461" y="84"/>
                </a:lnTo>
                <a:lnTo>
                  <a:pt x="467" y="84"/>
                </a:lnTo>
                <a:lnTo>
                  <a:pt x="467" y="90"/>
                </a:lnTo>
                <a:lnTo>
                  <a:pt x="473" y="96"/>
                </a:lnTo>
                <a:lnTo>
                  <a:pt x="473" y="96"/>
                </a:lnTo>
                <a:lnTo>
                  <a:pt x="461" y="102"/>
                </a:lnTo>
                <a:lnTo>
                  <a:pt x="449" y="96"/>
                </a:lnTo>
                <a:lnTo>
                  <a:pt x="437" y="96"/>
                </a:lnTo>
                <a:lnTo>
                  <a:pt x="437" y="96"/>
                </a:lnTo>
                <a:lnTo>
                  <a:pt x="449" y="102"/>
                </a:lnTo>
                <a:lnTo>
                  <a:pt x="455" y="108"/>
                </a:lnTo>
                <a:lnTo>
                  <a:pt x="455" y="108"/>
                </a:lnTo>
                <a:lnTo>
                  <a:pt x="455" y="108"/>
                </a:lnTo>
                <a:lnTo>
                  <a:pt x="455" y="114"/>
                </a:lnTo>
                <a:lnTo>
                  <a:pt x="449" y="120"/>
                </a:lnTo>
                <a:lnTo>
                  <a:pt x="443" y="126"/>
                </a:lnTo>
                <a:lnTo>
                  <a:pt x="443" y="126"/>
                </a:lnTo>
                <a:lnTo>
                  <a:pt x="437" y="120"/>
                </a:lnTo>
                <a:lnTo>
                  <a:pt x="431" y="114"/>
                </a:lnTo>
                <a:lnTo>
                  <a:pt x="425" y="108"/>
                </a:lnTo>
                <a:lnTo>
                  <a:pt x="425" y="108"/>
                </a:lnTo>
                <a:lnTo>
                  <a:pt x="419" y="120"/>
                </a:lnTo>
                <a:lnTo>
                  <a:pt x="413" y="120"/>
                </a:lnTo>
                <a:lnTo>
                  <a:pt x="407" y="126"/>
                </a:lnTo>
                <a:lnTo>
                  <a:pt x="407" y="126"/>
                </a:lnTo>
                <a:lnTo>
                  <a:pt x="407" y="120"/>
                </a:lnTo>
                <a:lnTo>
                  <a:pt x="401" y="114"/>
                </a:lnTo>
                <a:lnTo>
                  <a:pt x="395" y="108"/>
                </a:lnTo>
                <a:lnTo>
                  <a:pt x="395" y="108"/>
                </a:lnTo>
                <a:lnTo>
                  <a:pt x="395" y="108"/>
                </a:lnTo>
                <a:lnTo>
                  <a:pt x="395" y="102"/>
                </a:lnTo>
                <a:lnTo>
                  <a:pt x="395" y="96"/>
                </a:lnTo>
                <a:lnTo>
                  <a:pt x="395" y="96"/>
                </a:lnTo>
                <a:lnTo>
                  <a:pt x="389" y="96"/>
                </a:lnTo>
                <a:lnTo>
                  <a:pt x="383" y="96"/>
                </a:lnTo>
                <a:lnTo>
                  <a:pt x="383" y="96"/>
                </a:lnTo>
                <a:lnTo>
                  <a:pt x="383" y="96"/>
                </a:lnTo>
                <a:lnTo>
                  <a:pt x="377" y="90"/>
                </a:lnTo>
                <a:lnTo>
                  <a:pt x="377" y="84"/>
                </a:lnTo>
                <a:lnTo>
                  <a:pt x="371" y="84"/>
                </a:lnTo>
                <a:lnTo>
                  <a:pt x="371" y="84"/>
                </a:lnTo>
                <a:lnTo>
                  <a:pt x="371" y="78"/>
                </a:lnTo>
                <a:lnTo>
                  <a:pt x="360" y="84"/>
                </a:lnTo>
                <a:lnTo>
                  <a:pt x="354" y="84"/>
                </a:lnTo>
                <a:lnTo>
                  <a:pt x="354" y="84"/>
                </a:lnTo>
                <a:lnTo>
                  <a:pt x="354" y="84"/>
                </a:lnTo>
                <a:lnTo>
                  <a:pt x="354" y="90"/>
                </a:lnTo>
                <a:lnTo>
                  <a:pt x="360" y="96"/>
                </a:lnTo>
                <a:lnTo>
                  <a:pt x="360" y="96"/>
                </a:lnTo>
                <a:lnTo>
                  <a:pt x="366" y="102"/>
                </a:lnTo>
                <a:lnTo>
                  <a:pt x="371" y="102"/>
                </a:lnTo>
                <a:lnTo>
                  <a:pt x="383" y="102"/>
                </a:lnTo>
                <a:lnTo>
                  <a:pt x="383" y="102"/>
                </a:lnTo>
                <a:lnTo>
                  <a:pt x="383" y="114"/>
                </a:lnTo>
                <a:lnTo>
                  <a:pt x="383" y="126"/>
                </a:lnTo>
                <a:lnTo>
                  <a:pt x="383" y="132"/>
                </a:lnTo>
                <a:lnTo>
                  <a:pt x="383" y="132"/>
                </a:lnTo>
                <a:lnTo>
                  <a:pt x="377" y="138"/>
                </a:lnTo>
                <a:lnTo>
                  <a:pt x="371" y="144"/>
                </a:lnTo>
                <a:lnTo>
                  <a:pt x="371" y="150"/>
                </a:lnTo>
                <a:lnTo>
                  <a:pt x="371" y="150"/>
                </a:lnTo>
                <a:lnTo>
                  <a:pt x="371" y="156"/>
                </a:lnTo>
                <a:lnTo>
                  <a:pt x="366" y="162"/>
                </a:lnTo>
                <a:lnTo>
                  <a:pt x="366" y="168"/>
                </a:lnTo>
                <a:lnTo>
                  <a:pt x="366" y="168"/>
                </a:lnTo>
                <a:lnTo>
                  <a:pt x="366" y="168"/>
                </a:lnTo>
                <a:lnTo>
                  <a:pt x="366" y="180"/>
                </a:lnTo>
                <a:lnTo>
                  <a:pt x="366" y="180"/>
                </a:lnTo>
                <a:lnTo>
                  <a:pt x="366" y="180"/>
                </a:lnTo>
                <a:lnTo>
                  <a:pt x="371" y="186"/>
                </a:lnTo>
                <a:lnTo>
                  <a:pt x="377" y="192"/>
                </a:lnTo>
                <a:lnTo>
                  <a:pt x="383" y="192"/>
                </a:lnTo>
                <a:lnTo>
                  <a:pt x="383" y="192"/>
                </a:lnTo>
                <a:lnTo>
                  <a:pt x="377" y="198"/>
                </a:lnTo>
                <a:lnTo>
                  <a:pt x="371" y="204"/>
                </a:lnTo>
                <a:lnTo>
                  <a:pt x="371" y="210"/>
                </a:lnTo>
                <a:lnTo>
                  <a:pt x="371" y="210"/>
                </a:lnTo>
                <a:lnTo>
                  <a:pt x="371" y="210"/>
                </a:lnTo>
                <a:lnTo>
                  <a:pt x="371" y="216"/>
                </a:lnTo>
                <a:lnTo>
                  <a:pt x="371" y="222"/>
                </a:lnTo>
                <a:lnTo>
                  <a:pt x="371" y="222"/>
                </a:lnTo>
                <a:lnTo>
                  <a:pt x="371" y="228"/>
                </a:lnTo>
                <a:lnTo>
                  <a:pt x="371" y="234"/>
                </a:lnTo>
                <a:lnTo>
                  <a:pt x="371" y="234"/>
                </a:lnTo>
                <a:lnTo>
                  <a:pt x="371" y="234"/>
                </a:lnTo>
                <a:lnTo>
                  <a:pt x="371" y="240"/>
                </a:lnTo>
                <a:lnTo>
                  <a:pt x="366" y="246"/>
                </a:lnTo>
                <a:lnTo>
                  <a:pt x="366" y="252"/>
                </a:lnTo>
                <a:lnTo>
                  <a:pt x="366" y="252"/>
                </a:lnTo>
                <a:lnTo>
                  <a:pt x="360" y="258"/>
                </a:lnTo>
                <a:lnTo>
                  <a:pt x="348" y="258"/>
                </a:lnTo>
                <a:lnTo>
                  <a:pt x="342" y="258"/>
                </a:lnTo>
                <a:lnTo>
                  <a:pt x="342" y="258"/>
                </a:lnTo>
                <a:lnTo>
                  <a:pt x="336" y="258"/>
                </a:lnTo>
                <a:lnTo>
                  <a:pt x="336" y="252"/>
                </a:lnTo>
                <a:lnTo>
                  <a:pt x="330" y="252"/>
                </a:lnTo>
                <a:lnTo>
                  <a:pt x="330" y="252"/>
                </a:lnTo>
                <a:lnTo>
                  <a:pt x="330" y="246"/>
                </a:lnTo>
                <a:lnTo>
                  <a:pt x="330" y="234"/>
                </a:lnTo>
                <a:lnTo>
                  <a:pt x="330" y="228"/>
                </a:lnTo>
                <a:lnTo>
                  <a:pt x="330" y="228"/>
                </a:lnTo>
                <a:lnTo>
                  <a:pt x="330" y="216"/>
                </a:lnTo>
                <a:lnTo>
                  <a:pt x="318" y="198"/>
                </a:lnTo>
                <a:lnTo>
                  <a:pt x="312" y="186"/>
                </a:lnTo>
                <a:lnTo>
                  <a:pt x="312" y="186"/>
                </a:lnTo>
                <a:lnTo>
                  <a:pt x="300" y="186"/>
                </a:lnTo>
                <a:lnTo>
                  <a:pt x="294" y="186"/>
                </a:lnTo>
                <a:lnTo>
                  <a:pt x="282" y="192"/>
                </a:lnTo>
                <a:lnTo>
                  <a:pt x="282" y="192"/>
                </a:lnTo>
                <a:lnTo>
                  <a:pt x="276" y="204"/>
                </a:lnTo>
                <a:lnTo>
                  <a:pt x="270" y="216"/>
                </a:lnTo>
                <a:lnTo>
                  <a:pt x="264" y="228"/>
                </a:lnTo>
                <a:lnTo>
                  <a:pt x="264" y="228"/>
                </a:lnTo>
                <a:lnTo>
                  <a:pt x="258" y="228"/>
                </a:lnTo>
                <a:lnTo>
                  <a:pt x="246" y="222"/>
                </a:lnTo>
                <a:lnTo>
                  <a:pt x="240" y="222"/>
                </a:lnTo>
                <a:lnTo>
                  <a:pt x="240" y="222"/>
                </a:lnTo>
                <a:lnTo>
                  <a:pt x="246" y="216"/>
                </a:lnTo>
                <a:lnTo>
                  <a:pt x="246" y="210"/>
                </a:lnTo>
                <a:lnTo>
                  <a:pt x="246" y="204"/>
                </a:lnTo>
                <a:lnTo>
                  <a:pt x="246" y="204"/>
                </a:lnTo>
                <a:lnTo>
                  <a:pt x="252" y="198"/>
                </a:lnTo>
                <a:lnTo>
                  <a:pt x="252" y="192"/>
                </a:lnTo>
                <a:lnTo>
                  <a:pt x="258" y="186"/>
                </a:lnTo>
                <a:lnTo>
                  <a:pt x="258" y="186"/>
                </a:lnTo>
                <a:lnTo>
                  <a:pt x="264" y="180"/>
                </a:lnTo>
                <a:lnTo>
                  <a:pt x="270" y="174"/>
                </a:lnTo>
                <a:lnTo>
                  <a:pt x="270" y="174"/>
                </a:lnTo>
                <a:lnTo>
                  <a:pt x="270" y="174"/>
                </a:lnTo>
                <a:lnTo>
                  <a:pt x="276" y="168"/>
                </a:lnTo>
                <a:lnTo>
                  <a:pt x="276" y="162"/>
                </a:lnTo>
                <a:lnTo>
                  <a:pt x="276" y="150"/>
                </a:lnTo>
                <a:lnTo>
                  <a:pt x="276" y="150"/>
                </a:lnTo>
                <a:lnTo>
                  <a:pt x="276" y="144"/>
                </a:lnTo>
                <a:lnTo>
                  <a:pt x="270" y="132"/>
                </a:lnTo>
                <a:lnTo>
                  <a:pt x="264" y="120"/>
                </a:lnTo>
                <a:lnTo>
                  <a:pt x="264" y="120"/>
                </a:lnTo>
                <a:lnTo>
                  <a:pt x="264" y="108"/>
                </a:lnTo>
                <a:lnTo>
                  <a:pt x="270" y="102"/>
                </a:lnTo>
                <a:lnTo>
                  <a:pt x="270" y="96"/>
                </a:lnTo>
                <a:lnTo>
                  <a:pt x="270" y="96"/>
                </a:lnTo>
                <a:lnTo>
                  <a:pt x="258" y="84"/>
                </a:lnTo>
                <a:lnTo>
                  <a:pt x="246" y="84"/>
                </a:lnTo>
                <a:lnTo>
                  <a:pt x="228" y="78"/>
                </a:lnTo>
                <a:lnTo>
                  <a:pt x="228" y="78"/>
                </a:lnTo>
                <a:lnTo>
                  <a:pt x="228" y="72"/>
                </a:lnTo>
                <a:lnTo>
                  <a:pt x="222" y="72"/>
                </a:lnTo>
                <a:lnTo>
                  <a:pt x="216" y="72"/>
                </a:lnTo>
                <a:lnTo>
                  <a:pt x="216" y="72"/>
                </a:lnTo>
                <a:lnTo>
                  <a:pt x="198" y="66"/>
                </a:lnTo>
                <a:lnTo>
                  <a:pt x="180" y="66"/>
                </a:lnTo>
                <a:lnTo>
                  <a:pt x="168" y="72"/>
                </a:lnTo>
                <a:lnTo>
                  <a:pt x="168" y="72"/>
                </a:lnTo>
                <a:lnTo>
                  <a:pt x="162" y="78"/>
                </a:lnTo>
                <a:lnTo>
                  <a:pt x="162" y="84"/>
                </a:lnTo>
                <a:lnTo>
                  <a:pt x="168" y="90"/>
                </a:lnTo>
                <a:lnTo>
                  <a:pt x="168" y="90"/>
                </a:lnTo>
                <a:lnTo>
                  <a:pt x="162" y="96"/>
                </a:lnTo>
                <a:lnTo>
                  <a:pt x="162" y="102"/>
                </a:lnTo>
                <a:lnTo>
                  <a:pt x="156" y="102"/>
                </a:lnTo>
                <a:lnTo>
                  <a:pt x="156" y="102"/>
                </a:lnTo>
                <a:lnTo>
                  <a:pt x="156" y="102"/>
                </a:lnTo>
                <a:lnTo>
                  <a:pt x="150" y="108"/>
                </a:lnTo>
                <a:lnTo>
                  <a:pt x="144" y="108"/>
                </a:lnTo>
                <a:lnTo>
                  <a:pt x="144" y="108"/>
                </a:lnTo>
                <a:lnTo>
                  <a:pt x="144" y="120"/>
                </a:lnTo>
                <a:lnTo>
                  <a:pt x="150" y="132"/>
                </a:lnTo>
                <a:lnTo>
                  <a:pt x="144" y="138"/>
                </a:lnTo>
                <a:lnTo>
                  <a:pt x="144" y="138"/>
                </a:lnTo>
                <a:lnTo>
                  <a:pt x="144" y="138"/>
                </a:lnTo>
                <a:lnTo>
                  <a:pt x="138" y="138"/>
                </a:lnTo>
                <a:lnTo>
                  <a:pt x="138" y="138"/>
                </a:lnTo>
                <a:lnTo>
                  <a:pt x="138" y="138"/>
                </a:lnTo>
                <a:lnTo>
                  <a:pt x="132" y="132"/>
                </a:lnTo>
                <a:lnTo>
                  <a:pt x="132" y="126"/>
                </a:lnTo>
                <a:lnTo>
                  <a:pt x="132" y="120"/>
                </a:lnTo>
                <a:lnTo>
                  <a:pt x="132" y="120"/>
                </a:lnTo>
                <a:lnTo>
                  <a:pt x="120" y="120"/>
                </a:lnTo>
                <a:lnTo>
                  <a:pt x="114" y="126"/>
                </a:lnTo>
                <a:lnTo>
                  <a:pt x="108" y="132"/>
                </a:lnTo>
                <a:lnTo>
                  <a:pt x="108" y="132"/>
                </a:lnTo>
                <a:lnTo>
                  <a:pt x="108" y="138"/>
                </a:lnTo>
                <a:lnTo>
                  <a:pt x="108" y="138"/>
                </a:lnTo>
                <a:lnTo>
                  <a:pt x="102" y="144"/>
                </a:lnTo>
                <a:lnTo>
                  <a:pt x="102" y="144"/>
                </a:lnTo>
                <a:lnTo>
                  <a:pt x="102" y="156"/>
                </a:lnTo>
                <a:lnTo>
                  <a:pt x="108" y="156"/>
                </a:lnTo>
                <a:lnTo>
                  <a:pt x="108" y="168"/>
                </a:lnTo>
                <a:lnTo>
                  <a:pt x="108" y="168"/>
                </a:lnTo>
                <a:lnTo>
                  <a:pt x="108" y="174"/>
                </a:lnTo>
                <a:lnTo>
                  <a:pt x="108" y="180"/>
                </a:lnTo>
                <a:lnTo>
                  <a:pt x="102" y="186"/>
                </a:lnTo>
                <a:lnTo>
                  <a:pt x="102" y="186"/>
                </a:lnTo>
                <a:lnTo>
                  <a:pt x="96" y="192"/>
                </a:lnTo>
                <a:lnTo>
                  <a:pt x="96" y="198"/>
                </a:lnTo>
                <a:lnTo>
                  <a:pt x="96" y="210"/>
                </a:lnTo>
                <a:lnTo>
                  <a:pt x="96" y="210"/>
                </a:lnTo>
                <a:lnTo>
                  <a:pt x="96" y="216"/>
                </a:lnTo>
                <a:lnTo>
                  <a:pt x="102" y="222"/>
                </a:lnTo>
                <a:lnTo>
                  <a:pt x="102" y="228"/>
                </a:lnTo>
                <a:lnTo>
                  <a:pt x="102" y="228"/>
                </a:lnTo>
                <a:lnTo>
                  <a:pt x="102" y="234"/>
                </a:lnTo>
                <a:lnTo>
                  <a:pt x="96" y="240"/>
                </a:lnTo>
                <a:lnTo>
                  <a:pt x="96" y="246"/>
                </a:lnTo>
                <a:lnTo>
                  <a:pt x="96" y="246"/>
                </a:lnTo>
                <a:lnTo>
                  <a:pt x="102" y="252"/>
                </a:lnTo>
                <a:lnTo>
                  <a:pt x="108" y="258"/>
                </a:lnTo>
                <a:lnTo>
                  <a:pt x="108" y="264"/>
                </a:lnTo>
                <a:lnTo>
                  <a:pt x="108" y="264"/>
                </a:lnTo>
                <a:lnTo>
                  <a:pt x="114" y="276"/>
                </a:lnTo>
                <a:lnTo>
                  <a:pt x="114" y="282"/>
                </a:lnTo>
                <a:lnTo>
                  <a:pt x="114" y="294"/>
                </a:lnTo>
                <a:lnTo>
                  <a:pt x="114" y="294"/>
                </a:lnTo>
                <a:lnTo>
                  <a:pt x="114" y="300"/>
                </a:lnTo>
                <a:lnTo>
                  <a:pt x="114" y="306"/>
                </a:lnTo>
                <a:lnTo>
                  <a:pt x="114" y="312"/>
                </a:lnTo>
                <a:lnTo>
                  <a:pt x="114" y="312"/>
                </a:lnTo>
                <a:lnTo>
                  <a:pt x="126" y="318"/>
                </a:lnTo>
                <a:lnTo>
                  <a:pt x="126" y="329"/>
                </a:lnTo>
                <a:lnTo>
                  <a:pt x="132" y="335"/>
                </a:lnTo>
                <a:lnTo>
                  <a:pt x="132" y="335"/>
                </a:lnTo>
                <a:lnTo>
                  <a:pt x="120" y="347"/>
                </a:lnTo>
                <a:lnTo>
                  <a:pt x="114" y="359"/>
                </a:lnTo>
                <a:lnTo>
                  <a:pt x="108" y="365"/>
                </a:lnTo>
                <a:lnTo>
                  <a:pt x="108" y="365"/>
                </a:lnTo>
                <a:lnTo>
                  <a:pt x="102" y="377"/>
                </a:lnTo>
                <a:lnTo>
                  <a:pt x="96" y="389"/>
                </a:lnTo>
                <a:lnTo>
                  <a:pt x="90" y="401"/>
                </a:lnTo>
                <a:lnTo>
                  <a:pt x="90" y="401"/>
                </a:lnTo>
                <a:lnTo>
                  <a:pt x="78" y="407"/>
                </a:lnTo>
                <a:lnTo>
                  <a:pt x="66" y="401"/>
                </a:lnTo>
                <a:lnTo>
                  <a:pt x="54" y="395"/>
                </a:lnTo>
                <a:lnTo>
                  <a:pt x="54" y="395"/>
                </a:lnTo>
                <a:lnTo>
                  <a:pt x="54" y="389"/>
                </a:lnTo>
                <a:lnTo>
                  <a:pt x="54" y="383"/>
                </a:lnTo>
                <a:lnTo>
                  <a:pt x="48" y="377"/>
                </a:lnTo>
                <a:lnTo>
                  <a:pt x="48" y="377"/>
                </a:lnTo>
                <a:lnTo>
                  <a:pt x="42" y="371"/>
                </a:lnTo>
                <a:lnTo>
                  <a:pt x="42" y="371"/>
                </a:lnTo>
                <a:lnTo>
                  <a:pt x="30" y="365"/>
                </a:lnTo>
                <a:lnTo>
                  <a:pt x="30" y="365"/>
                </a:lnTo>
                <a:lnTo>
                  <a:pt x="30" y="365"/>
                </a:lnTo>
                <a:lnTo>
                  <a:pt x="30" y="359"/>
                </a:lnTo>
                <a:lnTo>
                  <a:pt x="30" y="347"/>
                </a:lnTo>
                <a:lnTo>
                  <a:pt x="30" y="347"/>
                </a:lnTo>
                <a:lnTo>
                  <a:pt x="30" y="335"/>
                </a:lnTo>
                <a:lnTo>
                  <a:pt x="30" y="323"/>
                </a:lnTo>
                <a:lnTo>
                  <a:pt x="24" y="312"/>
                </a:lnTo>
                <a:lnTo>
                  <a:pt x="24" y="312"/>
                </a:lnTo>
                <a:lnTo>
                  <a:pt x="24" y="288"/>
                </a:lnTo>
                <a:lnTo>
                  <a:pt x="24" y="270"/>
                </a:lnTo>
                <a:lnTo>
                  <a:pt x="30" y="252"/>
                </a:lnTo>
                <a:lnTo>
                  <a:pt x="30" y="252"/>
                </a:lnTo>
                <a:lnTo>
                  <a:pt x="30" y="246"/>
                </a:lnTo>
                <a:lnTo>
                  <a:pt x="30" y="240"/>
                </a:lnTo>
                <a:lnTo>
                  <a:pt x="24" y="234"/>
                </a:lnTo>
                <a:lnTo>
                  <a:pt x="24" y="234"/>
                </a:lnTo>
                <a:lnTo>
                  <a:pt x="24" y="228"/>
                </a:lnTo>
                <a:lnTo>
                  <a:pt x="30" y="222"/>
                </a:lnTo>
                <a:lnTo>
                  <a:pt x="30" y="216"/>
                </a:lnTo>
                <a:lnTo>
                  <a:pt x="30" y="216"/>
                </a:lnTo>
                <a:lnTo>
                  <a:pt x="30" y="198"/>
                </a:lnTo>
                <a:lnTo>
                  <a:pt x="36" y="180"/>
                </a:lnTo>
                <a:lnTo>
                  <a:pt x="42" y="162"/>
                </a:lnTo>
                <a:lnTo>
                  <a:pt x="42" y="162"/>
                </a:lnTo>
                <a:lnTo>
                  <a:pt x="48" y="150"/>
                </a:lnTo>
                <a:lnTo>
                  <a:pt x="54" y="138"/>
                </a:lnTo>
                <a:lnTo>
                  <a:pt x="48" y="126"/>
                </a:lnTo>
                <a:lnTo>
                  <a:pt x="48" y="126"/>
                </a:lnTo>
                <a:lnTo>
                  <a:pt x="42" y="132"/>
                </a:lnTo>
                <a:lnTo>
                  <a:pt x="36" y="138"/>
                </a:lnTo>
                <a:lnTo>
                  <a:pt x="30" y="150"/>
                </a:lnTo>
                <a:lnTo>
                  <a:pt x="30" y="150"/>
                </a:lnTo>
                <a:lnTo>
                  <a:pt x="30" y="156"/>
                </a:lnTo>
                <a:lnTo>
                  <a:pt x="24" y="156"/>
                </a:lnTo>
                <a:lnTo>
                  <a:pt x="18" y="162"/>
                </a:lnTo>
                <a:lnTo>
                  <a:pt x="18" y="162"/>
                </a:lnTo>
                <a:lnTo>
                  <a:pt x="12" y="174"/>
                </a:lnTo>
                <a:lnTo>
                  <a:pt x="6" y="180"/>
                </a:lnTo>
                <a:lnTo>
                  <a:pt x="0" y="180"/>
                </a:lnTo>
                <a:lnTo>
                  <a:pt x="0" y="180"/>
                </a:lnTo>
                <a:lnTo>
                  <a:pt x="0" y="174"/>
                </a:lnTo>
                <a:lnTo>
                  <a:pt x="6" y="162"/>
                </a:lnTo>
                <a:lnTo>
                  <a:pt x="12" y="144"/>
                </a:lnTo>
                <a:lnTo>
                  <a:pt x="12" y="144"/>
                </a:lnTo>
                <a:lnTo>
                  <a:pt x="18" y="138"/>
                </a:lnTo>
                <a:lnTo>
                  <a:pt x="24" y="132"/>
                </a:lnTo>
                <a:lnTo>
                  <a:pt x="24" y="126"/>
                </a:lnTo>
                <a:lnTo>
                  <a:pt x="24" y="126"/>
                </a:lnTo>
                <a:lnTo>
                  <a:pt x="30" y="108"/>
                </a:lnTo>
                <a:lnTo>
                  <a:pt x="36" y="96"/>
                </a:lnTo>
                <a:lnTo>
                  <a:pt x="42" y="84"/>
                </a:lnTo>
                <a:lnTo>
                  <a:pt x="42" y="84"/>
                </a:lnTo>
                <a:lnTo>
                  <a:pt x="48" y="84"/>
                </a:lnTo>
                <a:lnTo>
                  <a:pt x="72" y="84"/>
                </a:lnTo>
                <a:lnTo>
                  <a:pt x="84" y="84"/>
                </a:lnTo>
                <a:lnTo>
                  <a:pt x="84" y="84"/>
                </a:lnTo>
                <a:lnTo>
                  <a:pt x="84" y="84"/>
                </a:lnTo>
                <a:lnTo>
                  <a:pt x="84" y="78"/>
                </a:lnTo>
                <a:lnTo>
                  <a:pt x="84" y="66"/>
                </a:lnTo>
                <a:lnTo>
                  <a:pt x="90" y="60"/>
                </a:lnTo>
                <a:lnTo>
                  <a:pt x="90" y="60"/>
                </a:lnTo>
                <a:lnTo>
                  <a:pt x="96" y="66"/>
                </a:lnTo>
                <a:lnTo>
                  <a:pt x="108" y="66"/>
                </a:lnTo>
                <a:lnTo>
                  <a:pt x="126" y="54"/>
                </a:lnTo>
                <a:lnTo>
                  <a:pt x="126" y="54"/>
                </a:lnTo>
                <a:lnTo>
                  <a:pt x="126" y="54"/>
                </a:lnTo>
                <a:lnTo>
                  <a:pt x="126" y="48"/>
                </a:lnTo>
                <a:lnTo>
                  <a:pt x="132" y="42"/>
                </a:lnTo>
                <a:lnTo>
                  <a:pt x="132" y="42"/>
                </a:lnTo>
                <a:lnTo>
                  <a:pt x="144" y="42"/>
                </a:lnTo>
                <a:lnTo>
                  <a:pt x="162" y="36"/>
                </a:lnTo>
                <a:lnTo>
                  <a:pt x="174" y="30"/>
                </a:lnTo>
                <a:lnTo>
                  <a:pt x="174" y="30"/>
                </a:lnTo>
                <a:lnTo>
                  <a:pt x="168" y="18"/>
                </a:lnTo>
                <a:lnTo>
                  <a:pt x="162" y="12"/>
                </a:lnTo>
                <a:lnTo>
                  <a:pt x="156" y="6"/>
                </a:lnTo>
                <a:lnTo>
                  <a:pt x="156" y="6"/>
                </a:lnTo>
                <a:lnTo>
                  <a:pt x="168" y="0"/>
                </a:lnTo>
                <a:lnTo>
                  <a:pt x="174" y="0"/>
                </a:lnTo>
                <a:lnTo>
                  <a:pt x="186" y="0"/>
                </a:lnTo>
                <a:lnTo>
                  <a:pt x="186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"/>
          <p:cNvSpPr/>
          <p:nvPr/>
        </p:nvSpPr>
        <p:spPr>
          <a:xfrm>
            <a:off x="5759280" y="2232000"/>
            <a:ext cx="200160" cy="95400"/>
          </a:xfrm>
          <a:custGeom>
            <a:avLst/>
            <a:gdLst/>
            <a:ahLst/>
            <a:rect l="l" t="t" r="r" b="b"/>
            <a:pathLst>
              <a:path w="126" h="60">
                <a:moveTo>
                  <a:pt x="18" y="30"/>
                </a:moveTo>
                <a:lnTo>
                  <a:pt x="48" y="24"/>
                </a:lnTo>
                <a:lnTo>
                  <a:pt x="66" y="30"/>
                </a:lnTo>
                <a:lnTo>
                  <a:pt x="84" y="42"/>
                </a:lnTo>
                <a:lnTo>
                  <a:pt x="84" y="42"/>
                </a:lnTo>
                <a:lnTo>
                  <a:pt x="90" y="42"/>
                </a:lnTo>
                <a:lnTo>
                  <a:pt x="90" y="36"/>
                </a:lnTo>
                <a:lnTo>
                  <a:pt x="96" y="36"/>
                </a:lnTo>
                <a:lnTo>
                  <a:pt x="96" y="36"/>
                </a:lnTo>
                <a:lnTo>
                  <a:pt x="102" y="48"/>
                </a:lnTo>
                <a:lnTo>
                  <a:pt x="102" y="54"/>
                </a:lnTo>
                <a:lnTo>
                  <a:pt x="102" y="60"/>
                </a:lnTo>
                <a:lnTo>
                  <a:pt x="102" y="60"/>
                </a:lnTo>
                <a:lnTo>
                  <a:pt x="114" y="48"/>
                </a:lnTo>
                <a:lnTo>
                  <a:pt x="120" y="30"/>
                </a:lnTo>
                <a:lnTo>
                  <a:pt x="126" y="18"/>
                </a:lnTo>
                <a:lnTo>
                  <a:pt x="126" y="18"/>
                </a:lnTo>
                <a:lnTo>
                  <a:pt x="120" y="12"/>
                </a:lnTo>
                <a:lnTo>
                  <a:pt x="108" y="18"/>
                </a:lnTo>
                <a:lnTo>
                  <a:pt x="102" y="24"/>
                </a:lnTo>
                <a:lnTo>
                  <a:pt x="102" y="24"/>
                </a:lnTo>
                <a:lnTo>
                  <a:pt x="96" y="18"/>
                </a:lnTo>
                <a:lnTo>
                  <a:pt x="90" y="6"/>
                </a:lnTo>
                <a:lnTo>
                  <a:pt x="78" y="12"/>
                </a:lnTo>
                <a:lnTo>
                  <a:pt x="78" y="12"/>
                </a:lnTo>
                <a:lnTo>
                  <a:pt x="66" y="12"/>
                </a:lnTo>
                <a:lnTo>
                  <a:pt x="54" y="12"/>
                </a:lnTo>
                <a:lnTo>
                  <a:pt x="48" y="0"/>
                </a:lnTo>
                <a:lnTo>
                  <a:pt x="48" y="0"/>
                </a:lnTo>
                <a:lnTo>
                  <a:pt x="42" y="6"/>
                </a:lnTo>
                <a:lnTo>
                  <a:pt x="30" y="6"/>
                </a:lnTo>
                <a:lnTo>
                  <a:pt x="18" y="0"/>
                </a:lnTo>
                <a:lnTo>
                  <a:pt x="18" y="0"/>
                </a:lnTo>
                <a:lnTo>
                  <a:pt x="18" y="6"/>
                </a:lnTo>
                <a:lnTo>
                  <a:pt x="6" y="12"/>
                </a:lnTo>
                <a:lnTo>
                  <a:pt x="0" y="12"/>
                </a:lnTo>
                <a:lnTo>
                  <a:pt x="0" y="12"/>
                </a:lnTo>
                <a:lnTo>
                  <a:pt x="0" y="18"/>
                </a:lnTo>
                <a:lnTo>
                  <a:pt x="12" y="24"/>
                </a:lnTo>
                <a:lnTo>
                  <a:pt x="18" y="30"/>
                </a:lnTo>
                <a:lnTo>
                  <a:pt x="18" y="3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"/>
          <p:cNvSpPr/>
          <p:nvPr/>
        </p:nvSpPr>
        <p:spPr>
          <a:xfrm>
            <a:off x="5759280" y="2232000"/>
            <a:ext cx="200160" cy="95400"/>
          </a:xfrm>
          <a:custGeom>
            <a:avLst/>
            <a:gdLst/>
            <a:ahLst/>
            <a:rect l="l" t="t" r="r" b="b"/>
            <a:pathLst>
              <a:path w="126" h="60">
                <a:moveTo>
                  <a:pt x="18" y="30"/>
                </a:moveTo>
                <a:lnTo>
                  <a:pt x="48" y="24"/>
                </a:lnTo>
                <a:lnTo>
                  <a:pt x="66" y="30"/>
                </a:lnTo>
                <a:lnTo>
                  <a:pt x="84" y="42"/>
                </a:lnTo>
                <a:lnTo>
                  <a:pt x="84" y="42"/>
                </a:lnTo>
                <a:lnTo>
                  <a:pt x="90" y="42"/>
                </a:lnTo>
                <a:lnTo>
                  <a:pt x="90" y="36"/>
                </a:lnTo>
                <a:lnTo>
                  <a:pt x="96" y="36"/>
                </a:lnTo>
                <a:lnTo>
                  <a:pt x="96" y="36"/>
                </a:lnTo>
                <a:lnTo>
                  <a:pt x="102" y="48"/>
                </a:lnTo>
                <a:lnTo>
                  <a:pt x="102" y="54"/>
                </a:lnTo>
                <a:lnTo>
                  <a:pt x="102" y="60"/>
                </a:lnTo>
                <a:lnTo>
                  <a:pt x="102" y="60"/>
                </a:lnTo>
                <a:lnTo>
                  <a:pt x="114" y="48"/>
                </a:lnTo>
                <a:lnTo>
                  <a:pt x="120" y="30"/>
                </a:lnTo>
                <a:lnTo>
                  <a:pt x="126" y="18"/>
                </a:lnTo>
                <a:lnTo>
                  <a:pt x="126" y="18"/>
                </a:lnTo>
                <a:lnTo>
                  <a:pt x="120" y="12"/>
                </a:lnTo>
                <a:lnTo>
                  <a:pt x="108" y="18"/>
                </a:lnTo>
                <a:lnTo>
                  <a:pt x="102" y="24"/>
                </a:lnTo>
                <a:lnTo>
                  <a:pt x="102" y="24"/>
                </a:lnTo>
                <a:lnTo>
                  <a:pt x="96" y="18"/>
                </a:lnTo>
                <a:lnTo>
                  <a:pt x="90" y="6"/>
                </a:lnTo>
                <a:lnTo>
                  <a:pt x="78" y="12"/>
                </a:lnTo>
                <a:lnTo>
                  <a:pt x="78" y="12"/>
                </a:lnTo>
                <a:lnTo>
                  <a:pt x="66" y="12"/>
                </a:lnTo>
                <a:lnTo>
                  <a:pt x="54" y="12"/>
                </a:lnTo>
                <a:lnTo>
                  <a:pt x="48" y="0"/>
                </a:lnTo>
                <a:lnTo>
                  <a:pt x="48" y="0"/>
                </a:lnTo>
                <a:lnTo>
                  <a:pt x="42" y="6"/>
                </a:lnTo>
                <a:lnTo>
                  <a:pt x="30" y="6"/>
                </a:lnTo>
                <a:lnTo>
                  <a:pt x="18" y="0"/>
                </a:lnTo>
                <a:lnTo>
                  <a:pt x="18" y="0"/>
                </a:lnTo>
                <a:lnTo>
                  <a:pt x="18" y="6"/>
                </a:lnTo>
                <a:lnTo>
                  <a:pt x="6" y="12"/>
                </a:lnTo>
                <a:lnTo>
                  <a:pt x="0" y="12"/>
                </a:lnTo>
                <a:lnTo>
                  <a:pt x="0" y="12"/>
                </a:lnTo>
                <a:lnTo>
                  <a:pt x="0" y="18"/>
                </a:lnTo>
                <a:lnTo>
                  <a:pt x="12" y="24"/>
                </a:lnTo>
                <a:lnTo>
                  <a:pt x="18" y="30"/>
                </a:lnTo>
                <a:lnTo>
                  <a:pt x="18" y="3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"/>
          <p:cNvSpPr/>
          <p:nvPr/>
        </p:nvSpPr>
        <p:spPr>
          <a:xfrm>
            <a:off x="5549760" y="2317680"/>
            <a:ext cx="400320" cy="503280"/>
          </a:xfrm>
          <a:custGeom>
            <a:avLst/>
            <a:gdLst/>
            <a:ahLst/>
            <a:rect l="l" t="t" r="r" b="b"/>
            <a:pathLst>
              <a:path w="252" h="317">
                <a:moveTo>
                  <a:pt x="6" y="317"/>
                </a:moveTo>
                <a:lnTo>
                  <a:pt x="6" y="311"/>
                </a:lnTo>
                <a:lnTo>
                  <a:pt x="12" y="305"/>
                </a:lnTo>
                <a:lnTo>
                  <a:pt x="12" y="293"/>
                </a:lnTo>
                <a:lnTo>
                  <a:pt x="12" y="293"/>
                </a:lnTo>
                <a:lnTo>
                  <a:pt x="18" y="281"/>
                </a:lnTo>
                <a:lnTo>
                  <a:pt x="30" y="275"/>
                </a:lnTo>
                <a:lnTo>
                  <a:pt x="36" y="263"/>
                </a:lnTo>
                <a:lnTo>
                  <a:pt x="36" y="263"/>
                </a:lnTo>
                <a:lnTo>
                  <a:pt x="30" y="251"/>
                </a:lnTo>
                <a:lnTo>
                  <a:pt x="24" y="240"/>
                </a:lnTo>
                <a:lnTo>
                  <a:pt x="18" y="228"/>
                </a:lnTo>
                <a:lnTo>
                  <a:pt x="18" y="228"/>
                </a:lnTo>
                <a:lnTo>
                  <a:pt x="18" y="216"/>
                </a:lnTo>
                <a:lnTo>
                  <a:pt x="18" y="204"/>
                </a:lnTo>
                <a:lnTo>
                  <a:pt x="12" y="192"/>
                </a:lnTo>
                <a:lnTo>
                  <a:pt x="12" y="192"/>
                </a:lnTo>
                <a:lnTo>
                  <a:pt x="12" y="186"/>
                </a:lnTo>
                <a:lnTo>
                  <a:pt x="6" y="180"/>
                </a:lnTo>
                <a:lnTo>
                  <a:pt x="0" y="174"/>
                </a:lnTo>
                <a:lnTo>
                  <a:pt x="0" y="174"/>
                </a:lnTo>
                <a:lnTo>
                  <a:pt x="0" y="162"/>
                </a:lnTo>
                <a:lnTo>
                  <a:pt x="6" y="162"/>
                </a:lnTo>
                <a:lnTo>
                  <a:pt x="6" y="156"/>
                </a:lnTo>
                <a:lnTo>
                  <a:pt x="6" y="156"/>
                </a:lnTo>
                <a:lnTo>
                  <a:pt x="6" y="150"/>
                </a:lnTo>
                <a:lnTo>
                  <a:pt x="0" y="144"/>
                </a:lnTo>
                <a:lnTo>
                  <a:pt x="0" y="138"/>
                </a:lnTo>
                <a:lnTo>
                  <a:pt x="0" y="138"/>
                </a:lnTo>
                <a:lnTo>
                  <a:pt x="0" y="132"/>
                </a:lnTo>
                <a:lnTo>
                  <a:pt x="6" y="120"/>
                </a:lnTo>
                <a:lnTo>
                  <a:pt x="6" y="114"/>
                </a:lnTo>
                <a:lnTo>
                  <a:pt x="6" y="114"/>
                </a:lnTo>
                <a:lnTo>
                  <a:pt x="12" y="108"/>
                </a:lnTo>
                <a:lnTo>
                  <a:pt x="12" y="102"/>
                </a:lnTo>
                <a:lnTo>
                  <a:pt x="6" y="96"/>
                </a:lnTo>
                <a:lnTo>
                  <a:pt x="6" y="96"/>
                </a:lnTo>
                <a:lnTo>
                  <a:pt x="6" y="90"/>
                </a:lnTo>
                <a:lnTo>
                  <a:pt x="6" y="78"/>
                </a:lnTo>
                <a:lnTo>
                  <a:pt x="6" y="72"/>
                </a:lnTo>
                <a:lnTo>
                  <a:pt x="6" y="72"/>
                </a:lnTo>
                <a:lnTo>
                  <a:pt x="6" y="66"/>
                </a:lnTo>
                <a:lnTo>
                  <a:pt x="12" y="66"/>
                </a:lnTo>
                <a:lnTo>
                  <a:pt x="12" y="60"/>
                </a:lnTo>
                <a:lnTo>
                  <a:pt x="12" y="60"/>
                </a:lnTo>
                <a:lnTo>
                  <a:pt x="18" y="54"/>
                </a:lnTo>
                <a:lnTo>
                  <a:pt x="24" y="48"/>
                </a:lnTo>
                <a:lnTo>
                  <a:pt x="30" y="48"/>
                </a:lnTo>
                <a:lnTo>
                  <a:pt x="30" y="48"/>
                </a:lnTo>
                <a:lnTo>
                  <a:pt x="30" y="54"/>
                </a:lnTo>
                <a:lnTo>
                  <a:pt x="36" y="66"/>
                </a:lnTo>
                <a:lnTo>
                  <a:pt x="42" y="72"/>
                </a:lnTo>
                <a:lnTo>
                  <a:pt x="42" y="72"/>
                </a:lnTo>
                <a:lnTo>
                  <a:pt x="42" y="72"/>
                </a:lnTo>
                <a:lnTo>
                  <a:pt x="48" y="72"/>
                </a:lnTo>
                <a:lnTo>
                  <a:pt x="48" y="66"/>
                </a:lnTo>
                <a:lnTo>
                  <a:pt x="48" y="66"/>
                </a:lnTo>
                <a:lnTo>
                  <a:pt x="54" y="60"/>
                </a:lnTo>
                <a:lnTo>
                  <a:pt x="48" y="54"/>
                </a:lnTo>
                <a:lnTo>
                  <a:pt x="48" y="36"/>
                </a:lnTo>
                <a:lnTo>
                  <a:pt x="48" y="36"/>
                </a:lnTo>
                <a:lnTo>
                  <a:pt x="48" y="36"/>
                </a:lnTo>
                <a:lnTo>
                  <a:pt x="54" y="30"/>
                </a:lnTo>
                <a:lnTo>
                  <a:pt x="60" y="30"/>
                </a:lnTo>
                <a:lnTo>
                  <a:pt x="60" y="30"/>
                </a:lnTo>
                <a:lnTo>
                  <a:pt x="66" y="30"/>
                </a:lnTo>
                <a:lnTo>
                  <a:pt x="66" y="24"/>
                </a:lnTo>
                <a:lnTo>
                  <a:pt x="60" y="12"/>
                </a:lnTo>
                <a:lnTo>
                  <a:pt x="60" y="12"/>
                </a:lnTo>
                <a:lnTo>
                  <a:pt x="60" y="6"/>
                </a:lnTo>
                <a:lnTo>
                  <a:pt x="66" y="0"/>
                </a:lnTo>
                <a:lnTo>
                  <a:pt x="72" y="0"/>
                </a:lnTo>
                <a:lnTo>
                  <a:pt x="72" y="0"/>
                </a:lnTo>
                <a:lnTo>
                  <a:pt x="84" y="0"/>
                </a:lnTo>
                <a:lnTo>
                  <a:pt x="102" y="0"/>
                </a:lnTo>
                <a:lnTo>
                  <a:pt x="120" y="0"/>
                </a:lnTo>
                <a:lnTo>
                  <a:pt x="120" y="0"/>
                </a:lnTo>
                <a:lnTo>
                  <a:pt x="120" y="0"/>
                </a:lnTo>
                <a:lnTo>
                  <a:pt x="126" y="6"/>
                </a:lnTo>
                <a:lnTo>
                  <a:pt x="132" y="12"/>
                </a:lnTo>
                <a:lnTo>
                  <a:pt x="132" y="12"/>
                </a:lnTo>
                <a:lnTo>
                  <a:pt x="144" y="12"/>
                </a:lnTo>
                <a:lnTo>
                  <a:pt x="162" y="18"/>
                </a:lnTo>
                <a:lnTo>
                  <a:pt x="174" y="24"/>
                </a:lnTo>
                <a:lnTo>
                  <a:pt x="174" y="24"/>
                </a:lnTo>
                <a:lnTo>
                  <a:pt x="168" y="30"/>
                </a:lnTo>
                <a:lnTo>
                  <a:pt x="168" y="36"/>
                </a:lnTo>
                <a:lnTo>
                  <a:pt x="168" y="48"/>
                </a:lnTo>
                <a:lnTo>
                  <a:pt x="168" y="48"/>
                </a:lnTo>
                <a:lnTo>
                  <a:pt x="168" y="60"/>
                </a:lnTo>
                <a:lnTo>
                  <a:pt x="180" y="72"/>
                </a:lnTo>
                <a:lnTo>
                  <a:pt x="180" y="90"/>
                </a:lnTo>
                <a:lnTo>
                  <a:pt x="180" y="90"/>
                </a:lnTo>
                <a:lnTo>
                  <a:pt x="180" y="96"/>
                </a:lnTo>
                <a:lnTo>
                  <a:pt x="168" y="108"/>
                </a:lnTo>
                <a:lnTo>
                  <a:pt x="168" y="114"/>
                </a:lnTo>
                <a:lnTo>
                  <a:pt x="168" y="114"/>
                </a:lnTo>
                <a:lnTo>
                  <a:pt x="156" y="126"/>
                </a:lnTo>
                <a:lnTo>
                  <a:pt x="150" y="132"/>
                </a:lnTo>
                <a:lnTo>
                  <a:pt x="144" y="150"/>
                </a:lnTo>
                <a:lnTo>
                  <a:pt x="144" y="150"/>
                </a:lnTo>
                <a:lnTo>
                  <a:pt x="150" y="156"/>
                </a:lnTo>
                <a:lnTo>
                  <a:pt x="162" y="156"/>
                </a:lnTo>
                <a:lnTo>
                  <a:pt x="168" y="156"/>
                </a:lnTo>
                <a:lnTo>
                  <a:pt x="168" y="156"/>
                </a:lnTo>
                <a:lnTo>
                  <a:pt x="174" y="144"/>
                </a:lnTo>
                <a:lnTo>
                  <a:pt x="180" y="132"/>
                </a:lnTo>
                <a:lnTo>
                  <a:pt x="192" y="114"/>
                </a:lnTo>
                <a:lnTo>
                  <a:pt x="192" y="114"/>
                </a:lnTo>
                <a:lnTo>
                  <a:pt x="198" y="114"/>
                </a:lnTo>
                <a:lnTo>
                  <a:pt x="204" y="114"/>
                </a:lnTo>
                <a:lnTo>
                  <a:pt x="210" y="114"/>
                </a:lnTo>
                <a:lnTo>
                  <a:pt x="210" y="114"/>
                </a:lnTo>
                <a:lnTo>
                  <a:pt x="222" y="126"/>
                </a:lnTo>
                <a:lnTo>
                  <a:pt x="234" y="144"/>
                </a:lnTo>
                <a:lnTo>
                  <a:pt x="234" y="156"/>
                </a:lnTo>
                <a:lnTo>
                  <a:pt x="234" y="156"/>
                </a:lnTo>
                <a:lnTo>
                  <a:pt x="234" y="168"/>
                </a:lnTo>
                <a:lnTo>
                  <a:pt x="228" y="174"/>
                </a:lnTo>
                <a:lnTo>
                  <a:pt x="234" y="180"/>
                </a:lnTo>
                <a:lnTo>
                  <a:pt x="234" y="180"/>
                </a:lnTo>
                <a:lnTo>
                  <a:pt x="240" y="186"/>
                </a:lnTo>
                <a:lnTo>
                  <a:pt x="246" y="186"/>
                </a:lnTo>
                <a:lnTo>
                  <a:pt x="252" y="186"/>
                </a:lnTo>
                <a:lnTo>
                  <a:pt x="252" y="186"/>
                </a:lnTo>
                <a:lnTo>
                  <a:pt x="252" y="192"/>
                </a:lnTo>
                <a:lnTo>
                  <a:pt x="246" y="204"/>
                </a:lnTo>
                <a:lnTo>
                  <a:pt x="246" y="216"/>
                </a:lnTo>
                <a:lnTo>
                  <a:pt x="246" y="216"/>
                </a:lnTo>
                <a:lnTo>
                  <a:pt x="246" y="216"/>
                </a:lnTo>
                <a:lnTo>
                  <a:pt x="240" y="222"/>
                </a:lnTo>
                <a:lnTo>
                  <a:pt x="234" y="228"/>
                </a:lnTo>
                <a:lnTo>
                  <a:pt x="234" y="228"/>
                </a:lnTo>
                <a:lnTo>
                  <a:pt x="234" y="234"/>
                </a:lnTo>
                <a:lnTo>
                  <a:pt x="234" y="240"/>
                </a:lnTo>
                <a:lnTo>
                  <a:pt x="228" y="240"/>
                </a:lnTo>
                <a:lnTo>
                  <a:pt x="228" y="240"/>
                </a:lnTo>
                <a:lnTo>
                  <a:pt x="228" y="246"/>
                </a:lnTo>
                <a:lnTo>
                  <a:pt x="228" y="251"/>
                </a:lnTo>
                <a:lnTo>
                  <a:pt x="216" y="257"/>
                </a:lnTo>
                <a:lnTo>
                  <a:pt x="216" y="257"/>
                </a:lnTo>
                <a:lnTo>
                  <a:pt x="210" y="263"/>
                </a:lnTo>
                <a:lnTo>
                  <a:pt x="216" y="269"/>
                </a:lnTo>
                <a:lnTo>
                  <a:pt x="222" y="275"/>
                </a:lnTo>
                <a:lnTo>
                  <a:pt x="222" y="275"/>
                </a:lnTo>
                <a:lnTo>
                  <a:pt x="216" y="281"/>
                </a:lnTo>
                <a:lnTo>
                  <a:pt x="204" y="287"/>
                </a:lnTo>
                <a:lnTo>
                  <a:pt x="204" y="305"/>
                </a:lnTo>
                <a:lnTo>
                  <a:pt x="204" y="305"/>
                </a:lnTo>
                <a:lnTo>
                  <a:pt x="180" y="305"/>
                </a:lnTo>
                <a:lnTo>
                  <a:pt x="144" y="311"/>
                </a:lnTo>
                <a:lnTo>
                  <a:pt x="126" y="317"/>
                </a:lnTo>
                <a:lnTo>
                  <a:pt x="126" y="317"/>
                </a:lnTo>
                <a:lnTo>
                  <a:pt x="126" y="311"/>
                </a:lnTo>
                <a:lnTo>
                  <a:pt x="6" y="31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"/>
          <p:cNvSpPr/>
          <p:nvPr/>
        </p:nvSpPr>
        <p:spPr>
          <a:xfrm>
            <a:off x="5549760" y="2317680"/>
            <a:ext cx="400320" cy="503280"/>
          </a:xfrm>
          <a:custGeom>
            <a:avLst/>
            <a:gdLst/>
            <a:ahLst/>
            <a:rect l="l" t="t" r="r" b="b"/>
            <a:pathLst>
              <a:path w="252" h="317">
                <a:moveTo>
                  <a:pt x="6" y="317"/>
                </a:moveTo>
                <a:lnTo>
                  <a:pt x="6" y="311"/>
                </a:lnTo>
                <a:lnTo>
                  <a:pt x="12" y="305"/>
                </a:lnTo>
                <a:lnTo>
                  <a:pt x="12" y="293"/>
                </a:lnTo>
                <a:lnTo>
                  <a:pt x="12" y="293"/>
                </a:lnTo>
                <a:lnTo>
                  <a:pt x="18" y="281"/>
                </a:lnTo>
                <a:lnTo>
                  <a:pt x="30" y="275"/>
                </a:lnTo>
                <a:lnTo>
                  <a:pt x="36" y="263"/>
                </a:lnTo>
                <a:lnTo>
                  <a:pt x="36" y="263"/>
                </a:lnTo>
                <a:lnTo>
                  <a:pt x="30" y="251"/>
                </a:lnTo>
                <a:lnTo>
                  <a:pt x="24" y="240"/>
                </a:lnTo>
                <a:lnTo>
                  <a:pt x="18" y="228"/>
                </a:lnTo>
                <a:lnTo>
                  <a:pt x="18" y="228"/>
                </a:lnTo>
                <a:lnTo>
                  <a:pt x="18" y="216"/>
                </a:lnTo>
                <a:lnTo>
                  <a:pt x="18" y="204"/>
                </a:lnTo>
                <a:lnTo>
                  <a:pt x="12" y="192"/>
                </a:lnTo>
                <a:lnTo>
                  <a:pt x="12" y="192"/>
                </a:lnTo>
                <a:lnTo>
                  <a:pt x="12" y="186"/>
                </a:lnTo>
                <a:lnTo>
                  <a:pt x="6" y="180"/>
                </a:lnTo>
                <a:lnTo>
                  <a:pt x="0" y="174"/>
                </a:lnTo>
                <a:lnTo>
                  <a:pt x="0" y="174"/>
                </a:lnTo>
                <a:lnTo>
                  <a:pt x="0" y="162"/>
                </a:lnTo>
                <a:lnTo>
                  <a:pt x="6" y="162"/>
                </a:lnTo>
                <a:lnTo>
                  <a:pt x="6" y="156"/>
                </a:lnTo>
                <a:lnTo>
                  <a:pt x="6" y="156"/>
                </a:lnTo>
                <a:lnTo>
                  <a:pt x="6" y="150"/>
                </a:lnTo>
                <a:lnTo>
                  <a:pt x="0" y="144"/>
                </a:lnTo>
                <a:lnTo>
                  <a:pt x="0" y="138"/>
                </a:lnTo>
                <a:lnTo>
                  <a:pt x="0" y="138"/>
                </a:lnTo>
                <a:lnTo>
                  <a:pt x="0" y="132"/>
                </a:lnTo>
                <a:lnTo>
                  <a:pt x="6" y="120"/>
                </a:lnTo>
                <a:lnTo>
                  <a:pt x="6" y="114"/>
                </a:lnTo>
                <a:lnTo>
                  <a:pt x="6" y="114"/>
                </a:lnTo>
                <a:lnTo>
                  <a:pt x="12" y="108"/>
                </a:lnTo>
                <a:lnTo>
                  <a:pt x="12" y="102"/>
                </a:lnTo>
                <a:lnTo>
                  <a:pt x="6" y="96"/>
                </a:lnTo>
                <a:lnTo>
                  <a:pt x="6" y="96"/>
                </a:lnTo>
                <a:lnTo>
                  <a:pt x="6" y="90"/>
                </a:lnTo>
                <a:lnTo>
                  <a:pt x="6" y="78"/>
                </a:lnTo>
                <a:lnTo>
                  <a:pt x="6" y="72"/>
                </a:lnTo>
                <a:lnTo>
                  <a:pt x="6" y="72"/>
                </a:lnTo>
                <a:lnTo>
                  <a:pt x="6" y="66"/>
                </a:lnTo>
                <a:lnTo>
                  <a:pt x="12" y="66"/>
                </a:lnTo>
                <a:lnTo>
                  <a:pt x="12" y="60"/>
                </a:lnTo>
                <a:lnTo>
                  <a:pt x="12" y="60"/>
                </a:lnTo>
                <a:lnTo>
                  <a:pt x="18" y="54"/>
                </a:lnTo>
                <a:lnTo>
                  <a:pt x="24" y="48"/>
                </a:lnTo>
                <a:lnTo>
                  <a:pt x="30" y="48"/>
                </a:lnTo>
                <a:lnTo>
                  <a:pt x="30" y="48"/>
                </a:lnTo>
                <a:lnTo>
                  <a:pt x="30" y="54"/>
                </a:lnTo>
                <a:lnTo>
                  <a:pt x="36" y="66"/>
                </a:lnTo>
                <a:lnTo>
                  <a:pt x="42" y="72"/>
                </a:lnTo>
                <a:lnTo>
                  <a:pt x="42" y="72"/>
                </a:lnTo>
                <a:lnTo>
                  <a:pt x="42" y="72"/>
                </a:lnTo>
                <a:lnTo>
                  <a:pt x="48" y="72"/>
                </a:lnTo>
                <a:lnTo>
                  <a:pt x="48" y="66"/>
                </a:lnTo>
                <a:lnTo>
                  <a:pt x="48" y="66"/>
                </a:lnTo>
                <a:lnTo>
                  <a:pt x="54" y="60"/>
                </a:lnTo>
                <a:lnTo>
                  <a:pt x="48" y="54"/>
                </a:lnTo>
                <a:lnTo>
                  <a:pt x="48" y="36"/>
                </a:lnTo>
                <a:lnTo>
                  <a:pt x="48" y="36"/>
                </a:lnTo>
                <a:lnTo>
                  <a:pt x="48" y="36"/>
                </a:lnTo>
                <a:lnTo>
                  <a:pt x="54" y="30"/>
                </a:lnTo>
                <a:lnTo>
                  <a:pt x="60" y="30"/>
                </a:lnTo>
                <a:lnTo>
                  <a:pt x="60" y="30"/>
                </a:lnTo>
                <a:lnTo>
                  <a:pt x="66" y="30"/>
                </a:lnTo>
                <a:lnTo>
                  <a:pt x="66" y="24"/>
                </a:lnTo>
                <a:lnTo>
                  <a:pt x="60" y="12"/>
                </a:lnTo>
                <a:lnTo>
                  <a:pt x="60" y="12"/>
                </a:lnTo>
                <a:lnTo>
                  <a:pt x="60" y="6"/>
                </a:lnTo>
                <a:lnTo>
                  <a:pt x="66" y="0"/>
                </a:lnTo>
                <a:lnTo>
                  <a:pt x="72" y="0"/>
                </a:lnTo>
                <a:lnTo>
                  <a:pt x="72" y="0"/>
                </a:lnTo>
                <a:lnTo>
                  <a:pt x="84" y="0"/>
                </a:lnTo>
                <a:lnTo>
                  <a:pt x="102" y="0"/>
                </a:lnTo>
                <a:lnTo>
                  <a:pt x="120" y="0"/>
                </a:lnTo>
                <a:lnTo>
                  <a:pt x="120" y="0"/>
                </a:lnTo>
                <a:lnTo>
                  <a:pt x="120" y="0"/>
                </a:lnTo>
                <a:lnTo>
                  <a:pt x="126" y="6"/>
                </a:lnTo>
                <a:lnTo>
                  <a:pt x="132" y="12"/>
                </a:lnTo>
                <a:lnTo>
                  <a:pt x="132" y="12"/>
                </a:lnTo>
                <a:lnTo>
                  <a:pt x="144" y="12"/>
                </a:lnTo>
                <a:lnTo>
                  <a:pt x="162" y="18"/>
                </a:lnTo>
                <a:lnTo>
                  <a:pt x="174" y="24"/>
                </a:lnTo>
                <a:lnTo>
                  <a:pt x="174" y="24"/>
                </a:lnTo>
                <a:lnTo>
                  <a:pt x="168" y="30"/>
                </a:lnTo>
                <a:lnTo>
                  <a:pt x="168" y="36"/>
                </a:lnTo>
                <a:lnTo>
                  <a:pt x="168" y="48"/>
                </a:lnTo>
                <a:lnTo>
                  <a:pt x="168" y="48"/>
                </a:lnTo>
                <a:lnTo>
                  <a:pt x="168" y="60"/>
                </a:lnTo>
                <a:lnTo>
                  <a:pt x="180" y="72"/>
                </a:lnTo>
                <a:lnTo>
                  <a:pt x="180" y="90"/>
                </a:lnTo>
                <a:lnTo>
                  <a:pt x="180" y="90"/>
                </a:lnTo>
                <a:lnTo>
                  <a:pt x="180" y="96"/>
                </a:lnTo>
                <a:lnTo>
                  <a:pt x="168" y="108"/>
                </a:lnTo>
                <a:lnTo>
                  <a:pt x="168" y="114"/>
                </a:lnTo>
                <a:lnTo>
                  <a:pt x="168" y="114"/>
                </a:lnTo>
                <a:lnTo>
                  <a:pt x="156" y="126"/>
                </a:lnTo>
                <a:lnTo>
                  <a:pt x="150" y="132"/>
                </a:lnTo>
                <a:lnTo>
                  <a:pt x="144" y="150"/>
                </a:lnTo>
                <a:lnTo>
                  <a:pt x="144" y="150"/>
                </a:lnTo>
                <a:lnTo>
                  <a:pt x="150" y="156"/>
                </a:lnTo>
                <a:lnTo>
                  <a:pt x="162" y="156"/>
                </a:lnTo>
                <a:lnTo>
                  <a:pt x="168" y="156"/>
                </a:lnTo>
                <a:lnTo>
                  <a:pt x="168" y="156"/>
                </a:lnTo>
                <a:lnTo>
                  <a:pt x="174" y="144"/>
                </a:lnTo>
                <a:lnTo>
                  <a:pt x="180" y="132"/>
                </a:lnTo>
                <a:lnTo>
                  <a:pt x="192" y="114"/>
                </a:lnTo>
                <a:lnTo>
                  <a:pt x="192" y="114"/>
                </a:lnTo>
                <a:lnTo>
                  <a:pt x="198" y="114"/>
                </a:lnTo>
                <a:lnTo>
                  <a:pt x="204" y="114"/>
                </a:lnTo>
                <a:lnTo>
                  <a:pt x="210" y="114"/>
                </a:lnTo>
                <a:lnTo>
                  <a:pt x="210" y="114"/>
                </a:lnTo>
                <a:lnTo>
                  <a:pt x="222" y="126"/>
                </a:lnTo>
                <a:lnTo>
                  <a:pt x="234" y="144"/>
                </a:lnTo>
                <a:lnTo>
                  <a:pt x="234" y="156"/>
                </a:lnTo>
                <a:lnTo>
                  <a:pt x="234" y="156"/>
                </a:lnTo>
                <a:lnTo>
                  <a:pt x="234" y="168"/>
                </a:lnTo>
                <a:lnTo>
                  <a:pt x="228" y="174"/>
                </a:lnTo>
                <a:lnTo>
                  <a:pt x="234" y="180"/>
                </a:lnTo>
                <a:lnTo>
                  <a:pt x="234" y="180"/>
                </a:lnTo>
                <a:lnTo>
                  <a:pt x="240" y="186"/>
                </a:lnTo>
                <a:lnTo>
                  <a:pt x="246" y="186"/>
                </a:lnTo>
                <a:lnTo>
                  <a:pt x="252" y="186"/>
                </a:lnTo>
                <a:lnTo>
                  <a:pt x="252" y="186"/>
                </a:lnTo>
                <a:lnTo>
                  <a:pt x="252" y="192"/>
                </a:lnTo>
                <a:lnTo>
                  <a:pt x="246" y="204"/>
                </a:lnTo>
                <a:lnTo>
                  <a:pt x="246" y="216"/>
                </a:lnTo>
                <a:lnTo>
                  <a:pt x="246" y="216"/>
                </a:lnTo>
                <a:lnTo>
                  <a:pt x="246" y="216"/>
                </a:lnTo>
                <a:lnTo>
                  <a:pt x="240" y="222"/>
                </a:lnTo>
                <a:lnTo>
                  <a:pt x="234" y="228"/>
                </a:lnTo>
                <a:lnTo>
                  <a:pt x="234" y="228"/>
                </a:lnTo>
                <a:lnTo>
                  <a:pt x="234" y="234"/>
                </a:lnTo>
                <a:lnTo>
                  <a:pt x="234" y="240"/>
                </a:lnTo>
                <a:lnTo>
                  <a:pt x="228" y="240"/>
                </a:lnTo>
                <a:lnTo>
                  <a:pt x="228" y="240"/>
                </a:lnTo>
                <a:lnTo>
                  <a:pt x="228" y="246"/>
                </a:lnTo>
                <a:lnTo>
                  <a:pt x="228" y="251"/>
                </a:lnTo>
                <a:lnTo>
                  <a:pt x="216" y="257"/>
                </a:lnTo>
                <a:lnTo>
                  <a:pt x="216" y="257"/>
                </a:lnTo>
                <a:lnTo>
                  <a:pt x="210" y="263"/>
                </a:lnTo>
                <a:lnTo>
                  <a:pt x="216" y="269"/>
                </a:lnTo>
                <a:lnTo>
                  <a:pt x="222" y="275"/>
                </a:lnTo>
                <a:lnTo>
                  <a:pt x="222" y="275"/>
                </a:lnTo>
                <a:lnTo>
                  <a:pt x="216" y="281"/>
                </a:lnTo>
                <a:lnTo>
                  <a:pt x="204" y="287"/>
                </a:lnTo>
                <a:lnTo>
                  <a:pt x="204" y="305"/>
                </a:lnTo>
                <a:lnTo>
                  <a:pt x="204" y="305"/>
                </a:lnTo>
                <a:lnTo>
                  <a:pt x="180" y="305"/>
                </a:lnTo>
                <a:lnTo>
                  <a:pt x="144" y="311"/>
                </a:lnTo>
                <a:lnTo>
                  <a:pt x="126" y="317"/>
                </a:lnTo>
                <a:lnTo>
                  <a:pt x="126" y="317"/>
                </a:lnTo>
                <a:lnTo>
                  <a:pt x="126" y="311"/>
                </a:lnTo>
                <a:lnTo>
                  <a:pt x="6" y="317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"/>
          <p:cNvSpPr/>
          <p:nvPr/>
        </p:nvSpPr>
        <p:spPr>
          <a:xfrm>
            <a:off x="5473800" y="2811600"/>
            <a:ext cx="314280" cy="542880"/>
          </a:xfrm>
          <a:custGeom>
            <a:avLst/>
            <a:gdLst/>
            <a:ahLst/>
            <a:rect l="l" t="t" r="r" b="b"/>
            <a:pathLst>
              <a:path w="198" h="342">
                <a:moveTo>
                  <a:pt x="54" y="6"/>
                </a:moveTo>
                <a:lnTo>
                  <a:pt x="84" y="6"/>
                </a:lnTo>
                <a:lnTo>
                  <a:pt x="144" y="0"/>
                </a:lnTo>
                <a:lnTo>
                  <a:pt x="174" y="0"/>
                </a:lnTo>
                <a:lnTo>
                  <a:pt x="174" y="0"/>
                </a:lnTo>
                <a:lnTo>
                  <a:pt x="174" y="6"/>
                </a:lnTo>
                <a:lnTo>
                  <a:pt x="174" y="6"/>
                </a:lnTo>
                <a:lnTo>
                  <a:pt x="180" y="60"/>
                </a:lnTo>
                <a:lnTo>
                  <a:pt x="192" y="156"/>
                </a:lnTo>
                <a:lnTo>
                  <a:pt x="198" y="210"/>
                </a:lnTo>
                <a:lnTo>
                  <a:pt x="198" y="210"/>
                </a:lnTo>
                <a:lnTo>
                  <a:pt x="198" y="216"/>
                </a:lnTo>
                <a:lnTo>
                  <a:pt x="198" y="228"/>
                </a:lnTo>
                <a:lnTo>
                  <a:pt x="192" y="234"/>
                </a:lnTo>
                <a:lnTo>
                  <a:pt x="192" y="234"/>
                </a:lnTo>
                <a:lnTo>
                  <a:pt x="186" y="246"/>
                </a:lnTo>
                <a:lnTo>
                  <a:pt x="180" y="252"/>
                </a:lnTo>
                <a:lnTo>
                  <a:pt x="168" y="252"/>
                </a:lnTo>
                <a:lnTo>
                  <a:pt x="168" y="252"/>
                </a:lnTo>
                <a:lnTo>
                  <a:pt x="168" y="252"/>
                </a:lnTo>
                <a:lnTo>
                  <a:pt x="168" y="258"/>
                </a:lnTo>
                <a:lnTo>
                  <a:pt x="168" y="264"/>
                </a:lnTo>
                <a:lnTo>
                  <a:pt x="168" y="264"/>
                </a:lnTo>
                <a:lnTo>
                  <a:pt x="168" y="264"/>
                </a:lnTo>
                <a:lnTo>
                  <a:pt x="162" y="264"/>
                </a:lnTo>
                <a:lnTo>
                  <a:pt x="156" y="270"/>
                </a:lnTo>
                <a:lnTo>
                  <a:pt x="150" y="270"/>
                </a:lnTo>
                <a:lnTo>
                  <a:pt x="150" y="270"/>
                </a:lnTo>
                <a:lnTo>
                  <a:pt x="150" y="276"/>
                </a:lnTo>
                <a:lnTo>
                  <a:pt x="150" y="282"/>
                </a:lnTo>
                <a:lnTo>
                  <a:pt x="150" y="282"/>
                </a:lnTo>
                <a:lnTo>
                  <a:pt x="150" y="282"/>
                </a:lnTo>
                <a:lnTo>
                  <a:pt x="144" y="288"/>
                </a:lnTo>
                <a:lnTo>
                  <a:pt x="138" y="294"/>
                </a:lnTo>
                <a:lnTo>
                  <a:pt x="138" y="294"/>
                </a:lnTo>
                <a:lnTo>
                  <a:pt x="138" y="294"/>
                </a:lnTo>
                <a:lnTo>
                  <a:pt x="138" y="300"/>
                </a:lnTo>
                <a:lnTo>
                  <a:pt x="138" y="306"/>
                </a:lnTo>
                <a:lnTo>
                  <a:pt x="138" y="312"/>
                </a:lnTo>
                <a:lnTo>
                  <a:pt x="138" y="312"/>
                </a:lnTo>
                <a:lnTo>
                  <a:pt x="132" y="312"/>
                </a:lnTo>
                <a:lnTo>
                  <a:pt x="126" y="312"/>
                </a:lnTo>
                <a:lnTo>
                  <a:pt x="120" y="312"/>
                </a:lnTo>
                <a:lnTo>
                  <a:pt x="120" y="312"/>
                </a:lnTo>
                <a:lnTo>
                  <a:pt x="120" y="312"/>
                </a:lnTo>
                <a:lnTo>
                  <a:pt x="120" y="306"/>
                </a:lnTo>
                <a:lnTo>
                  <a:pt x="120" y="306"/>
                </a:lnTo>
                <a:lnTo>
                  <a:pt x="120" y="306"/>
                </a:lnTo>
                <a:lnTo>
                  <a:pt x="108" y="306"/>
                </a:lnTo>
                <a:lnTo>
                  <a:pt x="108" y="306"/>
                </a:lnTo>
                <a:lnTo>
                  <a:pt x="102" y="306"/>
                </a:lnTo>
                <a:lnTo>
                  <a:pt x="102" y="306"/>
                </a:lnTo>
                <a:lnTo>
                  <a:pt x="102" y="312"/>
                </a:lnTo>
                <a:lnTo>
                  <a:pt x="96" y="318"/>
                </a:lnTo>
                <a:lnTo>
                  <a:pt x="96" y="324"/>
                </a:lnTo>
                <a:lnTo>
                  <a:pt x="96" y="324"/>
                </a:lnTo>
                <a:lnTo>
                  <a:pt x="90" y="324"/>
                </a:lnTo>
                <a:lnTo>
                  <a:pt x="84" y="330"/>
                </a:lnTo>
                <a:lnTo>
                  <a:pt x="78" y="336"/>
                </a:lnTo>
                <a:lnTo>
                  <a:pt x="78" y="336"/>
                </a:lnTo>
                <a:lnTo>
                  <a:pt x="72" y="336"/>
                </a:lnTo>
                <a:lnTo>
                  <a:pt x="66" y="336"/>
                </a:lnTo>
                <a:lnTo>
                  <a:pt x="60" y="336"/>
                </a:lnTo>
                <a:lnTo>
                  <a:pt x="60" y="336"/>
                </a:lnTo>
                <a:lnTo>
                  <a:pt x="60" y="330"/>
                </a:lnTo>
                <a:lnTo>
                  <a:pt x="60" y="324"/>
                </a:lnTo>
                <a:lnTo>
                  <a:pt x="54" y="324"/>
                </a:lnTo>
                <a:lnTo>
                  <a:pt x="54" y="324"/>
                </a:lnTo>
                <a:lnTo>
                  <a:pt x="48" y="324"/>
                </a:lnTo>
                <a:lnTo>
                  <a:pt x="48" y="324"/>
                </a:lnTo>
                <a:lnTo>
                  <a:pt x="42" y="324"/>
                </a:lnTo>
                <a:lnTo>
                  <a:pt x="42" y="324"/>
                </a:lnTo>
                <a:lnTo>
                  <a:pt x="42" y="330"/>
                </a:lnTo>
                <a:lnTo>
                  <a:pt x="36" y="336"/>
                </a:lnTo>
                <a:lnTo>
                  <a:pt x="36" y="342"/>
                </a:lnTo>
                <a:lnTo>
                  <a:pt x="36" y="342"/>
                </a:lnTo>
                <a:lnTo>
                  <a:pt x="24" y="342"/>
                </a:lnTo>
                <a:lnTo>
                  <a:pt x="18" y="342"/>
                </a:lnTo>
                <a:lnTo>
                  <a:pt x="12" y="342"/>
                </a:lnTo>
                <a:lnTo>
                  <a:pt x="12" y="342"/>
                </a:lnTo>
                <a:lnTo>
                  <a:pt x="6" y="342"/>
                </a:lnTo>
                <a:lnTo>
                  <a:pt x="0" y="336"/>
                </a:lnTo>
                <a:lnTo>
                  <a:pt x="0" y="336"/>
                </a:lnTo>
                <a:lnTo>
                  <a:pt x="0" y="336"/>
                </a:lnTo>
                <a:lnTo>
                  <a:pt x="0" y="324"/>
                </a:lnTo>
                <a:lnTo>
                  <a:pt x="6" y="318"/>
                </a:lnTo>
                <a:lnTo>
                  <a:pt x="12" y="312"/>
                </a:lnTo>
                <a:lnTo>
                  <a:pt x="12" y="312"/>
                </a:lnTo>
                <a:lnTo>
                  <a:pt x="6" y="300"/>
                </a:lnTo>
                <a:lnTo>
                  <a:pt x="6" y="300"/>
                </a:lnTo>
                <a:lnTo>
                  <a:pt x="6" y="300"/>
                </a:lnTo>
                <a:lnTo>
                  <a:pt x="6" y="300"/>
                </a:lnTo>
                <a:lnTo>
                  <a:pt x="12" y="294"/>
                </a:lnTo>
                <a:lnTo>
                  <a:pt x="24" y="282"/>
                </a:lnTo>
                <a:lnTo>
                  <a:pt x="24" y="270"/>
                </a:lnTo>
                <a:lnTo>
                  <a:pt x="24" y="270"/>
                </a:lnTo>
                <a:lnTo>
                  <a:pt x="30" y="264"/>
                </a:lnTo>
                <a:lnTo>
                  <a:pt x="36" y="264"/>
                </a:lnTo>
                <a:lnTo>
                  <a:pt x="36" y="258"/>
                </a:lnTo>
                <a:lnTo>
                  <a:pt x="36" y="258"/>
                </a:lnTo>
                <a:lnTo>
                  <a:pt x="30" y="258"/>
                </a:lnTo>
                <a:lnTo>
                  <a:pt x="30" y="258"/>
                </a:lnTo>
                <a:lnTo>
                  <a:pt x="24" y="258"/>
                </a:lnTo>
                <a:lnTo>
                  <a:pt x="24" y="258"/>
                </a:lnTo>
                <a:lnTo>
                  <a:pt x="24" y="252"/>
                </a:lnTo>
                <a:lnTo>
                  <a:pt x="24" y="240"/>
                </a:lnTo>
                <a:lnTo>
                  <a:pt x="24" y="228"/>
                </a:lnTo>
                <a:lnTo>
                  <a:pt x="24" y="228"/>
                </a:lnTo>
                <a:lnTo>
                  <a:pt x="18" y="216"/>
                </a:lnTo>
                <a:lnTo>
                  <a:pt x="24" y="204"/>
                </a:lnTo>
                <a:lnTo>
                  <a:pt x="24" y="186"/>
                </a:lnTo>
                <a:lnTo>
                  <a:pt x="24" y="186"/>
                </a:lnTo>
                <a:lnTo>
                  <a:pt x="24" y="144"/>
                </a:lnTo>
                <a:lnTo>
                  <a:pt x="12" y="60"/>
                </a:lnTo>
                <a:lnTo>
                  <a:pt x="6" y="12"/>
                </a:lnTo>
                <a:lnTo>
                  <a:pt x="6" y="12"/>
                </a:lnTo>
                <a:lnTo>
                  <a:pt x="18" y="18"/>
                </a:lnTo>
                <a:lnTo>
                  <a:pt x="30" y="18"/>
                </a:lnTo>
                <a:lnTo>
                  <a:pt x="42" y="18"/>
                </a:lnTo>
                <a:lnTo>
                  <a:pt x="42" y="18"/>
                </a:lnTo>
                <a:lnTo>
                  <a:pt x="48" y="18"/>
                </a:lnTo>
                <a:lnTo>
                  <a:pt x="48" y="12"/>
                </a:lnTo>
                <a:lnTo>
                  <a:pt x="54" y="6"/>
                </a:lnTo>
                <a:lnTo>
                  <a:pt x="54" y="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"/>
          <p:cNvSpPr/>
          <p:nvPr/>
        </p:nvSpPr>
        <p:spPr>
          <a:xfrm>
            <a:off x="5473800" y="2811600"/>
            <a:ext cx="314280" cy="542880"/>
          </a:xfrm>
          <a:custGeom>
            <a:avLst/>
            <a:gdLst/>
            <a:ahLst/>
            <a:rect l="l" t="t" r="r" b="b"/>
            <a:pathLst>
              <a:path w="198" h="342">
                <a:moveTo>
                  <a:pt x="54" y="6"/>
                </a:moveTo>
                <a:lnTo>
                  <a:pt x="84" y="6"/>
                </a:lnTo>
                <a:lnTo>
                  <a:pt x="144" y="0"/>
                </a:lnTo>
                <a:lnTo>
                  <a:pt x="174" y="0"/>
                </a:lnTo>
                <a:lnTo>
                  <a:pt x="174" y="0"/>
                </a:lnTo>
                <a:lnTo>
                  <a:pt x="174" y="6"/>
                </a:lnTo>
                <a:lnTo>
                  <a:pt x="174" y="6"/>
                </a:lnTo>
                <a:lnTo>
                  <a:pt x="180" y="60"/>
                </a:lnTo>
                <a:lnTo>
                  <a:pt x="192" y="156"/>
                </a:lnTo>
                <a:lnTo>
                  <a:pt x="198" y="210"/>
                </a:lnTo>
                <a:lnTo>
                  <a:pt x="198" y="210"/>
                </a:lnTo>
                <a:lnTo>
                  <a:pt x="198" y="216"/>
                </a:lnTo>
                <a:lnTo>
                  <a:pt x="198" y="228"/>
                </a:lnTo>
                <a:lnTo>
                  <a:pt x="192" y="234"/>
                </a:lnTo>
                <a:lnTo>
                  <a:pt x="192" y="234"/>
                </a:lnTo>
                <a:lnTo>
                  <a:pt x="186" y="246"/>
                </a:lnTo>
                <a:lnTo>
                  <a:pt x="180" y="252"/>
                </a:lnTo>
                <a:lnTo>
                  <a:pt x="168" y="252"/>
                </a:lnTo>
                <a:lnTo>
                  <a:pt x="168" y="252"/>
                </a:lnTo>
                <a:lnTo>
                  <a:pt x="168" y="252"/>
                </a:lnTo>
                <a:lnTo>
                  <a:pt x="168" y="258"/>
                </a:lnTo>
                <a:lnTo>
                  <a:pt x="168" y="264"/>
                </a:lnTo>
                <a:lnTo>
                  <a:pt x="168" y="264"/>
                </a:lnTo>
                <a:lnTo>
                  <a:pt x="168" y="264"/>
                </a:lnTo>
                <a:lnTo>
                  <a:pt x="162" y="264"/>
                </a:lnTo>
                <a:lnTo>
                  <a:pt x="156" y="270"/>
                </a:lnTo>
                <a:lnTo>
                  <a:pt x="150" y="270"/>
                </a:lnTo>
                <a:lnTo>
                  <a:pt x="150" y="270"/>
                </a:lnTo>
                <a:lnTo>
                  <a:pt x="150" y="276"/>
                </a:lnTo>
                <a:lnTo>
                  <a:pt x="150" y="282"/>
                </a:lnTo>
                <a:lnTo>
                  <a:pt x="150" y="282"/>
                </a:lnTo>
                <a:lnTo>
                  <a:pt x="150" y="282"/>
                </a:lnTo>
                <a:lnTo>
                  <a:pt x="144" y="288"/>
                </a:lnTo>
                <a:lnTo>
                  <a:pt x="138" y="294"/>
                </a:lnTo>
                <a:lnTo>
                  <a:pt x="138" y="294"/>
                </a:lnTo>
                <a:lnTo>
                  <a:pt x="138" y="294"/>
                </a:lnTo>
                <a:lnTo>
                  <a:pt x="138" y="300"/>
                </a:lnTo>
                <a:lnTo>
                  <a:pt x="138" y="306"/>
                </a:lnTo>
                <a:lnTo>
                  <a:pt x="138" y="312"/>
                </a:lnTo>
                <a:lnTo>
                  <a:pt x="138" y="312"/>
                </a:lnTo>
                <a:lnTo>
                  <a:pt x="132" y="312"/>
                </a:lnTo>
                <a:lnTo>
                  <a:pt x="126" y="312"/>
                </a:lnTo>
                <a:lnTo>
                  <a:pt x="120" y="312"/>
                </a:lnTo>
                <a:lnTo>
                  <a:pt x="120" y="312"/>
                </a:lnTo>
                <a:lnTo>
                  <a:pt x="120" y="312"/>
                </a:lnTo>
                <a:lnTo>
                  <a:pt x="120" y="306"/>
                </a:lnTo>
                <a:lnTo>
                  <a:pt x="120" y="306"/>
                </a:lnTo>
                <a:lnTo>
                  <a:pt x="120" y="306"/>
                </a:lnTo>
                <a:lnTo>
                  <a:pt x="108" y="306"/>
                </a:lnTo>
                <a:lnTo>
                  <a:pt x="108" y="306"/>
                </a:lnTo>
                <a:lnTo>
                  <a:pt x="102" y="306"/>
                </a:lnTo>
                <a:lnTo>
                  <a:pt x="102" y="306"/>
                </a:lnTo>
                <a:lnTo>
                  <a:pt x="102" y="312"/>
                </a:lnTo>
                <a:lnTo>
                  <a:pt x="96" y="318"/>
                </a:lnTo>
                <a:lnTo>
                  <a:pt x="96" y="324"/>
                </a:lnTo>
                <a:lnTo>
                  <a:pt x="96" y="324"/>
                </a:lnTo>
                <a:lnTo>
                  <a:pt x="90" y="324"/>
                </a:lnTo>
                <a:lnTo>
                  <a:pt x="84" y="330"/>
                </a:lnTo>
                <a:lnTo>
                  <a:pt x="78" y="336"/>
                </a:lnTo>
                <a:lnTo>
                  <a:pt x="78" y="336"/>
                </a:lnTo>
                <a:lnTo>
                  <a:pt x="72" y="336"/>
                </a:lnTo>
                <a:lnTo>
                  <a:pt x="66" y="336"/>
                </a:lnTo>
                <a:lnTo>
                  <a:pt x="60" y="336"/>
                </a:lnTo>
                <a:lnTo>
                  <a:pt x="60" y="336"/>
                </a:lnTo>
                <a:lnTo>
                  <a:pt x="60" y="330"/>
                </a:lnTo>
                <a:lnTo>
                  <a:pt x="60" y="324"/>
                </a:lnTo>
                <a:lnTo>
                  <a:pt x="54" y="324"/>
                </a:lnTo>
                <a:lnTo>
                  <a:pt x="54" y="324"/>
                </a:lnTo>
                <a:lnTo>
                  <a:pt x="48" y="324"/>
                </a:lnTo>
                <a:lnTo>
                  <a:pt x="48" y="324"/>
                </a:lnTo>
                <a:lnTo>
                  <a:pt x="42" y="324"/>
                </a:lnTo>
                <a:lnTo>
                  <a:pt x="42" y="324"/>
                </a:lnTo>
                <a:lnTo>
                  <a:pt x="42" y="330"/>
                </a:lnTo>
                <a:lnTo>
                  <a:pt x="36" y="336"/>
                </a:lnTo>
                <a:lnTo>
                  <a:pt x="36" y="342"/>
                </a:lnTo>
                <a:lnTo>
                  <a:pt x="36" y="342"/>
                </a:lnTo>
                <a:lnTo>
                  <a:pt x="24" y="342"/>
                </a:lnTo>
                <a:lnTo>
                  <a:pt x="18" y="342"/>
                </a:lnTo>
                <a:lnTo>
                  <a:pt x="12" y="342"/>
                </a:lnTo>
                <a:lnTo>
                  <a:pt x="12" y="342"/>
                </a:lnTo>
                <a:lnTo>
                  <a:pt x="6" y="342"/>
                </a:lnTo>
                <a:lnTo>
                  <a:pt x="0" y="336"/>
                </a:lnTo>
                <a:lnTo>
                  <a:pt x="0" y="336"/>
                </a:lnTo>
                <a:lnTo>
                  <a:pt x="0" y="336"/>
                </a:lnTo>
                <a:lnTo>
                  <a:pt x="0" y="324"/>
                </a:lnTo>
                <a:lnTo>
                  <a:pt x="6" y="318"/>
                </a:lnTo>
                <a:lnTo>
                  <a:pt x="12" y="312"/>
                </a:lnTo>
                <a:lnTo>
                  <a:pt x="12" y="312"/>
                </a:lnTo>
                <a:lnTo>
                  <a:pt x="6" y="300"/>
                </a:lnTo>
                <a:lnTo>
                  <a:pt x="6" y="300"/>
                </a:lnTo>
                <a:lnTo>
                  <a:pt x="6" y="300"/>
                </a:lnTo>
                <a:lnTo>
                  <a:pt x="6" y="300"/>
                </a:lnTo>
                <a:lnTo>
                  <a:pt x="12" y="294"/>
                </a:lnTo>
                <a:lnTo>
                  <a:pt x="24" y="282"/>
                </a:lnTo>
                <a:lnTo>
                  <a:pt x="24" y="270"/>
                </a:lnTo>
                <a:lnTo>
                  <a:pt x="24" y="270"/>
                </a:lnTo>
                <a:lnTo>
                  <a:pt x="30" y="264"/>
                </a:lnTo>
                <a:lnTo>
                  <a:pt x="36" y="264"/>
                </a:lnTo>
                <a:lnTo>
                  <a:pt x="36" y="258"/>
                </a:lnTo>
                <a:lnTo>
                  <a:pt x="36" y="258"/>
                </a:lnTo>
                <a:lnTo>
                  <a:pt x="30" y="258"/>
                </a:lnTo>
                <a:lnTo>
                  <a:pt x="30" y="258"/>
                </a:lnTo>
                <a:lnTo>
                  <a:pt x="24" y="258"/>
                </a:lnTo>
                <a:lnTo>
                  <a:pt x="24" y="258"/>
                </a:lnTo>
                <a:lnTo>
                  <a:pt x="24" y="252"/>
                </a:lnTo>
                <a:lnTo>
                  <a:pt x="24" y="240"/>
                </a:lnTo>
                <a:lnTo>
                  <a:pt x="24" y="228"/>
                </a:lnTo>
                <a:lnTo>
                  <a:pt x="24" y="228"/>
                </a:lnTo>
                <a:lnTo>
                  <a:pt x="18" y="216"/>
                </a:lnTo>
                <a:lnTo>
                  <a:pt x="24" y="204"/>
                </a:lnTo>
                <a:lnTo>
                  <a:pt x="24" y="186"/>
                </a:lnTo>
                <a:lnTo>
                  <a:pt x="24" y="186"/>
                </a:lnTo>
                <a:lnTo>
                  <a:pt x="24" y="144"/>
                </a:lnTo>
                <a:lnTo>
                  <a:pt x="12" y="60"/>
                </a:lnTo>
                <a:lnTo>
                  <a:pt x="6" y="12"/>
                </a:lnTo>
                <a:lnTo>
                  <a:pt x="6" y="12"/>
                </a:lnTo>
                <a:lnTo>
                  <a:pt x="18" y="18"/>
                </a:lnTo>
                <a:lnTo>
                  <a:pt x="30" y="18"/>
                </a:lnTo>
                <a:lnTo>
                  <a:pt x="42" y="18"/>
                </a:lnTo>
                <a:lnTo>
                  <a:pt x="42" y="18"/>
                </a:lnTo>
                <a:lnTo>
                  <a:pt x="48" y="18"/>
                </a:lnTo>
                <a:lnTo>
                  <a:pt x="48" y="12"/>
                </a:lnTo>
                <a:lnTo>
                  <a:pt x="54" y="6"/>
                </a:lnTo>
                <a:lnTo>
                  <a:pt x="54" y="6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"/>
          <p:cNvSpPr/>
          <p:nvPr/>
        </p:nvSpPr>
        <p:spPr>
          <a:xfrm>
            <a:off x="5122800" y="2754360"/>
            <a:ext cx="407880" cy="714240"/>
          </a:xfrm>
          <a:custGeom>
            <a:avLst/>
            <a:gdLst/>
            <a:ahLst/>
            <a:rect l="l" t="t" r="r" b="b"/>
            <a:pathLst>
              <a:path w="257" h="450">
                <a:moveTo>
                  <a:pt x="41" y="6"/>
                </a:moveTo>
                <a:lnTo>
                  <a:pt x="83" y="6"/>
                </a:lnTo>
                <a:lnTo>
                  <a:pt x="161" y="0"/>
                </a:lnTo>
                <a:lnTo>
                  <a:pt x="209" y="0"/>
                </a:lnTo>
                <a:lnTo>
                  <a:pt x="209" y="0"/>
                </a:lnTo>
                <a:lnTo>
                  <a:pt x="209" y="6"/>
                </a:lnTo>
                <a:lnTo>
                  <a:pt x="209" y="12"/>
                </a:lnTo>
                <a:lnTo>
                  <a:pt x="209" y="24"/>
                </a:lnTo>
                <a:lnTo>
                  <a:pt x="209" y="24"/>
                </a:lnTo>
                <a:lnTo>
                  <a:pt x="209" y="24"/>
                </a:lnTo>
                <a:lnTo>
                  <a:pt x="215" y="24"/>
                </a:lnTo>
                <a:lnTo>
                  <a:pt x="221" y="30"/>
                </a:lnTo>
                <a:lnTo>
                  <a:pt x="221" y="30"/>
                </a:lnTo>
                <a:lnTo>
                  <a:pt x="221" y="36"/>
                </a:lnTo>
                <a:lnTo>
                  <a:pt x="221" y="42"/>
                </a:lnTo>
                <a:lnTo>
                  <a:pt x="227" y="48"/>
                </a:lnTo>
                <a:lnTo>
                  <a:pt x="227" y="48"/>
                </a:lnTo>
                <a:lnTo>
                  <a:pt x="233" y="96"/>
                </a:lnTo>
                <a:lnTo>
                  <a:pt x="245" y="180"/>
                </a:lnTo>
                <a:lnTo>
                  <a:pt x="245" y="222"/>
                </a:lnTo>
                <a:lnTo>
                  <a:pt x="245" y="222"/>
                </a:lnTo>
                <a:lnTo>
                  <a:pt x="245" y="234"/>
                </a:lnTo>
                <a:lnTo>
                  <a:pt x="245" y="246"/>
                </a:lnTo>
                <a:lnTo>
                  <a:pt x="239" y="258"/>
                </a:lnTo>
                <a:lnTo>
                  <a:pt x="239" y="258"/>
                </a:lnTo>
                <a:lnTo>
                  <a:pt x="239" y="258"/>
                </a:lnTo>
                <a:lnTo>
                  <a:pt x="245" y="264"/>
                </a:lnTo>
                <a:lnTo>
                  <a:pt x="245" y="264"/>
                </a:lnTo>
                <a:lnTo>
                  <a:pt x="245" y="264"/>
                </a:lnTo>
                <a:lnTo>
                  <a:pt x="245" y="276"/>
                </a:lnTo>
                <a:lnTo>
                  <a:pt x="245" y="282"/>
                </a:lnTo>
                <a:lnTo>
                  <a:pt x="245" y="294"/>
                </a:lnTo>
                <a:lnTo>
                  <a:pt x="245" y="294"/>
                </a:lnTo>
                <a:lnTo>
                  <a:pt x="251" y="294"/>
                </a:lnTo>
                <a:lnTo>
                  <a:pt x="251" y="294"/>
                </a:lnTo>
                <a:lnTo>
                  <a:pt x="257" y="294"/>
                </a:lnTo>
                <a:lnTo>
                  <a:pt x="257" y="294"/>
                </a:lnTo>
                <a:lnTo>
                  <a:pt x="251" y="300"/>
                </a:lnTo>
                <a:lnTo>
                  <a:pt x="251" y="300"/>
                </a:lnTo>
                <a:lnTo>
                  <a:pt x="245" y="306"/>
                </a:lnTo>
                <a:lnTo>
                  <a:pt x="245" y="306"/>
                </a:lnTo>
                <a:lnTo>
                  <a:pt x="245" y="318"/>
                </a:lnTo>
                <a:lnTo>
                  <a:pt x="233" y="324"/>
                </a:lnTo>
                <a:lnTo>
                  <a:pt x="227" y="336"/>
                </a:lnTo>
                <a:lnTo>
                  <a:pt x="227" y="336"/>
                </a:lnTo>
                <a:lnTo>
                  <a:pt x="227" y="342"/>
                </a:lnTo>
                <a:lnTo>
                  <a:pt x="233" y="348"/>
                </a:lnTo>
                <a:lnTo>
                  <a:pt x="227" y="354"/>
                </a:lnTo>
                <a:lnTo>
                  <a:pt x="227" y="354"/>
                </a:lnTo>
                <a:lnTo>
                  <a:pt x="227" y="360"/>
                </a:lnTo>
                <a:lnTo>
                  <a:pt x="221" y="366"/>
                </a:lnTo>
                <a:lnTo>
                  <a:pt x="221" y="378"/>
                </a:lnTo>
                <a:lnTo>
                  <a:pt x="221" y="378"/>
                </a:lnTo>
                <a:lnTo>
                  <a:pt x="227" y="378"/>
                </a:lnTo>
                <a:lnTo>
                  <a:pt x="227" y="378"/>
                </a:lnTo>
                <a:lnTo>
                  <a:pt x="233" y="378"/>
                </a:lnTo>
                <a:lnTo>
                  <a:pt x="233" y="378"/>
                </a:lnTo>
                <a:lnTo>
                  <a:pt x="227" y="384"/>
                </a:lnTo>
                <a:lnTo>
                  <a:pt x="227" y="384"/>
                </a:lnTo>
                <a:lnTo>
                  <a:pt x="227" y="390"/>
                </a:lnTo>
                <a:lnTo>
                  <a:pt x="227" y="390"/>
                </a:lnTo>
                <a:lnTo>
                  <a:pt x="221" y="396"/>
                </a:lnTo>
                <a:lnTo>
                  <a:pt x="227" y="396"/>
                </a:lnTo>
                <a:lnTo>
                  <a:pt x="227" y="408"/>
                </a:lnTo>
                <a:lnTo>
                  <a:pt x="227" y="408"/>
                </a:lnTo>
                <a:lnTo>
                  <a:pt x="215" y="408"/>
                </a:lnTo>
                <a:lnTo>
                  <a:pt x="203" y="414"/>
                </a:lnTo>
                <a:lnTo>
                  <a:pt x="197" y="420"/>
                </a:lnTo>
                <a:lnTo>
                  <a:pt x="197" y="420"/>
                </a:lnTo>
                <a:lnTo>
                  <a:pt x="203" y="426"/>
                </a:lnTo>
                <a:lnTo>
                  <a:pt x="209" y="426"/>
                </a:lnTo>
                <a:lnTo>
                  <a:pt x="215" y="432"/>
                </a:lnTo>
                <a:lnTo>
                  <a:pt x="215" y="432"/>
                </a:lnTo>
                <a:lnTo>
                  <a:pt x="215" y="432"/>
                </a:lnTo>
                <a:lnTo>
                  <a:pt x="215" y="438"/>
                </a:lnTo>
                <a:lnTo>
                  <a:pt x="215" y="438"/>
                </a:lnTo>
                <a:lnTo>
                  <a:pt x="215" y="438"/>
                </a:lnTo>
                <a:lnTo>
                  <a:pt x="203" y="438"/>
                </a:lnTo>
                <a:lnTo>
                  <a:pt x="185" y="432"/>
                </a:lnTo>
                <a:lnTo>
                  <a:pt x="173" y="432"/>
                </a:lnTo>
                <a:lnTo>
                  <a:pt x="173" y="432"/>
                </a:lnTo>
                <a:lnTo>
                  <a:pt x="167" y="438"/>
                </a:lnTo>
                <a:lnTo>
                  <a:pt x="167" y="444"/>
                </a:lnTo>
                <a:lnTo>
                  <a:pt x="167" y="450"/>
                </a:lnTo>
                <a:lnTo>
                  <a:pt x="167" y="450"/>
                </a:lnTo>
                <a:lnTo>
                  <a:pt x="155" y="444"/>
                </a:lnTo>
                <a:lnTo>
                  <a:pt x="149" y="444"/>
                </a:lnTo>
                <a:lnTo>
                  <a:pt x="143" y="432"/>
                </a:lnTo>
                <a:lnTo>
                  <a:pt x="143" y="432"/>
                </a:lnTo>
                <a:lnTo>
                  <a:pt x="137" y="426"/>
                </a:lnTo>
                <a:lnTo>
                  <a:pt x="137" y="414"/>
                </a:lnTo>
                <a:lnTo>
                  <a:pt x="137" y="408"/>
                </a:lnTo>
                <a:lnTo>
                  <a:pt x="137" y="408"/>
                </a:lnTo>
                <a:lnTo>
                  <a:pt x="137" y="396"/>
                </a:lnTo>
                <a:lnTo>
                  <a:pt x="131" y="396"/>
                </a:lnTo>
                <a:lnTo>
                  <a:pt x="131" y="390"/>
                </a:lnTo>
                <a:lnTo>
                  <a:pt x="131" y="390"/>
                </a:lnTo>
                <a:lnTo>
                  <a:pt x="119" y="390"/>
                </a:lnTo>
                <a:lnTo>
                  <a:pt x="113" y="384"/>
                </a:lnTo>
                <a:lnTo>
                  <a:pt x="107" y="384"/>
                </a:lnTo>
                <a:lnTo>
                  <a:pt x="107" y="384"/>
                </a:lnTo>
                <a:lnTo>
                  <a:pt x="107" y="384"/>
                </a:lnTo>
                <a:lnTo>
                  <a:pt x="107" y="378"/>
                </a:lnTo>
                <a:lnTo>
                  <a:pt x="107" y="372"/>
                </a:lnTo>
                <a:lnTo>
                  <a:pt x="107" y="372"/>
                </a:lnTo>
                <a:lnTo>
                  <a:pt x="107" y="372"/>
                </a:lnTo>
                <a:lnTo>
                  <a:pt x="101" y="366"/>
                </a:lnTo>
                <a:lnTo>
                  <a:pt x="89" y="360"/>
                </a:lnTo>
                <a:lnTo>
                  <a:pt x="83" y="354"/>
                </a:lnTo>
                <a:lnTo>
                  <a:pt x="83" y="354"/>
                </a:lnTo>
                <a:lnTo>
                  <a:pt x="83" y="342"/>
                </a:lnTo>
                <a:lnTo>
                  <a:pt x="83" y="330"/>
                </a:lnTo>
                <a:lnTo>
                  <a:pt x="89" y="324"/>
                </a:lnTo>
                <a:lnTo>
                  <a:pt x="89" y="324"/>
                </a:lnTo>
                <a:lnTo>
                  <a:pt x="89" y="318"/>
                </a:lnTo>
                <a:lnTo>
                  <a:pt x="89" y="318"/>
                </a:lnTo>
                <a:lnTo>
                  <a:pt x="89" y="312"/>
                </a:lnTo>
                <a:lnTo>
                  <a:pt x="89" y="312"/>
                </a:lnTo>
                <a:lnTo>
                  <a:pt x="89" y="312"/>
                </a:lnTo>
                <a:lnTo>
                  <a:pt x="89" y="312"/>
                </a:lnTo>
                <a:lnTo>
                  <a:pt x="83" y="312"/>
                </a:lnTo>
                <a:lnTo>
                  <a:pt x="83" y="306"/>
                </a:lnTo>
                <a:lnTo>
                  <a:pt x="83" y="306"/>
                </a:lnTo>
                <a:lnTo>
                  <a:pt x="77" y="306"/>
                </a:lnTo>
                <a:lnTo>
                  <a:pt x="77" y="300"/>
                </a:lnTo>
                <a:lnTo>
                  <a:pt x="71" y="300"/>
                </a:lnTo>
                <a:lnTo>
                  <a:pt x="71" y="300"/>
                </a:lnTo>
                <a:lnTo>
                  <a:pt x="65" y="300"/>
                </a:lnTo>
                <a:lnTo>
                  <a:pt x="59" y="300"/>
                </a:lnTo>
                <a:lnTo>
                  <a:pt x="59" y="300"/>
                </a:lnTo>
                <a:lnTo>
                  <a:pt x="59" y="300"/>
                </a:lnTo>
                <a:lnTo>
                  <a:pt x="53" y="294"/>
                </a:lnTo>
                <a:lnTo>
                  <a:pt x="53" y="288"/>
                </a:lnTo>
                <a:lnTo>
                  <a:pt x="47" y="282"/>
                </a:lnTo>
                <a:lnTo>
                  <a:pt x="47" y="282"/>
                </a:lnTo>
                <a:lnTo>
                  <a:pt x="47" y="270"/>
                </a:lnTo>
                <a:lnTo>
                  <a:pt x="41" y="264"/>
                </a:lnTo>
                <a:lnTo>
                  <a:pt x="41" y="258"/>
                </a:lnTo>
                <a:lnTo>
                  <a:pt x="41" y="258"/>
                </a:lnTo>
                <a:lnTo>
                  <a:pt x="24" y="252"/>
                </a:lnTo>
                <a:lnTo>
                  <a:pt x="12" y="240"/>
                </a:lnTo>
                <a:lnTo>
                  <a:pt x="6" y="222"/>
                </a:lnTo>
                <a:lnTo>
                  <a:pt x="6" y="222"/>
                </a:lnTo>
                <a:lnTo>
                  <a:pt x="6" y="210"/>
                </a:lnTo>
                <a:lnTo>
                  <a:pt x="0" y="204"/>
                </a:lnTo>
                <a:lnTo>
                  <a:pt x="0" y="192"/>
                </a:lnTo>
                <a:lnTo>
                  <a:pt x="0" y="192"/>
                </a:lnTo>
                <a:lnTo>
                  <a:pt x="0" y="180"/>
                </a:lnTo>
                <a:lnTo>
                  <a:pt x="6" y="174"/>
                </a:lnTo>
                <a:lnTo>
                  <a:pt x="6" y="168"/>
                </a:lnTo>
                <a:lnTo>
                  <a:pt x="6" y="168"/>
                </a:lnTo>
                <a:lnTo>
                  <a:pt x="12" y="162"/>
                </a:lnTo>
                <a:lnTo>
                  <a:pt x="24" y="150"/>
                </a:lnTo>
                <a:lnTo>
                  <a:pt x="24" y="138"/>
                </a:lnTo>
                <a:lnTo>
                  <a:pt x="24" y="138"/>
                </a:lnTo>
                <a:lnTo>
                  <a:pt x="24" y="132"/>
                </a:lnTo>
                <a:lnTo>
                  <a:pt x="18" y="126"/>
                </a:lnTo>
                <a:lnTo>
                  <a:pt x="18" y="114"/>
                </a:lnTo>
                <a:lnTo>
                  <a:pt x="18" y="114"/>
                </a:lnTo>
                <a:lnTo>
                  <a:pt x="18" y="108"/>
                </a:lnTo>
                <a:lnTo>
                  <a:pt x="24" y="102"/>
                </a:lnTo>
                <a:lnTo>
                  <a:pt x="30" y="96"/>
                </a:lnTo>
                <a:lnTo>
                  <a:pt x="30" y="96"/>
                </a:lnTo>
                <a:lnTo>
                  <a:pt x="53" y="90"/>
                </a:lnTo>
                <a:lnTo>
                  <a:pt x="65" y="84"/>
                </a:lnTo>
                <a:lnTo>
                  <a:pt x="65" y="72"/>
                </a:lnTo>
                <a:lnTo>
                  <a:pt x="65" y="72"/>
                </a:lnTo>
                <a:lnTo>
                  <a:pt x="71" y="66"/>
                </a:lnTo>
                <a:lnTo>
                  <a:pt x="71" y="54"/>
                </a:lnTo>
                <a:lnTo>
                  <a:pt x="65" y="42"/>
                </a:lnTo>
                <a:lnTo>
                  <a:pt x="65" y="42"/>
                </a:lnTo>
                <a:lnTo>
                  <a:pt x="65" y="42"/>
                </a:lnTo>
                <a:lnTo>
                  <a:pt x="59" y="36"/>
                </a:lnTo>
                <a:lnTo>
                  <a:pt x="53" y="36"/>
                </a:lnTo>
                <a:lnTo>
                  <a:pt x="53" y="36"/>
                </a:lnTo>
                <a:lnTo>
                  <a:pt x="53" y="30"/>
                </a:lnTo>
                <a:lnTo>
                  <a:pt x="53" y="30"/>
                </a:lnTo>
                <a:lnTo>
                  <a:pt x="53" y="30"/>
                </a:lnTo>
                <a:lnTo>
                  <a:pt x="53" y="30"/>
                </a:lnTo>
                <a:lnTo>
                  <a:pt x="47" y="24"/>
                </a:lnTo>
                <a:lnTo>
                  <a:pt x="41" y="24"/>
                </a:lnTo>
                <a:lnTo>
                  <a:pt x="41" y="24"/>
                </a:lnTo>
                <a:lnTo>
                  <a:pt x="41" y="24"/>
                </a:lnTo>
                <a:lnTo>
                  <a:pt x="41" y="18"/>
                </a:lnTo>
                <a:lnTo>
                  <a:pt x="41" y="12"/>
                </a:lnTo>
                <a:lnTo>
                  <a:pt x="41" y="6"/>
                </a:lnTo>
                <a:lnTo>
                  <a:pt x="41" y="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"/>
          <p:cNvSpPr/>
          <p:nvPr/>
        </p:nvSpPr>
        <p:spPr>
          <a:xfrm>
            <a:off x="5122800" y="2754360"/>
            <a:ext cx="407880" cy="714240"/>
          </a:xfrm>
          <a:custGeom>
            <a:avLst/>
            <a:gdLst/>
            <a:ahLst/>
            <a:rect l="l" t="t" r="r" b="b"/>
            <a:pathLst>
              <a:path w="257" h="450">
                <a:moveTo>
                  <a:pt x="41" y="6"/>
                </a:moveTo>
                <a:lnTo>
                  <a:pt x="83" y="6"/>
                </a:lnTo>
                <a:lnTo>
                  <a:pt x="161" y="0"/>
                </a:lnTo>
                <a:lnTo>
                  <a:pt x="209" y="0"/>
                </a:lnTo>
                <a:lnTo>
                  <a:pt x="209" y="0"/>
                </a:lnTo>
                <a:lnTo>
                  <a:pt x="209" y="6"/>
                </a:lnTo>
                <a:lnTo>
                  <a:pt x="209" y="12"/>
                </a:lnTo>
                <a:lnTo>
                  <a:pt x="209" y="24"/>
                </a:lnTo>
                <a:lnTo>
                  <a:pt x="209" y="24"/>
                </a:lnTo>
                <a:lnTo>
                  <a:pt x="209" y="24"/>
                </a:lnTo>
                <a:lnTo>
                  <a:pt x="215" y="24"/>
                </a:lnTo>
                <a:lnTo>
                  <a:pt x="221" y="30"/>
                </a:lnTo>
                <a:lnTo>
                  <a:pt x="221" y="30"/>
                </a:lnTo>
                <a:lnTo>
                  <a:pt x="221" y="36"/>
                </a:lnTo>
                <a:lnTo>
                  <a:pt x="221" y="42"/>
                </a:lnTo>
                <a:lnTo>
                  <a:pt x="227" y="48"/>
                </a:lnTo>
                <a:lnTo>
                  <a:pt x="227" y="48"/>
                </a:lnTo>
                <a:lnTo>
                  <a:pt x="233" y="96"/>
                </a:lnTo>
                <a:lnTo>
                  <a:pt x="245" y="180"/>
                </a:lnTo>
                <a:lnTo>
                  <a:pt x="245" y="222"/>
                </a:lnTo>
                <a:lnTo>
                  <a:pt x="245" y="222"/>
                </a:lnTo>
                <a:lnTo>
                  <a:pt x="245" y="234"/>
                </a:lnTo>
                <a:lnTo>
                  <a:pt x="245" y="246"/>
                </a:lnTo>
                <a:lnTo>
                  <a:pt x="239" y="258"/>
                </a:lnTo>
                <a:lnTo>
                  <a:pt x="239" y="258"/>
                </a:lnTo>
                <a:lnTo>
                  <a:pt x="239" y="258"/>
                </a:lnTo>
                <a:lnTo>
                  <a:pt x="245" y="264"/>
                </a:lnTo>
                <a:lnTo>
                  <a:pt x="245" y="264"/>
                </a:lnTo>
                <a:lnTo>
                  <a:pt x="245" y="264"/>
                </a:lnTo>
                <a:lnTo>
                  <a:pt x="245" y="276"/>
                </a:lnTo>
                <a:lnTo>
                  <a:pt x="245" y="282"/>
                </a:lnTo>
                <a:lnTo>
                  <a:pt x="245" y="294"/>
                </a:lnTo>
                <a:lnTo>
                  <a:pt x="245" y="294"/>
                </a:lnTo>
                <a:lnTo>
                  <a:pt x="251" y="294"/>
                </a:lnTo>
                <a:lnTo>
                  <a:pt x="251" y="294"/>
                </a:lnTo>
                <a:lnTo>
                  <a:pt x="257" y="294"/>
                </a:lnTo>
                <a:lnTo>
                  <a:pt x="257" y="294"/>
                </a:lnTo>
                <a:lnTo>
                  <a:pt x="251" y="300"/>
                </a:lnTo>
                <a:lnTo>
                  <a:pt x="251" y="300"/>
                </a:lnTo>
                <a:lnTo>
                  <a:pt x="245" y="306"/>
                </a:lnTo>
                <a:lnTo>
                  <a:pt x="245" y="306"/>
                </a:lnTo>
                <a:lnTo>
                  <a:pt x="245" y="318"/>
                </a:lnTo>
                <a:lnTo>
                  <a:pt x="233" y="324"/>
                </a:lnTo>
                <a:lnTo>
                  <a:pt x="227" y="336"/>
                </a:lnTo>
                <a:lnTo>
                  <a:pt x="227" y="336"/>
                </a:lnTo>
                <a:lnTo>
                  <a:pt x="227" y="342"/>
                </a:lnTo>
                <a:lnTo>
                  <a:pt x="233" y="348"/>
                </a:lnTo>
                <a:lnTo>
                  <a:pt x="227" y="354"/>
                </a:lnTo>
                <a:lnTo>
                  <a:pt x="227" y="354"/>
                </a:lnTo>
                <a:lnTo>
                  <a:pt x="227" y="360"/>
                </a:lnTo>
                <a:lnTo>
                  <a:pt x="221" y="366"/>
                </a:lnTo>
                <a:lnTo>
                  <a:pt x="221" y="378"/>
                </a:lnTo>
                <a:lnTo>
                  <a:pt x="221" y="378"/>
                </a:lnTo>
                <a:lnTo>
                  <a:pt x="227" y="378"/>
                </a:lnTo>
                <a:lnTo>
                  <a:pt x="227" y="378"/>
                </a:lnTo>
                <a:lnTo>
                  <a:pt x="233" y="378"/>
                </a:lnTo>
                <a:lnTo>
                  <a:pt x="233" y="378"/>
                </a:lnTo>
                <a:lnTo>
                  <a:pt x="227" y="384"/>
                </a:lnTo>
                <a:lnTo>
                  <a:pt x="227" y="384"/>
                </a:lnTo>
                <a:lnTo>
                  <a:pt x="227" y="390"/>
                </a:lnTo>
                <a:lnTo>
                  <a:pt x="227" y="390"/>
                </a:lnTo>
                <a:lnTo>
                  <a:pt x="221" y="396"/>
                </a:lnTo>
                <a:lnTo>
                  <a:pt x="227" y="396"/>
                </a:lnTo>
                <a:lnTo>
                  <a:pt x="227" y="408"/>
                </a:lnTo>
                <a:lnTo>
                  <a:pt x="227" y="408"/>
                </a:lnTo>
                <a:lnTo>
                  <a:pt x="215" y="408"/>
                </a:lnTo>
                <a:lnTo>
                  <a:pt x="203" y="414"/>
                </a:lnTo>
                <a:lnTo>
                  <a:pt x="197" y="420"/>
                </a:lnTo>
                <a:lnTo>
                  <a:pt x="197" y="420"/>
                </a:lnTo>
                <a:lnTo>
                  <a:pt x="203" y="426"/>
                </a:lnTo>
                <a:lnTo>
                  <a:pt x="209" y="426"/>
                </a:lnTo>
                <a:lnTo>
                  <a:pt x="215" y="432"/>
                </a:lnTo>
                <a:lnTo>
                  <a:pt x="215" y="432"/>
                </a:lnTo>
                <a:lnTo>
                  <a:pt x="215" y="432"/>
                </a:lnTo>
                <a:lnTo>
                  <a:pt x="215" y="438"/>
                </a:lnTo>
                <a:lnTo>
                  <a:pt x="215" y="438"/>
                </a:lnTo>
                <a:lnTo>
                  <a:pt x="215" y="438"/>
                </a:lnTo>
                <a:lnTo>
                  <a:pt x="203" y="438"/>
                </a:lnTo>
                <a:lnTo>
                  <a:pt x="185" y="432"/>
                </a:lnTo>
                <a:lnTo>
                  <a:pt x="173" y="432"/>
                </a:lnTo>
                <a:lnTo>
                  <a:pt x="173" y="432"/>
                </a:lnTo>
                <a:lnTo>
                  <a:pt x="167" y="438"/>
                </a:lnTo>
                <a:lnTo>
                  <a:pt x="167" y="444"/>
                </a:lnTo>
                <a:lnTo>
                  <a:pt x="167" y="450"/>
                </a:lnTo>
                <a:lnTo>
                  <a:pt x="167" y="450"/>
                </a:lnTo>
                <a:lnTo>
                  <a:pt x="155" y="444"/>
                </a:lnTo>
                <a:lnTo>
                  <a:pt x="149" y="444"/>
                </a:lnTo>
                <a:lnTo>
                  <a:pt x="143" y="432"/>
                </a:lnTo>
                <a:lnTo>
                  <a:pt x="143" y="432"/>
                </a:lnTo>
                <a:lnTo>
                  <a:pt x="137" y="426"/>
                </a:lnTo>
                <a:lnTo>
                  <a:pt x="137" y="414"/>
                </a:lnTo>
                <a:lnTo>
                  <a:pt x="137" y="408"/>
                </a:lnTo>
                <a:lnTo>
                  <a:pt x="137" y="408"/>
                </a:lnTo>
                <a:lnTo>
                  <a:pt x="137" y="396"/>
                </a:lnTo>
                <a:lnTo>
                  <a:pt x="131" y="396"/>
                </a:lnTo>
                <a:lnTo>
                  <a:pt x="131" y="390"/>
                </a:lnTo>
                <a:lnTo>
                  <a:pt x="131" y="390"/>
                </a:lnTo>
                <a:lnTo>
                  <a:pt x="119" y="390"/>
                </a:lnTo>
                <a:lnTo>
                  <a:pt x="113" y="384"/>
                </a:lnTo>
                <a:lnTo>
                  <a:pt x="107" y="384"/>
                </a:lnTo>
                <a:lnTo>
                  <a:pt x="107" y="384"/>
                </a:lnTo>
                <a:lnTo>
                  <a:pt x="107" y="384"/>
                </a:lnTo>
                <a:lnTo>
                  <a:pt x="107" y="378"/>
                </a:lnTo>
                <a:lnTo>
                  <a:pt x="107" y="372"/>
                </a:lnTo>
                <a:lnTo>
                  <a:pt x="107" y="372"/>
                </a:lnTo>
                <a:lnTo>
                  <a:pt x="107" y="372"/>
                </a:lnTo>
                <a:lnTo>
                  <a:pt x="101" y="366"/>
                </a:lnTo>
                <a:lnTo>
                  <a:pt x="89" y="360"/>
                </a:lnTo>
                <a:lnTo>
                  <a:pt x="83" y="354"/>
                </a:lnTo>
                <a:lnTo>
                  <a:pt x="83" y="354"/>
                </a:lnTo>
                <a:lnTo>
                  <a:pt x="83" y="342"/>
                </a:lnTo>
                <a:lnTo>
                  <a:pt x="83" y="330"/>
                </a:lnTo>
                <a:lnTo>
                  <a:pt x="89" y="324"/>
                </a:lnTo>
                <a:lnTo>
                  <a:pt x="89" y="324"/>
                </a:lnTo>
                <a:lnTo>
                  <a:pt x="89" y="318"/>
                </a:lnTo>
                <a:lnTo>
                  <a:pt x="89" y="318"/>
                </a:lnTo>
                <a:lnTo>
                  <a:pt x="89" y="312"/>
                </a:lnTo>
                <a:lnTo>
                  <a:pt x="89" y="312"/>
                </a:lnTo>
                <a:lnTo>
                  <a:pt x="89" y="312"/>
                </a:lnTo>
                <a:lnTo>
                  <a:pt x="89" y="312"/>
                </a:lnTo>
                <a:lnTo>
                  <a:pt x="83" y="312"/>
                </a:lnTo>
                <a:lnTo>
                  <a:pt x="83" y="306"/>
                </a:lnTo>
                <a:lnTo>
                  <a:pt x="83" y="306"/>
                </a:lnTo>
                <a:lnTo>
                  <a:pt x="77" y="306"/>
                </a:lnTo>
                <a:lnTo>
                  <a:pt x="77" y="300"/>
                </a:lnTo>
                <a:lnTo>
                  <a:pt x="71" y="300"/>
                </a:lnTo>
                <a:lnTo>
                  <a:pt x="71" y="300"/>
                </a:lnTo>
                <a:lnTo>
                  <a:pt x="65" y="300"/>
                </a:lnTo>
                <a:lnTo>
                  <a:pt x="59" y="300"/>
                </a:lnTo>
                <a:lnTo>
                  <a:pt x="59" y="300"/>
                </a:lnTo>
                <a:lnTo>
                  <a:pt x="59" y="300"/>
                </a:lnTo>
                <a:lnTo>
                  <a:pt x="53" y="294"/>
                </a:lnTo>
                <a:lnTo>
                  <a:pt x="53" y="288"/>
                </a:lnTo>
                <a:lnTo>
                  <a:pt x="47" y="282"/>
                </a:lnTo>
                <a:lnTo>
                  <a:pt x="47" y="282"/>
                </a:lnTo>
                <a:lnTo>
                  <a:pt x="47" y="270"/>
                </a:lnTo>
                <a:lnTo>
                  <a:pt x="41" y="264"/>
                </a:lnTo>
                <a:lnTo>
                  <a:pt x="41" y="258"/>
                </a:lnTo>
                <a:lnTo>
                  <a:pt x="41" y="258"/>
                </a:lnTo>
                <a:lnTo>
                  <a:pt x="24" y="252"/>
                </a:lnTo>
                <a:lnTo>
                  <a:pt x="12" y="240"/>
                </a:lnTo>
                <a:lnTo>
                  <a:pt x="6" y="222"/>
                </a:lnTo>
                <a:lnTo>
                  <a:pt x="6" y="222"/>
                </a:lnTo>
                <a:lnTo>
                  <a:pt x="6" y="210"/>
                </a:lnTo>
                <a:lnTo>
                  <a:pt x="0" y="204"/>
                </a:lnTo>
                <a:lnTo>
                  <a:pt x="0" y="192"/>
                </a:lnTo>
                <a:lnTo>
                  <a:pt x="0" y="192"/>
                </a:lnTo>
                <a:lnTo>
                  <a:pt x="0" y="180"/>
                </a:lnTo>
                <a:lnTo>
                  <a:pt x="6" y="174"/>
                </a:lnTo>
                <a:lnTo>
                  <a:pt x="6" y="168"/>
                </a:lnTo>
                <a:lnTo>
                  <a:pt x="6" y="168"/>
                </a:lnTo>
                <a:lnTo>
                  <a:pt x="12" y="162"/>
                </a:lnTo>
                <a:lnTo>
                  <a:pt x="24" y="150"/>
                </a:lnTo>
                <a:lnTo>
                  <a:pt x="24" y="138"/>
                </a:lnTo>
                <a:lnTo>
                  <a:pt x="24" y="138"/>
                </a:lnTo>
                <a:lnTo>
                  <a:pt x="24" y="132"/>
                </a:lnTo>
                <a:lnTo>
                  <a:pt x="18" y="126"/>
                </a:lnTo>
                <a:lnTo>
                  <a:pt x="18" y="114"/>
                </a:lnTo>
                <a:lnTo>
                  <a:pt x="18" y="114"/>
                </a:lnTo>
                <a:lnTo>
                  <a:pt x="18" y="108"/>
                </a:lnTo>
                <a:lnTo>
                  <a:pt x="24" y="102"/>
                </a:lnTo>
                <a:lnTo>
                  <a:pt x="30" y="96"/>
                </a:lnTo>
                <a:lnTo>
                  <a:pt x="30" y="96"/>
                </a:lnTo>
                <a:lnTo>
                  <a:pt x="53" y="90"/>
                </a:lnTo>
                <a:lnTo>
                  <a:pt x="65" y="84"/>
                </a:lnTo>
                <a:lnTo>
                  <a:pt x="65" y="72"/>
                </a:lnTo>
                <a:lnTo>
                  <a:pt x="65" y="72"/>
                </a:lnTo>
                <a:lnTo>
                  <a:pt x="71" y="66"/>
                </a:lnTo>
                <a:lnTo>
                  <a:pt x="71" y="54"/>
                </a:lnTo>
                <a:lnTo>
                  <a:pt x="65" y="42"/>
                </a:lnTo>
                <a:lnTo>
                  <a:pt x="65" y="42"/>
                </a:lnTo>
                <a:lnTo>
                  <a:pt x="65" y="42"/>
                </a:lnTo>
                <a:lnTo>
                  <a:pt x="59" y="36"/>
                </a:lnTo>
                <a:lnTo>
                  <a:pt x="53" y="36"/>
                </a:lnTo>
                <a:lnTo>
                  <a:pt x="53" y="36"/>
                </a:lnTo>
                <a:lnTo>
                  <a:pt x="53" y="30"/>
                </a:lnTo>
                <a:lnTo>
                  <a:pt x="53" y="30"/>
                </a:lnTo>
                <a:lnTo>
                  <a:pt x="53" y="30"/>
                </a:lnTo>
                <a:lnTo>
                  <a:pt x="53" y="30"/>
                </a:lnTo>
                <a:lnTo>
                  <a:pt x="47" y="24"/>
                </a:lnTo>
                <a:lnTo>
                  <a:pt x="41" y="24"/>
                </a:lnTo>
                <a:lnTo>
                  <a:pt x="41" y="24"/>
                </a:lnTo>
                <a:lnTo>
                  <a:pt x="41" y="24"/>
                </a:lnTo>
                <a:lnTo>
                  <a:pt x="41" y="18"/>
                </a:lnTo>
                <a:lnTo>
                  <a:pt x="41" y="12"/>
                </a:lnTo>
                <a:lnTo>
                  <a:pt x="41" y="6"/>
                </a:lnTo>
                <a:lnTo>
                  <a:pt x="41" y="6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"/>
          <p:cNvSpPr/>
          <p:nvPr/>
        </p:nvSpPr>
        <p:spPr>
          <a:xfrm>
            <a:off x="4913280" y="3990960"/>
            <a:ext cx="588960" cy="512640"/>
          </a:xfrm>
          <a:custGeom>
            <a:avLst/>
            <a:gdLst/>
            <a:ahLst/>
            <a:rect l="l" t="t" r="r" b="b"/>
            <a:pathLst>
              <a:path w="371" h="323">
                <a:moveTo>
                  <a:pt x="0" y="6"/>
                </a:moveTo>
                <a:lnTo>
                  <a:pt x="66" y="6"/>
                </a:lnTo>
                <a:lnTo>
                  <a:pt x="132" y="6"/>
                </a:lnTo>
                <a:lnTo>
                  <a:pt x="191" y="0"/>
                </a:lnTo>
                <a:lnTo>
                  <a:pt x="191" y="0"/>
                </a:lnTo>
                <a:lnTo>
                  <a:pt x="191" y="6"/>
                </a:lnTo>
                <a:lnTo>
                  <a:pt x="197" y="6"/>
                </a:lnTo>
                <a:lnTo>
                  <a:pt x="197" y="6"/>
                </a:lnTo>
                <a:lnTo>
                  <a:pt x="197" y="6"/>
                </a:lnTo>
                <a:lnTo>
                  <a:pt x="203" y="12"/>
                </a:lnTo>
                <a:lnTo>
                  <a:pt x="203" y="18"/>
                </a:lnTo>
                <a:lnTo>
                  <a:pt x="203" y="24"/>
                </a:lnTo>
                <a:lnTo>
                  <a:pt x="203" y="24"/>
                </a:lnTo>
                <a:lnTo>
                  <a:pt x="203" y="24"/>
                </a:lnTo>
                <a:lnTo>
                  <a:pt x="197" y="30"/>
                </a:lnTo>
                <a:lnTo>
                  <a:pt x="197" y="36"/>
                </a:lnTo>
                <a:lnTo>
                  <a:pt x="197" y="36"/>
                </a:lnTo>
                <a:lnTo>
                  <a:pt x="203" y="36"/>
                </a:lnTo>
                <a:lnTo>
                  <a:pt x="209" y="42"/>
                </a:lnTo>
                <a:lnTo>
                  <a:pt x="215" y="48"/>
                </a:lnTo>
                <a:lnTo>
                  <a:pt x="215" y="48"/>
                </a:lnTo>
                <a:lnTo>
                  <a:pt x="209" y="60"/>
                </a:lnTo>
                <a:lnTo>
                  <a:pt x="209" y="66"/>
                </a:lnTo>
                <a:lnTo>
                  <a:pt x="203" y="72"/>
                </a:lnTo>
                <a:lnTo>
                  <a:pt x="203" y="72"/>
                </a:lnTo>
                <a:lnTo>
                  <a:pt x="203" y="78"/>
                </a:lnTo>
                <a:lnTo>
                  <a:pt x="203" y="84"/>
                </a:lnTo>
                <a:lnTo>
                  <a:pt x="197" y="90"/>
                </a:lnTo>
                <a:lnTo>
                  <a:pt x="197" y="90"/>
                </a:lnTo>
                <a:lnTo>
                  <a:pt x="191" y="96"/>
                </a:lnTo>
                <a:lnTo>
                  <a:pt x="191" y="102"/>
                </a:lnTo>
                <a:lnTo>
                  <a:pt x="185" y="108"/>
                </a:lnTo>
                <a:lnTo>
                  <a:pt x="185" y="108"/>
                </a:lnTo>
                <a:lnTo>
                  <a:pt x="185" y="114"/>
                </a:lnTo>
                <a:lnTo>
                  <a:pt x="185" y="126"/>
                </a:lnTo>
                <a:lnTo>
                  <a:pt x="185" y="132"/>
                </a:lnTo>
                <a:lnTo>
                  <a:pt x="185" y="132"/>
                </a:lnTo>
                <a:lnTo>
                  <a:pt x="179" y="138"/>
                </a:lnTo>
                <a:lnTo>
                  <a:pt x="173" y="144"/>
                </a:lnTo>
                <a:lnTo>
                  <a:pt x="173" y="150"/>
                </a:lnTo>
                <a:lnTo>
                  <a:pt x="173" y="150"/>
                </a:lnTo>
                <a:lnTo>
                  <a:pt x="173" y="156"/>
                </a:lnTo>
                <a:lnTo>
                  <a:pt x="179" y="162"/>
                </a:lnTo>
                <a:lnTo>
                  <a:pt x="179" y="162"/>
                </a:lnTo>
                <a:lnTo>
                  <a:pt x="179" y="162"/>
                </a:lnTo>
                <a:lnTo>
                  <a:pt x="179" y="162"/>
                </a:lnTo>
                <a:lnTo>
                  <a:pt x="209" y="162"/>
                </a:lnTo>
                <a:lnTo>
                  <a:pt x="263" y="162"/>
                </a:lnTo>
                <a:lnTo>
                  <a:pt x="293" y="162"/>
                </a:lnTo>
                <a:lnTo>
                  <a:pt x="293" y="162"/>
                </a:lnTo>
                <a:lnTo>
                  <a:pt x="299" y="162"/>
                </a:lnTo>
                <a:lnTo>
                  <a:pt x="305" y="162"/>
                </a:lnTo>
                <a:lnTo>
                  <a:pt x="305" y="168"/>
                </a:lnTo>
                <a:lnTo>
                  <a:pt x="305" y="168"/>
                </a:lnTo>
                <a:lnTo>
                  <a:pt x="299" y="174"/>
                </a:lnTo>
                <a:lnTo>
                  <a:pt x="299" y="174"/>
                </a:lnTo>
                <a:lnTo>
                  <a:pt x="293" y="174"/>
                </a:lnTo>
                <a:lnTo>
                  <a:pt x="293" y="174"/>
                </a:lnTo>
                <a:lnTo>
                  <a:pt x="299" y="180"/>
                </a:lnTo>
                <a:lnTo>
                  <a:pt x="299" y="186"/>
                </a:lnTo>
                <a:lnTo>
                  <a:pt x="305" y="192"/>
                </a:lnTo>
                <a:lnTo>
                  <a:pt x="305" y="192"/>
                </a:lnTo>
                <a:lnTo>
                  <a:pt x="305" y="198"/>
                </a:lnTo>
                <a:lnTo>
                  <a:pt x="305" y="204"/>
                </a:lnTo>
                <a:lnTo>
                  <a:pt x="305" y="210"/>
                </a:lnTo>
                <a:lnTo>
                  <a:pt x="305" y="210"/>
                </a:lnTo>
                <a:lnTo>
                  <a:pt x="311" y="210"/>
                </a:lnTo>
                <a:lnTo>
                  <a:pt x="317" y="216"/>
                </a:lnTo>
                <a:lnTo>
                  <a:pt x="317" y="221"/>
                </a:lnTo>
                <a:lnTo>
                  <a:pt x="317" y="221"/>
                </a:lnTo>
                <a:lnTo>
                  <a:pt x="317" y="227"/>
                </a:lnTo>
                <a:lnTo>
                  <a:pt x="311" y="233"/>
                </a:lnTo>
                <a:lnTo>
                  <a:pt x="305" y="239"/>
                </a:lnTo>
                <a:lnTo>
                  <a:pt x="305" y="239"/>
                </a:lnTo>
                <a:lnTo>
                  <a:pt x="317" y="233"/>
                </a:lnTo>
                <a:lnTo>
                  <a:pt x="323" y="227"/>
                </a:lnTo>
                <a:lnTo>
                  <a:pt x="329" y="221"/>
                </a:lnTo>
                <a:lnTo>
                  <a:pt x="329" y="221"/>
                </a:lnTo>
                <a:lnTo>
                  <a:pt x="335" y="233"/>
                </a:lnTo>
                <a:lnTo>
                  <a:pt x="341" y="245"/>
                </a:lnTo>
                <a:lnTo>
                  <a:pt x="347" y="251"/>
                </a:lnTo>
                <a:lnTo>
                  <a:pt x="347" y="251"/>
                </a:lnTo>
                <a:lnTo>
                  <a:pt x="335" y="251"/>
                </a:lnTo>
                <a:lnTo>
                  <a:pt x="329" y="257"/>
                </a:lnTo>
                <a:lnTo>
                  <a:pt x="323" y="257"/>
                </a:lnTo>
                <a:lnTo>
                  <a:pt x="323" y="257"/>
                </a:lnTo>
                <a:lnTo>
                  <a:pt x="329" y="263"/>
                </a:lnTo>
                <a:lnTo>
                  <a:pt x="341" y="269"/>
                </a:lnTo>
                <a:lnTo>
                  <a:pt x="353" y="281"/>
                </a:lnTo>
                <a:lnTo>
                  <a:pt x="353" y="281"/>
                </a:lnTo>
                <a:lnTo>
                  <a:pt x="353" y="281"/>
                </a:lnTo>
                <a:lnTo>
                  <a:pt x="353" y="287"/>
                </a:lnTo>
                <a:lnTo>
                  <a:pt x="359" y="293"/>
                </a:lnTo>
                <a:lnTo>
                  <a:pt x="359" y="293"/>
                </a:lnTo>
                <a:lnTo>
                  <a:pt x="365" y="299"/>
                </a:lnTo>
                <a:lnTo>
                  <a:pt x="365" y="299"/>
                </a:lnTo>
                <a:lnTo>
                  <a:pt x="371" y="299"/>
                </a:lnTo>
                <a:lnTo>
                  <a:pt x="371" y="299"/>
                </a:lnTo>
                <a:lnTo>
                  <a:pt x="371" y="305"/>
                </a:lnTo>
                <a:lnTo>
                  <a:pt x="365" y="311"/>
                </a:lnTo>
                <a:lnTo>
                  <a:pt x="359" y="311"/>
                </a:lnTo>
                <a:lnTo>
                  <a:pt x="359" y="311"/>
                </a:lnTo>
                <a:lnTo>
                  <a:pt x="347" y="323"/>
                </a:lnTo>
                <a:lnTo>
                  <a:pt x="341" y="317"/>
                </a:lnTo>
                <a:lnTo>
                  <a:pt x="335" y="311"/>
                </a:lnTo>
                <a:lnTo>
                  <a:pt x="335" y="311"/>
                </a:lnTo>
                <a:lnTo>
                  <a:pt x="335" y="311"/>
                </a:lnTo>
                <a:lnTo>
                  <a:pt x="329" y="305"/>
                </a:lnTo>
                <a:lnTo>
                  <a:pt x="323" y="299"/>
                </a:lnTo>
                <a:lnTo>
                  <a:pt x="323" y="299"/>
                </a:lnTo>
                <a:lnTo>
                  <a:pt x="317" y="293"/>
                </a:lnTo>
                <a:lnTo>
                  <a:pt x="311" y="293"/>
                </a:lnTo>
                <a:lnTo>
                  <a:pt x="305" y="293"/>
                </a:lnTo>
                <a:lnTo>
                  <a:pt x="305" y="293"/>
                </a:lnTo>
                <a:lnTo>
                  <a:pt x="299" y="281"/>
                </a:lnTo>
                <a:lnTo>
                  <a:pt x="293" y="275"/>
                </a:lnTo>
                <a:lnTo>
                  <a:pt x="287" y="263"/>
                </a:lnTo>
                <a:lnTo>
                  <a:pt x="287" y="263"/>
                </a:lnTo>
                <a:lnTo>
                  <a:pt x="281" y="263"/>
                </a:lnTo>
                <a:lnTo>
                  <a:pt x="281" y="263"/>
                </a:lnTo>
                <a:lnTo>
                  <a:pt x="281" y="269"/>
                </a:lnTo>
                <a:lnTo>
                  <a:pt x="281" y="269"/>
                </a:lnTo>
                <a:lnTo>
                  <a:pt x="287" y="275"/>
                </a:lnTo>
                <a:lnTo>
                  <a:pt x="293" y="281"/>
                </a:lnTo>
                <a:lnTo>
                  <a:pt x="293" y="287"/>
                </a:lnTo>
                <a:lnTo>
                  <a:pt x="293" y="287"/>
                </a:lnTo>
                <a:lnTo>
                  <a:pt x="293" y="293"/>
                </a:lnTo>
                <a:lnTo>
                  <a:pt x="293" y="299"/>
                </a:lnTo>
                <a:lnTo>
                  <a:pt x="293" y="299"/>
                </a:lnTo>
                <a:lnTo>
                  <a:pt x="293" y="299"/>
                </a:lnTo>
                <a:lnTo>
                  <a:pt x="293" y="305"/>
                </a:lnTo>
                <a:lnTo>
                  <a:pt x="293" y="311"/>
                </a:lnTo>
                <a:lnTo>
                  <a:pt x="293" y="311"/>
                </a:lnTo>
                <a:lnTo>
                  <a:pt x="293" y="311"/>
                </a:lnTo>
                <a:lnTo>
                  <a:pt x="281" y="311"/>
                </a:lnTo>
                <a:lnTo>
                  <a:pt x="269" y="305"/>
                </a:lnTo>
                <a:lnTo>
                  <a:pt x="263" y="305"/>
                </a:lnTo>
                <a:lnTo>
                  <a:pt x="263" y="305"/>
                </a:lnTo>
                <a:lnTo>
                  <a:pt x="257" y="311"/>
                </a:lnTo>
                <a:lnTo>
                  <a:pt x="257" y="311"/>
                </a:lnTo>
                <a:lnTo>
                  <a:pt x="251" y="323"/>
                </a:lnTo>
                <a:lnTo>
                  <a:pt x="251" y="323"/>
                </a:lnTo>
                <a:lnTo>
                  <a:pt x="239" y="317"/>
                </a:lnTo>
                <a:lnTo>
                  <a:pt x="221" y="311"/>
                </a:lnTo>
                <a:lnTo>
                  <a:pt x="215" y="305"/>
                </a:lnTo>
                <a:lnTo>
                  <a:pt x="215" y="305"/>
                </a:lnTo>
                <a:lnTo>
                  <a:pt x="209" y="305"/>
                </a:lnTo>
                <a:lnTo>
                  <a:pt x="203" y="299"/>
                </a:lnTo>
                <a:lnTo>
                  <a:pt x="203" y="293"/>
                </a:lnTo>
                <a:lnTo>
                  <a:pt x="203" y="293"/>
                </a:lnTo>
                <a:lnTo>
                  <a:pt x="197" y="293"/>
                </a:lnTo>
                <a:lnTo>
                  <a:pt x="191" y="293"/>
                </a:lnTo>
                <a:lnTo>
                  <a:pt x="191" y="293"/>
                </a:lnTo>
                <a:lnTo>
                  <a:pt x="191" y="293"/>
                </a:lnTo>
                <a:lnTo>
                  <a:pt x="185" y="287"/>
                </a:lnTo>
                <a:lnTo>
                  <a:pt x="179" y="275"/>
                </a:lnTo>
                <a:lnTo>
                  <a:pt x="179" y="269"/>
                </a:lnTo>
                <a:lnTo>
                  <a:pt x="179" y="269"/>
                </a:lnTo>
                <a:lnTo>
                  <a:pt x="173" y="269"/>
                </a:lnTo>
                <a:lnTo>
                  <a:pt x="167" y="269"/>
                </a:lnTo>
                <a:lnTo>
                  <a:pt x="162" y="269"/>
                </a:lnTo>
                <a:lnTo>
                  <a:pt x="162" y="269"/>
                </a:lnTo>
                <a:lnTo>
                  <a:pt x="156" y="281"/>
                </a:lnTo>
                <a:lnTo>
                  <a:pt x="150" y="287"/>
                </a:lnTo>
                <a:lnTo>
                  <a:pt x="144" y="293"/>
                </a:lnTo>
                <a:lnTo>
                  <a:pt x="144" y="293"/>
                </a:lnTo>
                <a:lnTo>
                  <a:pt x="132" y="287"/>
                </a:lnTo>
                <a:lnTo>
                  <a:pt x="120" y="281"/>
                </a:lnTo>
                <a:lnTo>
                  <a:pt x="108" y="281"/>
                </a:lnTo>
                <a:lnTo>
                  <a:pt x="108" y="281"/>
                </a:lnTo>
                <a:lnTo>
                  <a:pt x="90" y="275"/>
                </a:lnTo>
                <a:lnTo>
                  <a:pt x="66" y="269"/>
                </a:lnTo>
                <a:lnTo>
                  <a:pt x="54" y="263"/>
                </a:lnTo>
                <a:lnTo>
                  <a:pt x="54" y="263"/>
                </a:lnTo>
                <a:lnTo>
                  <a:pt x="42" y="275"/>
                </a:lnTo>
                <a:lnTo>
                  <a:pt x="30" y="275"/>
                </a:lnTo>
                <a:lnTo>
                  <a:pt x="18" y="269"/>
                </a:lnTo>
                <a:lnTo>
                  <a:pt x="18" y="269"/>
                </a:lnTo>
                <a:lnTo>
                  <a:pt x="24" y="263"/>
                </a:lnTo>
                <a:lnTo>
                  <a:pt x="30" y="257"/>
                </a:lnTo>
                <a:lnTo>
                  <a:pt x="30" y="245"/>
                </a:lnTo>
                <a:lnTo>
                  <a:pt x="30" y="245"/>
                </a:lnTo>
                <a:lnTo>
                  <a:pt x="36" y="239"/>
                </a:lnTo>
                <a:lnTo>
                  <a:pt x="36" y="227"/>
                </a:lnTo>
                <a:lnTo>
                  <a:pt x="30" y="216"/>
                </a:lnTo>
                <a:lnTo>
                  <a:pt x="30" y="216"/>
                </a:lnTo>
                <a:lnTo>
                  <a:pt x="36" y="198"/>
                </a:lnTo>
                <a:lnTo>
                  <a:pt x="36" y="186"/>
                </a:lnTo>
                <a:lnTo>
                  <a:pt x="36" y="174"/>
                </a:lnTo>
                <a:lnTo>
                  <a:pt x="36" y="174"/>
                </a:lnTo>
                <a:lnTo>
                  <a:pt x="36" y="168"/>
                </a:lnTo>
                <a:lnTo>
                  <a:pt x="36" y="162"/>
                </a:lnTo>
                <a:lnTo>
                  <a:pt x="36" y="156"/>
                </a:lnTo>
                <a:lnTo>
                  <a:pt x="36" y="156"/>
                </a:lnTo>
                <a:lnTo>
                  <a:pt x="30" y="150"/>
                </a:lnTo>
                <a:lnTo>
                  <a:pt x="24" y="138"/>
                </a:lnTo>
                <a:lnTo>
                  <a:pt x="24" y="126"/>
                </a:lnTo>
                <a:lnTo>
                  <a:pt x="24" y="126"/>
                </a:lnTo>
                <a:lnTo>
                  <a:pt x="18" y="120"/>
                </a:lnTo>
                <a:lnTo>
                  <a:pt x="18" y="114"/>
                </a:lnTo>
                <a:lnTo>
                  <a:pt x="18" y="108"/>
                </a:lnTo>
                <a:lnTo>
                  <a:pt x="18" y="108"/>
                </a:lnTo>
                <a:lnTo>
                  <a:pt x="12" y="102"/>
                </a:lnTo>
                <a:lnTo>
                  <a:pt x="0" y="96"/>
                </a:lnTo>
                <a:lnTo>
                  <a:pt x="0" y="84"/>
                </a:lnTo>
                <a:lnTo>
                  <a:pt x="0" y="84"/>
                </a:lnTo>
                <a:lnTo>
                  <a:pt x="0" y="66"/>
                </a:lnTo>
                <a:lnTo>
                  <a:pt x="0" y="30"/>
                </a:lnTo>
                <a:lnTo>
                  <a:pt x="0" y="6"/>
                </a:lnTo>
                <a:lnTo>
                  <a:pt x="0" y="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"/>
          <p:cNvSpPr/>
          <p:nvPr/>
        </p:nvSpPr>
        <p:spPr>
          <a:xfrm>
            <a:off x="4913280" y="3990960"/>
            <a:ext cx="588960" cy="512640"/>
          </a:xfrm>
          <a:custGeom>
            <a:avLst/>
            <a:gdLst/>
            <a:ahLst/>
            <a:rect l="l" t="t" r="r" b="b"/>
            <a:pathLst>
              <a:path w="371" h="323">
                <a:moveTo>
                  <a:pt x="0" y="6"/>
                </a:moveTo>
                <a:lnTo>
                  <a:pt x="66" y="6"/>
                </a:lnTo>
                <a:lnTo>
                  <a:pt x="132" y="6"/>
                </a:lnTo>
                <a:lnTo>
                  <a:pt x="191" y="0"/>
                </a:lnTo>
                <a:lnTo>
                  <a:pt x="191" y="0"/>
                </a:lnTo>
                <a:lnTo>
                  <a:pt x="191" y="6"/>
                </a:lnTo>
                <a:lnTo>
                  <a:pt x="197" y="6"/>
                </a:lnTo>
                <a:lnTo>
                  <a:pt x="197" y="6"/>
                </a:lnTo>
                <a:lnTo>
                  <a:pt x="197" y="6"/>
                </a:lnTo>
                <a:lnTo>
                  <a:pt x="203" y="12"/>
                </a:lnTo>
                <a:lnTo>
                  <a:pt x="203" y="18"/>
                </a:lnTo>
                <a:lnTo>
                  <a:pt x="203" y="24"/>
                </a:lnTo>
                <a:lnTo>
                  <a:pt x="203" y="24"/>
                </a:lnTo>
                <a:lnTo>
                  <a:pt x="203" y="24"/>
                </a:lnTo>
                <a:lnTo>
                  <a:pt x="197" y="30"/>
                </a:lnTo>
                <a:lnTo>
                  <a:pt x="197" y="36"/>
                </a:lnTo>
                <a:lnTo>
                  <a:pt x="197" y="36"/>
                </a:lnTo>
                <a:lnTo>
                  <a:pt x="203" y="36"/>
                </a:lnTo>
                <a:lnTo>
                  <a:pt x="209" y="42"/>
                </a:lnTo>
                <a:lnTo>
                  <a:pt x="215" y="48"/>
                </a:lnTo>
                <a:lnTo>
                  <a:pt x="215" y="48"/>
                </a:lnTo>
                <a:lnTo>
                  <a:pt x="209" y="60"/>
                </a:lnTo>
                <a:lnTo>
                  <a:pt x="209" y="66"/>
                </a:lnTo>
                <a:lnTo>
                  <a:pt x="203" y="72"/>
                </a:lnTo>
                <a:lnTo>
                  <a:pt x="203" y="72"/>
                </a:lnTo>
                <a:lnTo>
                  <a:pt x="203" y="78"/>
                </a:lnTo>
                <a:lnTo>
                  <a:pt x="203" y="84"/>
                </a:lnTo>
                <a:lnTo>
                  <a:pt x="197" y="90"/>
                </a:lnTo>
                <a:lnTo>
                  <a:pt x="197" y="90"/>
                </a:lnTo>
                <a:lnTo>
                  <a:pt x="191" y="96"/>
                </a:lnTo>
                <a:lnTo>
                  <a:pt x="191" y="102"/>
                </a:lnTo>
                <a:lnTo>
                  <a:pt x="185" y="108"/>
                </a:lnTo>
                <a:lnTo>
                  <a:pt x="185" y="108"/>
                </a:lnTo>
                <a:lnTo>
                  <a:pt x="185" y="114"/>
                </a:lnTo>
                <a:lnTo>
                  <a:pt x="185" y="126"/>
                </a:lnTo>
                <a:lnTo>
                  <a:pt x="185" y="132"/>
                </a:lnTo>
                <a:lnTo>
                  <a:pt x="185" y="132"/>
                </a:lnTo>
                <a:lnTo>
                  <a:pt x="179" y="138"/>
                </a:lnTo>
                <a:lnTo>
                  <a:pt x="173" y="144"/>
                </a:lnTo>
                <a:lnTo>
                  <a:pt x="173" y="150"/>
                </a:lnTo>
                <a:lnTo>
                  <a:pt x="173" y="150"/>
                </a:lnTo>
                <a:lnTo>
                  <a:pt x="173" y="156"/>
                </a:lnTo>
                <a:lnTo>
                  <a:pt x="179" y="162"/>
                </a:lnTo>
                <a:lnTo>
                  <a:pt x="179" y="162"/>
                </a:lnTo>
                <a:lnTo>
                  <a:pt x="179" y="162"/>
                </a:lnTo>
                <a:lnTo>
                  <a:pt x="179" y="162"/>
                </a:lnTo>
                <a:lnTo>
                  <a:pt x="209" y="162"/>
                </a:lnTo>
                <a:lnTo>
                  <a:pt x="263" y="162"/>
                </a:lnTo>
                <a:lnTo>
                  <a:pt x="293" y="162"/>
                </a:lnTo>
                <a:lnTo>
                  <a:pt x="293" y="162"/>
                </a:lnTo>
                <a:lnTo>
                  <a:pt x="299" y="162"/>
                </a:lnTo>
                <a:lnTo>
                  <a:pt x="305" y="162"/>
                </a:lnTo>
                <a:lnTo>
                  <a:pt x="305" y="168"/>
                </a:lnTo>
                <a:lnTo>
                  <a:pt x="305" y="168"/>
                </a:lnTo>
                <a:lnTo>
                  <a:pt x="299" y="174"/>
                </a:lnTo>
                <a:lnTo>
                  <a:pt x="299" y="174"/>
                </a:lnTo>
                <a:lnTo>
                  <a:pt x="293" y="174"/>
                </a:lnTo>
                <a:lnTo>
                  <a:pt x="293" y="174"/>
                </a:lnTo>
                <a:lnTo>
                  <a:pt x="299" y="180"/>
                </a:lnTo>
                <a:lnTo>
                  <a:pt x="299" y="186"/>
                </a:lnTo>
                <a:lnTo>
                  <a:pt x="305" y="192"/>
                </a:lnTo>
                <a:lnTo>
                  <a:pt x="305" y="192"/>
                </a:lnTo>
                <a:lnTo>
                  <a:pt x="305" y="198"/>
                </a:lnTo>
                <a:lnTo>
                  <a:pt x="305" y="204"/>
                </a:lnTo>
                <a:lnTo>
                  <a:pt x="305" y="210"/>
                </a:lnTo>
                <a:lnTo>
                  <a:pt x="305" y="210"/>
                </a:lnTo>
                <a:lnTo>
                  <a:pt x="311" y="210"/>
                </a:lnTo>
                <a:lnTo>
                  <a:pt x="317" y="216"/>
                </a:lnTo>
                <a:lnTo>
                  <a:pt x="317" y="221"/>
                </a:lnTo>
                <a:lnTo>
                  <a:pt x="317" y="221"/>
                </a:lnTo>
                <a:lnTo>
                  <a:pt x="317" y="227"/>
                </a:lnTo>
                <a:lnTo>
                  <a:pt x="311" y="233"/>
                </a:lnTo>
                <a:lnTo>
                  <a:pt x="305" y="239"/>
                </a:lnTo>
                <a:lnTo>
                  <a:pt x="305" y="239"/>
                </a:lnTo>
                <a:lnTo>
                  <a:pt x="317" y="233"/>
                </a:lnTo>
                <a:lnTo>
                  <a:pt x="323" y="227"/>
                </a:lnTo>
                <a:lnTo>
                  <a:pt x="329" y="221"/>
                </a:lnTo>
                <a:lnTo>
                  <a:pt x="329" y="221"/>
                </a:lnTo>
                <a:lnTo>
                  <a:pt x="335" y="233"/>
                </a:lnTo>
                <a:lnTo>
                  <a:pt x="341" y="245"/>
                </a:lnTo>
                <a:lnTo>
                  <a:pt x="347" y="251"/>
                </a:lnTo>
                <a:lnTo>
                  <a:pt x="347" y="251"/>
                </a:lnTo>
                <a:lnTo>
                  <a:pt x="335" y="251"/>
                </a:lnTo>
                <a:lnTo>
                  <a:pt x="329" y="257"/>
                </a:lnTo>
                <a:lnTo>
                  <a:pt x="323" y="257"/>
                </a:lnTo>
                <a:lnTo>
                  <a:pt x="323" y="257"/>
                </a:lnTo>
                <a:lnTo>
                  <a:pt x="329" y="263"/>
                </a:lnTo>
                <a:lnTo>
                  <a:pt x="341" y="269"/>
                </a:lnTo>
                <a:lnTo>
                  <a:pt x="353" y="281"/>
                </a:lnTo>
                <a:lnTo>
                  <a:pt x="353" y="281"/>
                </a:lnTo>
                <a:lnTo>
                  <a:pt x="353" y="281"/>
                </a:lnTo>
                <a:lnTo>
                  <a:pt x="353" y="287"/>
                </a:lnTo>
                <a:lnTo>
                  <a:pt x="359" y="293"/>
                </a:lnTo>
                <a:lnTo>
                  <a:pt x="359" y="293"/>
                </a:lnTo>
                <a:lnTo>
                  <a:pt x="365" y="299"/>
                </a:lnTo>
                <a:lnTo>
                  <a:pt x="365" y="299"/>
                </a:lnTo>
                <a:lnTo>
                  <a:pt x="371" y="299"/>
                </a:lnTo>
                <a:lnTo>
                  <a:pt x="371" y="299"/>
                </a:lnTo>
                <a:lnTo>
                  <a:pt x="371" y="305"/>
                </a:lnTo>
                <a:lnTo>
                  <a:pt x="365" y="311"/>
                </a:lnTo>
                <a:lnTo>
                  <a:pt x="359" y="311"/>
                </a:lnTo>
                <a:lnTo>
                  <a:pt x="359" y="311"/>
                </a:lnTo>
                <a:lnTo>
                  <a:pt x="347" y="323"/>
                </a:lnTo>
                <a:lnTo>
                  <a:pt x="341" y="317"/>
                </a:lnTo>
                <a:lnTo>
                  <a:pt x="335" y="311"/>
                </a:lnTo>
                <a:lnTo>
                  <a:pt x="335" y="311"/>
                </a:lnTo>
                <a:lnTo>
                  <a:pt x="335" y="311"/>
                </a:lnTo>
                <a:lnTo>
                  <a:pt x="329" y="305"/>
                </a:lnTo>
                <a:lnTo>
                  <a:pt x="323" y="299"/>
                </a:lnTo>
                <a:lnTo>
                  <a:pt x="323" y="299"/>
                </a:lnTo>
                <a:lnTo>
                  <a:pt x="317" y="293"/>
                </a:lnTo>
                <a:lnTo>
                  <a:pt x="311" y="293"/>
                </a:lnTo>
                <a:lnTo>
                  <a:pt x="305" y="293"/>
                </a:lnTo>
                <a:lnTo>
                  <a:pt x="305" y="293"/>
                </a:lnTo>
                <a:lnTo>
                  <a:pt x="299" y="281"/>
                </a:lnTo>
                <a:lnTo>
                  <a:pt x="293" y="275"/>
                </a:lnTo>
                <a:lnTo>
                  <a:pt x="287" y="263"/>
                </a:lnTo>
                <a:lnTo>
                  <a:pt x="287" y="263"/>
                </a:lnTo>
                <a:lnTo>
                  <a:pt x="281" y="263"/>
                </a:lnTo>
                <a:lnTo>
                  <a:pt x="281" y="263"/>
                </a:lnTo>
                <a:lnTo>
                  <a:pt x="281" y="269"/>
                </a:lnTo>
                <a:lnTo>
                  <a:pt x="281" y="269"/>
                </a:lnTo>
                <a:lnTo>
                  <a:pt x="287" y="275"/>
                </a:lnTo>
                <a:lnTo>
                  <a:pt x="293" y="281"/>
                </a:lnTo>
                <a:lnTo>
                  <a:pt x="293" y="287"/>
                </a:lnTo>
                <a:lnTo>
                  <a:pt x="293" y="287"/>
                </a:lnTo>
                <a:lnTo>
                  <a:pt x="293" y="293"/>
                </a:lnTo>
                <a:lnTo>
                  <a:pt x="293" y="299"/>
                </a:lnTo>
                <a:lnTo>
                  <a:pt x="293" y="299"/>
                </a:lnTo>
                <a:lnTo>
                  <a:pt x="293" y="299"/>
                </a:lnTo>
                <a:lnTo>
                  <a:pt x="293" y="305"/>
                </a:lnTo>
                <a:lnTo>
                  <a:pt x="293" y="311"/>
                </a:lnTo>
                <a:lnTo>
                  <a:pt x="293" y="311"/>
                </a:lnTo>
                <a:lnTo>
                  <a:pt x="293" y="311"/>
                </a:lnTo>
                <a:lnTo>
                  <a:pt x="281" y="311"/>
                </a:lnTo>
                <a:lnTo>
                  <a:pt x="269" y="305"/>
                </a:lnTo>
                <a:lnTo>
                  <a:pt x="263" y="305"/>
                </a:lnTo>
                <a:lnTo>
                  <a:pt x="263" y="305"/>
                </a:lnTo>
                <a:lnTo>
                  <a:pt x="257" y="311"/>
                </a:lnTo>
                <a:lnTo>
                  <a:pt x="257" y="311"/>
                </a:lnTo>
                <a:lnTo>
                  <a:pt x="251" y="323"/>
                </a:lnTo>
                <a:lnTo>
                  <a:pt x="251" y="323"/>
                </a:lnTo>
                <a:lnTo>
                  <a:pt x="239" y="317"/>
                </a:lnTo>
                <a:lnTo>
                  <a:pt x="221" y="311"/>
                </a:lnTo>
                <a:lnTo>
                  <a:pt x="215" y="305"/>
                </a:lnTo>
                <a:lnTo>
                  <a:pt x="215" y="305"/>
                </a:lnTo>
                <a:lnTo>
                  <a:pt x="209" y="305"/>
                </a:lnTo>
                <a:lnTo>
                  <a:pt x="203" y="299"/>
                </a:lnTo>
                <a:lnTo>
                  <a:pt x="203" y="293"/>
                </a:lnTo>
                <a:lnTo>
                  <a:pt x="203" y="293"/>
                </a:lnTo>
                <a:lnTo>
                  <a:pt x="197" y="293"/>
                </a:lnTo>
                <a:lnTo>
                  <a:pt x="191" y="293"/>
                </a:lnTo>
                <a:lnTo>
                  <a:pt x="191" y="293"/>
                </a:lnTo>
                <a:lnTo>
                  <a:pt x="191" y="293"/>
                </a:lnTo>
                <a:lnTo>
                  <a:pt x="185" y="287"/>
                </a:lnTo>
                <a:lnTo>
                  <a:pt x="179" y="275"/>
                </a:lnTo>
                <a:lnTo>
                  <a:pt x="179" y="269"/>
                </a:lnTo>
                <a:lnTo>
                  <a:pt x="179" y="269"/>
                </a:lnTo>
                <a:lnTo>
                  <a:pt x="173" y="269"/>
                </a:lnTo>
                <a:lnTo>
                  <a:pt x="167" y="269"/>
                </a:lnTo>
                <a:lnTo>
                  <a:pt x="162" y="269"/>
                </a:lnTo>
                <a:lnTo>
                  <a:pt x="162" y="269"/>
                </a:lnTo>
                <a:lnTo>
                  <a:pt x="156" y="281"/>
                </a:lnTo>
                <a:lnTo>
                  <a:pt x="150" y="287"/>
                </a:lnTo>
                <a:lnTo>
                  <a:pt x="144" y="293"/>
                </a:lnTo>
                <a:lnTo>
                  <a:pt x="144" y="293"/>
                </a:lnTo>
                <a:lnTo>
                  <a:pt x="132" y="287"/>
                </a:lnTo>
                <a:lnTo>
                  <a:pt x="120" y="281"/>
                </a:lnTo>
                <a:lnTo>
                  <a:pt x="108" y="281"/>
                </a:lnTo>
                <a:lnTo>
                  <a:pt x="108" y="281"/>
                </a:lnTo>
                <a:lnTo>
                  <a:pt x="90" y="275"/>
                </a:lnTo>
                <a:lnTo>
                  <a:pt x="66" y="269"/>
                </a:lnTo>
                <a:lnTo>
                  <a:pt x="54" y="263"/>
                </a:lnTo>
                <a:lnTo>
                  <a:pt x="54" y="263"/>
                </a:lnTo>
                <a:lnTo>
                  <a:pt x="42" y="275"/>
                </a:lnTo>
                <a:lnTo>
                  <a:pt x="30" y="275"/>
                </a:lnTo>
                <a:lnTo>
                  <a:pt x="18" y="269"/>
                </a:lnTo>
                <a:lnTo>
                  <a:pt x="18" y="269"/>
                </a:lnTo>
                <a:lnTo>
                  <a:pt x="24" y="263"/>
                </a:lnTo>
                <a:lnTo>
                  <a:pt x="30" y="257"/>
                </a:lnTo>
                <a:lnTo>
                  <a:pt x="30" y="245"/>
                </a:lnTo>
                <a:lnTo>
                  <a:pt x="30" y="245"/>
                </a:lnTo>
                <a:lnTo>
                  <a:pt x="36" y="239"/>
                </a:lnTo>
                <a:lnTo>
                  <a:pt x="36" y="227"/>
                </a:lnTo>
                <a:lnTo>
                  <a:pt x="30" y="216"/>
                </a:lnTo>
                <a:lnTo>
                  <a:pt x="30" y="216"/>
                </a:lnTo>
                <a:lnTo>
                  <a:pt x="36" y="198"/>
                </a:lnTo>
                <a:lnTo>
                  <a:pt x="36" y="186"/>
                </a:lnTo>
                <a:lnTo>
                  <a:pt x="36" y="174"/>
                </a:lnTo>
                <a:lnTo>
                  <a:pt x="36" y="174"/>
                </a:lnTo>
                <a:lnTo>
                  <a:pt x="36" y="168"/>
                </a:lnTo>
                <a:lnTo>
                  <a:pt x="36" y="162"/>
                </a:lnTo>
                <a:lnTo>
                  <a:pt x="36" y="156"/>
                </a:lnTo>
                <a:lnTo>
                  <a:pt x="36" y="156"/>
                </a:lnTo>
                <a:lnTo>
                  <a:pt x="30" y="150"/>
                </a:lnTo>
                <a:lnTo>
                  <a:pt x="24" y="138"/>
                </a:lnTo>
                <a:lnTo>
                  <a:pt x="24" y="126"/>
                </a:lnTo>
                <a:lnTo>
                  <a:pt x="24" y="126"/>
                </a:lnTo>
                <a:lnTo>
                  <a:pt x="18" y="120"/>
                </a:lnTo>
                <a:lnTo>
                  <a:pt x="18" y="114"/>
                </a:lnTo>
                <a:lnTo>
                  <a:pt x="18" y="108"/>
                </a:lnTo>
                <a:lnTo>
                  <a:pt x="18" y="108"/>
                </a:lnTo>
                <a:lnTo>
                  <a:pt x="12" y="102"/>
                </a:lnTo>
                <a:lnTo>
                  <a:pt x="0" y="96"/>
                </a:lnTo>
                <a:lnTo>
                  <a:pt x="0" y="84"/>
                </a:lnTo>
                <a:lnTo>
                  <a:pt x="0" y="84"/>
                </a:lnTo>
                <a:lnTo>
                  <a:pt x="0" y="66"/>
                </a:lnTo>
                <a:lnTo>
                  <a:pt x="0" y="30"/>
                </a:lnTo>
                <a:lnTo>
                  <a:pt x="0" y="6"/>
                </a:lnTo>
                <a:lnTo>
                  <a:pt x="0" y="6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"/>
          <p:cNvSpPr/>
          <p:nvPr/>
        </p:nvSpPr>
        <p:spPr>
          <a:xfrm>
            <a:off x="6899400" y="1785960"/>
            <a:ext cx="361800" cy="588960"/>
          </a:xfrm>
          <a:custGeom>
            <a:avLst/>
            <a:gdLst/>
            <a:ahLst/>
            <a:rect l="l" t="t" r="r" b="b"/>
            <a:pathLst>
              <a:path w="228" h="371">
                <a:moveTo>
                  <a:pt x="0" y="209"/>
                </a:moveTo>
                <a:lnTo>
                  <a:pt x="6" y="197"/>
                </a:lnTo>
                <a:lnTo>
                  <a:pt x="12" y="191"/>
                </a:lnTo>
                <a:lnTo>
                  <a:pt x="12" y="185"/>
                </a:lnTo>
                <a:lnTo>
                  <a:pt x="12" y="185"/>
                </a:lnTo>
                <a:lnTo>
                  <a:pt x="18" y="179"/>
                </a:lnTo>
                <a:lnTo>
                  <a:pt x="18" y="167"/>
                </a:lnTo>
                <a:lnTo>
                  <a:pt x="18" y="155"/>
                </a:lnTo>
                <a:lnTo>
                  <a:pt x="18" y="155"/>
                </a:lnTo>
                <a:lnTo>
                  <a:pt x="18" y="143"/>
                </a:lnTo>
                <a:lnTo>
                  <a:pt x="24" y="137"/>
                </a:lnTo>
                <a:lnTo>
                  <a:pt x="24" y="125"/>
                </a:lnTo>
                <a:lnTo>
                  <a:pt x="24" y="125"/>
                </a:lnTo>
                <a:lnTo>
                  <a:pt x="24" y="107"/>
                </a:lnTo>
                <a:lnTo>
                  <a:pt x="18" y="89"/>
                </a:lnTo>
                <a:lnTo>
                  <a:pt x="18" y="77"/>
                </a:lnTo>
                <a:lnTo>
                  <a:pt x="18" y="77"/>
                </a:lnTo>
                <a:lnTo>
                  <a:pt x="24" y="60"/>
                </a:lnTo>
                <a:lnTo>
                  <a:pt x="30" y="48"/>
                </a:lnTo>
                <a:lnTo>
                  <a:pt x="30" y="36"/>
                </a:lnTo>
                <a:lnTo>
                  <a:pt x="30" y="36"/>
                </a:lnTo>
                <a:lnTo>
                  <a:pt x="36" y="24"/>
                </a:lnTo>
                <a:lnTo>
                  <a:pt x="42" y="12"/>
                </a:lnTo>
                <a:lnTo>
                  <a:pt x="42" y="6"/>
                </a:lnTo>
                <a:lnTo>
                  <a:pt x="42" y="6"/>
                </a:lnTo>
                <a:lnTo>
                  <a:pt x="42" y="6"/>
                </a:lnTo>
                <a:lnTo>
                  <a:pt x="48" y="0"/>
                </a:lnTo>
                <a:lnTo>
                  <a:pt x="54" y="6"/>
                </a:lnTo>
                <a:lnTo>
                  <a:pt x="54" y="6"/>
                </a:lnTo>
                <a:lnTo>
                  <a:pt x="60" y="12"/>
                </a:lnTo>
                <a:lnTo>
                  <a:pt x="60" y="18"/>
                </a:lnTo>
                <a:lnTo>
                  <a:pt x="66" y="18"/>
                </a:lnTo>
                <a:lnTo>
                  <a:pt x="66" y="18"/>
                </a:lnTo>
                <a:lnTo>
                  <a:pt x="78" y="18"/>
                </a:lnTo>
                <a:lnTo>
                  <a:pt x="84" y="12"/>
                </a:lnTo>
                <a:lnTo>
                  <a:pt x="90" y="12"/>
                </a:lnTo>
                <a:lnTo>
                  <a:pt x="90" y="12"/>
                </a:lnTo>
                <a:lnTo>
                  <a:pt x="96" y="12"/>
                </a:lnTo>
                <a:lnTo>
                  <a:pt x="96" y="6"/>
                </a:lnTo>
                <a:lnTo>
                  <a:pt x="102" y="0"/>
                </a:lnTo>
                <a:lnTo>
                  <a:pt x="102" y="0"/>
                </a:lnTo>
                <a:lnTo>
                  <a:pt x="102" y="0"/>
                </a:lnTo>
                <a:lnTo>
                  <a:pt x="108" y="6"/>
                </a:lnTo>
                <a:lnTo>
                  <a:pt x="108" y="12"/>
                </a:lnTo>
                <a:lnTo>
                  <a:pt x="108" y="12"/>
                </a:lnTo>
                <a:lnTo>
                  <a:pt x="120" y="18"/>
                </a:lnTo>
                <a:lnTo>
                  <a:pt x="132" y="24"/>
                </a:lnTo>
                <a:lnTo>
                  <a:pt x="138" y="36"/>
                </a:lnTo>
                <a:lnTo>
                  <a:pt x="138" y="36"/>
                </a:lnTo>
                <a:lnTo>
                  <a:pt x="144" y="54"/>
                </a:lnTo>
                <a:lnTo>
                  <a:pt x="150" y="89"/>
                </a:lnTo>
                <a:lnTo>
                  <a:pt x="156" y="107"/>
                </a:lnTo>
                <a:lnTo>
                  <a:pt x="156" y="107"/>
                </a:lnTo>
                <a:lnTo>
                  <a:pt x="168" y="119"/>
                </a:lnTo>
                <a:lnTo>
                  <a:pt x="180" y="125"/>
                </a:lnTo>
                <a:lnTo>
                  <a:pt x="192" y="125"/>
                </a:lnTo>
                <a:lnTo>
                  <a:pt x="192" y="125"/>
                </a:lnTo>
                <a:lnTo>
                  <a:pt x="198" y="131"/>
                </a:lnTo>
                <a:lnTo>
                  <a:pt x="192" y="143"/>
                </a:lnTo>
                <a:lnTo>
                  <a:pt x="192" y="149"/>
                </a:lnTo>
                <a:lnTo>
                  <a:pt x="192" y="149"/>
                </a:lnTo>
                <a:lnTo>
                  <a:pt x="204" y="155"/>
                </a:lnTo>
                <a:lnTo>
                  <a:pt x="210" y="155"/>
                </a:lnTo>
                <a:lnTo>
                  <a:pt x="222" y="155"/>
                </a:lnTo>
                <a:lnTo>
                  <a:pt x="222" y="155"/>
                </a:lnTo>
                <a:lnTo>
                  <a:pt x="228" y="167"/>
                </a:lnTo>
                <a:lnTo>
                  <a:pt x="228" y="173"/>
                </a:lnTo>
                <a:lnTo>
                  <a:pt x="228" y="179"/>
                </a:lnTo>
                <a:lnTo>
                  <a:pt x="228" y="179"/>
                </a:lnTo>
                <a:lnTo>
                  <a:pt x="222" y="197"/>
                </a:lnTo>
                <a:lnTo>
                  <a:pt x="204" y="209"/>
                </a:lnTo>
                <a:lnTo>
                  <a:pt x="192" y="221"/>
                </a:lnTo>
                <a:lnTo>
                  <a:pt x="192" y="221"/>
                </a:lnTo>
                <a:lnTo>
                  <a:pt x="186" y="221"/>
                </a:lnTo>
                <a:lnTo>
                  <a:pt x="174" y="227"/>
                </a:lnTo>
                <a:lnTo>
                  <a:pt x="168" y="227"/>
                </a:lnTo>
                <a:lnTo>
                  <a:pt x="168" y="227"/>
                </a:lnTo>
                <a:lnTo>
                  <a:pt x="162" y="233"/>
                </a:lnTo>
                <a:lnTo>
                  <a:pt x="162" y="239"/>
                </a:lnTo>
                <a:lnTo>
                  <a:pt x="156" y="251"/>
                </a:lnTo>
                <a:lnTo>
                  <a:pt x="156" y="251"/>
                </a:lnTo>
                <a:lnTo>
                  <a:pt x="150" y="245"/>
                </a:lnTo>
                <a:lnTo>
                  <a:pt x="144" y="239"/>
                </a:lnTo>
                <a:lnTo>
                  <a:pt x="138" y="233"/>
                </a:lnTo>
                <a:lnTo>
                  <a:pt x="138" y="233"/>
                </a:lnTo>
                <a:lnTo>
                  <a:pt x="138" y="245"/>
                </a:lnTo>
                <a:lnTo>
                  <a:pt x="138" y="263"/>
                </a:lnTo>
                <a:lnTo>
                  <a:pt x="138" y="275"/>
                </a:lnTo>
                <a:lnTo>
                  <a:pt x="138" y="275"/>
                </a:lnTo>
                <a:lnTo>
                  <a:pt x="126" y="281"/>
                </a:lnTo>
                <a:lnTo>
                  <a:pt x="108" y="281"/>
                </a:lnTo>
                <a:lnTo>
                  <a:pt x="96" y="281"/>
                </a:lnTo>
                <a:lnTo>
                  <a:pt x="96" y="281"/>
                </a:lnTo>
                <a:lnTo>
                  <a:pt x="96" y="293"/>
                </a:lnTo>
                <a:lnTo>
                  <a:pt x="96" y="299"/>
                </a:lnTo>
                <a:lnTo>
                  <a:pt x="96" y="305"/>
                </a:lnTo>
                <a:lnTo>
                  <a:pt x="96" y="305"/>
                </a:lnTo>
                <a:lnTo>
                  <a:pt x="90" y="305"/>
                </a:lnTo>
                <a:lnTo>
                  <a:pt x="84" y="305"/>
                </a:lnTo>
                <a:lnTo>
                  <a:pt x="84" y="305"/>
                </a:lnTo>
                <a:lnTo>
                  <a:pt x="84" y="305"/>
                </a:lnTo>
                <a:lnTo>
                  <a:pt x="84" y="323"/>
                </a:lnTo>
                <a:lnTo>
                  <a:pt x="78" y="341"/>
                </a:lnTo>
                <a:lnTo>
                  <a:pt x="72" y="347"/>
                </a:lnTo>
                <a:lnTo>
                  <a:pt x="72" y="347"/>
                </a:lnTo>
                <a:lnTo>
                  <a:pt x="72" y="359"/>
                </a:lnTo>
                <a:lnTo>
                  <a:pt x="72" y="371"/>
                </a:lnTo>
                <a:lnTo>
                  <a:pt x="66" y="371"/>
                </a:lnTo>
                <a:lnTo>
                  <a:pt x="66" y="371"/>
                </a:lnTo>
                <a:lnTo>
                  <a:pt x="60" y="371"/>
                </a:lnTo>
                <a:lnTo>
                  <a:pt x="60" y="371"/>
                </a:lnTo>
                <a:lnTo>
                  <a:pt x="54" y="371"/>
                </a:lnTo>
                <a:lnTo>
                  <a:pt x="54" y="371"/>
                </a:lnTo>
                <a:lnTo>
                  <a:pt x="54" y="365"/>
                </a:lnTo>
                <a:lnTo>
                  <a:pt x="48" y="359"/>
                </a:lnTo>
                <a:lnTo>
                  <a:pt x="42" y="353"/>
                </a:lnTo>
                <a:lnTo>
                  <a:pt x="42" y="353"/>
                </a:lnTo>
                <a:lnTo>
                  <a:pt x="42" y="341"/>
                </a:lnTo>
                <a:lnTo>
                  <a:pt x="42" y="329"/>
                </a:lnTo>
                <a:lnTo>
                  <a:pt x="42" y="323"/>
                </a:lnTo>
                <a:lnTo>
                  <a:pt x="42" y="323"/>
                </a:lnTo>
                <a:lnTo>
                  <a:pt x="36" y="311"/>
                </a:lnTo>
                <a:lnTo>
                  <a:pt x="30" y="299"/>
                </a:lnTo>
                <a:lnTo>
                  <a:pt x="24" y="281"/>
                </a:lnTo>
                <a:lnTo>
                  <a:pt x="24" y="281"/>
                </a:lnTo>
                <a:lnTo>
                  <a:pt x="18" y="263"/>
                </a:lnTo>
                <a:lnTo>
                  <a:pt x="6" y="227"/>
                </a:lnTo>
                <a:lnTo>
                  <a:pt x="0" y="209"/>
                </a:lnTo>
                <a:lnTo>
                  <a:pt x="0" y="20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"/>
          <p:cNvSpPr/>
          <p:nvPr/>
        </p:nvSpPr>
        <p:spPr>
          <a:xfrm>
            <a:off x="6899400" y="1785960"/>
            <a:ext cx="361800" cy="588960"/>
          </a:xfrm>
          <a:custGeom>
            <a:avLst/>
            <a:gdLst/>
            <a:ahLst/>
            <a:rect l="l" t="t" r="r" b="b"/>
            <a:pathLst>
              <a:path w="228" h="371">
                <a:moveTo>
                  <a:pt x="0" y="209"/>
                </a:moveTo>
                <a:lnTo>
                  <a:pt x="6" y="197"/>
                </a:lnTo>
                <a:lnTo>
                  <a:pt x="12" y="191"/>
                </a:lnTo>
                <a:lnTo>
                  <a:pt x="12" y="185"/>
                </a:lnTo>
                <a:lnTo>
                  <a:pt x="12" y="185"/>
                </a:lnTo>
                <a:lnTo>
                  <a:pt x="18" y="179"/>
                </a:lnTo>
                <a:lnTo>
                  <a:pt x="18" y="167"/>
                </a:lnTo>
                <a:lnTo>
                  <a:pt x="18" y="155"/>
                </a:lnTo>
                <a:lnTo>
                  <a:pt x="18" y="155"/>
                </a:lnTo>
                <a:lnTo>
                  <a:pt x="18" y="143"/>
                </a:lnTo>
                <a:lnTo>
                  <a:pt x="24" y="137"/>
                </a:lnTo>
                <a:lnTo>
                  <a:pt x="24" y="125"/>
                </a:lnTo>
                <a:lnTo>
                  <a:pt x="24" y="125"/>
                </a:lnTo>
                <a:lnTo>
                  <a:pt x="24" y="107"/>
                </a:lnTo>
                <a:lnTo>
                  <a:pt x="18" y="89"/>
                </a:lnTo>
                <a:lnTo>
                  <a:pt x="18" y="77"/>
                </a:lnTo>
                <a:lnTo>
                  <a:pt x="18" y="77"/>
                </a:lnTo>
                <a:lnTo>
                  <a:pt x="24" y="60"/>
                </a:lnTo>
                <a:lnTo>
                  <a:pt x="30" y="48"/>
                </a:lnTo>
                <a:lnTo>
                  <a:pt x="30" y="36"/>
                </a:lnTo>
                <a:lnTo>
                  <a:pt x="30" y="36"/>
                </a:lnTo>
                <a:lnTo>
                  <a:pt x="36" y="24"/>
                </a:lnTo>
                <a:lnTo>
                  <a:pt x="42" y="12"/>
                </a:lnTo>
                <a:lnTo>
                  <a:pt x="42" y="6"/>
                </a:lnTo>
                <a:lnTo>
                  <a:pt x="42" y="6"/>
                </a:lnTo>
                <a:lnTo>
                  <a:pt x="42" y="6"/>
                </a:lnTo>
                <a:lnTo>
                  <a:pt x="48" y="0"/>
                </a:lnTo>
                <a:lnTo>
                  <a:pt x="54" y="6"/>
                </a:lnTo>
                <a:lnTo>
                  <a:pt x="54" y="6"/>
                </a:lnTo>
                <a:lnTo>
                  <a:pt x="60" y="12"/>
                </a:lnTo>
                <a:lnTo>
                  <a:pt x="60" y="18"/>
                </a:lnTo>
                <a:lnTo>
                  <a:pt x="66" y="18"/>
                </a:lnTo>
                <a:lnTo>
                  <a:pt x="66" y="18"/>
                </a:lnTo>
                <a:lnTo>
                  <a:pt x="78" y="18"/>
                </a:lnTo>
                <a:lnTo>
                  <a:pt x="84" y="12"/>
                </a:lnTo>
                <a:lnTo>
                  <a:pt x="90" y="12"/>
                </a:lnTo>
                <a:lnTo>
                  <a:pt x="90" y="12"/>
                </a:lnTo>
                <a:lnTo>
                  <a:pt x="96" y="12"/>
                </a:lnTo>
                <a:lnTo>
                  <a:pt x="96" y="6"/>
                </a:lnTo>
                <a:lnTo>
                  <a:pt x="102" y="0"/>
                </a:lnTo>
                <a:lnTo>
                  <a:pt x="102" y="0"/>
                </a:lnTo>
                <a:lnTo>
                  <a:pt x="102" y="0"/>
                </a:lnTo>
                <a:lnTo>
                  <a:pt x="108" y="6"/>
                </a:lnTo>
                <a:lnTo>
                  <a:pt x="108" y="12"/>
                </a:lnTo>
                <a:lnTo>
                  <a:pt x="108" y="12"/>
                </a:lnTo>
                <a:lnTo>
                  <a:pt x="120" y="18"/>
                </a:lnTo>
                <a:lnTo>
                  <a:pt x="132" y="24"/>
                </a:lnTo>
                <a:lnTo>
                  <a:pt x="138" y="36"/>
                </a:lnTo>
                <a:lnTo>
                  <a:pt x="138" y="36"/>
                </a:lnTo>
                <a:lnTo>
                  <a:pt x="144" y="54"/>
                </a:lnTo>
                <a:lnTo>
                  <a:pt x="150" y="89"/>
                </a:lnTo>
                <a:lnTo>
                  <a:pt x="156" y="107"/>
                </a:lnTo>
                <a:lnTo>
                  <a:pt x="156" y="107"/>
                </a:lnTo>
                <a:lnTo>
                  <a:pt x="168" y="119"/>
                </a:lnTo>
                <a:lnTo>
                  <a:pt x="180" y="125"/>
                </a:lnTo>
                <a:lnTo>
                  <a:pt x="192" y="125"/>
                </a:lnTo>
                <a:lnTo>
                  <a:pt x="192" y="125"/>
                </a:lnTo>
                <a:lnTo>
                  <a:pt x="198" y="131"/>
                </a:lnTo>
                <a:lnTo>
                  <a:pt x="192" y="143"/>
                </a:lnTo>
                <a:lnTo>
                  <a:pt x="192" y="149"/>
                </a:lnTo>
                <a:lnTo>
                  <a:pt x="192" y="149"/>
                </a:lnTo>
                <a:lnTo>
                  <a:pt x="204" y="155"/>
                </a:lnTo>
                <a:lnTo>
                  <a:pt x="210" y="155"/>
                </a:lnTo>
                <a:lnTo>
                  <a:pt x="222" y="155"/>
                </a:lnTo>
                <a:lnTo>
                  <a:pt x="222" y="155"/>
                </a:lnTo>
                <a:lnTo>
                  <a:pt x="228" y="167"/>
                </a:lnTo>
                <a:lnTo>
                  <a:pt x="228" y="173"/>
                </a:lnTo>
                <a:lnTo>
                  <a:pt x="228" y="179"/>
                </a:lnTo>
                <a:lnTo>
                  <a:pt x="228" y="179"/>
                </a:lnTo>
                <a:lnTo>
                  <a:pt x="222" y="197"/>
                </a:lnTo>
                <a:lnTo>
                  <a:pt x="204" y="209"/>
                </a:lnTo>
                <a:lnTo>
                  <a:pt x="192" y="221"/>
                </a:lnTo>
                <a:lnTo>
                  <a:pt x="192" y="221"/>
                </a:lnTo>
                <a:lnTo>
                  <a:pt x="186" y="221"/>
                </a:lnTo>
                <a:lnTo>
                  <a:pt x="174" y="227"/>
                </a:lnTo>
                <a:lnTo>
                  <a:pt x="168" y="227"/>
                </a:lnTo>
                <a:lnTo>
                  <a:pt x="168" y="227"/>
                </a:lnTo>
                <a:lnTo>
                  <a:pt x="162" y="233"/>
                </a:lnTo>
                <a:lnTo>
                  <a:pt x="162" y="239"/>
                </a:lnTo>
                <a:lnTo>
                  <a:pt x="156" y="251"/>
                </a:lnTo>
                <a:lnTo>
                  <a:pt x="156" y="251"/>
                </a:lnTo>
                <a:lnTo>
                  <a:pt x="150" y="245"/>
                </a:lnTo>
                <a:lnTo>
                  <a:pt x="144" y="239"/>
                </a:lnTo>
                <a:lnTo>
                  <a:pt x="138" y="233"/>
                </a:lnTo>
                <a:lnTo>
                  <a:pt x="138" y="233"/>
                </a:lnTo>
                <a:lnTo>
                  <a:pt x="138" y="245"/>
                </a:lnTo>
                <a:lnTo>
                  <a:pt x="138" y="263"/>
                </a:lnTo>
                <a:lnTo>
                  <a:pt x="138" y="275"/>
                </a:lnTo>
                <a:lnTo>
                  <a:pt x="138" y="275"/>
                </a:lnTo>
                <a:lnTo>
                  <a:pt x="126" y="281"/>
                </a:lnTo>
                <a:lnTo>
                  <a:pt x="108" y="281"/>
                </a:lnTo>
                <a:lnTo>
                  <a:pt x="96" y="281"/>
                </a:lnTo>
                <a:lnTo>
                  <a:pt x="96" y="281"/>
                </a:lnTo>
                <a:lnTo>
                  <a:pt x="96" y="293"/>
                </a:lnTo>
                <a:lnTo>
                  <a:pt x="96" y="299"/>
                </a:lnTo>
                <a:lnTo>
                  <a:pt x="96" y="305"/>
                </a:lnTo>
                <a:lnTo>
                  <a:pt x="96" y="305"/>
                </a:lnTo>
                <a:lnTo>
                  <a:pt x="90" y="305"/>
                </a:lnTo>
                <a:lnTo>
                  <a:pt x="84" y="305"/>
                </a:lnTo>
                <a:lnTo>
                  <a:pt x="84" y="305"/>
                </a:lnTo>
                <a:lnTo>
                  <a:pt x="84" y="305"/>
                </a:lnTo>
                <a:lnTo>
                  <a:pt x="84" y="323"/>
                </a:lnTo>
                <a:lnTo>
                  <a:pt x="78" y="341"/>
                </a:lnTo>
                <a:lnTo>
                  <a:pt x="72" y="347"/>
                </a:lnTo>
                <a:lnTo>
                  <a:pt x="72" y="347"/>
                </a:lnTo>
                <a:lnTo>
                  <a:pt x="72" y="359"/>
                </a:lnTo>
                <a:lnTo>
                  <a:pt x="72" y="371"/>
                </a:lnTo>
                <a:lnTo>
                  <a:pt x="66" y="371"/>
                </a:lnTo>
                <a:lnTo>
                  <a:pt x="66" y="371"/>
                </a:lnTo>
                <a:lnTo>
                  <a:pt x="60" y="371"/>
                </a:lnTo>
                <a:lnTo>
                  <a:pt x="60" y="371"/>
                </a:lnTo>
                <a:lnTo>
                  <a:pt x="54" y="371"/>
                </a:lnTo>
                <a:lnTo>
                  <a:pt x="54" y="371"/>
                </a:lnTo>
                <a:lnTo>
                  <a:pt x="54" y="365"/>
                </a:lnTo>
                <a:lnTo>
                  <a:pt x="48" y="359"/>
                </a:lnTo>
                <a:lnTo>
                  <a:pt x="42" y="353"/>
                </a:lnTo>
                <a:lnTo>
                  <a:pt x="42" y="353"/>
                </a:lnTo>
                <a:lnTo>
                  <a:pt x="42" y="341"/>
                </a:lnTo>
                <a:lnTo>
                  <a:pt x="42" y="329"/>
                </a:lnTo>
                <a:lnTo>
                  <a:pt x="42" y="323"/>
                </a:lnTo>
                <a:lnTo>
                  <a:pt x="42" y="323"/>
                </a:lnTo>
                <a:lnTo>
                  <a:pt x="36" y="311"/>
                </a:lnTo>
                <a:lnTo>
                  <a:pt x="30" y="299"/>
                </a:lnTo>
                <a:lnTo>
                  <a:pt x="24" y="281"/>
                </a:lnTo>
                <a:lnTo>
                  <a:pt x="24" y="281"/>
                </a:lnTo>
                <a:lnTo>
                  <a:pt x="18" y="263"/>
                </a:lnTo>
                <a:lnTo>
                  <a:pt x="6" y="227"/>
                </a:lnTo>
                <a:lnTo>
                  <a:pt x="0" y="209"/>
                </a:lnTo>
                <a:lnTo>
                  <a:pt x="0" y="209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8" name=""/>
          <p:cNvSpPr/>
          <p:nvPr/>
        </p:nvSpPr>
        <p:spPr>
          <a:xfrm>
            <a:off x="6832440" y="2108160"/>
            <a:ext cx="181080" cy="362160"/>
          </a:xfrm>
          <a:custGeom>
            <a:avLst/>
            <a:gdLst/>
            <a:ahLst/>
            <a:rect l="l" t="t" r="r" b="b"/>
            <a:pathLst>
              <a:path w="114" h="228">
                <a:moveTo>
                  <a:pt x="42" y="6"/>
                </a:moveTo>
                <a:lnTo>
                  <a:pt x="48" y="24"/>
                </a:lnTo>
                <a:lnTo>
                  <a:pt x="60" y="60"/>
                </a:lnTo>
                <a:lnTo>
                  <a:pt x="66" y="78"/>
                </a:lnTo>
                <a:lnTo>
                  <a:pt x="66" y="78"/>
                </a:lnTo>
                <a:lnTo>
                  <a:pt x="72" y="96"/>
                </a:lnTo>
                <a:lnTo>
                  <a:pt x="78" y="108"/>
                </a:lnTo>
                <a:lnTo>
                  <a:pt x="84" y="114"/>
                </a:lnTo>
                <a:lnTo>
                  <a:pt x="84" y="114"/>
                </a:lnTo>
                <a:lnTo>
                  <a:pt x="84" y="120"/>
                </a:lnTo>
                <a:lnTo>
                  <a:pt x="84" y="132"/>
                </a:lnTo>
                <a:lnTo>
                  <a:pt x="84" y="138"/>
                </a:lnTo>
                <a:lnTo>
                  <a:pt x="84" y="138"/>
                </a:lnTo>
                <a:lnTo>
                  <a:pt x="84" y="144"/>
                </a:lnTo>
                <a:lnTo>
                  <a:pt x="84" y="144"/>
                </a:lnTo>
                <a:lnTo>
                  <a:pt x="84" y="150"/>
                </a:lnTo>
                <a:lnTo>
                  <a:pt x="84" y="150"/>
                </a:lnTo>
                <a:lnTo>
                  <a:pt x="84" y="156"/>
                </a:lnTo>
                <a:lnTo>
                  <a:pt x="90" y="162"/>
                </a:lnTo>
                <a:lnTo>
                  <a:pt x="96" y="168"/>
                </a:lnTo>
                <a:lnTo>
                  <a:pt x="96" y="168"/>
                </a:lnTo>
                <a:lnTo>
                  <a:pt x="102" y="168"/>
                </a:lnTo>
                <a:lnTo>
                  <a:pt x="108" y="168"/>
                </a:lnTo>
                <a:lnTo>
                  <a:pt x="108" y="168"/>
                </a:lnTo>
                <a:lnTo>
                  <a:pt x="108" y="168"/>
                </a:lnTo>
                <a:lnTo>
                  <a:pt x="114" y="180"/>
                </a:lnTo>
                <a:lnTo>
                  <a:pt x="108" y="186"/>
                </a:lnTo>
                <a:lnTo>
                  <a:pt x="96" y="192"/>
                </a:lnTo>
                <a:lnTo>
                  <a:pt x="96" y="192"/>
                </a:lnTo>
                <a:lnTo>
                  <a:pt x="96" y="192"/>
                </a:lnTo>
                <a:lnTo>
                  <a:pt x="96" y="198"/>
                </a:lnTo>
                <a:lnTo>
                  <a:pt x="96" y="198"/>
                </a:lnTo>
                <a:lnTo>
                  <a:pt x="96" y="198"/>
                </a:lnTo>
                <a:lnTo>
                  <a:pt x="90" y="198"/>
                </a:lnTo>
                <a:lnTo>
                  <a:pt x="84" y="198"/>
                </a:lnTo>
                <a:lnTo>
                  <a:pt x="84" y="198"/>
                </a:lnTo>
                <a:lnTo>
                  <a:pt x="84" y="198"/>
                </a:lnTo>
                <a:lnTo>
                  <a:pt x="84" y="204"/>
                </a:lnTo>
                <a:lnTo>
                  <a:pt x="84" y="210"/>
                </a:lnTo>
                <a:lnTo>
                  <a:pt x="84" y="210"/>
                </a:lnTo>
                <a:lnTo>
                  <a:pt x="84" y="210"/>
                </a:lnTo>
                <a:lnTo>
                  <a:pt x="78" y="210"/>
                </a:lnTo>
                <a:lnTo>
                  <a:pt x="78" y="210"/>
                </a:lnTo>
                <a:lnTo>
                  <a:pt x="72" y="210"/>
                </a:lnTo>
                <a:lnTo>
                  <a:pt x="72" y="210"/>
                </a:lnTo>
                <a:lnTo>
                  <a:pt x="72" y="210"/>
                </a:lnTo>
                <a:lnTo>
                  <a:pt x="60" y="216"/>
                </a:lnTo>
                <a:lnTo>
                  <a:pt x="36" y="222"/>
                </a:lnTo>
                <a:lnTo>
                  <a:pt x="18" y="228"/>
                </a:lnTo>
                <a:lnTo>
                  <a:pt x="18" y="228"/>
                </a:lnTo>
                <a:lnTo>
                  <a:pt x="12" y="222"/>
                </a:lnTo>
                <a:lnTo>
                  <a:pt x="12" y="210"/>
                </a:lnTo>
                <a:lnTo>
                  <a:pt x="6" y="204"/>
                </a:lnTo>
                <a:lnTo>
                  <a:pt x="6" y="204"/>
                </a:lnTo>
                <a:lnTo>
                  <a:pt x="6" y="192"/>
                </a:lnTo>
                <a:lnTo>
                  <a:pt x="6" y="186"/>
                </a:lnTo>
                <a:lnTo>
                  <a:pt x="12" y="168"/>
                </a:lnTo>
                <a:lnTo>
                  <a:pt x="12" y="168"/>
                </a:lnTo>
                <a:lnTo>
                  <a:pt x="6" y="162"/>
                </a:lnTo>
                <a:lnTo>
                  <a:pt x="0" y="156"/>
                </a:lnTo>
                <a:lnTo>
                  <a:pt x="0" y="150"/>
                </a:lnTo>
                <a:lnTo>
                  <a:pt x="0" y="150"/>
                </a:lnTo>
                <a:lnTo>
                  <a:pt x="6" y="138"/>
                </a:lnTo>
                <a:lnTo>
                  <a:pt x="12" y="132"/>
                </a:lnTo>
                <a:lnTo>
                  <a:pt x="12" y="132"/>
                </a:lnTo>
                <a:lnTo>
                  <a:pt x="12" y="132"/>
                </a:lnTo>
                <a:lnTo>
                  <a:pt x="12" y="120"/>
                </a:lnTo>
                <a:lnTo>
                  <a:pt x="6" y="114"/>
                </a:lnTo>
                <a:lnTo>
                  <a:pt x="6" y="102"/>
                </a:lnTo>
                <a:lnTo>
                  <a:pt x="6" y="102"/>
                </a:lnTo>
                <a:lnTo>
                  <a:pt x="12" y="96"/>
                </a:lnTo>
                <a:lnTo>
                  <a:pt x="18" y="96"/>
                </a:lnTo>
                <a:lnTo>
                  <a:pt x="24" y="96"/>
                </a:lnTo>
                <a:lnTo>
                  <a:pt x="24" y="96"/>
                </a:lnTo>
                <a:lnTo>
                  <a:pt x="24" y="90"/>
                </a:lnTo>
                <a:lnTo>
                  <a:pt x="30" y="78"/>
                </a:lnTo>
                <a:lnTo>
                  <a:pt x="36" y="72"/>
                </a:lnTo>
                <a:lnTo>
                  <a:pt x="36" y="72"/>
                </a:lnTo>
                <a:lnTo>
                  <a:pt x="30" y="72"/>
                </a:lnTo>
                <a:lnTo>
                  <a:pt x="30" y="72"/>
                </a:lnTo>
                <a:lnTo>
                  <a:pt x="24" y="66"/>
                </a:lnTo>
                <a:lnTo>
                  <a:pt x="24" y="66"/>
                </a:lnTo>
                <a:lnTo>
                  <a:pt x="24" y="66"/>
                </a:lnTo>
                <a:lnTo>
                  <a:pt x="18" y="60"/>
                </a:lnTo>
                <a:lnTo>
                  <a:pt x="18" y="54"/>
                </a:lnTo>
                <a:lnTo>
                  <a:pt x="18" y="54"/>
                </a:lnTo>
                <a:lnTo>
                  <a:pt x="18" y="48"/>
                </a:lnTo>
                <a:lnTo>
                  <a:pt x="24" y="36"/>
                </a:lnTo>
                <a:lnTo>
                  <a:pt x="18" y="30"/>
                </a:lnTo>
                <a:lnTo>
                  <a:pt x="18" y="30"/>
                </a:lnTo>
                <a:lnTo>
                  <a:pt x="18" y="24"/>
                </a:lnTo>
                <a:lnTo>
                  <a:pt x="12" y="18"/>
                </a:lnTo>
                <a:lnTo>
                  <a:pt x="12" y="12"/>
                </a:lnTo>
                <a:lnTo>
                  <a:pt x="12" y="12"/>
                </a:lnTo>
                <a:lnTo>
                  <a:pt x="12" y="6"/>
                </a:lnTo>
                <a:lnTo>
                  <a:pt x="18" y="6"/>
                </a:lnTo>
                <a:lnTo>
                  <a:pt x="18" y="6"/>
                </a:lnTo>
                <a:lnTo>
                  <a:pt x="18" y="6"/>
                </a:lnTo>
                <a:lnTo>
                  <a:pt x="30" y="0"/>
                </a:lnTo>
                <a:lnTo>
                  <a:pt x="36" y="0"/>
                </a:lnTo>
                <a:lnTo>
                  <a:pt x="42" y="6"/>
                </a:lnTo>
                <a:lnTo>
                  <a:pt x="42" y="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"/>
          <p:cNvSpPr/>
          <p:nvPr/>
        </p:nvSpPr>
        <p:spPr>
          <a:xfrm>
            <a:off x="6832440" y="2108160"/>
            <a:ext cx="181080" cy="362160"/>
          </a:xfrm>
          <a:custGeom>
            <a:avLst/>
            <a:gdLst/>
            <a:ahLst/>
            <a:rect l="l" t="t" r="r" b="b"/>
            <a:pathLst>
              <a:path w="114" h="228">
                <a:moveTo>
                  <a:pt x="42" y="6"/>
                </a:moveTo>
                <a:lnTo>
                  <a:pt x="48" y="24"/>
                </a:lnTo>
                <a:lnTo>
                  <a:pt x="60" y="60"/>
                </a:lnTo>
                <a:lnTo>
                  <a:pt x="66" y="78"/>
                </a:lnTo>
                <a:lnTo>
                  <a:pt x="66" y="78"/>
                </a:lnTo>
                <a:lnTo>
                  <a:pt x="72" y="96"/>
                </a:lnTo>
                <a:lnTo>
                  <a:pt x="78" y="108"/>
                </a:lnTo>
                <a:lnTo>
                  <a:pt x="84" y="114"/>
                </a:lnTo>
                <a:lnTo>
                  <a:pt x="84" y="114"/>
                </a:lnTo>
                <a:lnTo>
                  <a:pt x="84" y="120"/>
                </a:lnTo>
                <a:lnTo>
                  <a:pt x="84" y="132"/>
                </a:lnTo>
                <a:lnTo>
                  <a:pt x="84" y="138"/>
                </a:lnTo>
                <a:lnTo>
                  <a:pt x="84" y="138"/>
                </a:lnTo>
                <a:lnTo>
                  <a:pt x="84" y="144"/>
                </a:lnTo>
                <a:lnTo>
                  <a:pt x="84" y="144"/>
                </a:lnTo>
                <a:lnTo>
                  <a:pt x="84" y="150"/>
                </a:lnTo>
                <a:lnTo>
                  <a:pt x="84" y="150"/>
                </a:lnTo>
                <a:lnTo>
                  <a:pt x="84" y="156"/>
                </a:lnTo>
                <a:lnTo>
                  <a:pt x="90" y="162"/>
                </a:lnTo>
                <a:lnTo>
                  <a:pt x="96" y="168"/>
                </a:lnTo>
                <a:lnTo>
                  <a:pt x="96" y="168"/>
                </a:lnTo>
                <a:lnTo>
                  <a:pt x="102" y="168"/>
                </a:lnTo>
                <a:lnTo>
                  <a:pt x="108" y="168"/>
                </a:lnTo>
                <a:lnTo>
                  <a:pt x="108" y="168"/>
                </a:lnTo>
                <a:lnTo>
                  <a:pt x="108" y="168"/>
                </a:lnTo>
                <a:lnTo>
                  <a:pt x="114" y="180"/>
                </a:lnTo>
                <a:lnTo>
                  <a:pt x="108" y="186"/>
                </a:lnTo>
                <a:lnTo>
                  <a:pt x="96" y="192"/>
                </a:lnTo>
                <a:lnTo>
                  <a:pt x="96" y="192"/>
                </a:lnTo>
                <a:lnTo>
                  <a:pt x="96" y="192"/>
                </a:lnTo>
                <a:lnTo>
                  <a:pt x="96" y="198"/>
                </a:lnTo>
                <a:lnTo>
                  <a:pt x="96" y="198"/>
                </a:lnTo>
                <a:lnTo>
                  <a:pt x="96" y="198"/>
                </a:lnTo>
                <a:lnTo>
                  <a:pt x="90" y="198"/>
                </a:lnTo>
                <a:lnTo>
                  <a:pt x="84" y="198"/>
                </a:lnTo>
                <a:lnTo>
                  <a:pt x="84" y="198"/>
                </a:lnTo>
                <a:lnTo>
                  <a:pt x="84" y="198"/>
                </a:lnTo>
                <a:lnTo>
                  <a:pt x="84" y="204"/>
                </a:lnTo>
                <a:lnTo>
                  <a:pt x="84" y="210"/>
                </a:lnTo>
                <a:lnTo>
                  <a:pt x="84" y="210"/>
                </a:lnTo>
                <a:lnTo>
                  <a:pt x="84" y="210"/>
                </a:lnTo>
                <a:lnTo>
                  <a:pt x="78" y="210"/>
                </a:lnTo>
                <a:lnTo>
                  <a:pt x="78" y="210"/>
                </a:lnTo>
                <a:lnTo>
                  <a:pt x="72" y="210"/>
                </a:lnTo>
                <a:lnTo>
                  <a:pt x="72" y="210"/>
                </a:lnTo>
                <a:lnTo>
                  <a:pt x="72" y="210"/>
                </a:lnTo>
                <a:lnTo>
                  <a:pt x="60" y="216"/>
                </a:lnTo>
                <a:lnTo>
                  <a:pt x="36" y="222"/>
                </a:lnTo>
                <a:lnTo>
                  <a:pt x="18" y="228"/>
                </a:lnTo>
                <a:lnTo>
                  <a:pt x="18" y="228"/>
                </a:lnTo>
                <a:lnTo>
                  <a:pt x="12" y="222"/>
                </a:lnTo>
                <a:lnTo>
                  <a:pt x="12" y="210"/>
                </a:lnTo>
                <a:lnTo>
                  <a:pt x="6" y="204"/>
                </a:lnTo>
                <a:lnTo>
                  <a:pt x="6" y="204"/>
                </a:lnTo>
                <a:lnTo>
                  <a:pt x="6" y="192"/>
                </a:lnTo>
                <a:lnTo>
                  <a:pt x="6" y="186"/>
                </a:lnTo>
                <a:lnTo>
                  <a:pt x="12" y="168"/>
                </a:lnTo>
                <a:lnTo>
                  <a:pt x="12" y="168"/>
                </a:lnTo>
                <a:lnTo>
                  <a:pt x="6" y="162"/>
                </a:lnTo>
                <a:lnTo>
                  <a:pt x="0" y="156"/>
                </a:lnTo>
                <a:lnTo>
                  <a:pt x="0" y="150"/>
                </a:lnTo>
                <a:lnTo>
                  <a:pt x="0" y="150"/>
                </a:lnTo>
                <a:lnTo>
                  <a:pt x="6" y="138"/>
                </a:lnTo>
                <a:lnTo>
                  <a:pt x="12" y="132"/>
                </a:lnTo>
                <a:lnTo>
                  <a:pt x="12" y="132"/>
                </a:lnTo>
                <a:lnTo>
                  <a:pt x="12" y="132"/>
                </a:lnTo>
                <a:lnTo>
                  <a:pt x="12" y="120"/>
                </a:lnTo>
                <a:lnTo>
                  <a:pt x="6" y="114"/>
                </a:lnTo>
                <a:lnTo>
                  <a:pt x="6" y="102"/>
                </a:lnTo>
                <a:lnTo>
                  <a:pt x="6" y="102"/>
                </a:lnTo>
                <a:lnTo>
                  <a:pt x="12" y="96"/>
                </a:lnTo>
                <a:lnTo>
                  <a:pt x="18" y="96"/>
                </a:lnTo>
                <a:lnTo>
                  <a:pt x="24" y="96"/>
                </a:lnTo>
                <a:lnTo>
                  <a:pt x="24" y="96"/>
                </a:lnTo>
                <a:lnTo>
                  <a:pt x="24" y="90"/>
                </a:lnTo>
                <a:lnTo>
                  <a:pt x="30" y="78"/>
                </a:lnTo>
                <a:lnTo>
                  <a:pt x="36" y="72"/>
                </a:lnTo>
                <a:lnTo>
                  <a:pt x="36" y="72"/>
                </a:lnTo>
                <a:lnTo>
                  <a:pt x="30" y="72"/>
                </a:lnTo>
                <a:lnTo>
                  <a:pt x="30" y="72"/>
                </a:lnTo>
                <a:lnTo>
                  <a:pt x="24" y="66"/>
                </a:lnTo>
                <a:lnTo>
                  <a:pt x="24" y="66"/>
                </a:lnTo>
                <a:lnTo>
                  <a:pt x="24" y="66"/>
                </a:lnTo>
                <a:lnTo>
                  <a:pt x="18" y="60"/>
                </a:lnTo>
                <a:lnTo>
                  <a:pt x="18" y="54"/>
                </a:lnTo>
                <a:lnTo>
                  <a:pt x="18" y="54"/>
                </a:lnTo>
                <a:lnTo>
                  <a:pt x="18" y="48"/>
                </a:lnTo>
                <a:lnTo>
                  <a:pt x="24" y="36"/>
                </a:lnTo>
                <a:lnTo>
                  <a:pt x="18" y="30"/>
                </a:lnTo>
                <a:lnTo>
                  <a:pt x="18" y="30"/>
                </a:lnTo>
                <a:lnTo>
                  <a:pt x="18" y="24"/>
                </a:lnTo>
                <a:lnTo>
                  <a:pt x="12" y="18"/>
                </a:lnTo>
                <a:lnTo>
                  <a:pt x="12" y="12"/>
                </a:lnTo>
                <a:lnTo>
                  <a:pt x="12" y="12"/>
                </a:lnTo>
                <a:lnTo>
                  <a:pt x="12" y="6"/>
                </a:lnTo>
                <a:lnTo>
                  <a:pt x="18" y="6"/>
                </a:lnTo>
                <a:lnTo>
                  <a:pt x="18" y="6"/>
                </a:lnTo>
                <a:lnTo>
                  <a:pt x="18" y="6"/>
                </a:lnTo>
                <a:lnTo>
                  <a:pt x="30" y="0"/>
                </a:lnTo>
                <a:lnTo>
                  <a:pt x="36" y="0"/>
                </a:lnTo>
                <a:lnTo>
                  <a:pt x="42" y="6"/>
                </a:lnTo>
                <a:lnTo>
                  <a:pt x="42" y="6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"/>
          <p:cNvSpPr/>
          <p:nvPr/>
        </p:nvSpPr>
        <p:spPr>
          <a:xfrm>
            <a:off x="6710400" y="2146320"/>
            <a:ext cx="160200" cy="342720"/>
          </a:xfrm>
          <a:custGeom>
            <a:avLst/>
            <a:gdLst/>
            <a:ahLst/>
            <a:rect l="l" t="t" r="r" b="b"/>
            <a:pathLst>
              <a:path w="101" h="216">
                <a:moveTo>
                  <a:pt x="0" y="30"/>
                </a:moveTo>
                <a:lnTo>
                  <a:pt x="36" y="24"/>
                </a:lnTo>
                <a:lnTo>
                  <a:pt x="65" y="12"/>
                </a:lnTo>
                <a:lnTo>
                  <a:pt x="95" y="0"/>
                </a:lnTo>
                <a:lnTo>
                  <a:pt x="95" y="0"/>
                </a:lnTo>
                <a:lnTo>
                  <a:pt x="95" y="6"/>
                </a:lnTo>
                <a:lnTo>
                  <a:pt x="95" y="12"/>
                </a:lnTo>
                <a:lnTo>
                  <a:pt x="95" y="12"/>
                </a:lnTo>
                <a:lnTo>
                  <a:pt x="95" y="12"/>
                </a:lnTo>
                <a:lnTo>
                  <a:pt x="101" y="24"/>
                </a:lnTo>
                <a:lnTo>
                  <a:pt x="95" y="24"/>
                </a:lnTo>
                <a:lnTo>
                  <a:pt x="95" y="30"/>
                </a:lnTo>
                <a:lnTo>
                  <a:pt x="95" y="30"/>
                </a:lnTo>
                <a:lnTo>
                  <a:pt x="95" y="36"/>
                </a:lnTo>
                <a:lnTo>
                  <a:pt x="101" y="42"/>
                </a:lnTo>
                <a:lnTo>
                  <a:pt x="101" y="48"/>
                </a:lnTo>
                <a:lnTo>
                  <a:pt x="101" y="48"/>
                </a:lnTo>
                <a:lnTo>
                  <a:pt x="101" y="54"/>
                </a:lnTo>
                <a:lnTo>
                  <a:pt x="101" y="66"/>
                </a:lnTo>
                <a:lnTo>
                  <a:pt x="101" y="72"/>
                </a:lnTo>
                <a:lnTo>
                  <a:pt x="101" y="72"/>
                </a:lnTo>
                <a:lnTo>
                  <a:pt x="95" y="72"/>
                </a:lnTo>
                <a:lnTo>
                  <a:pt x="89" y="72"/>
                </a:lnTo>
                <a:lnTo>
                  <a:pt x="83" y="84"/>
                </a:lnTo>
                <a:lnTo>
                  <a:pt x="83" y="84"/>
                </a:lnTo>
                <a:lnTo>
                  <a:pt x="83" y="90"/>
                </a:lnTo>
                <a:lnTo>
                  <a:pt x="89" y="96"/>
                </a:lnTo>
                <a:lnTo>
                  <a:pt x="89" y="108"/>
                </a:lnTo>
                <a:lnTo>
                  <a:pt x="89" y="108"/>
                </a:lnTo>
                <a:lnTo>
                  <a:pt x="89" y="108"/>
                </a:lnTo>
                <a:lnTo>
                  <a:pt x="83" y="114"/>
                </a:lnTo>
                <a:lnTo>
                  <a:pt x="77" y="126"/>
                </a:lnTo>
                <a:lnTo>
                  <a:pt x="77" y="126"/>
                </a:lnTo>
                <a:lnTo>
                  <a:pt x="83" y="132"/>
                </a:lnTo>
                <a:lnTo>
                  <a:pt x="89" y="138"/>
                </a:lnTo>
                <a:lnTo>
                  <a:pt x="89" y="144"/>
                </a:lnTo>
                <a:lnTo>
                  <a:pt x="89" y="144"/>
                </a:lnTo>
                <a:lnTo>
                  <a:pt x="83" y="162"/>
                </a:lnTo>
                <a:lnTo>
                  <a:pt x="83" y="174"/>
                </a:lnTo>
                <a:lnTo>
                  <a:pt x="83" y="180"/>
                </a:lnTo>
                <a:lnTo>
                  <a:pt x="83" y="180"/>
                </a:lnTo>
                <a:lnTo>
                  <a:pt x="89" y="186"/>
                </a:lnTo>
                <a:lnTo>
                  <a:pt x="89" y="198"/>
                </a:lnTo>
                <a:lnTo>
                  <a:pt x="95" y="204"/>
                </a:lnTo>
                <a:lnTo>
                  <a:pt x="95" y="204"/>
                </a:lnTo>
                <a:lnTo>
                  <a:pt x="83" y="210"/>
                </a:lnTo>
                <a:lnTo>
                  <a:pt x="65" y="216"/>
                </a:lnTo>
                <a:lnTo>
                  <a:pt x="48" y="216"/>
                </a:lnTo>
                <a:lnTo>
                  <a:pt x="48" y="216"/>
                </a:lnTo>
                <a:lnTo>
                  <a:pt x="42" y="198"/>
                </a:lnTo>
                <a:lnTo>
                  <a:pt x="42" y="174"/>
                </a:lnTo>
                <a:lnTo>
                  <a:pt x="36" y="156"/>
                </a:lnTo>
                <a:lnTo>
                  <a:pt x="36" y="156"/>
                </a:lnTo>
                <a:lnTo>
                  <a:pt x="30" y="150"/>
                </a:lnTo>
                <a:lnTo>
                  <a:pt x="18" y="150"/>
                </a:lnTo>
                <a:lnTo>
                  <a:pt x="12" y="144"/>
                </a:lnTo>
                <a:lnTo>
                  <a:pt x="12" y="144"/>
                </a:lnTo>
                <a:lnTo>
                  <a:pt x="18" y="138"/>
                </a:lnTo>
                <a:lnTo>
                  <a:pt x="18" y="132"/>
                </a:lnTo>
                <a:lnTo>
                  <a:pt x="18" y="126"/>
                </a:lnTo>
                <a:lnTo>
                  <a:pt x="18" y="126"/>
                </a:lnTo>
                <a:lnTo>
                  <a:pt x="18" y="120"/>
                </a:lnTo>
                <a:lnTo>
                  <a:pt x="12" y="108"/>
                </a:lnTo>
                <a:lnTo>
                  <a:pt x="6" y="108"/>
                </a:lnTo>
                <a:lnTo>
                  <a:pt x="6" y="108"/>
                </a:lnTo>
                <a:lnTo>
                  <a:pt x="6" y="102"/>
                </a:lnTo>
                <a:lnTo>
                  <a:pt x="12" y="96"/>
                </a:lnTo>
                <a:lnTo>
                  <a:pt x="12" y="90"/>
                </a:lnTo>
                <a:lnTo>
                  <a:pt x="12" y="90"/>
                </a:lnTo>
                <a:lnTo>
                  <a:pt x="12" y="78"/>
                </a:lnTo>
                <a:lnTo>
                  <a:pt x="6" y="72"/>
                </a:lnTo>
                <a:lnTo>
                  <a:pt x="0" y="66"/>
                </a:lnTo>
                <a:lnTo>
                  <a:pt x="0" y="66"/>
                </a:lnTo>
                <a:lnTo>
                  <a:pt x="0" y="54"/>
                </a:lnTo>
                <a:lnTo>
                  <a:pt x="0" y="42"/>
                </a:lnTo>
                <a:lnTo>
                  <a:pt x="0" y="30"/>
                </a:lnTo>
                <a:lnTo>
                  <a:pt x="0" y="3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1" name=""/>
          <p:cNvSpPr/>
          <p:nvPr/>
        </p:nvSpPr>
        <p:spPr>
          <a:xfrm>
            <a:off x="6710400" y="2146320"/>
            <a:ext cx="160200" cy="342720"/>
          </a:xfrm>
          <a:custGeom>
            <a:avLst/>
            <a:gdLst/>
            <a:ahLst/>
            <a:rect l="l" t="t" r="r" b="b"/>
            <a:pathLst>
              <a:path w="101" h="216">
                <a:moveTo>
                  <a:pt x="0" y="30"/>
                </a:moveTo>
                <a:lnTo>
                  <a:pt x="36" y="24"/>
                </a:lnTo>
                <a:lnTo>
                  <a:pt x="65" y="12"/>
                </a:lnTo>
                <a:lnTo>
                  <a:pt x="95" y="0"/>
                </a:lnTo>
                <a:lnTo>
                  <a:pt x="95" y="0"/>
                </a:lnTo>
                <a:lnTo>
                  <a:pt x="95" y="6"/>
                </a:lnTo>
                <a:lnTo>
                  <a:pt x="95" y="12"/>
                </a:lnTo>
                <a:lnTo>
                  <a:pt x="95" y="12"/>
                </a:lnTo>
                <a:lnTo>
                  <a:pt x="95" y="12"/>
                </a:lnTo>
                <a:lnTo>
                  <a:pt x="101" y="24"/>
                </a:lnTo>
                <a:lnTo>
                  <a:pt x="95" y="24"/>
                </a:lnTo>
                <a:lnTo>
                  <a:pt x="95" y="30"/>
                </a:lnTo>
                <a:lnTo>
                  <a:pt x="95" y="30"/>
                </a:lnTo>
                <a:lnTo>
                  <a:pt x="95" y="36"/>
                </a:lnTo>
                <a:lnTo>
                  <a:pt x="101" y="42"/>
                </a:lnTo>
                <a:lnTo>
                  <a:pt x="101" y="48"/>
                </a:lnTo>
                <a:lnTo>
                  <a:pt x="101" y="48"/>
                </a:lnTo>
                <a:lnTo>
                  <a:pt x="101" y="54"/>
                </a:lnTo>
                <a:lnTo>
                  <a:pt x="101" y="66"/>
                </a:lnTo>
                <a:lnTo>
                  <a:pt x="101" y="72"/>
                </a:lnTo>
                <a:lnTo>
                  <a:pt x="101" y="72"/>
                </a:lnTo>
                <a:lnTo>
                  <a:pt x="95" y="72"/>
                </a:lnTo>
                <a:lnTo>
                  <a:pt x="89" y="72"/>
                </a:lnTo>
                <a:lnTo>
                  <a:pt x="83" y="84"/>
                </a:lnTo>
                <a:lnTo>
                  <a:pt x="83" y="84"/>
                </a:lnTo>
                <a:lnTo>
                  <a:pt x="83" y="90"/>
                </a:lnTo>
                <a:lnTo>
                  <a:pt x="89" y="96"/>
                </a:lnTo>
                <a:lnTo>
                  <a:pt x="89" y="108"/>
                </a:lnTo>
                <a:lnTo>
                  <a:pt x="89" y="108"/>
                </a:lnTo>
                <a:lnTo>
                  <a:pt x="89" y="108"/>
                </a:lnTo>
                <a:lnTo>
                  <a:pt x="83" y="114"/>
                </a:lnTo>
                <a:lnTo>
                  <a:pt x="77" y="126"/>
                </a:lnTo>
                <a:lnTo>
                  <a:pt x="77" y="126"/>
                </a:lnTo>
                <a:lnTo>
                  <a:pt x="83" y="132"/>
                </a:lnTo>
                <a:lnTo>
                  <a:pt x="89" y="138"/>
                </a:lnTo>
                <a:lnTo>
                  <a:pt x="89" y="144"/>
                </a:lnTo>
                <a:lnTo>
                  <a:pt x="89" y="144"/>
                </a:lnTo>
                <a:lnTo>
                  <a:pt x="83" y="162"/>
                </a:lnTo>
                <a:lnTo>
                  <a:pt x="83" y="174"/>
                </a:lnTo>
                <a:lnTo>
                  <a:pt x="83" y="180"/>
                </a:lnTo>
                <a:lnTo>
                  <a:pt x="83" y="180"/>
                </a:lnTo>
                <a:lnTo>
                  <a:pt x="89" y="186"/>
                </a:lnTo>
                <a:lnTo>
                  <a:pt x="89" y="198"/>
                </a:lnTo>
                <a:lnTo>
                  <a:pt x="95" y="204"/>
                </a:lnTo>
                <a:lnTo>
                  <a:pt x="95" y="204"/>
                </a:lnTo>
                <a:lnTo>
                  <a:pt x="83" y="210"/>
                </a:lnTo>
                <a:lnTo>
                  <a:pt x="65" y="216"/>
                </a:lnTo>
                <a:lnTo>
                  <a:pt x="48" y="216"/>
                </a:lnTo>
                <a:lnTo>
                  <a:pt x="48" y="216"/>
                </a:lnTo>
                <a:lnTo>
                  <a:pt x="42" y="198"/>
                </a:lnTo>
                <a:lnTo>
                  <a:pt x="42" y="174"/>
                </a:lnTo>
                <a:lnTo>
                  <a:pt x="36" y="156"/>
                </a:lnTo>
                <a:lnTo>
                  <a:pt x="36" y="156"/>
                </a:lnTo>
                <a:lnTo>
                  <a:pt x="30" y="150"/>
                </a:lnTo>
                <a:lnTo>
                  <a:pt x="18" y="150"/>
                </a:lnTo>
                <a:lnTo>
                  <a:pt x="12" y="144"/>
                </a:lnTo>
                <a:lnTo>
                  <a:pt x="12" y="144"/>
                </a:lnTo>
                <a:lnTo>
                  <a:pt x="18" y="138"/>
                </a:lnTo>
                <a:lnTo>
                  <a:pt x="18" y="132"/>
                </a:lnTo>
                <a:lnTo>
                  <a:pt x="18" y="126"/>
                </a:lnTo>
                <a:lnTo>
                  <a:pt x="18" y="126"/>
                </a:lnTo>
                <a:lnTo>
                  <a:pt x="18" y="120"/>
                </a:lnTo>
                <a:lnTo>
                  <a:pt x="12" y="108"/>
                </a:lnTo>
                <a:lnTo>
                  <a:pt x="6" y="108"/>
                </a:lnTo>
                <a:lnTo>
                  <a:pt x="6" y="108"/>
                </a:lnTo>
                <a:lnTo>
                  <a:pt x="6" y="102"/>
                </a:lnTo>
                <a:lnTo>
                  <a:pt x="12" y="96"/>
                </a:lnTo>
                <a:lnTo>
                  <a:pt x="12" y="90"/>
                </a:lnTo>
                <a:lnTo>
                  <a:pt x="12" y="90"/>
                </a:lnTo>
                <a:lnTo>
                  <a:pt x="12" y="78"/>
                </a:lnTo>
                <a:lnTo>
                  <a:pt x="6" y="72"/>
                </a:lnTo>
                <a:lnTo>
                  <a:pt x="0" y="66"/>
                </a:lnTo>
                <a:lnTo>
                  <a:pt x="0" y="66"/>
                </a:lnTo>
                <a:lnTo>
                  <a:pt x="0" y="54"/>
                </a:lnTo>
                <a:lnTo>
                  <a:pt x="0" y="42"/>
                </a:lnTo>
                <a:lnTo>
                  <a:pt x="0" y="30"/>
                </a:lnTo>
                <a:lnTo>
                  <a:pt x="0" y="3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2" name=""/>
          <p:cNvSpPr/>
          <p:nvPr/>
        </p:nvSpPr>
        <p:spPr>
          <a:xfrm>
            <a:off x="6186600" y="2193840"/>
            <a:ext cx="636480" cy="541440"/>
          </a:xfrm>
          <a:custGeom>
            <a:avLst/>
            <a:gdLst/>
            <a:ahLst/>
            <a:rect l="l" t="t" r="r" b="b"/>
            <a:pathLst>
              <a:path w="401" h="341">
                <a:moveTo>
                  <a:pt x="174" y="102"/>
                </a:moveTo>
                <a:lnTo>
                  <a:pt x="174" y="96"/>
                </a:lnTo>
                <a:lnTo>
                  <a:pt x="180" y="96"/>
                </a:lnTo>
                <a:lnTo>
                  <a:pt x="186" y="90"/>
                </a:lnTo>
                <a:lnTo>
                  <a:pt x="186" y="90"/>
                </a:lnTo>
                <a:lnTo>
                  <a:pt x="186" y="84"/>
                </a:lnTo>
                <a:lnTo>
                  <a:pt x="192" y="78"/>
                </a:lnTo>
                <a:lnTo>
                  <a:pt x="198" y="78"/>
                </a:lnTo>
                <a:lnTo>
                  <a:pt x="198" y="78"/>
                </a:lnTo>
                <a:lnTo>
                  <a:pt x="198" y="72"/>
                </a:lnTo>
                <a:lnTo>
                  <a:pt x="204" y="72"/>
                </a:lnTo>
                <a:lnTo>
                  <a:pt x="204" y="66"/>
                </a:lnTo>
                <a:lnTo>
                  <a:pt x="204" y="66"/>
                </a:lnTo>
                <a:lnTo>
                  <a:pt x="210" y="60"/>
                </a:lnTo>
                <a:lnTo>
                  <a:pt x="210" y="54"/>
                </a:lnTo>
                <a:lnTo>
                  <a:pt x="210" y="48"/>
                </a:lnTo>
                <a:lnTo>
                  <a:pt x="210" y="48"/>
                </a:lnTo>
                <a:lnTo>
                  <a:pt x="216" y="42"/>
                </a:lnTo>
                <a:lnTo>
                  <a:pt x="222" y="36"/>
                </a:lnTo>
                <a:lnTo>
                  <a:pt x="234" y="24"/>
                </a:lnTo>
                <a:lnTo>
                  <a:pt x="234" y="24"/>
                </a:lnTo>
                <a:lnTo>
                  <a:pt x="252" y="18"/>
                </a:lnTo>
                <a:lnTo>
                  <a:pt x="264" y="12"/>
                </a:lnTo>
                <a:lnTo>
                  <a:pt x="282" y="6"/>
                </a:lnTo>
                <a:lnTo>
                  <a:pt x="282" y="6"/>
                </a:lnTo>
                <a:lnTo>
                  <a:pt x="300" y="6"/>
                </a:lnTo>
                <a:lnTo>
                  <a:pt x="318" y="6"/>
                </a:lnTo>
                <a:lnTo>
                  <a:pt x="330" y="0"/>
                </a:lnTo>
                <a:lnTo>
                  <a:pt x="330" y="0"/>
                </a:lnTo>
                <a:lnTo>
                  <a:pt x="330" y="12"/>
                </a:lnTo>
                <a:lnTo>
                  <a:pt x="330" y="24"/>
                </a:lnTo>
                <a:lnTo>
                  <a:pt x="330" y="36"/>
                </a:lnTo>
                <a:lnTo>
                  <a:pt x="330" y="36"/>
                </a:lnTo>
                <a:lnTo>
                  <a:pt x="336" y="42"/>
                </a:lnTo>
                <a:lnTo>
                  <a:pt x="342" y="48"/>
                </a:lnTo>
                <a:lnTo>
                  <a:pt x="342" y="60"/>
                </a:lnTo>
                <a:lnTo>
                  <a:pt x="342" y="60"/>
                </a:lnTo>
                <a:lnTo>
                  <a:pt x="342" y="66"/>
                </a:lnTo>
                <a:lnTo>
                  <a:pt x="336" y="72"/>
                </a:lnTo>
                <a:lnTo>
                  <a:pt x="336" y="78"/>
                </a:lnTo>
                <a:lnTo>
                  <a:pt x="336" y="78"/>
                </a:lnTo>
                <a:lnTo>
                  <a:pt x="342" y="78"/>
                </a:lnTo>
                <a:lnTo>
                  <a:pt x="342" y="78"/>
                </a:lnTo>
                <a:lnTo>
                  <a:pt x="342" y="84"/>
                </a:lnTo>
                <a:lnTo>
                  <a:pt x="342" y="84"/>
                </a:lnTo>
                <a:lnTo>
                  <a:pt x="348" y="84"/>
                </a:lnTo>
                <a:lnTo>
                  <a:pt x="348" y="90"/>
                </a:lnTo>
                <a:lnTo>
                  <a:pt x="348" y="96"/>
                </a:lnTo>
                <a:lnTo>
                  <a:pt x="348" y="96"/>
                </a:lnTo>
                <a:lnTo>
                  <a:pt x="348" y="102"/>
                </a:lnTo>
                <a:lnTo>
                  <a:pt x="348" y="108"/>
                </a:lnTo>
                <a:lnTo>
                  <a:pt x="342" y="114"/>
                </a:lnTo>
                <a:lnTo>
                  <a:pt x="342" y="114"/>
                </a:lnTo>
                <a:lnTo>
                  <a:pt x="348" y="114"/>
                </a:lnTo>
                <a:lnTo>
                  <a:pt x="354" y="114"/>
                </a:lnTo>
                <a:lnTo>
                  <a:pt x="360" y="114"/>
                </a:lnTo>
                <a:lnTo>
                  <a:pt x="360" y="114"/>
                </a:lnTo>
                <a:lnTo>
                  <a:pt x="360" y="114"/>
                </a:lnTo>
                <a:lnTo>
                  <a:pt x="360" y="120"/>
                </a:lnTo>
                <a:lnTo>
                  <a:pt x="366" y="132"/>
                </a:lnTo>
                <a:lnTo>
                  <a:pt x="372" y="150"/>
                </a:lnTo>
                <a:lnTo>
                  <a:pt x="372" y="150"/>
                </a:lnTo>
                <a:lnTo>
                  <a:pt x="372" y="168"/>
                </a:lnTo>
                <a:lnTo>
                  <a:pt x="378" y="180"/>
                </a:lnTo>
                <a:lnTo>
                  <a:pt x="378" y="186"/>
                </a:lnTo>
                <a:lnTo>
                  <a:pt x="378" y="186"/>
                </a:lnTo>
                <a:lnTo>
                  <a:pt x="378" y="192"/>
                </a:lnTo>
                <a:lnTo>
                  <a:pt x="372" y="210"/>
                </a:lnTo>
                <a:lnTo>
                  <a:pt x="372" y="228"/>
                </a:lnTo>
                <a:lnTo>
                  <a:pt x="372" y="228"/>
                </a:lnTo>
                <a:lnTo>
                  <a:pt x="372" y="234"/>
                </a:lnTo>
                <a:lnTo>
                  <a:pt x="378" y="240"/>
                </a:lnTo>
                <a:lnTo>
                  <a:pt x="378" y="240"/>
                </a:lnTo>
                <a:lnTo>
                  <a:pt x="378" y="240"/>
                </a:lnTo>
                <a:lnTo>
                  <a:pt x="378" y="252"/>
                </a:lnTo>
                <a:lnTo>
                  <a:pt x="383" y="276"/>
                </a:lnTo>
                <a:lnTo>
                  <a:pt x="383" y="282"/>
                </a:lnTo>
                <a:lnTo>
                  <a:pt x="383" y="282"/>
                </a:lnTo>
                <a:lnTo>
                  <a:pt x="389" y="294"/>
                </a:lnTo>
                <a:lnTo>
                  <a:pt x="389" y="300"/>
                </a:lnTo>
                <a:lnTo>
                  <a:pt x="401" y="306"/>
                </a:lnTo>
                <a:lnTo>
                  <a:pt x="401" y="306"/>
                </a:lnTo>
                <a:lnTo>
                  <a:pt x="395" y="306"/>
                </a:lnTo>
                <a:lnTo>
                  <a:pt x="389" y="306"/>
                </a:lnTo>
                <a:lnTo>
                  <a:pt x="383" y="312"/>
                </a:lnTo>
                <a:lnTo>
                  <a:pt x="383" y="312"/>
                </a:lnTo>
                <a:lnTo>
                  <a:pt x="389" y="312"/>
                </a:lnTo>
                <a:lnTo>
                  <a:pt x="395" y="318"/>
                </a:lnTo>
                <a:lnTo>
                  <a:pt x="401" y="318"/>
                </a:lnTo>
                <a:lnTo>
                  <a:pt x="401" y="318"/>
                </a:lnTo>
                <a:lnTo>
                  <a:pt x="389" y="329"/>
                </a:lnTo>
                <a:lnTo>
                  <a:pt x="383" y="335"/>
                </a:lnTo>
                <a:lnTo>
                  <a:pt x="378" y="341"/>
                </a:lnTo>
                <a:lnTo>
                  <a:pt x="378" y="341"/>
                </a:lnTo>
                <a:lnTo>
                  <a:pt x="372" y="335"/>
                </a:lnTo>
                <a:lnTo>
                  <a:pt x="372" y="329"/>
                </a:lnTo>
                <a:lnTo>
                  <a:pt x="372" y="324"/>
                </a:lnTo>
                <a:lnTo>
                  <a:pt x="372" y="324"/>
                </a:lnTo>
                <a:lnTo>
                  <a:pt x="354" y="318"/>
                </a:lnTo>
                <a:lnTo>
                  <a:pt x="336" y="318"/>
                </a:lnTo>
                <a:lnTo>
                  <a:pt x="318" y="312"/>
                </a:lnTo>
                <a:lnTo>
                  <a:pt x="318" y="312"/>
                </a:lnTo>
                <a:lnTo>
                  <a:pt x="312" y="300"/>
                </a:lnTo>
                <a:lnTo>
                  <a:pt x="306" y="300"/>
                </a:lnTo>
                <a:lnTo>
                  <a:pt x="300" y="300"/>
                </a:lnTo>
                <a:lnTo>
                  <a:pt x="300" y="300"/>
                </a:lnTo>
                <a:lnTo>
                  <a:pt x="294" y="294"/>
                </a:lnTo>
                <a:lnTo>
                  <a:pt x="294" y="282"/>
                </a:lnTo>
                <a:lnTo>
                  <a:pt x="294" y="276"/>
                </a:lnTo>
                <a:lnTo>
                  <a:pt x="294" y="276"/>
                </a:lnTo>
                <a:lnTo>
                  <a:pt x="282" y="270"/>
                </a:lnTo>
                <a:lnTo>
                  <a:pt x="282" y="270"/>
                </a:lnTo>
                <a:lnTo>
                  <a:pt x="276" y="264"/>
                </a:lnTo>
                <a:lnTo>
                  <a:pt x="276" y="264"/>
                </a:lnTo>
                <a:lnTo>
                  <a:pt x="210" y="282"/>
                </a:lnTo>
                <a:lnTo>
                  <a:pt x="108" y="306"/>
                </a:lnTo>
                <a:lnTo>
                  <a:pt x="6" y="318"/>
                </a:lnTo>
                <a:lnTo>
                  <a:pt x="6" y="318"/>
                </a:lnTo>
                <a:lnTo>
                  <a:pt x="12" y="312"/>
                </a:lnTo>
                <a:lnTo>
                  <a:pt x="6" y="306"/>
                </a:lnTo>
                <a:lnTo>
                  <a:pt x="0" y="300"/>
                </a:lnTo>
                <a:lnTo>
                  <a:pt x="0" y="300"/>
                </a:lnTo>
                <a:lnTo>
                  <a:pt x="18" y="288"/>
                </a:lnTo>
                <a:lnTo>
                  <a:pt x="30" y="276"/>
                </a:lnTo>
                <a:lnTo>
                  <a:pt x="42" y="258"/>
                </a:lnTo>
                <a:lnTo>
                  <a:pt x="42" y="258"/>
                </a:lnTo>
                <a:lnTo>
                  <a:pt x="48" y="252"/>
                </a:lnTo>
                <a:lnTo>
                  <a:pt x="48" y="240"/>
                </a:lnTo>
                <a:lnTo>
                  <a:pt x="42" y="234"/>
                </a:lnTo>
                <a:lnTo>
                  <a:pt x="42" y="234"/>
                </a:lnTo>
                <a:lnTo>
                  <a:pt x="36" y="228"/>
                </a:lnTo>
                <a:lnTo>
                  <a:pt x="30" y="222"/>
                </a:lnTo>
                <a:lnTo>
                  <a:pt x="30" y="216"/>
                </a:lnTo>
                <a:lnTo>
                  <a:pt x="30" y="216"/>
                </a:lnTo>
                <a:lnTo>
                  <a:pt x="30" y="210"/>
                </a:lnTo>
                <a:lnTo>
                  <a:pt x="36" y="198"/>
                </a:lnTo>
                <a:lnTo>
                  <a:pt x="42" y="192"/>
                </a:lnTo>
                <a:lnTo>
                  <a:pt x="42" y="192"/>
                </a:lnTo>
                <a:lnTo>
                  <a:pt x="60" y="192"/>
                </a:lnTo>
                <a:lnTo>
                  <a:pt x="78" y="192"/>
                </a:lnTo>
                <a:lnTo>
                  <a:pt x="90" y="186"/>
                </a:lnTo>
                <a:lnTo>
                  <a:pt x="90" y="186"/>
                </a:lnTo>
                <a:lnTo>
                  <a:pt x="108" y="186"/>
                </a:lnTo>
                <a:lnTo>
                  <a:pt x="126" y="186"/>
                </a:lnTo>
                <a:lnTo>
                  <a:pt x="144" y="186"/>
                </a:lnTo>
                <a:lnTo>
                  <a:pt x="144" y="186"/>
                </a:lnTo>
                <a:lnTo>
                  <a:pt x="156" y="180"/>
                </a:lnTo>
                <a:lnTo>
                  <a:pt x="168" y="168"/>
                </a:lnTo>
                <a:lnTo>
                  <a:pt x="174" y="156"/>
                </a:lnTo>
                <a:lnTo>
                  <a:pt x="174" y="156"/>
                </a:lnTo>
                <a:lnTo>
                  <a:pt x="180" y="156"/>
                </a:lnTo>
                <a:lnTo>
                  <a:pt x="186" y="156"/>
                </a:lnTo>
                <a:lnTo>
                  <a:pt x="192" y="150"/>
                </a:lnTo>
                <a:lnTo>
                  <a:pt x="192" y="150"/>
                </a:lnTo>
                <a:lnTo>
                  <a:pt x="192" y="144"/>
                </a:lnTo>
                <a:lnTo>
                  <a:pt x="186" y="138"/>
                </a:lnTo>
                <a:lnTo>
                  <a:pt x="186" y="132"/>
                </a:lnTo>
                <a:lnTo>
                  <a:pt x="186" y="132"/>
                </a:lnTo>
                <a:lnTo>
                  <a:pt x="186" y="126"/>
                </a:lnTo>
                <a:lnTo>
                  <a:pt x="186" y="120"/>
                </a:lnTo>
                <a:lnTo>
                  <a:pt x="192" y="114"/>
                </a:lnTo>
                <a:lnTo>
                  <a:pt x="192" y="114"/>
                </a:lnTo>
                <a:lnTo>
                  <a:pt x="186" y="114"/>
                </a:lnTo>
                <a:lnTo>
                  <a:pt x="180" y="108"/>
                </a:lnTo>
                <a:lnTo>
                  <a:pt x="174" y="102"/>
                </a:lnTo>
                <a:lnTo>
                  <a:pt x="174" y="10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3" name=""/>
          <p:cNvSpPr/>
          <p:nvPr/>
        </p:nvSpPr>
        <p:spPr>
          <a:xfrm>
            <a:off x="6186600" y="2193840"/>
            <a:ext cx="636480" cy="541440"/>
          </a:xfrm>
          <a:custGeom>
            <a:avLst/>
            <a:gdLst/>
            <a:ahLst/>
            <a:rect l="l" t="t" r="r" b="b"/>
            <a:pathLst>
              <a:path w="401" h="341">
                <a:moveTo>
                  <a:pt x="174" y="102"/>
                </a:moveTo>
                <a:lnTo>
                  <a:pt x="174" y="96"/>
                </a:lnTo>
                <a:lnTo>
                  <a:pt x="180" y="96"/>
                </a:lnTo>
                <a:lnTo>
                  <a:pt x="186" y="90"/>
                </a:lnTo>
                <a:lnTo>
                  <a:pt x="186" y="90"/>
                </a:lnTo>
                <a:lnTo>
                  <a:pt x="186" y="84"/>
                </a:lnTo>
                <a:lnTo>
                  <a:pt x="192" y="78"/>
                </a:lnTo>
                <a:lnTo>
                  <a:pt x="198" y="78"/>
                </a:lnTo>
                <a:lnTo>
                  <a:pt x="198" y="78"/>
                </a:lnTo>
                <a:lnTo>
                  <a:pt x="198" y="72"/>
                </a:lnTo>
                <a:lnTo>
                  <a:pt x="204" y="72"/>
                </a:lnTo>
                <a:lnTo>
                  <a:pt x="204" y="66"/>
                </a:lnTo>
                <a:lnTo>
                  <a:pt x="204" y="66"/>
                </a:lnTo>
                <a:lnTo>
                  <a:pt x="210" y="60"/>
                </a:lnTo>
                <a:lnTo>
                  <a:pt x="210" y="54"/>
                </a:lnTo>
                <a:lnTo>
                  <a:pt x="210" y="48"/>
                </a:lnTo>
                <a:lnTo>
                  <a:pt x="210" y="48"/>
                </a:lnTo>
                <a:lnTo>
                  <a:pt x="216" y="42"/>
                </a:lnTo>
                <a:lnTo>
                  <a:pt x="222" y="36"/>
                </a:lnTo>
                <a:lnTo>
                  <a:pt x="234" y="24"/>
                </a:lnTo>
                <a:lnTo>
                  <a:pt x="234" y="24"/>
                </a:lnTo>
                <a:lnTo>
                  <a:pt x="252" y="18"/>
                </a:lnTo>
                <a:lnTo>
                  <a:pt x="264" y="12"/>
                </a:lnTo>
                <a:lnTo>
                  <a:pt x="282" y="6"/>
                </a:lnTo>
                <a:lnTo>
                  <a:pt x="282" y="6"/>
                </a:lnTo>
                <a:lnTo>
                  <a:pt x="300" y="6"/>
                </a:lnTo>
                <a:lnTo>
                  <a:pt x="318" y="6"/>
                </a:lnTo>
                <a:lnTo>
                  <a:pt x="330" y="0"/>
                </a:lnTo>
                <a:lnTo>
                  <a:pt x="330" y="0"/>
                </a:lnTo>
                <a:lnTo>
                  <a:pt x="330" y="12"/>
                </a:lnTo>
                <a:lnTo>
                  <a:pt x="330" y="24"/>
                </a:lnTo>
                <a:lnTo>
                  <a:pt x="330" y="36"/>
                </a:lnTo>
                <a:lnTo>
                  <a:pt x="330" y="36"/>
                </a:lnTo>
                <a:lnTo>
                  <a:pt x="336" y="42"/>
                </a:lnTo>
                <a:lnTo>
                  <a:pt x="342" y="48"/>
                </a:lnTo>
                <a:lnTo>
                  <a:pt x="342" y="60"/>
                </a:lnTo>
                <a:lnTo>
                  <a:pt x="342" y="60"/>
                </a:lnTo>
                <a:lnTo>
                  <a:pt x="342" y="66"/>
                </a:lnTo>
                <a:lnTo>
                  <a:pt x="336" y="72"/>
                </a:lnTo>
                <a:lnTo>
                  <a:pt x="336" y="78"/>
                </a:lnTo>
                <a:lnTo>
                  <a:pt x="336" y="78"/>
                </a:lnTo>
                <a:lnTo>
                  <a:pt x="342" y="78"/>
                </a:lnTo>
                <a:lnTo>
                  <a:pt x="342" y="78"/>
                </a:lnTo>
                <a:lnTo>
                  <a:pt x="342" y="84"/>
                </a:lnTo>
                <a:lnTo>
                  <a:pt x="342" y="84"/>
                </a:lnTo>
                <a:lnTo>
                  <a:pt x="348" y="84"/>
                </a:lnTo>
                <a:lnTo>
                  <a:pt x="348" y="90"/>
                </a:lnTo>
                <a:lnTo>
                  <a:pt x="348" y="96"/>
                </a:lnTo>
                <a:lnTo>
                  <a:pt x="348" y="96"/>
                </a:lnTo>
                <a:lnTo>
                  <a:pt x="348" y="102"/>
                </a:lnTo>
                <a:lnTo>
                  <a:pt x="348" y="108"/>
                </a:lnTo>
                <a:lnTo>
                  <a:pt x="342" y="114"/>
                </a:lnTo>
                <a:lnTo>
                  <a:pt x="342" y="114"/>
                </a:lnTo>
                <a:lnTo>
                  <a:pt x="348" y="114"/>
                </a:lnTo>
                <a:lnTo>
                  <a:pt x="354" y="114"/>
                </a:lnTo>
                <a:lnTo>
                  <a:pt x="360" y="114"/>
                </a:lnTo>
                <a:lnTo>
                  <a:pt x="360" y="114"/>
                </a:lnTo>
                <a:lnTo>
                  <a:pt x="360" y="114"/>
                </a:lnTo>
                <a:lnTo>
                  <a:pt x="360" y="120"/>
                </a:lnTo>
                <a:lnTo>
                  <a:pt x="366" y="132"/>
                </a:lnTo>
                <a:lnTo>
                  <a:pt x="372" y="150"/>
                </a:lnTo>
                <a:lnTo>
                  <a:pt x="372" y="150"/>
                </a:lnTo>
                <a:lnTo>
                  <a:pt x="372" y="168"/>
                </a:lnTo>
                <a:lnTo>
                  <a:pt x="378" y="180"/>
                </a:lnTo>
                <a:lnTo>
                  <a:pt x="378" y="186"/>
                </a:lnTo>
                <a:lnTo>
                  <a:pt x="378" y="186"/>
                </a:lnTo>
                <a:lnTo>
                  <a:pt x="378" y="192"/>
                </a:lnTo>
                <a:lnTo>
                  <a:pt x="372" y="210"/>
                </a:lnTo>
                <a:lnTo>
                  <a:pt x="372" y="228"/>
                </a:lnTo>
                <a:lnTo>
                  <a:pt x="372" y="228"/>
                </a:lnTo>
                <a:lnTo>
                  <a:pt x="372" y="234"/>
                </a:lnTo>
                <a:lnTo>
                  <a:pt x="378" y="240"/>
                </a:lnTo>
                <a:lnTo>
                  <a:pt x="378" y="240"/>
                </a:lnTo>
                <a:lnTo>
                  <a:pt x="378" y="240"/>
                </a:lnTo>
                <a:lnTo>
                  <a:pt x="378" y="252"/>
                </a:lnTo>
                <a:lnTo>
                  <a:pt x="383" y="276"/>
                </a:lnTo>
                <a:lnTo>
                  <a:pt x="383" y="282"/>
                </a:lnTo>
                <a:lnTo>
                  <a:pt x="383" y="282"/>
                </a:lnTo>
                <a:lnTo>
                  <a:pt x="389" y="294"/>
                </a:lnTo>
                <a:lnTo>
                  <a:pt x="389" y="300"/>
                </a:lnTo>
                <a:lnTo>
                  <a:pt x="401" y="306"/>
                </a:lnTo>
                <a:lnTo>
                  <a:pt x="401" y="306"/>
                </a:lnTo>
                <a:lnTo>
                  <a:pt x="395" y="306"/>
                </a:lnTo>
                <a:lnTo>
                  <a:pt x="389" y="306"/>
                </a:lnTo>
                <a:lnTo>
                  <a:pt x="383" y="312"/>
                </a:lnTo>
                <a:lnTo>
                  <a:pt x="383" y="312"/>
                </a:lnTo>
                <a:lnTo>
                  <a:pt x="389" y="312"/>
                </a:lnTo>
                <a:lnTo>
                  <a:pt x="395" y="318"/>
                </a:lnTo>
                <a:lnTo>
                  <a:pt x="401" y="318"/>
                </a:lnTo>
                <a:lnTo>
                  <a:pt x="401" y="318"/>
                </a:lnTo>
                <a:lnTo>
                  <a:pt x="389" y="329"/>
                </a:lnTo>
                <a:lnTo>
                  <a:pt x="383" y="335"/>
                </a:lnTo>
                <a:lnTo>
                  <a:pt x="378" y="341"/>
                </a:lnTo>
                <a:lnTo>
                  <a:pt x="378" y="341"/>
                </a:lnTo>
                <a:lnTo>
                  <a:pt x="372" y="335"/>
                </a:lnTo>
                <a:lnTo>
                  <a:pt x="372" y="329"/>
                </a:lnTo>
                <a:lnTo>
                  <a:pt x="372" y="324"/>
                </a:lnTo>
                <a:lnTo>
                  <a:pt x="372" y="324"/>
                </a:lnTo>
                <a:lnTo>
                  <a:pt x="354" y="318"/>
                </a:lnTo>
                <a:lnTo>
                  <a:pt x="336" y="318"/>
                </a:lnTo>
                <a:lnTo>
                  <a:pt x="318" y="312"/>
                </a:lnTo>
                <a:lnTo>
                  <a:pt x="318" y="312"/>
                </a:lnTo>
                <a:lnTo>
                  <a:pt x="312" y="300"/>
                </a:lnTo>
                <a:lnTo>
                  <a:pt x="306" y="300"/>
                </a:lnTo>
                <a:lnTo>
                  <a:pt x="300" y="300"/>
                </a:lnTo>
                <a:lnTo>
                  <a:pt x="300" y="300"/>
                </a:lnTo>
                <a:lnTo>
                  <a:pt x="294" y="294"/>
                </a:lnTo>
                <a:lnTo>
                  <a:pt x="294" y="282"/>
                </a:lnTo>
                <a:lnTo>
                  <a:pt x="294" y="276"/>
                </a:lnTo>
                <a:lnTo>
                  <a:pt x="294" y="276"/>
                </a:lnTo>
                <a:lnTo>
                  <a:pt x="282" y="270"/>
                </a:lnTo>
                <a:lnTo>
                  <a:pt x="282" y="270"/>
                </a:lnTo>
                <a:lnTo>
                  <a:pt x="276" y="264"/>
                </a:lnTo>
                <a:lnTo>
                  <a:pt x="276" y="264"/>
                </a:lnTo>
                <a:lnTo>
                  <a:pt x="210" y="282"/>
                </a:lnTo>
                <a:lnTo>
                  <a:pt x="108" y="306"/>
                </a:lnTo>
                <a:lnTo>
                  <a:pt x="6" y="318"/>
                </a:lnTo>
                <a:lnTo>
                  <a:pt x="6" y="318"/>
                </a:lnTo>
                <a:lnTo>
                  <a:pt x="12" y="312"/>
                </a:lnTo>
                <a:lnTo>
                  <a:pt x="6" y="306"/>
                </a:lnTo>
                <a:lnTo>
                  <a:pt x="0" y="300"/>
                </a:lnTo>
                <a:lnTo>
                  <a:pt x="0" y="300"/>
                </a:lnTo>
                <a:lnTo>
                  <a:pt x="18" y="288"/>
                </a:lnTo>
                <a:lnTo>
                  <a:pt x="30" y="276"/>
                </a:lnTo>
                <a:lnTo>
                  <a:pt x="42" y="258"/>
                </a:lnTo>
                <a:lnTo>
                  <a:pt x="42" y="258"/>
                </a:lnTo>
                <a:lnTo>
                  <a:pt x="48" y="252"/>
                </a:lnTo>
                <a:lnTo>
                  <a:pt x="48" y="240"/>
                </a:lnTo>
                <a:lnTo>
                  <a:pt x="42" y="234"/>
                </a:lnTo>
                <a:lnTo>
                  <a:pt x="42" y="234"/>
                </a:lnTo>
                <a:lnTo>
                  <a:pt x="36" y="228"/>
                </a:lnTo>
                <a:lnTo>
                  <a:pt x="30" y="222"/>
                </a:lnTo>
                <a:lnTo>
                  <a:pt x="30" y="216"/>
                </a:lnTo>
                <a:lnTo>
                  <a:pt x="30" y="216"/>
                </a:lnTo>
                <a:lnTo>
                  <a:pt x="30" y="210"/>
                </a:lnTo>
                <a:lnTo>
                  <a:pt x="36" y="198"/>
                </a:lnTo>
                <a:lnTo>
                  <a:pt x="42" y="192"/>
                </a:lnTo>
                <a:lnTo>
                  <a:pt x="42" y="192"/>
                </a:lnTo>
                <a:lnTo>
                  <a:pt x="60" y="192"/>
                </a:lnTo>
                <a:lnTo>
                  <a:pt x="78" y="192"/>
                </a:lnTo>
                <a:lnTo>
                  <a:pt x="90" y="186"/>
                </a:lnTo>
                <a:lnTo>
                  <a:pt x="90" y="186"/>
                </a:lnTo>
                <a:lnTo>
                  <a:pt x="108" y="186"/>
                </a:lnTo>
                <a:lnTo>
                  <a:pt x="126" y="186"/>
                </a:lnTo>
                <a:lnTo>
                  <a:pt x="144" y="186"/>
                </a:lnTo>
                <a:lnTo>
                  <a:pt x="144" y="186"/>
                </a:lnTo>
                <a:lnTo>
                  <a:pt x="156" y="180"/>
                </a:lnTo>
                <a:lnTo>
                  <a:pt x="168" y="168"/>
                </a:lnTo>
                <a:lnTo>
                  <a:pt x="174" y="156"/>
                </a:lnTo>
                <a:lnTo>
                  <a:pt x="174" y="156"/>
                </a:lnTo>
                <a:lnTo>
                  <a:pt x="180" y="156"/>
                </a:lnTo>
                <a:lnTo>
                  <a:pt x="186" y="156"/>
                </a:lnTo>
                <a:lnTo>
                  <a:pt x="192" y="150"/>
                </a:lnTo>
                <a:lnTo>
                  <a:pt x="192" y="150"/>
                </a:lnTo>
                <a:lnTo>
                  <a:pt x="192" y="144"/>
                </a:lnTo>
                <a:lnTo>
                  <a:pt x="186" y="138"/>
                </a:lnTo>
                <a:lnTo>
                  <a:pt x="186" y="132"/>
                </a:lnTo>
                <a:lnTo>
                  <a:pt x="186" y="132"/>
                </a:lnTo>
                <a:lnTo>
                  <a:pt x="186" y="126"/>
                </a:lnTo>
                <a:lnTo>
                  <a:pt x="186" y="120"/>
                </a:lnTo>
                <a:lnTo>
                  <a:pt x="192" y="114"/>
                </a:lnTo>
                <a:lnTo>
                  <a:pt x="192" y="114"/>
                </a:lnTo>
                <a:lnTo>
                  <a:pt x="186" y="114"/>
                </a:lnTo>
                <a:lnTo>
                  <a:pt x="180" y="108"/>
                </a:lnTo>
                <a:lnTo>
                  <a:pt x="174" y="102"/>
                </a:lnTo>
                <a:lnTo>
                  <a:pt x="174" y="102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4" name=""/>
          <p:cNvSpPr/>
          <p:nvPr/>
        </p:nvSpPr>
        <p:spPr>
          <a:xfrm>
            <a:off x="6167520" y="2355840"/>
            <a:ext cx="323640" cy="200160"/>
          </a:xfrm>
          <a:custGeom>
            <a:avLst/>
            <a:gdLst/>
            <a:ahLst/>
            <a:rect l="l" t="t" r="r" b="b"/>
            <a:pathLst>
              <a:path w="204" h="126">
                <a:moveTo>
                  <a:pt x="42" y="120"/>
                </a:moveTo>
                <a:lnTo>
                  <a:pt x="30" y="120"/>
                </a:lnTo>
                <a:lnTo>
                  <a:pt x="24" y="120"/>
                </a:lnTo>
                <a:lnTo>
                  <a:pt x="12" y="126"/>
                </a:lnTo>
                <a:lnTo>
                  <a:pt x="12" y="126"/>
                </a:lnTo>
                <a:lnTo>
                  <a:pt x="12" y="126"/>
                </a:lnTo>
                <a:lnTo>
                  <a:pt x="6" y="126"/>
                </a:lnTo>
                <a:lnTo>
                  <a:pt x="0" y="126"/>
                </a:lnTo>
                <a:lnTo>
                  <a:pt x="0" y="126"/>
                </a:lnTo>
                <a:lnTo>
                  <a:pt x="0" y="120"/>
                </a:lnTo>
                <a:lnTo>
                  <a:pt x="6" y="120"/>
                </a:lnTo>
                <a:lnTo>
                  <a:pt x="6" y="114"/>
                </a:lnTo>
                <a:lnTo>
                  <a:pt x="6" y="114"/>
                </a:lnTo>
                <a:lnTo>
                  <a:pt x="6" y="108"/>
                </a:lnTo>
                <a:lnTo>
                  <a:pt x="6" y="102"/>
                </a:lnTo>
                <a:lnTo>
                  <a:pt x="6" y="90"/>
                </a:lnTo>
                <a:lnTo>
                  <a:pt x="6" y="90"/>
                </a:lnTo>
                <a:lnTo>
                  <a:pt x="12" y="90"/>
                </a:lnTo>
                <a:lnTo>
                  <a:pt x="18" y="90"/>
                </a:lnTo>
                <a:lnTo>
                  <a:pt x="18" y="84"/>
                </a:lnTo>
                <a:lnTo>
                  <a:pt x="18" y="84"/>
                </a:lnTo>
                <a:lnTo>
                  <a:pt x="24" y="78"/>
                </a:lnTo>
                <a:lnTo>
                  <a:pt x="30" y="72"/>
                </a:lnTo>
                <a:lnTo>
                  <a:pt x="36" y="66"/>
                </a:lnTo>
                <a:lnTo>
                  <a:pt x="36" y="66"/>
                </a:lnTo>
                <a:lnTo>
                  <a:pt x="42" y="66"/>
                </a:lnTo>
                <a:lnTo>
                  <a:pt x="42" y="66"/>
                </a:lnTo>
                <a:lnTo>
                  <a:pt x="48" y="66"/>
                </a:lnTo>
                <a:lnTo>
                  <a:pt x="48" y="66"/>
                </a:lnTo>
                <a:lnTo>
                  <a:pt x="60" y="54"/>
                </a:lnTo>
                <a:lnTo>
                  <a:pt x="78" y="48"/>
                </a:lnTo>
                <a:lnTo>
                  <a:pt x="90" y="42"/>
                </a:lnTo>
                <a:lnTo>
                  <a:pt x="90" y="42"/>
                </a:lnTo>
                <a:lnTo>
                  <a:pt x="90" y="42"/>
                </a:lnTo>
                <a:lnTo>
                  <a:pt x="90" y="36"/>
                </a:lnTo>
                <a:lnTo>
                  <a:pt x="96" y="36"/>
                </a:lnTo>
                <a:lnTo>
                  <a:pt x="96" y="36"/>
                </a:lnTo>
                <a:lnTo>
                  <a:pt x="102" y="36"/>
                </a:lnTo>
                <a:lnTo>
                  <a:pt x="102" y="36"/>
                </a:lnTo>
                <a:lnTo>
                  <a:pt x="114" y="36"/>
                </a:lnTo>
                <a:lnTo>
                  <a:pt x="114" y="36"/>
                </a:lnTo>
                <a:lnTo>
                  <a:pt x="114" y="30"/>
                </a:lnTo>
                <a:lnTo>
                  <a:pt x="120" y="24"/>
                </a:lnTo>
                <a:lnTo>
                  <a:pt x="126" y="24"/>
                </a:lnTo>
                <a:lnTo>
                  <a:pt x="126" y="24"/>
                </a:lnTo>
                <a:lnTo>
                  <a:pt x="126" y="30"/>
                </a:lnTo>
                <a:lnTo>
                  <a:pt x="126" y="36"/>
                </a:lnTo>
                <a:lnTo>
                  <a:pt x="126" y="36"/>
                </a:lnTo>
                <a:lnTo>
                  <a:pt x="126" y="36"/>
                </a:lnTo>
                <a:lnTo>
                  <a:pt x="132" y="36"/>
                </a:lnTo>
                <a:lnTo>
                  <a:pt x="132" y="36"/>
                </a:lnTo>
                <a:lnTo>
                  <a:pt x="138" y="36"/>
                </a:lnTo>
                <a:lnTo>
                  <a:pt x="138" y="36"/>
                </a:lnTo>
                <a:lnTo>
                  <a:pt x="144" y="36"/>
                </a:lnTo>
                <a:lnTo>
                  <a:pt x="150" y="36"/>
                </a:lnTo>
                <a:lnTo>
                  <a:pt x="156" y="36"/>
                </a:lnTo>
                <a:lnTo>
                  <a:pt x="156" y="36"/>
                </a:lnTo>
                <a:lnTo>
                  <a:pt x="150" y="30"/>
                </a:lnTo>
                <a:lnTo>
                  <a:pt x="150" y="24"/>
                </a:lnTo>
                <a:lnTo>
                  <a:pt x="144" y="24"/>
                </a:lnTo>
                <a:lnTo>
                  <a:pt x="144" y="24"/>
                </a:lnTo>
                <a:lnTo>
                  <a:pt x="156" y="12"/>
                </a:lnTo>
                <a:lnTo>
                  <a:pt x="174" y="6"/>
                </a:lnTo>
                <a:lnTo>
                  <a:pt x="186" y="0"/>
                </a:lnTo>
                <a:lnTo>
                  <a:pt x="186" y="0"/>
                </a:lnTo>
                <a:lnTo>
                  <a:pt x="192" y="6"/>
                </a:lnTo>
                <a:lnTo>
                  <a:pt x="198" y="12"/>
                </a:lnTo>
                <a:lnTo>
                  <a:pt x="204" y="12"/>
                </a:lnTo>
                <a:lnTo>
                  <a:pt x="204" y="12"/>
                </a:lnTo>
                <a:lnTo>
                  <a:pt x="198" y="18"/>
                </a:lnTo>
                <a:lnTo>
                  <a:pt x="198" y="24"/>
                </a:lnTo>
                <a:lnTo>
                  <a:pt x="198" y="30"/>
                </a:lnTo>
                <a:lnTo>
                  <a:pt x="198" y="30"/>
                </a:lnTo>
                <a:lnTo>
                  <a:pt x="198" y="36"/>
                </a:lnTo>
                <a:lnTo>
                  <a:pt x="198" y="36"/>
                </a:lnTo>
                <a:lnTo>
                  <a:pt x="204" y="42"/>
                </a:lnTo>
                <a:lnTo>
                  <a:pt x="204" y="42"/>
                </a:lnTo>
                <a:lnTo>
                  <a:pt x="198" y="54"/>
                </a:lnTo>
                <a:lnTo>
                  <a:pt x="192" y="54"/>
                </a:lnTo>
                <a:lnTo>
                  <a:pt x="186" y="54"/>
                </a:lnTo>
                <a:lnTo>
                  <a:pt x="186" y="54"/>
                </a:lnTo>
                <a:lnTo>
                  <a:pt x="180" y="66"/>
                </a:lnTo>
                <a:lnTo>
                  <a:pt x="180" y="72"/>
                </a:lnTo>
                <a:lnTo>
                  <a:pt x="168" y="78"/>
                </a:lnTo>
                <a:lnTo>
                  <a:pt x="168" y="78"/>
                </a:lnTo>
                <a:lnTo>
                  <a:pt x="156" y="84"/>
                </a:lnTo>
                <a:lnTo>
                  <a:pt x="138" y="84"/>
                </a:lnTo>
                <a:lnTo>
                  <a:pt x="126" y="84"/>
                </a:lnTo>
                <a:lnTo>
                  <a:pt x="126" y="84"/>
                </a:lnTo>
                <a:lnTo>
                  <a:pt x="120" y="84"/>
                </a:lnTo>
                <a:lnTo>
                  <a:pt x="108" y="84"/>
                </a:lnTo>
                <a:lnTo>
                  <a:pt x="96" y="84"/>
                </a:lnTo>
                <a:lnTo>
                  <a:pt x="96" y="84"/>
                </a:lnTo>
                <a:lnTo>
                  <a:pt x="96" y="90"/>
                </a:lnTo>
                <a:lnTo>
                  <a:pt x="90" y="90"/>
                </a:lnTo>
                <a:lnTo>
                  <a:pt x="84" y="90"/>
                </a:lnTo>
                <a:lnTo>
                  <a:pt x="84" y="90"/>
                </a:lnTo>
                <a:lnTo>
                  <a:pt x="72" y="90"/>
                </a:lnTo>
                <a:lnTo>
                  <a:pt x="66" y="90"/>
                </a:lnTo>
                <a:lnTo>
                  <a:pt x="54" y="90"/>
                </a:lnTo>
                <a:lnTo>
                  <a:pt x="54" y="90"/>
                </a:lnTo>
                <a:lnTo>
                  <a:pt x="48" y="96"/>
                </a:lnTo>
                <a:lnTo>
                  <a:pt x="42" y="108"/>
                </a:lnTo>
                <a:lnTo>
                  <a:pt x="42" y="120"/>
                </a:lnTo>
                <a:lnTo>
                  <a:pt x="42" y="12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5" name=""/>
          <p:cNvSpPr/>
          <p:nvPr/>
        </p:nvSpPr>
        <p:spPr>
          <a:xfrm>
            <a:off x="6167520" y="2355840"/>
            <a:ext cx="323640" cy="200160"/>
          </a:xfrm>
          <a:custGeom>
            <a:avLst/>
            <a:gdLst/>
            <a:ahLst/>
            <a:rect l="l" t="t" r="r" b="b"/>
            <a:pathLst>
              <a:path w="204" h="126">
                <a:moveTo>
                  <a:pt x="42" y="120"/>
                </a:moveTo>
                <a:lnTo>
                  <a:pt x="30" y="120"/>
                </a:lnTo>
                <a:lnTo>
                  <a:pt x="24" y="120"/>
                </a:lnTo>
                <a:lnTo>
                  <a:pt x="12" y="126"/>
                </a:lnTo>
                <a:lnTo>
                  <a:pt x="12" y="126"/>
                </a:lnTo>
                <a:lnTo>
                  <a:pt x="12" y="126"/>
                </a:lnTo>
                <a:lnTo>
                  <a:pt x="6" y="126"/>
                </a:lnTo>
                <a:lnTo>
                  <a:pt x="0" y="126"/>
                </a:lnTo>
                <a:lnTo>
                  <a:pt x="0" y="126"/>
                </a:lnTo>
                <a:lnTo>
                  <a:pt x="0" y="120"/>
                </a:lnTo>
                <a:lnTo>
                  <a:pt x="6" y="120"/>
                </a:lnTo>
                <a:lnTo>
                  <a:pt x="6" y="114"/>
                </a:lnTo>
                <a:lnTo>
                  <a:pt x="6" y="114"/>
                </a:lnTo>
                <a:lnTo>
                  <a:pt x="6" y="108"/>
                </a:lnTo>
                <a:lnTo>
                  <a:pt x="6" y="102"/>
                </a:lnTo>
                <a:lnTo>
                  <a:pt x="6" y="90"/>
                </a:lnTo>
                <a:lnTo>
                  <a:pt x="6" y="90"/>
                </a:lnTo>
                <a:lnTo>
                  <a:pt x="12" y="90"/>
                </a:lnTo>
                <a:lnTo>
                  <a:pt x="18" y="90"/>
                </a:lnTo>
                <a:lnTo>
                  <a:pt x="18" y="84"/>
                </a:lnTo>
                <a:lnTo>
                  <a:pt x="18" y="84"/>
                </a:lnTo>
                <a:lnTo>
                  <a:pt x="24" y="78"/>
                </a:lnTo>
                <a:lnTo>
                  <a:pt x="30" y="72"/>
                </a:lnTo>
                <a:lnTo>
                  <a:pt x="36" y="66"/>
                </a:lnTo>
                <a:lnTo>
                  <a:pt x="36" y="66"/>
                </a:lnTo>
                <a:lnTo>
                  <a:pt x="42" y="66"/>
                </a:lnTo>
                <a:lnTo>
                  <a:pt x="42" y="66"/>
                </a:lnTo>
                <a:lnTo>
                  <a:pt x="48" y="66"/>
                </a:lnTo>
                <a:lnTo>
                  <a:pt x="48" y="66"/>
                </a:lnTo>
                <a:lnTo>
                  <a:pt x="60" y="54"/>
                </a:lnTo>
                <a:lnTo>
                  <a:pt x="78" y="48"/>
                </a:lnTo>
                <a:lnTo>
                  <a:pt x="90" y="42"/>
                </a:lnTo>
                <a:lnTo>
                  <a:pt x="90" y="42"/>
                </a:lnTo>
                <a:lnTo>
                  <a:pt x="90" y="42"/>
                </a:lnTo>
                <a:lnTo>
                  <a:pt x="90" y="36"/>
                </a:lnTo>
                <a:lnTo>
                  <a:pt x="96" y="36"/>
                </a:lnTo>
                <a:lnTo>
                  <a:pt x="96" y="36"/>
                </a:lnTo>
                <a:lnTo>
                  <a:pt x="102" y="36"/>
                </a:lnTo>
                <a:lnTo>
                  <a:pt x="102" y="36"/>
                </a:lnTo>
                <a:lnTo>
                  <a:pt x="114" y="36"/>
                </a:lnTo>
                <a:lnTo>
                  <a:pt x="114" y="36"/>
                </a:lnTo>
                <a:lnTo>
                  <a:pt x="114" y="30"/>
                </a:lnTo>
                <a:lnTo>
                  <a:pt x="120" y="24"/>
                </a:lnTo>
                <a:lnTo>
                  <a:pt x="126" y="24"/>
                </a:lnTo>
                <a:lnTo>
                  <a:pt x="126" y="24"/>
                </a:lnTo>
                <a:lnTo>
                  <a:pt x="126" y="30"/>
                </a:lnTo>
                <a:lnTo>
                  <a:pt x="126" y="36"/>
                </a:lnTo>
                <a:lnTo>
                  <a:pt x="126" y="36"/>
                </a:lnTo>
                <a:lnTo>
                  <a:pt x="126" y="36"/>
                </a:lnTo>
                <a:lnTo>
                  <a:pt x="132" y="36"/>
                </a:lnTo>
                <a:lnTo>
                  <a:pt x="132" y="36"/>
                </a:lnTo>
                <a:lnTo>
                  <a:pt x="138" y="36"/>
                </a:lnTo>
                <a:lnTo>
                  <a:pt x="138" y="36"/>
                </a:lnTo>
                <a:lnTo>
                  <a:pt x="144" y="36"/>
                </a:lnTo>
                <a:lnTo>
                  <a:pt x="150" y="36"/>
                </a:lnTo>
                <a:lnTo>
                  <a:pt x="156" y="36"/>
                </a:lnTo>
                <a:lnTo>
                  <a:pt x="156" y="36"/>
                </a:lnTo>
                <a:lnTo>
                  <a:pt x="150" y="30"/>
                </a:lnTo>
                <a:lnTo>
                  <a:pt x="150" y="24"/>
                </a:lnTo>
                <a:lnTo>
                  <a:pt x="144" y="24"/>
                </a:lnTo>
                <a:lnTo>
                  <a:pt x="144" y="24"/>
                </a:lnTo>
                <a:lnTo>
                  <a:pt x="156" y="12"/>
                </a:lnTo>
                <a:lnTo>
                  <a:pt x="174" y="6"/>
                </a:lnTo>
                <a:lnTo>
                  <a:pt x="186" y="0"/>
                </a:lnTo>
                <a:lnTo>
                  <a:pt x="186" y="0"/>
                </a:lnTo>
                <a:lnTo>
                  <a:pt x="192" y="6"/>
                </a:lnTo>
                <a:lnTo>
                  <a:pt x="198" y="12"/>
                </a:lnTo>
                <a:lnTo>
                  <a:pt x="204" y="12"/>
                </a:lnTo>
                <a:lnTo>
                  <a:pt x="204" y="12"/>
                </a:lnTo>
                <a:lnTo>
                  <a:pt x="198" y="18"/>
                </a:lnTo>
                <a:lnTo>
                  <a:pt x="198" y="24"/>
                </a:lnTo>
                <a:lnTo>
                  <a:pt x="198" y="30"/>
                </a:lnTo>
                <a:lnTo>
                  <a:pt x="198" y="30"/>
                </a:lnTo>
                <a:lnTo>
                  <a:pt x="198" y="36"/>
                </a:lnTo>
                <a:lnTo>
                  <a:pt x="198" y="36"/>
                </a:lnTo>
                <a:lnTo>
                  <a:pt x="204" y="42"/>
                </a:lnTo>
                <a:lnTo>
                  <a:pt x="204" y="42"/>
                </a:lnTo>
                <a:lnTo>
                  <a:pt x="198" y="54"/>
                </a:lnTo>
                <a:lnTo>
                  <a:pt x="192" y="54"/>
                </a:lnTo>
                <a:lnTo>
                  <a:pt x="186" y="54"/>
                </a:lnTo>
                <a:lnTo>
                  <a:pt x="186" y="54"/>
                </a:lnTo>
                <a:lnTo>
                  <a:pt x="180" y="66"/>
                </a:lnTo>
                <a:lnTo>
                  <a:pt x="180" y="72"/>
                </a:lnTo>
                <a:lnTo>
                  <a:pt x="168" y="78"/>
                </a:lnTo>
                <a:lnTo>
                  <a:pt x="168" y="78"/>
                </a:lnTo>
                <a:lnTo>
                  <a:pt x="156" y="84"/>
                </a:lnTo>
                <a:lnTo>
                  <a:pt x="138" y="84"/>
                </a:lnTo>
                <a:lnTo>
                  <a:pt x="126" y="84"/>
                </a:lnTo>
                <a:lnTo>
                  <a:pt x="126" y="84"/>
                </a:lnTo>
                <a:lnTo>
                  <a:pt x="120" y="84"/>
                </a:lnTo>
                <a:lnTo>
                  <a:pt x="108" y="84"/>
                </a:lnTo>
                <a:lnTo>
                  <a:pt x="96" y="84"/>
                </a:lnTo>
                <a:lnTo>
                  <a:pt x="96" y="84"/>
                </a:lnTo>
                <a:lnTo>
                  <a:pt x="96" y="90"/>
                </a:lnTo>
                <a:lnTo>
                  <a:pt x="90" y="90"/>
                </a:lnTo>
                <a:lnTo>
                  <a:pt x="84" y="90"/>
                </a:lnTo>
                <a:lnTo>
                  <a:pt x="84" y="90"/>
                </a:lnTo>
                <a:lnTo>
                  <a:pt x="72" y="90"/>
                </a:lnTo>
                <a:lnTo>
                  <a:pt x="66" y="90"/>
                </a:lnTo>
                <a:lnTo>
                  <a:pt x="54" y="90"/>
                </a:lnTo>
                <a:lnTo>
                  <a:pt x="54" y="90"/>
                </a:lnTo>
                <a:lnTo>
                  <a:pt x="48" y="96"/>
                </a:lnTo>
                <a:lnTo>
                  <a:pt x="42" y="108"/>
                </a:lnTo>
                <a:lnTo>
                  <a:pt x="42" y="120"/>
                </a:lnTo>
                <a:lnTo>
                  <a:pt x="42" y="12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"/>
          <p:cNvSpPr/>
          <p:nvPr/>
        </p:nvSpPr>
        <p:spPr>
          <a:xfrm>
            <a:off x="5873760" y="2565360"/>
            <a:ext cx="388800" cy="246240"/>
          </a:xfrm>
          <a:custGeom>
            <a:avLst/>
            <a:gdLst/>
            <a:ahLst/>
            <a:rect l="l" t="t" r="r" b="b"/>
            <a:pathLst>
              <a:path w="245" h="155">
                <a:moveTo>
                  <a:pt x="239" y="0"/>
                </a:moveTo>
                <a:lnTo>
                  <a:pt x="245" y="6"/>
                </a:lnTo>
                <a:lnTo>
                  <a:pt x="245" y="18"/>
                </a:lnTo>
                <a:lnTo>
                  <a:pt x="239" y="24"/>
                </a:lnTo>
                <a:lnTo>
                  <a:pt x="239" y="24"/>
                </a:lnTo>
                <a:lnTo>
                  <a:pt x="227" y="36"/>
                </a:lnTo>
                <a:lnTo>
                  <a:pt x="215" y="48"/>
                </a:lnTo>
                <a:lnTo>
                  <a:pt x="197" y="66"/>
                </a:lnTo>
                <a:lnTo>
                  <a:pt x="197" y="66"/>
                </a:lnTo>
                <a:lnTo>
                  <a:pt x="197" y="66"/>
                </a:lnTo>
                <a:lnTo>
                  <a:pt x="191" y="72"/>
                </a:lnTo>
                <a:lnTo>
                  <a:pt x="185" y="78"/>
                </a:lnTo>
                <a:lnTo>
                  <a:pt x="185" y="78"/>
                </a:lnTo>
                <a:lnTo>
                  <a:pt x="185" y="78"/>
                </a:lnTo>
                <a:lnTo>
                  <a:pt x="179" y="78"/>
                </a:lnTo>
                <a:lnTo>
                  <a:pt x="179" y="84"/>
                </a:lnTo>
                <a:lnTo>
                  <a:pt x="179" y="84"/>
                </a:lnTo>
                <a:lnTo>
                  <a:pt x="173" y="90"/>
                </a:lnTo>
                <a:lnTo>
                  <a:pt x="167" y="90"/>
                </a:lnTo>
                <a:lnTo>
                  <a:pt x="161" y="90"/>
                </a:lnTo>
                <a:lnTo>
                  <a:pt x="161" y="90"/>
                </a:lnTo>
                <a:lnTo>
                  <a:pt x="161" y="90"/>
                </a:lnTo>
                <a:lnTo>
                  <a:pt x="155" y="95"/>
                </a:lnTo>
                <a:lnTo>
                  <a:pt x="131" y="107"/>
                </a:lnTo>
                <a:lnTo>
                  <a:pt x="125" y="113"/>
                </a:lnTo>
                <a:lnTo>
                  <a:pt x="125" y="113"/>
                </a:lnTo>
                <a:lnTo>
                  <a:pt x="119" y="119"/>
                </a:lnTo>
                <a:lnTo>
                  <a:pt x="113" y="131"/>
                </a:lnTo>
                <a:lnTo>
                  <a:pt x="107" y="137"/>
                </a:lnTo>
                <a:lnTo>
                  <a:pt x="107" y="137"/>
                </a:lnTo>
                <a:lnTo>
                  <a:pt x="107" y="143"/>
                </a:lnTo>
                <a:lnTo>
                  <a:pt x="101" y="143"/>
                </a:lnTo>
                <a:lnTo>
                  <a:pt x="101" y="149"/>
                </a:lnTo>
                <a:lnTo>
                  <a:pt x="101" y="149"/>
                </a:lnTo>
                <a:lnTo>
                  <a:pt x="95" y="149"/>
                </a:lnTo>
                <a:lnTo>
                  <a:pt x="95" y="149"/>
                </a:lnTo>
                <a:lnTo>
                  <a:pt x="89" y="149"/>
                </a:lnTo>
                <a:lnTo>
                  <a:pt x="89" y="149"/>
                </a:lnTo>
                <a:lnTo>
                  <a:pt x="77" y="149"/>
                </a:lnTo>
                <a:lnTo>
                  <a:pt x="66" y="155"/>
                </a:lnTo>
                <a:lnTo>
                  <a:pt x="54" y="155"/>
                </a:lnTo>
                <a:lnTo>
                  <a:pt x="54" y="155"/>
                </a:lnTo>
                <a:lnTo>
                  <a:pt x="42" y="155"/>
                </a:lnTo>
                <a:lnTo>
                  <a:pt x="36" y="155"/>
                </a:lnTo>
                <a:lnTo>
                  <a:pt x="30" y="149"/>
                </a:lnTo>
                <a:lnTo>
                  <a:pt x="30" y="149"/>
                </a:lnTo>
                <a:lnTo>
                  <a:pt x="24" y="149"/>
                </a:lnTo>
                <a:lnTo>
                  <a:pt x="6" y="149"/>
                </a:lnTo>
                <a:lnTo>
                  <a:pt x="0" y="149"/>
                </a:lnTo>
                <a:lnTo>
                  <a:pt x="0" y="149"/>
                </a:lnTo>
                <a:lnTo>
                  <a:pt x="0" y="137"/>
                </a:lnTo>
                <a:lnTo>
                  <a:pt x="12" y="125"/>
                </a:lnTo>
                <a:lnTo>
                  <a:pt x="18" y="119"/>
                </a:lnTo>
                <a:lnTo>
                  <a:pt x="18" y="119"/>
                </a:lnTo>
                <a:lnTo>
                  <a:pt x="18" y="119"/>
                </a:lnTo>
                <a:lnTo>
                  <a:pt x="18" y="119"/>
                </a:lnTo>
                <a:lnTo>
                  <a:pt x="24" y="125"/>
                </a:lnTo>
                <a:lnTo>
                  <a:pt x="24" y="125"/>
                </a:lnTo>
                <a:lnTo>
                  <a:pt x="24" y="119"/>
                </a:lnTo>
                <a:lnTo>
                  <a:pt x="24" y="119"/>
                </a:lnTo>
                <a:lnTo>
                  <a:pt x="24" y="113"/>
                </a:lnTo>
                <a:lnTo>
                  <a:pt x="24" y="113"/>
                </a:lnTo>
                <a:lnTo>
                  <a:pt x="36" y="113"/>
                </a:lnTo>
                <a:lnTo>
                  <a:pt x="48" y="119"/>
                </a:lnTo>
                <a:lnTo>
                  <a:pt x="54" y="119"/>
                </a:lnTo>
                <a:lnTo>
                  <a:pt x="54" y="119"/>
                </a:lnTo>
                <a:lnTo>
                  <a:pt x="54" y="119"/>
                </a:lnTo>
                <a:lnTo>
                  <a:pt x="54" y="113"/>
                </a:lnTo>
                <a:lnTo>
                  <a:pt x="54" y="107"/>
                </a:lnTo>
                <a:lnTo>
                  <a:pt x="54" y="107"/>
                </a:lnTo>
                <a:lnTo>
                  <a:pt x="60" y="107"/>
                </a:lnTo>
                <a:lnTo>
                  <a:pt x="66" y="107"/>
                </a:lnTo>
                <a:lnTo>
                  <a:pt x="66" y="107"/>
                </a:lnTo>
                <a:lnTo>
                  <a:pt x="66" y="107"/>
                </a:lnTo>
                <a:lnTo>
                  <a:pt x="71" y="101"/>
                </a:lnTo>
                <a:lnTo>
                  <a:pt x="71" y="95"/>
                </a:lnTo>
                <a:lnTo>
                  <a:pt x="71" y="84"/>
                </a:lnTo>
                <a:lnTo>
                  <a:pt x="71" y="84"/>
                </a:lnTo>
                <a:lnTo>
                  <a:pt x="71" y="84"/>
                </a:lnTo>
                <a:lnTo>
                  <a:pt x="77" y="84"/>
                </a:lnTo>
                <a:lnTo>
                  <a:pt x="89" y="78"/>
                </a:lnTo>
                <a:lnTo>
                  <a:pt x="89" y="78"/>
                </a:lnTo>
                <a:lnTo>
                  <a:pt x="95" y="72"/>
                </a:lnTo>
                <a:lnTo>
                  <a:pt x="95" y="60"/>
                </a:lnTo>
                <a:lnTo>
                  <a:pt x="101" y="48"/>
                </a:lnTo>
                <a:lnTo>
                  <a:pt x="101" y="48"/>
                </a:lnTo>
                <a:lnTo>
                  <a:pt x="119" y="48"/>
                </a:lnTo>
                <a:lnTo>
                  <a:pt x="149" y="48"/>
                </a:lnTo>
                <a:lnTo>
                  <a:pt x="173" y="48"/>
                </a:lnTo>
                <a:lnTo>
                  <a:pt x="173" y="48"/>
                </a:lnTo>
                <a:lnTo>
                  <a:pt x="173" y="42"/>
                </a:lnTo>
                <a:lnTo>
                  <a:pt x="173" y="36"/>
                </a:lnTo>
                <a:lnTo>
                  <a:pt x="173" y="30"/>
                </a:lnTo>
                <a:lnTo>
                  <a:pt x="173" y="30"/>
                </a:lnTo>
                <a:lnTo>
                  <a:pt x="179" y="24"/>
                </a:lnTo>
                <a:lnTo>
                  <a:pt x="185" y="24"/>
                </a:lnTo>
                <a:lnTo>
                  <a:pt x="191" y="24"/>
                </a:lnTo>
                <a:lnTo>
                  <a:pt x="191" y="24"/>
                </a:lnTo>
                <a:lnTo>
                  <a:pt x="191" y="18"/>
                </a:lnTo>
                <a:lnTo>
                  <a:pt x="197" y="12"/>
                </a:lnTo>
                <a:lnTo>
                  <a:pt x="203" y="6"/>
                </a:lnTo>
                <a:lnTo>
                  <a:pt x="203" y="6"/>
                </a:lnTo>
                <a:lnTo>
                  <a:pt x="209" y="12"/>
                </a:lnTo>
                <a:lnTo>
                  <a:pt x="215" y="12"/>
                </a:lnTo>
                <a:lnTo>
                  <a:pt x="221" y="18"/>
                </a:lnTo>
                <a:lnTo>
                  <a:pt x="221" y="18"/>
                </a:lnTo>
                <a:lnTo>
                  <a:pt x="221" y="12"/>
                </a:lnTo>
                <a:lnTo>
                  <a:pt x="227" y="6"/>
                </a:lnTo>
                <a:lnTo>
                  <a:pt x="239" y="0"/>
                </a:lnTo>
                <a:lnTo>
                  <a:pt x="239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"/>
          <p:cNvSpPr/>
          <p:nvPr/>
        </p:nvSpPr>
        <p:spPr>
          <a:xfrm>
            <a:off x="5873760" y="2565360"/>
            <a:ext cx="388800" cy="246240"/>
          </a:xfrm>
          <a:custGeom>
            <a:avLst/>
            <a:gdLst/>
            <a:ahLst/>
            <a:rect l="l" t="t" r="r" b="b"/>
            <a:pathLst>
              <a:path w="245" h="155">
                <a:moveTo>
                  <a:pt x="239" y="0"/>
                </a:moveTo>
                <a:lnTo>
                  <a:pt x="245" y="6"/>
                </a:lnTo>
                <a:lnTo>
                  <a:pt x="245" y="18"/>
                </a:lnTo>
                <a:lnTo>
                  <a:pt x="239" y="24"/>
                </a:lnTo>
                <a:lnTo>
                  <a:pt x="239" y="24"/>
                </a:lnTo>
                <a:lnTo>
                  <a:pt x="227" y="36"/>
                </a:lnTo>
                <a:lnTo>
                  <a:pt x="215" y="48"/>
                </a:lnTo>
                <a:lnTo>
                  <a:pt x="197" y="66"/>
                </a:lnTo>
                <a:lnTo>
                  <a:pt x="197" y="66"/>
                </a:lnTo>
                <a:lnTo>
                  <a:pt x="197" y="66"/>
                </a:lnTo>
                <a:lnTo>
                  <a:pt x="191" y="72"/>
                </a:lnTo>
                <a:lnTo>
                  <a:pt x="185" y="78"/>
                </a:lnTo>
                <a:lnTo>
                  <a:pt x="185" y="78"/>
                </a:lnTo>
                <a:lnTo>
                  <a:pt x="185" y="78"/>
                </a:lnTo>
                <a:lnTo>
                  <a:pt x="179" y="78"/>
                </a:lnTo>
                <a:lnTo>
                  <a:pt x="179" y="84"/>
                </a:lnTo>
                <a:lnTo>
                  <a:pt x="179" y="84"/>
                </a:lnTo>
                <a:lnTo>
                  <a:pt x="173" y="90"/>
                </a:lnTo>
                <a:lnTo>
                  <a:pt x="167" y="90"/>
                </a:lnTo>
                <a:lnTo>
                  <a:pt x="161" y="90"/>
                </a:lnTo>
                <a:lnTo>
                  <a:pt x="161" y="90"/>
                </a:lnTo>
                <a:lnTo>
                  <a:pt x="161" y="90"/>
                </a:lnTo>
                <a:lnTo>
                  <a:pt x="155" y="95"/>
                </a:lnTo>
                <a:lnTo>
                  <a:pt x="131" y="107"/>
                </a:lnTo>
                <a:lnTo>
                  <a:pt x="125" y="113"/>
                </a:lnTo>
                <a:lnTo>
                  <a:pt x="125" y="113"/>
                </a:lnTo>
                <a:lnTo>
                  <a:pt x="119" y="119"/>
                </a:lnTo>
                <a:lnTo>
                  <a:pt x="113" y="131"/>
                </a:lnTo>
                <a:lnTo>
                  <a:pt x="107" y="137"/>
                </a:lnTo>
                <a:lnTo>
                  <a:pt x="107" y="137"/>
                </a:lnTo>
                <a:lnTo>
                  <a:pt x="107" y="143"/>
                </a:lnTo>
                <a:lnTo>
                  <a:pt x="101" y="143"/>
                </a:lnTo>
                <a:lnTo>
                  <a:pt x="101" y="149"/>
                </a:lnTo>
                <a:lnTo>
                  <a:pt x="101" y="149"/>
                </a:lnTo>
                <a:lnTo>
                  <a:pt x="95" y="149"/>
                </a:lnTo>
                <a:lnTo>
                  <a:pt x="95" y="149"/>
                </a:lnTo>
                <a:lnTo>
                  <a:pt x="89" y="149"/>
                </a:lnTo>
                <a:lnTo>
                  <a:pt x="89" y="149"/>
                </a:lnTo>
                <a:lnTo>
                  <a:pt x="77" y="149"/>
                </a:lnTo>
                <a:lnTo>
                  <a:pt x="66" y="155"/>
                </a:lnTo>
                <a:lnTo>
                  <a:pt x="54" y="155"/>
                </a:lnTo>
                <a:lnTo>
                  <a:pt x="54" y="155"/>
                </a:lnTo>
                <a:lnTo>
                  <a:pt x="42" y="155"/>
                </a:lnTo>
                <a:lnTo>
                  <a:pt x="36" y="155"/>
                </a:lnTo>
                <a:lnTo>
                  <a:pt x="30" y="149"/>
                </a:lnTo>
                <a:lnTo>
                  <a:pt x="30" y="149"/>
                </a:lnTo>
                <a:lnTo>
                  <a:pt x="24" y="149"/>
                </a:lnTo>
                <a:lnTo>
                  <a:pt x="6" y="149"/>
                </a:lnTo>
                <a:lnTo>
                  <a:pt x="0" y="149"/>
                </a:lnTo>
                <a:lnTo>
                  <a:pt x="0" y="149"/>
                </a:lnTo>
                <a:lnTo>
                  <a:pt x="0" y="137"/>
                </a:lnTo>
                <a:lnTo>
                  <a:pt x="12" y="125"/>
                </a:lnTo>
                <a:lnTo>
                  <a:pt x="18" y="119"/>
                </a:lnTo>
                <a:lnTo>
                  <a:pt x="18" y="119"/>
                </a:lnTo>
                <a:lnTo>
                  <a:pt x="18" y="119"/>
                </a:lnTo>
                <a:lnTo>
                  <a:pt x="18" y="119"/>
                </a:lnTo>
                <a:lnTo>
                  <a:pt x="24" y="125"/>
                </a:lnTo>
                <a:lnTo>
                  <a:pt x="24" y="125"/>
                </a:lnTo>
                <a:lnTo>
                  <a:pt x="24" y="119"/>
                </a:lnTo>
                <a:lnTo>
                  <a:pt x="24" y="119"/>
                </a:lnTo>
                <a:lnTo>
                  <a:pt x="24" y="113"/>
                </a:lnTo>
                <a:lnTo>
                  <a:pt x="24" y="113"/>
                </a:lnTo>
                <a:lnTo>
                  <a:pt x="36" y="113"/>
                </a:lnTo>
                <a:lnTo>
                  <a:pt x="48" y="119"/>
                </a:lnTo>
                <a:lnTo>
                  <a:pt x="54" y="119"/>
                </a:lnTo>
                <a:lnTo>
                  <a:pt x="54" y="119"/>
                </a:lnTo>
                <a:lnTo>
                  <a:pt x="54" y="119"/>
                </a:lnTo>
                <a:lnTo>
                  <a:pt x="54" y="113"/>
                </a:lnTo>
                <a:lnTo>
                  <a:pt x="54" y="107"/>
                </a:lnTo>
                <a:lnTo>
                  <a:pt x="54" y="107"/>
                </a:lnTo>
                <a:lnTo>
                  <a:pt x="60" y="107"/>
                </a:lnTo>
                <a:lnTo>
                  <a:pt x="66" y="107"/>
                </a:lnTo>
                <a:lnTo>
                  <a:pt x="66" y="107"/>
                </a:lnTo>
                <a:lnTo>
                  <a:pt x="66" y="107"/>
                </a:lnTo>
                <a:lnTo>
                  <a:pt x="71" y="101"/>
                </a:lnTo>
                <a:lnTo>
                  <a:pt x="71" y="95"/>
                </a:lnTo>
                <a:lnTo>
                  <a:pt x="71" y="84"/>
                </a:lnTo>
                <a:lnTo>
                  <a:pt x="71" y="84"/>
                </a:lnTo>
                <a:lnTo>
                  <a:pt x="71" y="84"/>
                </a:lnTo>
                <a:lnTo>
                  <a:pt x="77" y="84"/>
                </a:lnTo>
                <a:lnTo>
                  <a:pt x="89" y="78"/>
                </a:lnTo>
                <a:lnTo>
                  <a:pt x="89" y="78"/>
                </a:lnTo>
                <a:lnTo>
                  <a:pt x="95" y="72"/>
                </a:lnTo>
                <a:lnTo>
                  <a:pt x="95" y="60"/>
                </a:lnTo>
                <a:lnTo>
                  <a:pt x="101" y="48"/>
                </a:lnTo>
                <a:lnTo>
                  <a:pt x="101" y="48"/>
                </a:lnTo>
                <a:lnTo>
                  <a:pt x="119" y="48"/>
                </a:lnTo>
                <a:lnTo>
                  <a:pt x="149" y="48"/>
                </a:lnTo>
                <a:lnTo>
                  <a:pt x="173" y="48"/>
                </a:lnTo>
                <a:lnTo>
                  <a:pt x="173" y="48"/>
                </a:lnTo>
                <a:lnTo>
                  <a:pt x="173" y="42"/>
                </a:lnTo>
                <a:lnTo>
                  <a:pt x="173" y="36"/>
                </a:lnTo>
                <a:lnTo>
                  <a:pt x="173" y="30"/>
                </a:lnTo>
                <a:lnTo>
                  <a:pt x="173" y="30"/>
                </a:lnTo>
                <a:lnTo>
                  <a:pt x="179" y="24"/>
                </a:lnTo>
                <a:lnTo>
                  <a:pt x="185" y="24"/>
                </a:lnTo>
                <a:lnTo>
                  <a:pt x="191" y="24"/>
                </a:lnTo>
                <a:lnTo>
                  <a:pt x="191" y="24"/>
                </a:lnTo>
                <a:lnTo>
                  <a:pt x="191" y="18"/>
                </a:lnTo>
                <a:lnTo>
                  <a:pt x="197" y="12"/>
                </a:lnTo>
                <a:lnTo>
                  <a:pt x="203" y="6"/>
                </a:lnTo>
                <a:lnTo>
                  <a:pt x="203" y="6"/>
                </a:lnTo>
                <a:lnTo>
                  <a:pt x="209" y="12"/>
                </a:lnTo>
                <a:lnTo>
                  <a:pt x="215" y="12"/>
                </a:lnTo>
                <a:lnTo>
                  <a:pt x="221" y="18"/>
                </a:lnTo>
                <a:lnTo>
                  <a:pt x="221" y="18"/>
                </a:lnTo>
                <a:lnTo>
                  <a:pt x="221" y="12"/>
                </a:lnTo>
                <a:lnTo>
                  <a:pt x="227" y="6"/>
                </a:lnTo>
                <a:lnTo>
                  <a:pt x="239" y="0"/>
                </a:lnTo>
                <a:lnTo>
                  <a:pt x="239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"/>
          <p:cNvSpPr/>
          <p:nvPr/>
        </p:nvSpPr>
        <p:spPr>
          <a:xfrm>
            <a:off x="6786720" y="2536920"/>
            <a:ext cx="179280" cy="162000"/>
          </a:xfrm>
          <a:custGeom>
            <a:avLst/>
            <a:gdLst/>
            <a:ahLst/>
            <a:rect l="l" t="t" r="r" b="b"/>
            <a:pathLst>
              <a:path w="113" h="102">
                <a:moveTo>
                  <a:pt x="23" y="102"/>
                </a:moveTo>
                <a:lnTo>
                  <a:pt x="23" y="96"/>
                </a:lnTo>
                <a:lnTo>
                  <a:pt x="29" y="96"/>
                </a:lnTo>
                <a:lnTo>
                  <a:pt x="35" y="90"/>
                </a:lnTo>
                <a:lnTo>
                  <a:pt x="35" y="90"/>
                </a:lnTo>
                <a:lnTo>
                  <a:pt x="41" y="90"/>
                </a:lnTo>
                <a:lnTo>
                  <a:pt x="47" y="84"/>
                </a:lnTo>
                <a:lnTo>
                  <a:pt x="53" y="90"/>
                </a:lnTo>
                <a:lnTo>
                  <a:pt x="53" y="90"/>
                </a:lnTo>
                <a:lnTo>
                  <a:pt x="71" y="78"/>
                </a:lnTo>
                <a:lnTo>
                  <a:pt x="95" y="66"/>
                </a:lnTo>
                <a:lnTo>
                  <a:pt x="113" y="54"/>
                </a:lnTo>
                <a:lnTo>
                  <a:pt x="113" y="54"/>
                </a:lnTo>
                <a:lnTo>
                  <a:pt x="113" y="48"/>
                </a:lnTo>
                <a:lnTo>
                  <a:pt x="113" y="42"/>
                </a:lnTo>
                <a:lnTo>
                  <a:pt x="113" y="36"/>
                </a:lnTo>
                <a:lnTo>
                  <a:pt x="113" y="36"/>
                </a:lnTo>
                <a:lnTo>
                  <a:pt x="107" y="24"/>
                </a:lnTo>
                <a:lnTo>
                  <a:pt x="107" y="12"/>
                </a:lnTo>
                <a:lnTo>
                  <a:pt x="101" y="0"/>
                </a:lnTo>
                <a:lnTo>
                  <a:pt x="101" y="0"/>
                </a:lnTo>
                <a:lnTo>
                  <a:pt x="89" y="0"/>
                </a:lnTo>
                <a:lnTo>
                  <a:pt x="65" y="6"/>
                </a:lnTo>
                <a:lnTo>
                  <a:pt x="47" y="12"/>
                </a:lnTo>
                <a:lnTo>
                  <a:pt x="47" y="12"/>
                </a:lnTo>
                <a:lnTo>
                  <a:pt x="41" y="18"/>
                </a:lnTo>
                <a:lnTo>
                  <a:pt x="41" y="24"/>
                </a:lnTo>
                <a:lnTo>
                  <a:pt x="35" y="24"/>
                </a:lnTo>
                <a:lnTo>
                  <a:pt x="35" y="24"/>
                </a:lnTo>
                <a:lnTo>
                  <a:pt x="35" y="24"/>
                </a:lnTo>
                <a:lnTo>
                  <a:pt x="29" y="18"/>
                </a:lnTo>
                <a:lnTo>
                  <a:pt x="29" y="12"/>
                </a:lnTo>
                <a:lnTo>
                  <a:pt x="29" y="12"/>
                </a:lnTo>
                <a:lnTo>
                  <a:pt x="29" y="18"/>
                </a:lnTo>
                <a:lnTo>
                  <a:pt x="23" y="24"/>
                </a:lnTo>
                <a:lnTo>
                  <a:pt x="23" y="24"/>
                </a:lnTo>
                <a:lnTo>
                  <a:pt x="23" y="24"/>
                </a:lnTo>
                <a:lnTo>
                  <a:pt x="17" y="24"/>
                </a:lnTo>
                <a:lnTo>
                  <a:pt x="5" y="24"/>
                </a:lnTo>
                <a:lnTo>
                  <a:pt x="0" y="24"/>
                </a:lnTo>
                <a:lnTo>
                  <a:pt x="0" y="24"/>
                </a:lnTo>
                <a:lnTo>
                  <a:pt x="0" y="24"/>
                </a:lnTo>
                <a:lnTo>
                  <a:pt x="0" y="42"/>
                </a:lnTo>
                <a:lnTo>
                  <a:pt x="5" y="60"/>
                </a:lnTo>
                <a:lnTo>
                  <a:pt x="5" y="78"/>
                </a:lnTo>
                <a:lnTo>
                  <a:pt x="5" y="78"/>
                </a:lnTo>
                <a:lnTo>
                  <a:pt x="11" y="78"/>
                </a:lnTo>
                <a:lnTo>
                  <a:pt x="17" y="84"/>
                </a:lnTo>
                <a:lnTo>
                  <a:pt x="23" y="90"/>
                </a:lnTo>
                <a:lnTo>
                  <a:pt x="23" y="90"/>
                </a:lnTo>
                <a:lnTo>
                  <a:pt x="17" y="90"/>
                </a:lnTo>
                <a:lnTo>
                  <a:pt x="11" y="90"/>
                </a:lnTo>
                <a:lnTo>
                  <a:pt x="11" y="96"/>
                </a:lnTo>
                <a:lnTo>
                  <a:pt x="11" y="96"/>
                </a:lnTo>
                <a:lnTo>
                  <a:pt x="11" y="102"/>
                </a:lnTo>
                <a:lnTo>
                  <a:pt x="17" y="102"/>
                </a:lnTo>
                <a:lnTo>
                  <a:pt x="23" y="102"/>
                </a:lnTo>
                <a:lnTo>
                  <a:pt x="23" y="10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"/>
          <p:cNvSpPr/>
          <p:nvPr/>
        </p:nvSpPr>
        <p:spPr>
          <a:xfrm>
            <a:off x="6786720" y="2536920"/>
            <a:ext cx="179280" cy="162000"/>
          </a:xfrm>
          <a:custGeom>
            <a:avLst/>
            <a:gdLst/>
            <a:ahLst/>
            <a:rect l="l" t="t" r="r" b="b"/>
            <a:pathLst>
              <a:path w="113" h="102">
                <a:moveTo>
                  <a:pt x="23" y="102"/>
                </a:moveTo>
                <a:lnTo>
                  <a:pt x="23" y="96"/>
                </a:lnTo>
                <a:lnTo>
                  <a:pt x="29" y="96"/>
                </a:lnTo>
                <a:lnTo>
                  <a:pt x="35" y="90"/>
                </a:lnTo>
                <a:lnTo>
                  <a:pt x="35" y="90"/>
                </a:lnTo>
                <a:lnTo>
                  <a:pt x="41" y="90"/>
                </a:lnTo>
                <a:lnTo>
                  <a:pt x="47" y="84"/>
                </a:lnTo>
                <a:lnTo>
                  <a:pt x="53" y="90"/>
                </a:lnTo>
                <a:lnTo>
                  <a:pt x="53" y="90"/>
                </a:lnTo>
                <a:lnTo>
                  <a:pt x="71" y="78"/>
                </a:lnTo>
                <a:lnTo>
                  <a:pt x="95" y="66"/>
                </a:lnTo>
                <a:lnTo>
                  <a:pt x="113" y="54"/>
                </a:lnTo>
                <a:lnTo>
                  <a:pt x="113" y="54"/>
                </a:lnTo>
                <a:lnTo>
                  <a:pt x="113" y="48"/>
                </a:lnTo>
                <a:lnTo>
                  <a:pt x="113" y="42"/>
                </a:lnTo>
                <a:lnTo>
                  <a:pt x="113" y="36"/>
                </a:lnTo>
                <a:lnTo>
                  <a:pt x="113" y="36"/>
                </a:lnTo>
                <a:lnTo>
                  <a:pt x="107" y="24"/>
                </a:lnTo>
                <a:lnTo>
                  <a:pt x="107" y="12"/>
                </a:lnTo>
                <a:lnTo>
                  <a:pt x="101" y="0"/>
                </a:lnTo>
                <a:lnTo>
                  <a:pt x="101" y="0"/>
                </a:lnTo>
                <a:lnTo>
                  <a:pt x="89" y="0"/>
                </a:lnTo>
                <a:lnTo>
                  <a:pt x="65" y="6"/>
                </a:lnTo>
                <a:lnTo>
                  <a:pt x="47" y="12"/>
                </a:lnTo>
                <a:lnTo>
                  <a:pt x="47" y="12"/>
                </a:lnTo>
                <a:lnTo>
                  <a:pt x="41" y="18"/>
                </a:lnTo>
                <a:lnTo>
                  <a:pt x="41" y="24"/>
                </a:lnTo>
                <a:lnTo>
                  <a:pt x="35" y="24"/>
                </a:lnTo>
                <a:lnTo>
                  <a:pt x="35" y="24"/>
                </a:lnTo>
                <a:lnTo>
                  <a:pt x="35" y="24"/>
                </a:lnTo>
                <a:lnTo>
                  <a:pt x="29" y="18"/>
                </a:lnTo>
                <a:lnTo>
                  <a:pt x="29" y="12"/>
                </a:lnTo>
                <a:lnTo>
                  <a:pt x="29" y="12"/>
                </a:lnTo>
                <a:lnTo>
                  <a:pt x="29" y="18"/>
                </a:lnTo>
                <a:lnTo>
                  <a:pt x="23" y="24"/>
                </a:lnTo>
                <a:lnTo>
                  <a:pt x="23" y="24"/>
                </a:lnTo>
                <a:lnTo>
                  <a:pt x="23" y="24"/>
                </a:lnTo>
                <a:lnTo>
                  <a:pt x="17" y="24"/>
                </a:lnTo>
                <a:lnTo>
                  <a:pt x="5" y="24"/>
                </a:lnTo>
                <a:lnTo>
                  <a:pt x="0" y="24"/>
                </a:lnTo>
                <a:lnTo>
                  <a:pt x="0" y="24"/>
                </a:lnTo>
                <a:lnTo>
                  <a:pt x="0" y="24"/>
                </a:lnTo>
                <a:lnTo>
                  <a:pt x="0" y="42"/>
                </a:lnTo>
                <a:lnTo>
                  <a:pt x="5" y="60"/>
                </a:lnTo>
                <a:lnTo>
                  <a:pt x="5" y="78"/>
                </a:lnTo>
                <a:lnTo>
                  <a:pt x="5" y="78"/>
                </a:lnTo>
                <a:lnTo>
                  <a:pt x="11" y="78"/>
                </a:lnTo>
                <a:lnTo>
                  <a:pt x="17" y="84"/>
                </a:lnTo>
                <a:lnTo>
                  <a:pt x="23" y="90"/>
                </a:lnTo>
                <a:lnTo>
                  <a:pt x="23" y="90"/>
                </a:lnTo>
                <a:lnTo>
                  <a:pt x="17" y="90"/>
                </a:lnTo>
                <a:lnTo>
                  <a:pt x="11" y="90"/>
                </a:lnTo>
                <a:lnTo>
                  <a:pt x="11" y="96"/>
                </a:lnTo>
                <a:lnTo>
                  <a:pt x="11" y="96"/>
                </a:lnTo>
                <a:lnTo>
                  <a:pt x="11" y="102"/>
                </a:lnTo>
                <a:lnTo>
                  <a:pt x="17" y="102"/>
                </a:lnTo>
                <a:lnTo>
                  <a:pt x="23" y="102"/>
                </a:lnTo>
                <a:lnTo>
                  <a:pt x="23" y="102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0" name=""/>
          <p:cNvSpPr/>
          <p:nvPr/>
        </p:nvSpPr>
        <p:spPr>
          <a:xfrm>
            <a:off x="6777000" y="2413080"/>
            <a:ext cx="360360" cy="162000"/>
          </a:xfrm>
          <a:custGeom>
            <a:avLst/>
            <a:gdLst/>
            <a:ahLst/>
            <a:rect l="l" t="t" r="r" b="b"/>
            <a:pathLst>
              <a:path w="227" h="102">
                <a:moveTo>
                  <a:pt x="137" y="72"/>
                </a:moveTo>
                <a:lnTo>
                  <a:pt x="137" y="78"/>
                </a:lnTo>
                <a:lnTo>
                  <a:pt x="137" y="84"/>
                </a:lnTo>
                <a:lnTo>
                  <a:pt x="137" y="90"/>
                </a:lnTo>
                <a:lnTo>
                  <a:pt x="137" y="90"/>
                </a:lnTo>
                <a:lnTo>
                  <a:pt x="137" y="90"/>
                </a:lnTo>
                <a:lnTo>
                  <a:pt x="143" y="90"/>
                </a:lnTo>
                <a:lnTo>
                  <a:pt x="149" y="90"/>
                </a:lnTo>
                <a:lnTo>
                  <a:pt x="149" y="90"/>
                </a:lnTo>
                <a:lnTo>
                  <a:pt x="149" y="96"/>
                </a:lnTo>
                <a:lnTo>
                  <a:pt x="149" y="96"/>
                </a:lnTo>
                <a:lnTo>
                  <a:pt x="149" y="96"/>
                </a:lnTo>
                <a:lnTo>
                  <a:pt x="149" y="96"/>
                </a:lnTo>
                <a:lnTo>
                  <a:pt x="149" y="102"/>
                </a:lnTo>
                <a:lnTo>
                  <a:pt x="149" y="102"/>
                </a:lnTo>
                <a:lnTo>
                  <a:pt x="149" y="102"/>
                </a:lnTo>
                <a:lnTo>
                  <a:pt x="149" y="102"/>
                </a:lnTo>
                <a:lnTo>
                  <a:pt x="161" y="102"/>
                </a:lnTo>
                <a:lnTo>
                  <a:pt x="161" y="102"/>
                </a:lnTo>
                <a:lnTo>
                  <a:pt x="167" y="96"/>
                </a:lnTo>
                <a:lnTo>
                  <a:pt x="167" y="96"/>
                </a:lnTo>
                <a:lnTo>
                  <a:pt x="173" y="90"/>
                </a:lnTo>
                <a:lnTo>
                  <a:pt x="173" y="90"/>
                </a:lnTo>
                <a:lnTo>
                  <a:pt x="173" y="90"/>
                </a:lnTo>
                <a:lnTo>
                  <a:pt x="173" y="90"/>
                </a:lnTo>
                <a:lnTo>
                  <a:pt x="173" y="90"/>
                </a:lnTo>
                <a:lnTo>
                  <a:pt x="179" y="96"/>
                </a:lnTo>
                <a:lnTo>
                  <a:pt x="179" y="96"/>
                </a:lnTo>
                <a:lnTo>
                  <a:pt x="179" y="96"/>
                </a:lnTo>
                <a:lnTo>
                  <a:pt x="185" y="96"/>
                </a:lnTo>
                <a:lnTo>
                  <a:pt x="191" y="96"/>
                </a:lnTo>
                <a:lnTo>
                  <a:pt x="203" y="96"/>
                </a:lnTo>
                <a:lnTo>
                  <a:pt x="203" y="96"/>
                </a:lnTo>
                <a:lnTo>
                  <a:pt x="203" y="96"/>
                </a:lnTo>
                <a:lnTo>
                  <a:pt x="209" y="90"/>
                </a:lnTo>
                <a:lnTo>
                  <a:pt x="215" y="84"/>
                </a:lnTo>
                <a:lnTo>
                  <a:pt x="215" y="84"/>
                </a:lnTo>
                <a:lnTo>
                  <a:pt x="215" y="78"/>
                </a:lnTo>
                <a:lnTo>
                  <a:pt x="221" y="72"/>
                </a:lnTo>
                <a:lnTo>
                  <a:pt x="221" y="72"/>
                </a:lnTo>
                <a:lnTo>
                  <a:pt x="221" y="72"/>
                </a:lnTo>
                <a:lnTo>
                  <a:pt x="227" y="66"/>
                </a:lnTo>
                <a:lnTo>
                  <a:pt x="227" y="66"/>
                </a:lnTo>
                <a:lnTo>
                  <a:pt x="221" y="60"/>
                </a:lnTo>
                <a:lnTo>
                  <a:pt x="221" y="60"/>
                </a:lnTo>
                <a:lnTo>
                  <a:pt x="221" y="60"/>
                </a:lnTo>
                <a:lnTo>
                  <a:pt x="215" y="54"/>
                </a:lnTo>
                <a:lnTo>
                  <a:pt x="215" y="54"/>
                </a:lnTo>
                <a:lnTo>
                  <a:pt x="215" y="54"/>
                </a:lnTo>
                <a:lnTo>
                  <a:pt x="209" y="54"/>
                </a:lnTo>
                <a:lnTo>
                  <a:pt x="203" y="48"/>
                </a:lnTo>
                <a:lnTo>
                  <a:pt x="191" y="48"/>
                </a:lnTo>
                <a:lnTo>
                  <a:pt x="191" y="48"/>
                </a:lnTo>
                <a:lnTo>
                  <a:pt x="197" y="60"/>
                </a:lnTo>
                <a:lnTo>
                  <a:pt x="197" y="66"/>
                </a:lnTo>
                <a:lnTo>
                  <a:pt x="203" y="72"/>
                </a:lnTo>
                <a:lnTo>
                  <a:pt x="203" y="72"/>
                </a:lnTo>
                <a:lnTo>
                  <a:pt x="197" y="72"/>
                </a:lnTo>
                <a:lnTo>
                  <a:pt x="191" y="78"/>
                </a:lnTo>
                <a:lnTo>
                  <a:pt x="185" y="78"/>
                </a:lnTo>
                <a:lnTo>
                  <a:pt x="185" y="78"/>
                </a:lnTo>
                <a:lnTo>
                  <a:pt x="185" y="78"/>
                </a:lnTo>
                <a:lnTo>
                  <a:pt x="179" y="78"/>
                </a:lnTo>
                <a:lnTo>
                  <a:pt x="173" y="78"/>
                </a:lnTo>
                <a:lnTo>
                  <a:pt x="173" y="78"/>
                </a:lnTo>
                <a:lnTo>
                  <a:pt x="167" y="60"/>
                </a:lnTo>
                <a:lnTo>
                  <a:pt x="161" y="48"/>
                </a:lnTo>
                <a:lnTo>
                  <a:pt x="149" y="42"/>
                </a:lnTo>
                <a:lnTo>
                  <a:pt x="149" y="42"/>
                </a:lnTo>
                <a:lnTo>
                  <a:pt x="149" y="18"/>
                </a:lnTo>
                <a:lnTo>
                  <a:pt x="149" y="6"/>
                </a:lnTo>
                <a:lnTo>
                  <a:pt x="143" y="0"/>
                </a:lnTo>
                <a:lnTo>
                  <a:pt x="143" y="0"/>
                </a:lnTo>
                <a:lnTo>
                  <a:pt x="137" y="0"/>
                </a:lnTo>
                <a:lnTo>
                  <a:pt x="137" y="0"/>
                </a:lnTo>
                <a:lnTo>
                  <a:pt x="131" y="0"/>
                </a:lnTo>
                <a:lnTo>
                  <a:pt x="131" y="0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25" y="6"/>
                </a:lnTo>
                <a:lnTo>
                  <a:pt x="119" y="6"/>
                </a:lnTo>
                <a:lnTo>
                  <a:pt x="119" y="6"/>
                </a:lnTo>
                <a:lnTo>
                  <a:pt x="119" y="12"/>
                </a:lnTo>
                <a:lnTo>
                  <a:pt x="119" y="18"/>
                </a:lnTo>
                <a:lnTo>
                  <a:pt x="119" y="18"/>
                </a:lnTo>
                <a:lnTo>
                  <a:pt x="119" y="18"/>
                </a:lnTo>
                <a:lnTo>
                  <a:pt x="113" y="24"/>
                </a:lnTo>
                <a:lnTo>
                  <a:pt x="113" y="24"/>
                </a:lnTo>
                <a:lnTo>
                  <a:pt x="107" y="18"/>
                </a:lnTo>
                <a:lnTo>
                  <a:pt x="107" y="18"/>
                </a:lnTo>
                <a:lnTo>
                  <a:pt x="95" y="24"/>
                </a:lnTo>
                <a:lnTo>
                  <a:pt x="71" y="30"/>
                </a:lnTo>
                <a:lnTo>
                  <a:pt x="53" y="36"/>
                </a:lnTo>
                <a:lnTo>
                  <a:pt x="53" y="36"/>
                </a:lnTo>
                <a:lnTo>
                  <a:pt x="53" y="36"/>
                </a:lnTo>
                <a:lnTo>
                  <a:pt x="53" y="36"/>
                </a:lnTo>
                <a:lnTo>
                  <a:pt x="47" y="42"/>
                </a:lnTo>
                <a:lnTo>
                  <a:pt x="35" y="48"/>
                </a:lnTo>
                <a:lnTo>
                  <a:pt x="35" y="48"/>
                </a:lnTo>
                <a:lnTo>
                  <a:pt x="23" y="48"/>
                </a:lnTo>
                <a:lnTo>
                  <a:pt x="11" y="48"/>
                </a:lnTo>
                <a:lnTo>
                  <a:pt x="6" y="48"/>
                </a:lnTo>
                <a:lnTo>
                  <a:pt x="6" y="48"/>
                </a:lnTo>
                <a:lnTo>
                  <a:pt x="6" y="66"/>
                </a:lnTo>
                <a:lnTo>
                  <a:pt x="0" y="78"/>
                </a:lnTo>
                <a:lnTo>
                  <a:pt x="0" y="90"/>
                </a:lnTo>
                <a:lnTo>
                  <a:pt x="0" y="90"/>
                </a:lnTo>
                <a:lnTo>
                  <a:pt x="0" y="96"/>
                </a:lnTo>
                <a:lnTo>
                  <a:pt x="6" y="102"/>
                </a:lnTo>
                <a:lnTo>
                  <a:pt x="6" y="102"/>
                </a:lnTo>
                <a:lnTo>
                  <a:pt x="6" y="102"/>
                </a:lnTo>
                <a:lnTo>
                  <a:pt x="11" y="102"/>
                </a:lnTo>
                <a:lnTo>
                  <a:pt x="23" y="102"/>
                </a:lnTo>
                <a:lnTo>
                  <a:pt x="29" y="96"/>
                </a:lnTo>
                <a:lnTo>
                  <a:pt x="29" y="96"/>
                </a:lnTo>
                <a:lnTo>
                  <a:pt x="29" y="96"/>
                </a:lnTo>
                <a:lnTo>
                  <a:pt x="29" y="96"/>
                </a:lnTo>
                <a:lnTo>
                  <a:pt x="35" y="90"/>
                </a:lnTo>
                <a:lnTo>
                  <a:pt x="35" y="90"/>
                </a:lnTo>
                <a:lnTo>
                  <a:pt x="35" y="96"/>
                </a:lnTo>
                <a:lnTo>
                  <a:pt x="41" y="102"/>
                </a:lnTo>
                <a:lnTo>
                  <a:pt x="41" y="102"/>
                </a:lnTo>
                <a:lnTo>
                  <a:pt x="41" y="102"/>
                </a:lnTo>
                <a:lnTo>
                  <a:pt x="47" y="96"/>
                </a:lnTo>
                <a:lnTo>
                  <a:pt x="47" y="90"/>
                </a:lnTo>
                <a:lnTo>
                  <a:pt x="53" y="90"/>
                </a:lnTo>
                <a:lnTo>
                  <a:pt x="53" y="90"/>
                </a:lnTo>
                <a:lnTo>
                  <a:pt x="71" y="84"/>
                </a:lnTo>
                <a:lnTo>
                  <a:pt x="95" y="78"/>
                </a:lnTo>
                <a:lnTo>
                  <a:pt x="107" y="78"/>
                </a:lnTo>
                <a:lnTo>
                  <a:pt x="107" y="78"/>
                </a:lnTo>
                <a:lnTo>
                  <a:pt x="119" y="78"/>
                </a:lnTo>
                <a:lnTo>
                  <a:pt x="131" y="72"/>
                </a:lnTo>
                <a:lnTo>
                  <a:pt x="137" y="72"/>
                </a:lnTo>
                <a:lnTo>
                  <a:pt x="137" y="7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1" name=""/>
          <p:cNvSpPr/>
          <p:nvPr/>
        </p:nvSpPr>
        <p:spPr>
          <a:xfrm>
            <a:off x="6777000" y="2413080"/>
            <a:ext cx="360360" cy="162000"/>
          </a:xfrm>
          <a:custGeom>
            <a:avLst/>
            <a:gdLst/>
            <a:ahLst/>
            <a:rect l="l" t="t" r="r" b="b"/>
            <a:pathLst>
              <a:path w="227" h="102">
                <a:moveTo>
                  <a:pt x="137" y="72"/>
                </a:moveTo>
                <a:lnTo>
                  <a:pt x="137" y="78"/>
                </a:lnTo>
                <a:lnTo>
                  <a:pt x="137" y="84"/>
                </a:lnTo>
                <a:lnTo>
                  <a:pt x="137" y="90"/>
                </a:lnTo>
                <a:lnTo>
                  <a:pt x="137" y="90"/>
                </a:lnTo>
                <a:lnTo>
                  <a:pt x="137" y="90"/>
                </a:lnTo>
                <a:lnTo>
                  <a:pt x="143" y="90"/>
                </a:lnTo>
                <a:lnTo>
                  <a:pt x="149" y="90"/>
                </a:lnTo>
                <a:lnTo>
                  <a:pt x="149" y="90"/>
                </a:lnTo>
                <a:lnTo>
                  <a:pt x="149" y="96"/>
                </a:lnTo>
                <a:lnTo>
                  <a:pt x="149" y="96"/>
                </a:lnTo>
                <a:lnTo>
                  <a:pt x="149" y="96"/>
                </a:lnTo>
                <a:lnTo>
                  <a:pt x="149" y="96"/>
                </a:lnTo>
                <a:lnTo>
                  <a:pt x="149" y="102"/>
                </a:lnTo>
                <a:lnTo>
                  <a:pt x="149" y="102"/>
                </a:lnTo>
                <a:lnTo>
                  <a:pt x="149" y="102"/>
                </a:lnTo>
                <a:lnTo>
                  <a:pt x="149" y="102"/>
                </a:lnTo>
                <a:lnTo>
                  <a:pt x="161" y="102"/>
                </a:lnTo>
                <a:lnTo>
                  <a:pt x="161" y="102"/>
                </a:lnTo>
                <a:lnTo>
                  <a:pt x="167" y="96"/>
                </a:lnTo>
                <a:lnTo>
                  <a:pt x="167" y="96"/>
                </a:lnTo>
                <a:lnTo>
                  <a:pt x="173" y="90"/>
                </a:lnTo>
                <a:lnTo>
                  <a:pt x="173" y="90"/>
                </a:lnTo>
                <a:lnTo>
                  <a:pt x="173" y="90"/>
                </a:lnTo>
                <a:lnTo>
                  <a:pt x="173" y="90"/>
                </a:lnTo>
                <a:lnTo>
                  <a:pt x="173" y="90"/>
                </a:lnTo>
                <a:lnTo>
                  <a:pt x="179" y="96"/>
                </a:lnTo>
                <a:lnTo>
                  <a:pt x="179" y="96"/>
                </a:lnTo>
                <a:lnTo>
                  <a:pt x="179" y="96"/>
                </a:lnTo>
                <a:lnTo>
                  <a:pt x="185" y="96"/>
                </a:lnTo>
                <a:lnTo>
                  <a:pt x="191" y="96"/>
                </a:lnTo>
                <a:lnTo>
                  <a:pt x="203" y="96"/>
                </a:lnTo>
                <a:lnTo>
                  <a:pt x="203" y="96"/>
                </a:lnTo>
                <a:lnTo>
                  <a:pt x="203" y="96"/>
                </a:lnTo>
                <a:lnTo>
                  <a:pt x="209" y="90"/>
                </a:lnTo>
                <a:lnTo>
                  <a:pt x="215" y="84"/>
                </a:lnTo>
                <a:lnTo>
                  <a:pt x="215" y="84"/>
                </a:lnTo>
                <a:lnTo>
                  <a:pt x="215" y="78"/>
                </a:lnTo>
                <a:lnTo>
                  <a:pt x="221" y="72"/>
                </a:lnTo>
                <a:lnTo>
                  <a:pt x="221" y="72"/>
                </a:lnTo>
                <a:lnTo>
                  <a:pt x="221" y="72"/>
                </a:lnTo>
                <a:lnTo>
                  <a:pt x="227" y="66"/>
                </a:lnTo>
                <a:lnTo>
                  <a:pt x="227" y="66"/>
                </a:lnTo>
                <a:lnTo>
                  <a:pt x="221" y="60"/>
                </a:lnTo>
                <a:lnTo>
                  <a:pt x="221" y="60"/>
                </a:lnTo>
                <a:lnTo>
                  <a:pt x="221" y="60"/>
                </a:lnTo>
                <a:lnTo>
                  <a:pt x="215" y="54"/>
                </a:lnTo>
                <a:lnTo>
                  <a:pt x="215" y="54"/>
                </a:lnTo>
                <a:lnTo>
                  <a:pt x="215" y="54"/>
                </a:lnTo>
                <a:lnTo>
                  <a:pt x="209" y="54"/>
                </a:lnTo>
                <a:lnTo>
                  <a:pt x="203" y="48"/>
                </a:lnTo>
                <a:lnTo>
                  <a:pt x="191" y="48"/>
                </a:lnTo>
                <a:lnTo>
                  <a:pt x="191" y="48"/>
                </a:lnTo>
                <a:lnTo>
                  <a:pt x="197" y="60"/>
                </a:lnTo>
                <a:lnTo>
                  <a:pt x="197" y="66"/>
                </a:lnTo>
                <a:lnTo>
                  <a:pt x="203" y="72"/>
                </a:lnTo>
                <a:lnTo>
                  <a:pt x="203" y="72"/>
                </a:lnTo>
                <a:lnTo>
                  <a:pt x="197" y="72"/>
                </a:lnTo>
                <a:lnTo>
                  <a:pt x="191" y="78"/>
                </a:lnTo>
                <a:lnTo>
                  <a:pt x="185" y="78"/>
                </a:lnTo>
                <a:lnTo>
                  <a:pt x="185" y="78"/>
                </a:lnTo>
                <a:lnTo>
                  <a:pt x="185" y="78"/>
                </a:lnTo>
                <a:lnTo>
                  <a:pt x="179" y="78"/>
                </a:lnTo>
                <a:lnTo>
                  <a:pt x="173" y="78"/>
                </a:lnTo>
                <a:lnTo>
                  <a:pt x="173" y="78"/>
                </a:lnTo>
                <a:lnTo>
                  <a:pt x="167" y="60"/>
                </a:lnTo>
                <a:lnTo>
                  <a:pt x="161" y="48"/>
                </a:lnTo>
                <a:lnTo>
                  <a:pt x="149" y="42"/>
                </a:lnTo>
                <a:lnTo>
                  <a:pt x="149" y="42"/>
                </a:lnTo>
                <a:lnTo>
                  <a:pt x="149" y="18"/>
                </a:lnTo>
                <a:lnTo>
                  <a:pt x="149" y="6"/>
                </a:lnTo>
                <a:lnTo>
                  <a:pt x="143" y="0"/>
                </a:lnTo>
                <a:lnTo>
                  <a:pt x="143" y="0"/>
                </a:lnTo>
                <a:lnTo>
                  <a:pt x="137" y="0"/>
                </a:lnTo>
                <a:lnTo>
                  <a:pt x="137" y="0"/>
                </a:lnTo>
                <a:lnTo>
                  <a:pt x="131" y="0"/>
                </a:lnTo>
                <a:lnTo>
                  <a:pt x="131" y="0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25" y="6"/>
                </a:lnTo>
                <a:lnTo>
                  <a:pt x="119" y="6"/>
                </a:lnTo>
                <a:lnTo>
                  <a:pt x="119" y="6"/>
                </a:lnTo>
                <a:lnTo>
                  <a:pt x="119" y="12"/>
                </a:lnTo>
                <a:lnTo>
                  <a:pt x="119" y="18"/>
                </a:lnTo>
                <a:lnTo>
                  <a:pt x="119" y="18"/>
                </a:lnTo>
                <a:lnTo>
                  <a:pt x="119" y="18"/>
                </a:lnTo>
                <a:lnTo>
                  <a:pt x="113" y="24"/>
                </a:lnTo>
                <a:lnTo>
                  <a:pt x="113" y="24"/>
                </a:lnTo>
                <a:lnTo>
                  <a:pt x="107" y="18"/>
                </a:lnTo>
                <a:lnTo>
                  <a:pt x="107" y="18"/>
                </a:lnTo>
                <a:lnTo>
                  <a:pt x="95" y="24"/>
                </a:lnTo>
                <a:lnTo>
                  <a:pt x="71" y="30"/>
                </a:lnTo>
                <a:lnTo>
                  <a:pt x="53" y="36"/>
                </a:lnTo>
                <a:lnTo>
                  <a:pt x="53" y="36"/>
                </a:lnTo>
                <a:lnTo>
                  <a:pt x="53" y="36"/>
                </a:lnTo>
                <a:lnTo>
                  <a:pt x="53" y="36"/>
                </a:lnTo>
                <a:lnTo>
                  <a:pt x="47" y="42"/>
                </a:lnTo>
                <a:lnTo>
                  <a:pt x="35" y="48"/>
                </a:lnTo>
                <a:lnTo>
                  <a:pt x="35" y="48"/>
                </a:lnTo>
                <a:lnTo>
                  <a:pt x="23" y="48"/>
                </a:lnTo>
                <a:lnTo>
                  <a:pt x="11" y="48"/>
                </a:lnTo>
                <a:lnTo>
                  <a:pt x="6" y="48"/>
                </a:lnTo>
                <a:lnTo>
                  <a:pt x="6" y="48"/>
                </a:lnTo>
                <a:lnTo>
                  <a:pt x="6" y="66"/>
                </a:lnTo>
                <a:lnTo>
                  <a:pt x="0" y="78"/>
                </a:lnTo>
                <a:lnTo>
                  <a:pt x="0" y="90"/>
                </a:lnTo>
                <a:lnTo>
                  <a:pt x="0" y="90"/>
                </a:lnTo>
                <a:lnTo>
                  <a:pt x="0" y="96"/>
                </a:lnTo>
                <a:lnTo>
                  <a:pt x="6" y="102"/>
                </a:lnTo>
                <a:lnTo>
                  <a:pt x="6" y="102"/>
                </a:lnTo>
                <a:lnTo>
                  <a:pt x="6" y="102"/>
                </a:lnTo>
                <a:lnTo>
                  <a:pt x="11" y="102"/>
                </a:lnTo>
                <a:lnTo>
                  <a:pt x="23" y="102"/>
                </a:lnTo>
                <a:lnTo>
                  <a:pt x="29" y="96"/>
                </a:lnTo>
                <a:lnTo>
                  <a:pt x="29" y="96"/>
                </a:lnTo>
                <a:lnTo>
                  <a:pt x="29" y="96"/>
                </a:lnTo>
                <a:lnTo>
                  <a:pt x="29" y="96"/>
                </a:lnTo>
                <a:lnTo>
                  <a:pt x="35" y="90"/>
                </a:lnTo>
                <a:lnTo>
                  <a:pt x="35" y="90"/>
                </a:lnTo>
                <a:lnTo>
                  <a:pt x="35" y="96"/>
                </a:lnTo>
                <a:lnTo>
                  <a:pt x="41" y="102"/>
                </a:lnTo>
                <a:lnTo>
                  <a:pt x="41" y="102"/>
                </a:lnTo>
                <a:lnTo>
                  <a:pt x="41" y="102"/>
                </a:lnTo>
                <a:lnTo>
                  <a:pt x="47" y="96"/>
                </a:lnTo>
                <a:lnTo>
                  <a:pt x="47" y="90"/>
                </a:lnTo>
                <a:lnTo>
                  <a:pt x="53" y="90"/>
                </a:lnTo>
                <a:lnTo>
                  <a:pt x="53" y="90"/>
                </a:lnTo>
                <a:lnTo>
                  <a:pt x="71" y="84"/>
                </a:lnTo>
                <a:lnTo>
                  <a:pt x="95" y="78"/>
                </a:lnTo>
                <a:lnTo>
                  <a:pt x="107" y="78"/>
                </a:lnTo>
                <a:lnTo>
                  <a:pt x="107" y="78"/>
                </a:lnTo>
                <a:lnTo>
                  <a:pt x="119" y="78"/>
                </a:lnTo>
                <a:lnTo>
                  <a:pt x="131" y="72"/>
                </a:lnTo>
                <a:lnTo>
                  <a:pt x="137" y="72"/>
                </a:lnTo>
                <a:lnTo>
                  <a:pt x="137" y="72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2" name=""/>
          <p:cNvSpPr/>
          <p:nvPr/>
        </p:nvSpPr>
        <p:spPr>
          <a:xfrm>
            <a:off x="6946920" y="2527200"/>
            <a:ext cx="66600" cy="95400"/>
          </a:xfrm>
          <a:custGeom>
            <a:avLst/>
            <a:gdLst/>
            <a:ahLst/>
            <a:rect l="l" t="t" r="r" b="b"/>
            <a:pathLst>
              <a:path w="42" h="60">
                <a:moveTo>
                  <a:pt x="0" y="6"/>
                </a:moveTo>
                <a:lnTo>
                  <a:pt x="12" y="0"/>
                </a:lnTo>
                <a:lnTo>
                  <a:pt x="24" y="0"/>
                </a:lnTo>
                <a:lnTo>
                  <a:pt x="30" y="0"/>
                </a:lnTo>
                <a:lnTo>
                  <a:pt x="30" y="0"/>
                </a:lnTo>
                <a:lnTo>
                  <a:pt x="30" y="0"/>
                </a:lnTo>
                <a:lnTo>
                  <a:pt x="30" y="0"/>
                </a:lnTo>
                <a:lnTo>
                  <a:pt x="30" y="6"/>
                </a:lnTo>
                <a:lnTo>
                  <a:pt x="30" y="12"/>
                </a:lnTo>
                <a:lnTo>
                  <a:pt x="30" y="12"/>
                </a:lnTo>
                <a:lnTo>
                  <a:pt x="30" y="18"/>
                </a:lnTo>
                <a:lnTo>
                  <a:pt x="36" y="18"/>
                </a:lnTo>
                <a:lnTo>
                  <a:pt x="42" y="18"/>
                </a:lnTo>
                <a:lnTo>
                  <a:pt x="42" y="18"/>
                </a:lnTo>
                <a:lnTo>
                  <a:pt x="42" y="18"/>
                </a:lnTo>
                <a:lnTo>
                  <a:pt x="42" y="24"/>
                </a:lnTo>
                <a:lnTo>
                  <a:pt x="42" y="24"/>
                </a:lnTo>
                <a:lnTo>
                  <a:pt x="42" y="24"/>
                </a:lnTo>
                <a:lnTo>
                  <a:pt x="42" y="30"/>
                </a:lnTo>
                <a:lnTo>
                  <a:pt x="42" y="30"/>
                </a:lnTo>
                <a:lnTo>
                  <a:pt x="42" y="30"/>
                </a:lnTo>
                <a:lnTo>
                  <a:pt x="42" y="30"/>
                </a:lnTo>
                <a:lnTo>
                  <a:pt x="42" y="42"/>
                </a:lnTo>
                <a:lnTo>
                  <a:pt x="42" y="42"/>
                </a:lnTo>
                <a:lnTo>
                  <a:pt x="36" y="54"/>
                </a:lnTo>
                <a:lnTo>
                  <a:pt x="36" y="54"/>
                </a:lnTo>
                <a:lnTo>
                  <a:pt x="30" y="54"/>
                </a:lnTo>
                <a:lnTo>
                  <a:pt x="18" y="60"/>
                </a:lnTo>
                <a:lnTo>
                  <a:pt x="12" y="60"/>
                </a:lnTo>
                <a:lnTo>
                  <a:pt x="12" y="60"/>
                </a:lnTo>
                <a:lnTo>
                  <a:pt x="12" y="54"/>
                </a:lnTo>
                <a:lnTo>
                  <a:pt x="6" y="48"/>
                </a:lnTo>
                <a:lnTo>
                  <a:pt x="0" y="42"/>
                </a:lnTo>
                <a:lnTo>
                  <a:pt x="0" y="42"/>
                </a:lnTo>
                <a:lnTo>
                  <a:pt x="0" y="30"/>
                </a:lnTo>
                <a:lnTo>
                  <a:pt x="0" y="18"/>
                </a:lnTo>
                <a:lnTo>
                  <a:pt x="0" y="6"/>
                </a:lnTo>
                <a:lnTo>
                  <a:pt x="0" y="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3" name=""/>
          <p:cNvSpPr/>
          <p:nvPr/>
        </p:nvSpPr>
        <p:spPr>
          <a:xfrm>
            <a:off x="6946920" y="2527200"/>
            <a:ext cx="66600" cy="95400"/>
          </a:xfrm>
          <a:custGeom>
            <a:avLst/>
            <a:gdLst/>
            <a:ahLst/>
            <a:rect l="l" t="t" r="r" b="b"/>
            <a:pathLst>
              <a:path w="42" h="60">
                <a:moveTo>
                  <a:pt x="0" y="6"/>
                </a:moveTo>
                <a:lnTo>
                  <a:pt x="12" y="0"/>
                </a:lnTo>
                <a:lnTo>
                  <a:pt x="24" y="0"/>
                </a:lnTo>
                <a:lnTo>
                  <a:pt x="30" y="0"/>
                </a:lnTo>
                <a:lnTo>
                  <a:pt x="30" y="0"/>
                </a:lnTo>
                <a:lnTo>
                  <a:pt x="30" y="0"/>
                </a:lnTo>
                <a:lnTo>
                  <a:pt x="30" y="0"/>
                </a:lnTo>
                <a:lnTo>
                  <a:pt x="30" y="6"/>
                </a:lnTo>
                <a:lnTo>
                  <a:pt x="30" y="12"/>
                </a:lnTo>
                <a:lnTo>
                  <a:pt x="30" y="12"/>
                </a:lnTo>
                <a:lnTo>
                  <a:pt x="30" y="18"/>
                </a:lnTo>
                <a:lnTo>
                  <a:pt x="36" y="18"/>
                </a:lnTo>
                <a:lnTo>
                  <a:pt x="42" y="18"/>
                </a:lnTo>
                <a:lnTo>
                  <a:pt x="42" y="18"/>
                </a:lnTo>
                <a:lnTo>
                  <a:pt x="42" y="18"/>
                </a:lnTo>
                <a:lnTo>
                  <a:pt x="42" y="24"/>
                </a:lnTo>
                <a:lnTo>
                  <a:pt x="42" y="24"/>
                </a:lnTo>
                <a:lnTo>
                  <a:pt x="42" y="24"/>
                </a:lnTo>
                <a:lnTo>
                  <a:pt x="42" y="30"/>
                </a:lnTo>
                <a:lnTo>
                  <a:pt x="42" y="30"/>
                </a:lnTo>
                <a:lnTo>
                  <a:pt x="42" y="30"/>
                </a:lnTo>
                <a:lnTo>
                  <a:pt x="42" y="30"/>
                </a:lnTo>
                <a:lnTo>
                  <a:pt x="42" y="42"/>
                </a:lnTo>
                <a:lnTo>
                  <a:pt x="42" y="42"/>
                </a:lnTo>
                <a:lnTo>
                  <a:pt x="36" y="54"/>
                </a:lnTo>
                <a:lnTo>
                  <a:pt x="36" y="54"/>
                </a:lnTo>
                <a:lnTo>
                  <a:pt x="30" y="54"/>
                </a:lnTo>
                <a:lnTo>
                  <a:pt x="18" y="60"/>
                </a:lnTo>
                <a:lnTo>
                  <a:pt x="12" y="60"/>
                </a:lnTo>
                <a:lnTo>
                  <a:pt x="12" y="60"/>
                </a:lnTo>
                <a:lnTo>
                  <a:pt x="12" y="54"/>
                </a:lnTo>
                <a:lnTo>
                  <a:pt x="6" y="48"/>
                </a:lnTo>
                <a:lnTo>
                  <a:pt x="0" y="42"/>
                </a:lnTo>
                <a:lnTo>
                  <a:pt x="0" y="42"/>
                </a:lnTo>
                <a:lnTo>
                  <a:pt x="0" y="30"/>
                </a:lnTo>
                <a:lnTo>
                  <a:pt x="0" y="18"/>
                </a:lnTo>
                <a:lnTo>
                  <a:pt x="0" y="6"/>
                </a:lnTo>
                <a:lnTo>
                  <a:pt x="0" y="6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"/>
          <p:cNvSpPr/>
          <p:nvPr/>
        </p:nvSpPr>
        <p:spPr>
          <a:xfrm>
            <a:off x="7051680" y="2593800"/>
            <a:ext cx="28440" cy="9720"/>
          </a:xfrm>
          <a:custGeom>
            <a:avLst/>
            <a:gdLst/>
            <a:ahLst/>
            <a:rect l="l" t="t" r="r" b="b"/>
            <a:pathLst>
              <a:path w="18" h="6">
                <a:moveTo>
                  <a:pt x="6" y="6"/>
                </a:moveTo>
                <a:lnTo>
                  <a:pt x="12" y="6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12" y="0"/>
                </a:lnTo>
                <a:lnTo>
                  <a:pt x="6" y="0"/>
                </a:ln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6"/>
                </a:lnTo>
                <a:lnTo>
                  <a:pt x="6" y="6"/>
                </a:lnTo>
                <a:lnTo>
                  <a:pt x="6" y="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"/>
          <p:cNvSpPr/>
          <p:nvPr/>
        </p:nvSpPr>
        <p:spPr>
          <a:xfrm>
            <a:off x="7051680" y="2593800"/>
            <a:ext cx="28440" cy="9720"/>
          </a:xfrm>
          <a:custGeom>
            <a:avLst/>
            <a:gdLst/>
            <a:ahLst/>
            <a:rect l="l" t="t" r="r" b="b"/>
            <a:pathLst>
              <a:path w="18" h="6">
                <a:moveTo>
                  <a:pt x="6" y="6"/>
                </a:moveTo>
                <a:lnTo>
                  <a:pt x="12" y="6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12" y="0"/>
                </a:lnTo>
                <a:lnTo>
                  <a:pt x="6" y="0"/>
                </a:ln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6"/>
                </a:lnTo>
                <a:lnTo>
                  <a:pt x="6" y="6"/>
                </a:lnTo>
                <a:lnTo>
                  <a:pt x="6" y="6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6" name=""/>
          <p:cNvSpPr/>
          <p:nvPr/>
        </p:nvSpPr>
        <p:spPr>
          <a:xfrm>
            <a:off x="7108920" y="2556000"/>
            <a:ext cx="28440" cy="37800"/>
          </a:xfrm>
          <a:custGeom>
            <a:avLst/>
            <a:gdLst/>
            <a:ahLst/>
            <a:rect l="l" t="t" r="r" b="b"/>
            <a:pathLst>
              <a:path w="18" h="24">
                <a:moveTo>
                  <a:pt x="18" y="0"/>
                </a:moveTo>
                <a:lnTo>
                  <a:pt x="18" y="0"/>
                </a:lnTo>
                <a:lnTo>
                  <a:pt x="12" y="0"/>
                </a:lnTo>
                <a:lnTo>
                  <a:pt x="6" y="0"/>
                </a:lnTo>
                <a:lnTo>
                  <a:pt x="6" y="0"/>
                </a:lnTo>
                <a:lnTo>
                  <a:pt x="0" y="6"/>
                </a:lnTo>
                <a:lnTo>
                  <a:pt x="0" y="12"/>
                </a:lnTo>
                <a:lnTo>
                  <a:pt x="6" y="24"/>
                </a:lnTo>
                <a:lnTo>
                  <a:pt x="6" y="24"/>
                </a:lnTo>
                <a:lnTo>
                  <a:pt x="6" y="18"/>
                </a:lnTo>
                <a:lnTo>
                  <a:pt x="12" y="18"/>
                </a:lnTo>
                <a:lnTo>
                  <a:pt x="12" y="12"/>
                </a:lnTo>
                <a:lnTo>
                  <a:pt x="12" y="12"/>
                </a:lnTo>
                <a:lnTo>
                  <a:pt x="18" y="6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7" name=""/>
          <p:cNvSpPr/>
          <p:nvPr/>
        </p:nvSpPr>
        <p:spPr>
          <a:xfrm>
            <a:off x="7108920" y="2556000"/>
            <a:ext cx="28440" cy="37800"/>
          </a:xfrm>
          <a:custGeom>
            <a:avLst/>
            <a:gdLst/>
            <a:ahLst/>
            <a:rect l="l" t="t" r="r" b="b"/>
            <a:pathLst>
              <a:path w="18" h="24">
                <a:moveTo>
                  <a:pt x="18" y="0"/>
                </a:moveTo>
                <a:lnTo>
                  <a:pt x="18" y="0"/>
                </a:lnTo>
                <a:lnTo>
                  <a:pt x="12" y="0"/>
                </a:lnTo>
                <a:lnTo>
                  <a:pt x="6" y="0"/>
                </a:lnTo>
                <a:lnTo>
                  <a:pt x="6" y="0"/>
                </a:lnTo>
                <a:lnTo>
                  <a:pt x="0" y="6"/>
                </a:lnTo>
                <a:lnTo>
                  <a:pt x="0" y="12"/>
                </a:lnTo>
                <a:lnTo>
                  <a:pt x="6" y="24"/>
                </a:lnTo>
                <a:lnTo>
                  <a:pt x="6" y="24"/>
                </a:lnTo>
                <a:lnTo>
                  <a:pt x="6" y="18"/>
                </a:lnTo>
                <a:lnTo>
                  <a:pt x="12" y="18"/>
                </a:lnTo>
                <a:lnTo>
                  <a:pt x="12" y="12"/>
                </a:lnTo>
                <a:lnTo>
                  <a:pt x="12" y="12"/>
                </a:lnTo>
                <a:lnTo>
                  <a:pt x="18" y="6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8" name=""/>
          <p:cNvSpPr/>
          <p:nvPr/>
        </p:nvSpPr>
        <p:spPr>
          <a:xfrm>
            <a:off x="6786720" y="2660760"/>
            <a:ext cx="160200" cy="102960"/>
          </a:xfrm>
          <a:custGeom>
            <a:avLst/>
            <a:gdLst/>
            <a:ahLst/>
            <a:rect l="l" t="t" r="r" b="b"/>
            <a:pathLst>
              <a:path w="101" h="65">
                <a:moveTo>
                  <a:pt x="41" y="24"/>
                </a:moveTo>
                <a:lnTo>
                  <a:pt x="47" y="18"/>
                </a:lnTo>
                <a:lnTo>
                  <a:pt x="59" y="12"/>
                </a:lnTo>
                <a:lnTo>
                  <a:pt x="71" y="12"/>
                </a:lnTo>
                <a:lnTo>
                  <a:pt x="71" y="12"/>
                </a:lnTo>
                <a:lnTo>
                  <a:pt x="77" y="6"/>
                </a:lnTo>
                <a:lnTo>
                  <a:pt x="89" y="0"/>
                </a:lnTo>
                <a:lnTo>
                  <a:pt x="101" y="0"/>
                </a:lnTo>
                <a:lnTo>
                  <a:pt x="101" y="0"/>
                </a:lnTo>
                <a:lnTo>
                  <a:pt x="101" y="6"/>
                </a:lnTo>
                <a:lnTo>
                  <a:pt x="95" y="12"/>
                </a:lnTo>
                <a:lnTo>
                  <a:pt x="89" y="18"/>
                </a:lnTo>
                <a:lnTo>
                  <a:pt x="89" y="18"/>
                </a:lnTo>
                <a:lnTo>
                  <a:pt x="83" y="24"/>
                </a:lnTo>
                <a:lnTo>
                  <a:pt x="83" y="30"/>
                </a:lnTo>
                <a:lnTo>
                  <a:pt x="83" y="30"/>
                </a:lnTo>
                <a:lnTo>
                  <a:pt x="83" y="30"/>
                </a:lnTo>
                <a:lnTo>
                  <a:pt x="83" y="30"/>
                </a:lnTo>
                <a:lnTo>
                  <a:pt x="83" y="30"/>
                </a:lnTo>
                <a:lnTo>
                  <a:pt x="83" y="35"/>
                </a:lnTo>
                <a:lnTo>
                  <a:pt x="83" y="41"/>
                </a:lnTo>
                <a:lnTo>
                  <a:pt x="83" y="41"/>
                </a:lnTo>
                <a:lnTo>
                  <a:pt x="83" y="41"/>
                </a:lnTo>
                <a:lnTo>
                  <a:pt x="77" y="41"/>
                </a:lnTo>
                <a:lnTo>
                  <a:pt x="77" y="41"/>
                </a:lnTo>
                <a:lnTo>
                  <a:pt x="77" y="41"/>
                </a:lnTo>
                <a:lnTo>
                  <a:pt x="65" y="47"/>
                </a:lnTo>
                <a:lnTo>
                  <a:pt x="47" y="53"/>
                </a:lnTo>
                <a:lnTo>
                  <a:pt x="35" y="53"/>
                </a:lnTo>
                <a:lnTo>
                  <a:pt x="35" y="53"/>
                </a:lnTo>
                <a:lnTo>
                  <a:pt x="23" y="59"/>
                </a:lnTo>
                <a:lnTo>
                  <a:pt x="17" y="65"/>
                </a:lnTo>
                <a:lnTo>
                  <a:pt x="5" y="65"/>
                </a:lnTo>
                <a:lnTo>
                  <a:pt x="5" y="65"/>
                </a:lnTo>
                <a:lnTo>
                  <a:pt x="5" y="59"/>
                </a:lnTo>
                <a:lnTo>
                  <a:pt x="0" y="53"/>
                </a:lnTo>
                <a:lnTo>
                  <a:pt x="0" y="47"/>
                </a:lnTo>
                <a:lnTo>
                  <a:pt x="0" y="47"/>
                </a:lnTo>
                <a:lnTo>
                  <a:pt x="17" y="35"/>
                </a:lnTo>
                <a:lnTo>
                  <a:pt x="29" y="30"/>
                </a:lnTo>
                <a:lnTo>
                  <a:pt x="41" y="24"/>
                </a:lnTo>
                <a:lnTo>
                  <a:pt x="41" y="2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"/>
          <p:cNvSpPr/>
          <p:nvPr/>
        </p:nvSpPr>
        <p:spPr>
          <a:xfrm>
            <a:off x="6786720" y="2660760"/>
            <a:ext cx="160200" cy="102960"/>
          </a:xfrm>
          <a:custGeom>
            <a:avLst/>
            <a:gdLst/>
            <a:ahLst/>
            <a:rect l="l" t="t" r="r" b="b"/>
            <a:pathLst>
              <a:path w="101" h="65">
                <a:moveTo>
                  <a:pt x="41" y="24"/>
                </a:moveTo>
                <a:lnTo>
                  <a:pt x="47" y="18"/>
                </a:lnTo>
                <a:lnTo>
                  <a:pt x="59" y="12"/>
                </a:lnTo>
                <a:lnTo>
                  <a:pt x="71" y="12"/>
                </a:lnTo>
                <a:lnTo>
                  <a:pt x="71" y="12"/>
                </a:lnTo>
                <a:lnTo>
                  <a:pt x="77" y="6"/>
                </a:lnTo>
                <a:lnTo>
                  <a:pt x="89" y="0"/>
                </a:lnTo>
                <a:lnTo>
                  <a:pt x="101" y="0"/>
                </a:lnTo>
                <a:lnTo>
                  <a:pt x="101" y="0"/>
                </a:lnTo>
                <a:lnTo>
                  <a:pt x="101" y="6"/>
                </a:lnTo>
                <a:lnTo>
                  <a:pt x="95" y="12"/>
                </a:lnTo>
                <a:lnTo>
                  <a:pt x="89" y="18"/>
                </a:lnTo>
                <a:lnTo>
                  <a:pt x="89" y="18"/>
                </a:lnTo>
                <a:lnTo>
                  <a:pt x="83" y="24"/>
                </a:lnTo>
                <a:lnTo>
                  <a:pt x="83" y="30"/>
                </a:lnTo>
                <a:lnTo>
                  <a:pt x="83" y="30"/>
                </a:lnTo>
                <a:lnTo>
                  <a:pt x="83" y="30"/>
                </a:lnTo>
                <a:lnTo>
                  <a:pt x="83" y="30"/>
                </a:lnTo>
                <a:lnTo>
                  <a:pt x="83" y="30"/>
                </a:lnTo>
                <a:lnTo>
                  <a:pt x="83" y="35"/>
                </a:lnTo>
                <a:lnTo>
                  <a:pt x="83" y="41"/>
                </a:lnTo>
                <a:lnTo>
                  <a:pt x="83" y="41"/>
                </a:lnTo>
                <a:lnTo>
                  <a:pt x="83" y="41"/>
                </a:lnTo>
                <a:lnTo>
                  <a:pt x="77" y="41"/>
                </a:lnTo>
                <a:lnTo>
                  <a:pt x="77" y="41"/>
                </a:lnTo>
                <a:lnTo>
                  <a:pt x="77" y="41"/>
                </a:lnTo>
                <a:lnTo>
                  <a:pt x="65" y="47"/>
                </a:lnTo>
                <a:lnTo>
                  <a:pt x="47" y="53"/>
                </a:lnTo>
                <a:lnTo>
                  <a:pt x="35" y="53"/>
                </a:lnTo>
                <a:lnTo>
                  <a:pt x="35" y="53"/>
                </a:lnTo>
                <a:lnTo>
                  <a:pt x="23" y="59"/>
                </a:lnTo>
                <a:lnTo>
                  <a:pt x="17" y="65"/>
                </a:lnTo>
                <a:lnTo>
                  <a:pt x="5" y="65"/>
                </a:lnTo>
                <a:lnTo>
                  <a:pt x="5" y="65"/>
                </a:lnTo>
                <a:lnTo>
                  <a:pt x="5" y="59"/>
                </a:lnTo>
                <a:lnTo>
                  <a:pt x="0" y="53"/>
                </a:lnTo>
                <a:lnTo>
                  <a:pt x="0" y="47"/>
                </a:lnTo>
                <a:lnTo>
                  <a:pt x="0" y="47"/>
                </a:lnTo>
                <a:lnTo>
                  <a:pt x="17" y="35"/>
                </a:lnTo>
                <a:lnTo>
                  <a:pt x="29" y="30"/>
                </a:lnTo>
                <a:lnTo>
                  <a:pt x="41" y="24"/>
                </a:lnTo>
                <a:lnTo>
                  <a:pt x="41" y="24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"/>
          <p:cNvSpPr/>
          <p:nvPr/>
        </p:nvSpPr>
        <p:spPr>
          <a:xfrm>
            <a:off x="6662880" y="2689200"/>
            <a:ext cx="141120" cy="293760"/>
          </a:xfrm>
          <a:custGeom>
            <a:avLst/>
            <a:gdLst/>
            <a:ahLst/>
            <a:rect l="l" t="t" r="r" b="b"/>
            <a:pathLst>
              <a:path w="89" h="185">
                <a:moveTo>
                  <a:pt x="36" y="89"/>
                </a:moveTo>
                <a:lnTo>
                  <a:pt x="30" y="89"/>
                </a:lnTo>
                <a:lnTo>
                  <a:pt x="30" y="83"/>
                </a:lnTo>
                <a:lnTo>
                  <a:pt x="30" y="83"/>
                </a:lnTo>
                <a:lnTo>
                  <a:pt x="30" y="83"/>
                </a:lnTo>
                <a:lnTo>
                  <a:pt x="24" y="83"/>
                </a:lnTo>
                <a:lnTo>
                  <a:pt x="24" y="77"/>
                </a:lnTo>
                <a:lnTo>
                  <a:pt x="24" y="71"/>
                </a:lnTo>
                <a:lnTo>
                  <a:pt x="24" y="71"/>
                </a:lnTo>
                <a:lnTo>
                  <a:pt x="18" y="71"/>
                </a:lnTo>
                <a:lnTo>
                  <a:pt x="12" y="71"/>
                </a:lnTo>
                <a:lnTo>
                  <a:pt x="6" y="71"/>
                </a:lnTo>
                <a:lnTo>
                  <a:pt x="6" y="71"/>
                </a:lnTo>
                <a:lnTo>
                  <a:pt x="6" y="65"/>
                </a:lnTo>
                <a:lnTo>
                  <a:pt x="6" y="59"/>
                </a:lnTo>
                <a:lnTo>
                  <a:pt x="0" y="53"/>
                </a:lnTo>
                <a:lnTo>
                  <a:pt x="0" y="53"/>
                </a:lnTo>
                <a:lnTo>
                  <a:pt x="6" y="47"/>
                </a:lnTo>
                <a:lnTo>
                  <a:pt x="6" y="41"/>
                </a:lnTo>
                <a:lnTo>
                  <a:pt x="6" y="41"/>
                </a:lnTo>
                <a:lnTo>
                  <a:pt x="6" y="41"/>
                </a:lnTo>
                <a:lnTo>
                  <a:pt x="6" y="35"/>
                </a:lnTo>
                <a:lnTo>
                  <a:pt x="6" y="35"/>
                </a:lnTo>
                <a:lnTo>
                  <a:pt x="0" y="29"/>
                </a:lnTo>
                <a:lnTo>
                  <a:pt x="0" y="29"/>
                </a:lnTo>
                <a:lnTo>
                  <a:pt x="6" y="23"/>
                </a:lnTo>
                <a:lnTo>
                  <a:pt x="6" y="17"/>
                </a:lnTo>
                <a:lnTo>
                  <a:pt x="0" y="29"/>
                </a:lnTo>
                <a:lnTo>
                  <a:pt x="0" y="29"/>
                </a:lnTo>
                <a:lnTo>
                  <a:pt x="6" y="23"/>
                </a:lnTo>
                <a:lnTo>
                  <a:pt x="6" y="12"/>
                </a:lnTo>
                <a:lnTo>
                  <a:pt x="6" y="6"/>
                </a:lnTo>
                <a:lnTo>
                  <a:pt x="6" y="6"/>
                </a:lnTo>
                <a:lnTo>
                  <a:pt x="12" y="0"/>
                </a:lnTo>
                <a:lnTo>
                  <a:pt x="12" y="0"/>
                </a:lnTo>
                <a:lnTo>
                  <a:pt x="18" y="0"/>
                </a:lnTo>
                <a:lnTo>
                  <a:pt x="18" y="0"/>
                </a:lnTo>
                <a:lnTo>
                  <a:pt x="30" y="6"/>
                </a:lnTo>
                <a:lnTo>
                  <a:pt x="48" y="6"/>
                </a:lnTo>
                <a:lnTo>
                  <a:pt x="72" y="12"/>
                </a:lnTo>
                <a:lnTo>
                  <a:pt x="72" y="12"/>
                </a:lnTo>
                <a:lnTo>
                  <a:pt x="72" y="17"/>
                </a:lnTo>
                <a:lnTo>
                  <a:pt x="72" y="23"/>
                </a:lnTo>
                <a:lnTo>
                  <a:pt x="78" y="29"/>
                </a:lnTo>
                <a:lnTo>
                  <a:pt x="78" y="29"/>
                </a:lnTo>
                <a:lnTo>
                  <a:pt x="78" y="29"/>
                </a:lnTo>
                <a:lnTo>
                  <a:pt x="78" y="35"/>
                </a:lnTo>
                <a:lnTo>
                  <a:pt x="78" y="35"/>
                </a:lnTo>
                <a:lnTo>
                  <a:pt x="78" y="35"/>
                </a:lnTo>
                <a:lnTo>
                  <a:pt x="72" y="41"/>
                </a:lnTo>
                <a:lnTo>
                  <a:pt x="72" y="47"/>
                </a:lnTo>
                <a:lnTo>
                  <a:pt x="72" y="53"/>
                </a:lnTo>
                <a:lnTo>
                  <a:pt x="72" y="53"/>
                </a:lnTo>
                <a:lnTo>
                  <a:pt x="83" y="59"/>
                </a:lnTo>
                <a:lnTo>
                  <a:pt x="89" y="65"/>
                </a:lnTo>
                <a:lnTo>
                  <a:pt x="89" y="89"/>
                </a:lnTo>
                <a:lnTo>
                  <a:pt x="89" y="89"/>
                </a:lnTo>
                <a:lnTo>
                  <a:pt x="89" y="95"/>
                </a:lnTo>
                <a:lnTo>
                  <a:pt x="89" y="101"/>
                </a:lnTo>
                <a:lnTo>
                  <a:pt x="83" y="113"/>
                </a:lnTo>
                <a:lnTo>
                  <a:pt x="83" y="113"/>
                </a:lnTo>
                <a:lnTo>
                  <a:pt x="83" y="119"/>
                </a:lnTo>
                <a:lnTo>
                  <a:pt x="83" y="125"/>
                </a:lnTo>
                <a:lnTo>
                  <a:pt x="83" y="131"/>
                </a:lnTo>
                <a:lnTo>
                  <a:pt x="83" y="131"/>
                </a:lnTo>
                <a:lnTo>
                  <a:pt x="83" y="137"/>
                </a:lnTo>
                <a:lnTo>
                  <a:pt x="83" y="143"/>
                </a:lnTo>
                <a:lnTo>
                  <a:pt x="78" y="155"/>
                </a:lnTo>
                <a:lnTo>
                  <a:pt x="78" y="155"/>
                </a:lnTo>
                <a:lnTo>
                  <a:pt x="78" y="155"/>
                </a:lnTo>
                <a:lnTo>
                  <a:pt x="72" y="161"/>
                </a:lnTo>
                <a:lnTo>
                  <a:pt x="66" y="167"/>
                </a:lnTo>
                <a:lnTo>
                  <a:pt x="66" y="167"/>
                </a:lnTo>
                <a:lnTo>
                  <a:pt x="66" y="173"/>
                </a:lnTo>
                <a:lnTo>
                  <a:pt x="60" y="185"/>
                </a:lnTo>
                <a:lnTo>
                  <a:pt x="60" y="185"/>
                </a:lnTo>
                <a:lnTo>
                  <a:pt x="60" y="185"/>
                </a:lnTo>
                <a:lnTo>
                  <a:pt x="54" y="179"/>
                </a:lnTo>
                <a:lnTo>
                  <a:pt x="48" y="173"/>
                </a:lnTo>
                <a:lnTo>
                  <a:pt x="36" y="173"/>
                </a:lnTo>
                <a:lnTo>
                  <a:pt x="36" y="173"/>
                </a:lnTo>
                <a:lnTo>
                  <a:pt x="36" y="167"/>
                </a:lnTo>
                <a:lnTo>
                  <a:pt x="36" y="167"/>
                </a:lnTo>
                <a:lnTo>
                  <a:pt x="36" y="167"/>
                </a:lnTo>
                <a:lnTo>
                  <a:pt x="36" y="167"/>
                </a:lnTo>
                <a:lnTo>
                  <a:pt x="30" y="167"/>
                </a:lnTo>
                <a:lnTo>
                  <a:pt x="24" y="161"/>
                </a:lnTo>
                <a:lnTo>
                  <a:pt x="18" y="167"/>
                </a:lnTo>
                <a:lnTo>
                  <a:pt x="18" y="167"/>
                </a:lnTo>
                <a:lnTo>
                  <a:pt x="12" y="161"/>
                </a:lnTo>
                <a:lnTo>
                  <a:pt x="6" y="155"/>
                </a:lnTo>
                <a:lnTo>
                  <a:pt x="6" y="143"/>
                </a:lnTo>
                <a:lnTo>
                  <a:pt x="6" y="143"/>
                </a:lnTo>
                <a:lnTo>
                  <a:pt x="6" y="143"/>
                </a:lnTo>
                <a:lnTo>
                  <a:pt x="0" y="137"/>
                </a:lnTo>
                <a:lnTo>
                  <a:pt x="0" y="131"/>
                </a:lnTo>
                <a:lnTo>
                  <a:pt x="0" y="131"/>
                </a:lnTo>
                <a:lnTo>
                  <a:pt x="6" y="125"/>
                </a:lnTo>
                <a:lnTo>
                  <a:pt x="12" y="125"/>
                </a:lnTo>
                <a:lnTo>
                  <a:pt x="24" y="119"/>
                </a:lnTo>
                <a:lnTo>
                  <a:pt x="36" y="8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"/>
          <p:cNvSpPr/>
          <p:nvPr/>
        </p:nvSpPr>
        <p:spPr>
          <a:xfrm>
            <a:off x="6662880" y="2689200"/>
            <a:ext cx="141120" cy="293760"/>
          </a:xfrm>
          <a:custGeom>
            <a:avLst/>
            <a:gdLst/>
            <a:ahLst/>
            <a:rect l="l" t="t" r="r" b="b"/>
            <a:pathLst>
              <a:path w="89" h="185">
                <a:moveTo>
                  <a:pt x="36" y="89"/>
                </a:moveTo>
                <a:lnTo>
                  <a:pt x="30" y="89"/>
                </a:lnTo>
                <a:lnTo>
                  <a:pt x="30" y="83"/>
                </a:lnTo>
                <a:lnTo>
                  <a:pt x="30" y="83"/>
                </a:lnTo>
                <a:lnTo>
                  <a:pt x="30" y="83"/>
                </a:lnTo>
                <a:lnTo>
                  <a:pt x="24" y="83"/>
                </a:lnTo>
                <a:lnTo>
                  <a:pt x="24" y="77"/>
                </a:lnTo>
                <a:lnTo>
                  <a:pt x="24" y="71"/>
                </a:lnTo>
                <a:lnTo>
                  <a:pt x="24" y="71"/>
                </a:lnTo>
                <a:lnTo>
                  <a:pt x="18" y="71"/>
                </a:lnTo>
                <a:lnTo>
                  <a:pt x="12" y="71"/>
                </a:lnTo>
                <a:lnTo>
                  <a:pt x="6" y="71"/>
                </a:lnTo>
                <a:lnTo>
                  <a:pt x="6" y="71"/>
                </a:lnTo>
                <a:lnTo>
                  <a:pt x="6" y="65"/>
                </a:lnTo>
                <a:lnTo>
                  <a:pt x="6" y="59"/>
                </a:lnTo>
                <a:lnTo>
                  <a:pt x="0" y="53"/>
                </a:lnTo>
                <a:lnTo>
                  <a:pt x="0" y="53"/>
                </a:lnTo>
                <a:lnTo>
                  <a:pt x="6" y="47"/>
                </a:lnTo>
                <a:lnTo>
                  <a:pt x="6" y="41"/>
                </a:lnTo>
                <a:lnTo>
                  <a:pt x="6" y="41"/>
                </a:lnTo>
                <a:lnTo>
                  <a:pt x="6" y="41"/>
                </a:lnTo>
                <a:lnTo>
                  <a:pt x="6" y="35"/>
                </a:lnTo>
                <a:lnTo>
                  <a:pt x="6" y="35"/>
                </a:lnTo>
                <a:lnTo>
                  <a:pt x="0" y="29"/>
                </a:lnTo>
                <a:lnTo>
                  <a:pt x="0" y="29"/>
                </a:lnTo>
                <a:lnTo>
                  <a:pt x="6" y="23"/>
                </a:lnTo>
                <a:lnTo>
                  <a:pt x="6" y="17"/>
                </a:lnTo>
                <a:lnTo>
                  <a:pt x="0" y="29"/>
                </a:lnTo>
                <a:lnTo>
                  <a:pt x="0" y="29"/>
                </a:lnTo>
                <a:lnTo>
                  <a:pt x="6" y="23"/>
                </a:lnTo>
                <a:lnTo>
                  <a:pt x="6" y="12"/>
                </a:lnTo>
                <a:lnTo>
                  <a:pt x="6" y="6"/>
                </a:lnTo>
                <a:lnTo>
                  <a:pt x="6" y="6"/>
                </a:lnTo>
                <a:lnTo>
                  <a:pt x="12" y="0"/>
                </a:lnTo>
                <a:lnTo>
                  <a:pt x="12" y="0"/>
                </a:lnTo>
                <a:lnTo>
                  <a:pt x="18" y="0"/>
                </a:lnTo>
                <a:lnTo>
                  <a:pt x="18" y="0"/>
                </a:lnTo>
                <a:lnTo>
                  <a:pt x="30" y="6"/>
                </a:lnTo>
                <a:lnTo>
                  <a:pt x="48" y="6"/>
                </a:lnTo>
                <a:lnTo>
                  <a:pt x="72" y="12"/>
                </a:lnTo>
                <a:lnTo>
                  <a:pt x="72" y="12"/>
                </a:lnTo>
                <a:lnTo>
                  <a:pt x="72" y="17"/>
                </a:lnTo>
                <a:lnTo>
                  <a:pt x="72" y="23"/>
                </a:lnTo>
                <a:lnTo>
                  <a:pt x="78" y="29"/>
                </a:lnTo>
                <a:lnTo>
                  <a:pt x="78" y="29"/>
                </a:lnTo>
                <a:lnTo>
                  <a:pt x="78" y="29"/>
                </a:lnTo>
                <a:lnTo>
                  <a:pt x="78" y="35"/>
                </a:lnTo>
                <a:lnTo>
                  <a:pt x="78" y="35"/>
                </a:lnTo>
                <a:lnTo>
                  <a:pt x="78" y="35"/>
                </a:lnTo>
                <a:lnTo>
                  <a:pt x="72" y="41"/>
                </a:lnTo>
                <a:lnTo>
                  <a:pt x="72" y="47"/>
                </a:lnTo>
                <a:lnTo>
                  <a:pt x="72" y="53"/>
                </a:lnTo>
                <a:lnTo>
                  <a:pt x="72" y="53"/>
                </a:lnTo>
                <a:lnTo>
                  <a:pt x="83" y="59"/>
                </a:lnTo>
                <a:lnTo>
                  <a:pt x="89" y="65"/>
                </a:lnTo>
                <a:lnTo>
                  <a:pt x="89" y="89"/>
                </a:lnTo>
                <a:lnTo>
                  <a:pt x="89" y="89"/>
                </a:lnTo>
                <a:lnTo>
                  <a:pt x="89" y="95"/>
                </a:lnTo>
                <a:lnTo>
                  <a:pt x="89" y="101"/>
                </a:lnTo>
                <a:lnTo>
                  <a:pt x="83" y="113"/>
                </a:lnTo>
                <a:lnTo>
                  <a:pt x="83" y="113"/>
                </a:lnTo>
                <a:lnTo>
                  <a:pt x="83" y="119"/>
                </a:lnTo>
                <a:lnTo>
                  <a:pt x="83" y="125"/>
                </a:lnTo>
                <a:lnTo>
                  <a:pt x="83" y="131"/>
                </a:lnTo>
                <a:lnTo>
                  <a:pt x="83" y="131"/>
                </a:lnTo>
                <a:lnTo>
                  <a:pt x="83" y="137"/>
                </a:lnTo>
                <a:lnTo>
                  <a:pt x="83" y="143"/>
                </a:lnTo>
                <a:lnTo>
                  <a:pt x="78" y="155"/>
                </a:lnTo>
                <a:lnTo>
                  <a:pt x="78" y="155"/>
                </a:lnTo>
                <a:lnTo>
                  <a:pt x="78" y="155"/>
                </a:lnTo>
                <a:lnTo>
                  <a:pt x="72" y="161"/>
                </a:lnTo>
                <a:lnTo>
                  <a:pt x="66" y="167"/>
                </a:lnTo>
                <a:lnTo>
                  <a:pt x="66" y="167"/>
                </a:lnTo>
                <a:lnTo>
                  <a:pt x="66" y="173"/>
                </a:lnTo>
                <a:lnTo>
                  <a:pt x="60" y="185"/>
                </a:lnTo>
                <a:lnTo>
                  <a:pt x="60" y="185"/>
                </a:lnTo>
                <a:lnTo>
                  <a:pt x="60" y="185"/>
                </a:lnTo>
                <a:lnTo>
                  <a:pt x="54" y="179"/>
                </a:lnTo>
                <a:lnTo>
                  <a:pt x="48" y="173"/>
                </a:lnTo>
                <a:lnTo>
                  <a:pt x="36" y="173"/>
                </a:lnTo>
                <a:lnTo>
                  <a:pt x="36" y="173"/>
                </a:lnTo>
                <a:lnTo>
                  <a:pt x="36" y="167"/>
                </a:lnTo>
                <a:lnTo>
                  <a:pt x="36" y="167"/>
                </a:lnTo>
                <a:lnTo>
                  <a:pt x="36" y="167"/>
                </a:lnTo>
                <a:lnTo>
                  <a:pt x="36" y="167"/>
                </a:lnTo>
                <a:lnTo>
                  <a:pt x="30" y="167"/>
                </a:lnTo>
                <a:lnTo>
                  <a:pt x="24" y="161"/>
                </a:lnTo>
                <a:lnTo>
                  <a:pt x="18" y="167"/>
                </a:lnTo>
                <a:lnTo>
                  <a:pt x="18" y="167"/>
                </a:lnTo>
                <a:lnTo>
                  <a:pt x="12" y="161"/>
                </a:lnTo>
                <a:lnTo>
                  <a:pt x="6" y="155"/>
                </a:lnTo>
                <a:lnTo>
                  <a:pt x="6" y="143"/>
                </a:lnTo>
                <a:lnTo>
                  <a:pt x="6" y="143"/>
                </a:lnTo>
                <a:lnTo>
                  <a:pt x="6" y="143"/>
                </a:lnTo>
                <a:lnTo>
                  <a:pt x="0" y="137"/>
                </a:lnTo>
                <a:lnTo>
                  <a:pt x="0" y="131"/>
                </a:lnTo>
                <a:lnTo>
                  <a:pt x="0" y="131"/>
                </a:lnTo>
                <a:lnTo>
                  <a:pt x="6" y="125"/>
                </a:lnTo>
                <a:lnTo>
                  <a:pt x="12" y="125"/>
                </a:lnTo>
                <a:lnTo>
                  <a:pt x="24" y="119"/>
                </a:lnTo>
                <a:lnTo>
                  <a:pt x="36" y="89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2" name=""/>
          <p:cNvSpPr/>
          <p:nvPr/>
        </p:nvSpPr>
        <p:spPr>
          <a:xfrm>
            <a:off x="5749920" y="2708280"/>
            <a:ext cx="417600" cy="503280"/>
          </a:xfrm>
          <a:custGeom>
            <a:avLst/>
            <a:gdLst/>
            <a:ahLst/>
            <a:rect l="l" t="t" r="r" b="b"/>
            <a:pathLst>
              <a:path w="263" h="317">
                <a:moveTo>
                  <a:pt x="78" y="59"/>
                </a:moveTo>
                <a:lnTo>
                  <a:pt x="84" y="59"/>
                </a:lnTo>
                <a:lnTo>
                  <a:pt x="102" y="59"/>
                </a:lnTo>
                <a:lnTo>
                  <a:pt x="108" y="59"/>
                </a:lnTo>
                <a:lnTo>
                  <a:pt x="108" y="59"/>
                </a:lnTo>
                <a:lnTo>
                  <a:pt x="114" y="59"/>
                </a:lnTo>
                <a:lnTo>
                  <a:pt x="120" y="65"/>
                </a:lnTo>
                <a:lnTo>
                  <a:pt x="126" y="65"/>
                </a:lnTo>
                <a:lnTo>
                  <a:pt x="126" y="65"/>
                </a:lnTo>
                <a:lnTo>
                  <a:pt x="144" y="65"/>
                </a:lnTo>
                <a:lnTo>
                  <a:pt x="155" y="59"/>
                </a:lnTo>
                <a:lnTo>
                  <a:pt x="167" y="59"/>
                </a:lnTo>
                <a:lnTo>
                  <a:pt x="167" y="59"/>
                </a:lnTo>
                <a:lnTo>
                  <a:pt x="173" y="59"/>
                </a:lnTo>
                <a:lnTo>
                  <a:pt x="179" y="53"/>
                </a:lnTo>
                <a:lnTo>
                  <a:pt x="185" y="47"/>
                </a:lnTo>
                <a:lnTo>
                  <a:pt x="185" y="47"/>
                </a:lnTo>
                <a:lnTo>
                  <a:pt x="191" y="41"/>
                </a:lnTo>
                <a:lnTo>
                  <a:pt x="197" y="35"/>
                </a:lnTo>
                <a:lnTo>
                  <a:pt x="203" y="29"/>
                </a:lnTo>
                <a:lnTo>
                  <a:pt x="203" y="29"/>
                </a:lnTo>
                <a:lnTo>
                  <a:pt x="209" y="23"/>
                </a:lnTo>
                <a:lnTo>
                  <a:pt x="215" y="23"/>
                </a:lnTo>
                <a:lnTo>
                  <a:pt x="221" y="17"/>
                </a:lnTo>
                <a:lnTo>
                  <a:pt x="221" y="17"/>
                </a:lnTo>
                <a:lnTo>
                  <a:pt x="227" y="11"/>
                </a:lnTo>
                <a:lnTo>
                  <a:pt x="233" y="5"/>
                </a:lnTo>
                <a:lnTo>
                  <a:pt x="239" y="0"/>
                </a:lnTo>
                <a:lnTo>
                  <a:pt x="239" y="0"/>
                </a:lnTo>
                <a:lnTo>
                  <a:pt x="245" y="29"/>
                </a:lnTo>
                <a:lnTo>
                  <a:pt x="257" y="83"/>
                </a:lnTo>
                <a:lnTo>
                  <a:pt x="263" y="113"/>
                </a:lnTo>
                <a:lnTo>
                  <a:pt x="263" y="113"/>
                </a:lnTo>
                <a:lnTo>
                  <a:pt x="257" y="119"/>
                </a:lnTo>
                <a:lnTo>
                  <a:pt x="257" y="125"/>
                </a:lnTo>
                <a:lnTo>
                  <a:pt x="263" y="131"/>
                </a:lnTo>
                <a:lnTo>
                  <a:pt x="263" y="131"/>
                </a:lnTo>
                <a:lnTo>
                  <a:pt x="263" y="143"/>
                </a:lnTo>
                <a:lnTo>
                  <a:pt x="257" y="149"/>
                </a:lnTo>
                <a:lnTo>
                  <a:pt x="257" y="155"/>
                </a:lnTo>
                <a:lnTo>
                  <a:pt x="257" y="155"/>
                </a:lnTo>
                <a:lnTo>
                  <a:pt x="257" y="161"/>
                </a:lnTo>
                <a:lnTo>
                  <a:pt x="257" y="179"/>
                </a:lnTo>
                <a:lnTo>
                  <a:pt x="257" y="191"/>
                </a:lnTo>
                <a:lnTo>
                  <a:pt x="257" y="191"/>
                </a:lnTo>
                <a:lnTo>
                  <a:pt x="251" y="197"/>
                </a:lnTo>
                <a:lnTo>
                  <a:pt x="245" y="203"/>
                </a:lnTo>
                <a:lnTo>
                  <a:pt x="239" y="209"/>
                </a:lnTo>
                <a:lnTo>
                  <a:pt x="239" y="209"/>
                </a:lnTo>
                <a:lnTo>
                  <a:pt x="239" y="215"/>
                </a:lnTo>
                <a:lnTo>
                  <a:pt x="239" y="221"/>
                </a:lnTo>
                <a:lnTo>
                  <a:pt x="233" y="233"/>
                </a:lnTo>
                <a:lnTo>
                  <a:pt x="233" y="233"/>
                </a:lnTo>
                <a:lnTo>
                  <a:pt x="227" y="227"/>
                </a:lnTo>
                <a:lnTo>
                  <a:pt x="215" y="227"/>
                </a:lnTo>
                <a:lnTo>
                  <a:pt x="215" y="227"/>
                </a:lnTo>
                <a:lnTo>
                  <a:pt x="215" y="227"/>
                </a:lnTo>
                <a:lnTo>
                  <a:pt x="215" y="227"/>
                </a:lnTo>
                <a:lnTo>
                  <a:pt x="215" y="227"/>
                </a:lnTo>
                <a:lnTo>
                  <a:pt x="215" y="227"/>
                </a:lnTo>
                <a:lnTo>
                  <a:pt x="215" y="233"/>
                </a:lnTo>
                <a:lnTo>
                  <a:pt x="215" y="233"/>
                </a:lnTo>
                <a:lnTo>
                  <a:pt x="209" y="233"/>
                </a:lnTo>
                <a:lnTo>
                  <a:pt x="209" y="233"/>
                </a:lnTo>
                <a:lnTo>
                  <a:pt x="209" y="239"/>
                </a:lnTo>
                <a:lnTo>
                  <a:pt x="209" y="239"/>
                </a:lnTo>
                <a:lnTo>
                  <a:pt x="209" y="239"/>
                </a:lnTo>
                <a:lnTo>
                  <a:pt x="215" y="239"/>
                </a:lnTo>
                <a:lnTo>
                  <a:pt x="215" y="239"/>
                </a:lnTo>
                <a:lnTo>
                  <a:pt x="215" y="239"/>
                </a:lnTo>
                <a:lnTo>
                  <a:pt x="215" y="245"/>
                </a:lnTo>
                <a:lnTo>
                  <a:pt x="209" y="251"/>
                </a:lnTo>
                <a:lnTo>
                  <a:pt x="209" y="251"/>
                </a:lnTo>
                <a:lnTo>
                  <a:pt x="209" y="251"/>
                </a:lnTo>
                <a:lnTo>
                  <a:pt x="209" y="257"/>
                </a:lnTo>
                <a:lnTo>
                  <a:pt x="215" y="257"/>
                </a:lnTo>
                <a:lnTo>
                  <a:pt x="215" y="257"/>
                </a:lnTo>
                <a:lnTo>
                  <a:pt x="215" y="257"/>
                </a:lnTo>
                <a:lnTo>
                  <a:pt x="215" y="263"/>
                </a:lnTo>
                <a:lnTo>
                  <a:pt x="215" y="269"/>
                </a:lnTo>
                <a:lnTo>
                  <a:pt x="215" y="275"/>
                </a:lnTo>
                <a:lnTo>
                  <a:pt x="215" y="275"/>
                </a:lnTo>
                <a:lnTo>
                  <a:pt x="215" y="269"/>
                </a:lnTo>
                <a:lnTo>
                  <a:pt x="209" y="269"/>
                </a:lnTo>
                <a:lnTo>
                  <a:pt x="209" y="269"/>
                </a:lnTo>
                <a:lnTo>
                  <a:pt x="209" y="269"/>
                </a:lnTo>
                <a:lnTo>
                  <a:pt x="203" y="263"/>
                </a:lnTo>
                <a:lnTo>
                  <a:pt x="197" y="263"/>
                </a:lnTo>
                <a:lnTo>
                  <a:pt x="191" y="269"/>
                </a:lnTo>
                <a:lnTo>
                  <a:pt x="191" y="269"/>
                </a:lnTo>
                <a:lnTo>
                  <a:pt x="191" y="269"/>
                </a:lnTo>
                <a:lnTo>
                  <a:pt x="185" y="275"/>
                </a:lnTo>
                <a:lnTo>
                  <a:pt x="185" y="281"/>
                </a:lnTo>
                <a:lnTo>
                  <a:pt x="185" y="281"/>
                </a:lnTo>
                <a:lnTo>
                  <a:pt x="185" y="281"/>
                </a:lnTo>
                <a:lnTo>
                  <a:pt x="185" y="293"/>
                </a:lnTo>
                <a:lnTo>
                  <a:pt x="185" y="299"/>
                </a:lnTo>
                <a:lnTo>
                  <a:pt x="185" y="299"/>
                </a:lnTo>
                <a:lnTo>
                  <a:pt x="179" y="305"/>
                </a:lnTo>
                <a:lnTo>
                  <a:pt x="179" y="311"/>
                </a:lnTo>
                <a:lnTo>
                  <a:pt x="179" y="317"/>
                </a:lnTo>
                <a:lnTo>
                  <a:pt x="179" y="317"/>
                </a:lnTo>
                <a:lnTo>
                  <a:pt x="179" y="317"/>
                </a:lnTo>
                <a:lnTo>
                  <a:pt x="173" y="317"/>
                </a:lnTo>
                <a:lnTo>
                  <a:pt x="167" y="317"/>
                </a:lnTo>
                <a:lnTo>
                  <a:pt x="167" y="317"/>
                </a:lnTo>
                <a:lnTo>
                  <a:pt x="167" y="311"/>
                </a:lnTo>
                <a:lnTo>
                  <a:pt x="161" y="305"/>
                </a:lnTo>
                <a:lnTo>
                  <a:pt x="161" y="299"/>
                </a:lnTo>
                <a:lnTo>
                  <a:pt x="161" y="299"/>
                </a:lnTo>
                <a:lnTo>
                  <a:pt x="155" y="299"/>
                </a:lnTo>
                <a:lnTo>
                  <a:pt x="155" y="299"/>
                </a:lnTo>
                <a:lnTo>
                  <a:pt x="149" y="293"/>
                </a:lnTo>
                <a:lnTo>
                  <a:pt x="149" y="293"/>
                </a:lnTo>
                <a:lnTo>
                  <a:pt x="149" y="287"/>
                </a:lnTo>
                <a:lnTo>
                  <a:pt x="149" y="287"/>
                </a:lnTo>
                <a:lnTo>
                  <a:pt x="144" y="281"/>
                </a:lnTo>
                <a:lnTo>
                  <a:pt x="144" y="281"/>
                </a:lnTo>
                <a:lnTo>
                  <a:pt x="144" y="281"/>
                </a:lnTo>
                <a:lnTo>
                  <a:pt x="138" y="281"/>
                </a:lnTo>
                <a:lnTo>
                  <a:pt x="132" y="287"/>
                </a:lnTo>
                <a:lnTo>
                  <a:pt x="132" y="287"/>
                </a:lnTo>
                <a:lnTo>
                  <a:pt x="132" y="287"/>
                </a:lnTo>
                <a:lnTo>
                  <a:pt x="126" y="293"/>
                </a:lnTo>
                <a:lnTo>
                  <a:pt x="126" y="299"/>
                </a:lnTo>
                <a:lnTo>
                  <a:pt x="126" y="299"/>
                </a:lnTo>
                <a:lnTo>
                  <a:pt x="114" y="305"/>
                </a:lnTo>
                <a:lnTo>
                  <a:pt x="102" y="305"/>
                </a:lnTo>
                <a:lnTo>
                  <a:pt x="96" y="299"/>
                </a:lnTo>
                <a:lnTo>
                  <a:pt x="96" y="299"/>
                </a:lnTo>
                <a:lnTo>
                  <a:pt x="90" y="299"/>
                </a:lnTo>
                <a:lnTo>
                  <a:pt x="78" y="293"/>
                </a:lnTo>
                <a:lnTo>
                  <a:pt x="66" y="293"/>
                </a:lnTo>
                <a:lnTo>
                  <a:pt x="66" y="293"/>
                </a:lnTo>
                <a:lnTo>
                  <a:pt x="60" y="293"/>
                </a:lnTo>
                <a:lnTo>
                  <a:pt x="54" y="287"/>
                </a:lnTo>
                <a:lnTo>
                  <a:pt x="48" y="287"/>
                </a:lnTo>
                <a:lnTo>
                  <a:pt x="48" y="287"/>
                </a:lnTo>
                <a:lnTo>
                  <a:pt x="48" y="281"/>
                </a:lnTo>
                <a:lnTo>
                  <a:pt x="48" y="281"/>
                </a:lnTo>
                <a:lnTo>
                  <a:pt x="48" y="275"/>
                </a:lnTo>
                <a:lnTo>
                  <a:pt x="48" y="275"/>
                </a:lnTo>
                <a:lnTo>
                  <a:pt x="42" y="275"/>
                </a:lnTo>
                <a:lnTo>
                  <a:pt x="36" y="275"/>
                </a:lnTo>
                <a:lnTo>
                  <a:pt x="24" y="275"/>
                </a:lnTo>
                <a:lnTo>
                  <a:pt x="24" y="275"/>
                </a:lnTo>
                <a:lnTo>
                  <a:pt x="18" y="221"/>
                </a:lnTo>
                <a:lnTo>
                  <a:pt x="6" y="125"/>
                </a:lnTo>
                <a:lnTo>
                  <a:pt x="0" y="71"/>
                </a:lnTo>
                <a:lnTo>
                  <a:pt x="0" y="71"/>
                </a:lnTo>
                <a:lnTo>
                  <a:pt x="78" y="5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3" name=""/>
          <p:cNvSpPr/>
          <p:nvPr/>
        </p:nvSpPr>
        <p:spPr>
          <a:xfrm>
            <a:off x="5749920" y="2708280"/>
            <a:ext cx="417600" cy="503280"/>
          </a:xfrm>
          <a:custGeom>
            <a:avLst/>
            <a:gdLst/>
            <a:ahLst/>
            <a:rect l="l" t="t" r="r" b="b"/>
            <a:pathLst>
              <a:path w="263" h="317">
                <a:moveTo>
                  <a:pt x="78" y="59"/>
                </a:moveTo>
                <a:lnTo>
                  <a:pt x="84" y="59"/>
                </a:lnTo>
                <a:lnTo>
                  <a:pt x="102" y="59"/>
                </a:lnTo>
                <a:lnTo>
                  <a:pt x="108" y="59"/>
                </a:lnTo>
                <a:lnTo>
                  <a:pt x="108" y="59"/>
                </a:lnTo>
                <a:lnTo>
                  <a:pt x="114" y="59"/>
                </a:lnTo>
                <a:lnTo>
                  <a:pt x="120" y="65"/>
                </a:lnTo>
                <a:lnTo>
                  <a:pt x="126" y="65"/>
                </a:lnTo>
                <a:lnTo>
                  <a:pt x="126" y="65"/>
                </a:lnTo>
                <a:lnTo>
                  <a:pt x="144" y="65"/>
                </a:lnTo>
                <a:lnTo>
                  <a:pt x="155" y="59"/>
                </a:lnTo>
                <a:lnTo>
                  <a:pt x="167" y="59"/>
                </a:lnTo>
                <a:lnTo>
                  <a:pt x="167" y="59"/>
                </a:lnTo>
                <a:lnTo>
                  <a:pt x="173" y="59"/>
                </a:lnTo>
                <a:lnTo>
                  <a:pt x="179" y="53"/>
                </a:lnTo>
                <a:lnTo>
                  <a:pt x="185" y="47"/>
                </a:lnTo>
                <a:lnTo>
                  <a:pt x="185" y="47"/>
                </a:lnTo>
                <a:lnTo>
                  <a:pt x="191" y="41"/>
                </a:lnTo>
                <a:lnTo>
                  <a:pt x="197" y="35"/>
                </a:lnTo>
                <a:lnTo>
                  <a:pt x="203" y="29"/>
                </a:lnTo>
                <a:lnTo>
                  <a:pt x="203" y="29"/>
                </a:lnTo>
                <a:lnTo>
                  <a:pt x="209" y="23"/>
                </a:lnTo>
                <a:lnTo>
                  <a:pt x="215" y="23"/>
                </a:lnTo>
                <a:lnTo>
                  <a:pt x="221" y="17"/>
                </a:lnTo>
                <a:lnTo>
                  <a:pt x="221" y="17"/>
                </a:lnTo>
                <a:lnTo>
                  <a:pt x="227" y="11"/>
                </a:lnTo>
                <a:lnTo>
                  <a:pt x="233" y="5"/>
                </a:lnTo>
                <a:lnTo>
                  <a:pt x="239" y="0"/>
                </a:lnTo>
                <a:lnTo>
                  <a:pt x="239" y="0"/>
                </a:lnTo>
                <a:lnTo>
                  <a:pt x="245" y="29"/>
                </a:lnTo>
                <a:lnTo>
                  <a:pt x="257" y="83"/>
                </a:lnTo>
                <a:lnTo>
                  <a:pt x="263" y="113"/>
                </a:lnTo>
                <a:lnTo>
                  <a:pt x="263" y="113"/>
                </a:lnTo>
                <a:lnTo>
                  <a:pt x="257" y="119"/>
                </a:lnTo>
                <a:lnTo>
                  <a:pt x="257" y="125"/>
                </a:lnTo>
                <a:lnTo>
                  <a:pt x="263" y="131"/>
                </a:lnTo>
                <a:lnTo>
                  <a:pt x="263" y="131"/>
                </a:lnTo>
                <a:lnTo>
                  <a:pt x="263" y="143"/>
                </a:lnTo>
                <a:lnTo>
                  <a:pt x="257" y="149"/>
                </a:lnTo>
                <a:lnTo>
                  <a:pt x="257" y="155"/>
                </a:lnTo>
                <a:lnTo>
                  <a:pt x="257" y="155"/>
                </a:lnTo>
                <a:lnTo>
                  <a:pt x="257" y="161"/>
                </a:lnTo>
                <a:lnTo>
                  <a:pt x="257" y="179"/>
                </a:lnTo>
                <a:lnTo>
                  <a:pt x="257" y="191"/>
                </a:lnTo>
                <a:lnTo>
                  <a:pt x="257" y="191"/>
                </a:lnTo>
                <a:lnTo>
                  <a:pt x="251" y="197"/>
                </a:lnTo>
                <a:lnTo>
                  <a:pt x="245" y="203"/>
                </a:lnTo>
                <a:lnTo>
                  <a:pt x="239" y="209"/>
                </a:lnTo>
                <a:lnTo>
                  <a:pt x="239" y="209"/>
                </a:lnTo>
                <a:lnTo>
                  <a:pt x="239" y="215"/>
                </a:lnTo>
                <a:lnTo>
                  <a:pt x="239" y="221"/>
                </a:lnTo>
                <a:lnTo>
                  <a:pt x="233" y="233"/>
                </a:lnTo>
                <a:lnTo>
                  <a:pt x="233" y="233"/>
                </a:lnTo>
                <a:lnTo>
                  <a:pt x="227" y="227"/>
                </a:lnTo>
                <a:lnTo>
                  <a:pt x="215" y="227"/>
                </a:lnTo>
                <a:lnTo>
                  <a:pt x="215" y="227"/>
                </a:lnTo>
                <a:lnTo>
                  <a:pt x="215" y="227"/>
                </a:lnTo>
                <a:lnTo>
                  <a:pt x="215" y="227"/>
                </a:lnTo>
                <a:lnTo>
                  <a:pt x="215" y="227"/>
                </a:lnTo>
                <a:lnTo>
                  <a:pt x="215" y="227"/>
                </a:lnTo>
                <a:lnTo>
                  <a:pt x="215" y="233"/>
                </a:lnTo>
                <a:lnTo>
                  <a:pt x="215" y="233"/>
                </a:lnTo>
                <a:lnTo>
                  <a:pt x="209" y="233"/>
                </a:lnTo>
                <a:lnTo>
                  <a:pt x="209" y="233"/>
                </a:lnTo>
                <a:lnTo>
                  <a:pt x="209" y="239"/>
                </a:lnTo>
                <a:lnTo>
                  <a:pt x="209" y="239"/>
                </a:lnTo>
                <a:lnTo>
                  <a:pt x="209" y="239"/>
                </a:lnTo>
                <a:lnTo>
                  <a:pt x="215" y="239"/>
                </a:lnTo>
                <a:lnTo>
                  <a:pt x="215" y="239"/>
                </a:lnTo>
                <a:lnTo>
                  <a:pt x="215" y="239"/>
                </a:lnTo>
                <a:lnTo>
                  <a:pt x="215" y="245"/>
                </a:lnTo>
                <a:lnTo>
                  <a:pt x="209" y="251"/>
                </a:lnTo>
                <a:lnTo>
                  <a:pt x="209" y="251"/>
                </a:lnTo>
                <a:lnTo>
                  <a:pt x="209" y="251"/>
                </a:lnTo>
                <a:lnTo>
                  <a:pt x="209" y="257"/>
                </a:lnTo>
                <a:lnTo>
                  <a:pt x="215" y="257"/>
                </a:lnTo>
                <a:lnTo>
                  <a:pt x="215" y="257"/>
                </a:lnTo>
                <a:lnTo>
                  <a:pt x="215" y="257"/>
                </a:lnTo>
                <a:lnTo>
                  <a:pt x="215" y="263"/>
                </a:lnTo>
                <a:lnTo>
                  <a:pt x="215" y="269"/>
                </a:lnTo>
                <a:lnTo>
                  <a:pt x="215" y="275"/>
                </a:lnTo>
                <a:lnTo>
                  <a:pt x="215" y="275"/>
                </a:lnTo>
                <a:lnTo>
                  <a:pt x="215" y="269"/>
                </a:lnTo>
                <a:lnTo>
                  <a:pt x="209" y="269"/>
                </a:lnTo>
                <a:lnTo>
                  <a:pt x="209" y="269"/>
                </a:lnTo>
                <a:lnTo>
                  <a:pt x="209" y="269"/>
                </a:lnTo>
                <a:lnTo>
                  <a:pt x="203" y="263"/>
                </a:lnTo>
                <a:lnTo>
                  <a:pt x="197" y="263"/>
                </a:lnTo>
                <a:lnTo>
                  <a:pt x="191" y="269"/>
                </a:lnTo>
                <a:lnTo>
                  <a:pt x="191" y="269"/>
                </a:lnTo>
                <a:lnTo>
                  <a:pt x="191" y="269"/>
                </a:lnTo>
                <a:lnTo>
                  <a:pt x="185" y="275"/>
                </a:lnTo>
                <a:lnTo>
                  <a:pt x="185" y="281"/>
                </a:lnTo>
                <a:lnTo>
                  <a:pt x="185" y="281"/>
                </a:lnTo>
                <a:lnTo>
                  <a:pt x="185" y="281"/>
                </a:lnTo>
                <a:lnTo>
                  <a:pt x="185" y="293"/>
                </a:lnTo>
                <a:lnTo>
                  <a:pt x="185" y="299"/>
                </a:lnTo>
                <a:lnTo>
                  <a:pt x="185" y="299"/>
                </a:lnTo>
                <a:lnTo>
                  <a:pt x="179" y="305"/>
                </a:lnTo>
                <a:lnTo>
                  <a:pt x="179" y="311"/>
                </a:lnTo>
                <a:lnTo>
                  <a:pt x="179" y="317"/>
                </a:lnTo>
                <a:lnTo>
                  <a:pt x="179" y="317"/>
                </a:lnTo>
                <a:lnTo>
                  <a:pt x="179" y="317"/>
                </a:lnTo>
                <a:lnTo>
                  <a:pt x="173" y="317"/>
                </a:lnTo>
                <a:lnTo>
                  <a:pt x="167" y="317"/>
                </a:lnTo>
                <a:lnTo>
                  <a:pt x="167" y="317"/>
                </a:lnTo>
                <a:lnTo>
                  <a:pt x="167" y="311"/>
                </a:lnTo>
                <a:lnTo>
                  <a:pt x="161" y="305"/>
                </a:lnTo>
                <a:lnTo>
                  <a:pt x="161" y="299"/>
                </a:lnTo>
                <a:lnTo>
                  <a:pt x="161" y="299"/>
                </a:lnTo>
                <a:lnTo>
                  <a:pt x="155" y="299"/>
                </a:lnTo>
                <a:lnTo>
                  <a:pt x="155" y="299"/>
                </a:lnTo>
                <a:lnTo>
                  <a:pt x="149" y="293"/>
                </a:lnTo>
                <a:lnTo>
                  <a:pt x="149" y="293"/>
                </a:lnTo>
                <a:lnTo>
                  <a:pt x="149" y="287"/>
                </a:lnTo>
                <a:lnTo>
                  <a:pt x="149" y="287"/>
                </a:lnTo>
                <a:lnTo>
                  <a:pt x="144" y="281"/>
                </a:lnTo>
                <a:lnTo>
                  <a:pt x="144" y="281"/>
                </a:lnTo>
                <a:lnTo>
                  <a:pt x="144" y="281"/>
                </a:lnTo>
                <a:lnTo>
                  <a:pt x="138" y="281"/>
                </a:lnTo>
                <a:lnTo>
                  <a:pt x="132" y="287"/>
                </a:lnTo>
                <a:lnTo>
                  <a:pt x="132" y="287"/>
                </a:lnTo>
                <a:lnTo>
                  <a:pt x="132" y="287"/>
                </a:lnTo>
                <a:lnTo>
                  <a:pt x="126" y="293"/>
                </a:lnTo>
                <a:lnTo>
                  <a:pt x="126" y="299"/>
                </a:lnTo>
                <a:lnTo>
                  <a:pt x="126" y="299"/>
                </a:lnTo>
                <a:lnTo>
                  <a:pt x="114" y="305"/>
                </a:lnTo>
                <a:lnTo>
                  <a:pt x="102" y="305"/>
                </a:lnTo>
                <a:lnTo>
                  <a:pt x="96" y="299"/>
                </a:lnTo>
                <a:lnTo>
                  <a:pt x="96" y="299"/>
                </a:lnTo>
                <a:lnTo>
                  <a:pt x="90" y="299"/>
                </a:lnTo>
                <a:lnTo>
                  <a:pt x="78" y="293"/>
                </a:lnTo>
                <a:lnTo>
                  <a:pt x="66" y="293"/>
                </a:lnTo>
                <a:lnTo>
                  <a:pt x="66" y="293"/>
                </a:lnTo>
                <a:lnTo>
                  <a:pt x="60" y="293"/>
                </a:lnTo>
                <a:lnTo>
                  <a:pt x="54" y="287"/>
                </a:lnTo>
                <a:lnTo>
                  <a:pt x="48" y="287"/>
                </a:lnTo>
                <a:lnTo>
                  <a:pt x="48" y="287"/>
                </a:lnTo>
                <a:lnTo>
                  <a:pt x="48" y="281"/>
                </a:lnTo>
                <a:lnTo>
                  <a:pt x="48" y="281"/>
                </a:lnTo>
                <a:lnTo>
                  <a:pt x="48" y="275"/>
                </a:lnTo>
                <a:lnTo>
                  <a:pt x="48" y="275"/>
                </a:lnTo>
                <a:lnTo>
                  <a:pt x="42" y="275"/>
                </a:lnTo>
                <a:lnTo>
                  <a:pt x="36" y="275"/>
                </a:lnTo>
                <a:lnTo>
                  <a:pt x="24" y="275"/>
                </a:lnTo>
                <a:lnTo>
                  <a:pt x="24" y="275"/>
                </a:lnTo>
                <a:lnTo>
                  <a:pt x="18" y="221"/>
                </a:lnTo>
                <a:lnTo>
                  <a:pt x="6" y="125"/>
                </a:lnTo>
                <a:lnTo>
                  <a:pt x="0" y="71"/>
                </a:lnTo>
                <a:lnTo>
                  <a:pt x="0" y="71"/>
                </a:lnTo>
                <a:lnTo>
                  <a:pt x="78" y="59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"/>
          <p:cNvSpPr/>
          <p:nvPr/>
        </p:nvSpPr>
        <p:spPr>
          <a:xfrm>
            <a:off x="6129360" y="2612880"/>
            <a:ext cx="590400" cy="389160"/>
          </a:xfrm>
          <a:custGeom>
            <a:avLst/>
            <a:gdLst/>
            <a:ahLst/>
            <a:rect l="l" t="t" r="r" b="b"/>
            <a:pathLst>
              <a:path w="372" h="245">
                <a:moveTo>
                  <a:pt x="0" y="60"/>
                </a:moveTo>
                <a:lnTo>
                  <a:pt x="12" y="60"/>
                </a:lnTo>
                <a:lnTo>
                  <a:pt x="18" y="54"/>
                </a:lnTo>
                <a:lnTo>
                  <a:pt x="24" y="48"/>
                </a:lnTo>
                <a:lnTo>
                  <a:pt x="24" y="48"/>
                </a:lnTo>
                <a:lnTo>
                  <a:pt x="30" y="42"/>
                </a:lnTo>
                <a:lnTo>
                  <a:pt x="30" y="42"/>
                </a:lnTo>
                <a:lnTo>
                  <a:pt x="36" y="36"/>
                </a:lnTo>
                <a:lnTo>
                  <a:pt x="36" y="36"/>
                </a:lnTo>
                <a:lnTo>
                  <a:pt x="48" y="42"/>
                </a:lnTo>
                <a:lnTo>
                  <a:pt x="48" y="48"/>
                </a:lnTo>
                <a:lnTo>
                  <a:pt x="42" y="54"/>
                </a:lnTo>
                <a:lnTo>
                  <a:pt x="42" y="54"/>
                </a:lnTo>
                <a:lnTo>
                  <a:pt x="132" y="42"/>
                </a:lnTo>
                <a:lnTo>
                  <a:pt x="222" y="24"/>
                </a:lnTo>
                <a:lnTo>
                  <a:pt x="312" y="0"/>
                </a:lnTo>
                <a:lnTo>
                  <a:pt x="312" y="0"/>
                </a:lnTo>
                <a:lnTo>
                  <a:pt x="312" y="6"/>
                </a:lnTo>
                <a:lnTo>
                  <a:pt x="318" y="12"/>
                </a:lnTo>
                <a:lnTo>
                  <a:pt x="330" y="12"/>
                </a:lnTo>
                <a:lnTo>
                  <a:pt x="330" y="12"/>
                </a:lnTo>
                <a:lnTo>
                  <a:pt x="330" y="18"/>
                </a:lnTo>
                <a:lnTo>
                  <a:pt x="330" y="30"/>
                </a:lnTo>
                <a:lnTo>
                  <a:pt x="336" y="36"/>
                </a:lnTo>
                <a:lnTo>
                  <a:pt x="336" y="36"/>
                </a:lnTo>
                <a:lnTo>
                  <a:pt x="342" y="36"/>
                </a:lnTo>
                <a:lnTo>
                  <a:pt x="348" y="36"/>
                </a:lnTo>
                <a:lnTo>
                  <a:pt x="354" y="48"/>
                </a:lnTo>
                <a:lnTo>
                  <a:pt x="354" y="48"/>
                </a:lnTo>
                <a:lnTo>
                  <a:pt x="348" y="48"/>
                </a:lnTo>
                <a:lnTo>
                  <a:pt x="348" y="48"/>
                </a:lnTo>
                <a:lnTo>
                  <a:pt x="342" y="54"/>
                </a:lnTo>
                <a:lnTo>
                  <a:pt x="342" y="54"/>
                </a:lnTo>
                <a:lnTo>
                  <a:pt x="342" y="60"/>
                </a:lnTo>
                <a:lnTo>
                  <a:pt x="342" y="71"/>
                </a:lnTo>
                <a:lnTo>
                  <a:pt x="336" y="77"/>
                </a:lnTo>
                <a:lnTo>
                  <a:pt x="336" y="77"/>
                </a:lnTo>
                <a:lnTo>
                  <a:pt x="342" y="83"/>
                </a:lnTo>
                <a:lnTo>
                  <a:pt x="342" y="83"/>
                </a:lnTo>
                <a:lnTo>
                  <a:pt x="336" y="89"/>
                </a:lnTo>
                <a:lnTo>
                  <a:pt x="336" y="89"/>
                </a:lnTo>
                <a:lnTo>
                  <a:pt x="336" y="89"/>
                </a:lnTo>
                <a:lnTo>
                  <a:pt x="336" y="95"/>
                </a:lnTo>
                <a:lnTo>
                  <a:pt x="336" y="101"/>
                </a:lnTo>
                <a:lnTo>
                  <a:pt x="336" y="101"/>
                </a:lnTo>
                <a:lnTo>
                  <a:pt x="342" y="107"/>
                </a:lnTo>
                <a:lnTo>
                  <a:pt x="342" y="119"/>
                </a:lnTo>
                <a:lnTo>
                  <a:pt x="342" y="125"/>
                </a:lnTo>
                <a:lnTo>
                  <a:pt x="342" y="125"/>
                </a:lnTo>
                <a:lnTo>
                  <a:pt x="348" y="125"/>
                </a:lnTo>
                <a:lnTo>
                  <a:pt x="354" y="125"/>
                </a:lnTo>
                <a:lnTo>
                  <a:pt x="360" y="125"/>
                </a:lnTo>
                <a:lnTo>
                  <a:pt x="360" y="125"/>
                </a:lnTo>
                <a:lnTo>
                  <a:pt x="360" y="131"/>
                </a:lnTo>
                <a:lnTo>
                  <a:pt x="360" y="131"/>
                </a:lnTo>
                <a:lnTo>
                  <a:pt x="366" y="131"/>
                </a:lnTo>
                <a:lnTo>
                  <a:pt x="366" y="131"/>
                </a:lnTo>
                <a:lnTo>
                  <a:pt x="366" y="137"/>
                </a:lnTo>
                <a:lnTo>
                  <a:pt x="366" y="137"/>
                </a:lnTo>
                <a:lnTo>
                  <a:pt x="372" y="137"/>
                </a:lnTo>
                <a:lnTo>
                  <a:pt x="372" y="137"/>
                </a:lnTo>
                <a:lnTo>
                  <a:pt x="366" y="143"/>
                </a:lnTo>
                <a:lnTo>
                  <a:pt x="366" y="149"/>
                </a:lnTo>
                <a:lnTo>
                  <a:pt x="360" y="161"/>
                </a:lnTo>
                <a:lnTo>
                  <a:pt x="360" y="161"/>
                </a:lnTo>
                <a:lnTo>
                  <a:pt x="354" y="167"/>
                </a:lnTo>
                <a:lnTo>
                  <a:pt x="348" y="173"/>
                </a:lnTo>
                <a:lnTo>
                  <a:pt x="342" y="173"/>
                </a:lnTo>
                <a:lnTo>
                  <a:pt x="342" y="173"/>
                </a:lnTo>
                <a:lnTo>
                  <a:pt x="342" y="173"/>
                </a:lnTo>
                <a:lnTo>
                  <a:pt x="336" y="179"/>
                </a:lnTo>
                <a:lnTo>
                  <a:pt x="336" y="179"/>
                </a:lnTo>
                <a:lnTo>
                  <a:pt x="336" y="179"/>
                </a:lnTo>
                <a:lnTo>
                  <a:pt x="330" y="179"/>
                </a:lnTo>
                <a:lnTo>
                  <a:pt x="330" y="185"/>
                </a:lnTo>
                <a:lnTo>
                  <a:pt x="324" y="191"/>
                </a:lnTo>
                <a:lnTo>
                  <a:pt x="324" y="191"/>
                </a:lnTo>
                <a:lnTo>
                  <a:pt x="240" y="209"/>
                </a:lnTo>
                <a:lnTo>
                  <a:pt x="126" y="227"/>
                </a:lnTo>
                <a:lnTo>
                  <a:pt x="36" y="245"/>
                </a:lnTo>
                <a:lnTo>
                  <a:pt x="36" y="245"/>
                </a:lnTo>
                <a:lnTo>
                  <a:pt x="30" y="197"/>
                </a:lnTo>
                <a:lnTo>
                  <a:pt x="12" y="107"/>
                </a:lnTo>
                <a:lnTo>
                  <a:pt x="0" y="60"/>
                </a:lnTo>
                <a:lnTo>
                  <a:pt x="0" y="6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5" name=""/>
          <p:cNvSpPr/>
          <p:nvPr/>
        </p:nvSpPr>
        <p:spPr>
          <a:xfrm>
            <a:off x="6129360" y="2612880"/>
            <a:ext cx="590400" cy="389160"/>
          </a:xfrm>
          <a:custGeom>
            <a:avLst/>
            <a:gdLst/>
            <a:ahLst/>
            <a:rect l="l" t="t" r="r" b="b"/>
            <a:pathLst>
              <a:path w="372" h="245">
                <a:moveTo>
                  <a:pt x="0" y="60"/>
                </a:moveTo>
                <a:lnTo>
                  <a:pt x="12" y="60"/>
                </a:lnTo>
                <a:lnTo>
                  <a:pt x="18" y="54"/>
                </a:lnTo>
                <a:lnTo>
                  <a:pt x="24" y="48"/>
                </a:lnTo>
                <a:lnTo>
                  <a:pt x="24" y="48"/>
                </a:lnTo>
                <a:lnTo>
                  <a:pt x="30" y="42"/>
                </a:lnTo>
                <a:lnTo>
                  <a:pt x="30" y="42"/>
                </a:lnTo>
                <a:lnTo>
                  <a:pt x="36" y="36"/>
                </a:lnTo>
                <a:lnTo>
                  <a:pt x="36" y="36"/>
                </a:lnTo>
                <a:lnTo>
                  <a:pt x="48" y="42"/>
                </a:lnTo>
                <a:lnTo>
                  <a:pt x="48" y="48"/>
                </a:lnTo>
                <a:lnTo>
                  <a:pt x="42" y="54"/>
                </a:lnTo>
                <a:lnTo>
                  <a:pt x="42" y="54"/>
                </a:lnTo>
                <a:lnTo>
                  <a:pt x="132" y="42"/>
                </a:lnTo>
                <a:lnTo>
                  <a:pt x="222" y="24"/>
                </a:lnTo>
                <a:lnTo>
                  <a:pt x="312" y="0"/>
                </a:lnTo>
                <a:lnTo>
                  <a:pt x="312" y="0"/>
                </a:lnTo>
                <a:lnTo>
                  <a:pt x="312" y="6"/>
                </a:lnTo>
                <a:lnTo>
                  <a:pt x="318" y="12"/>
                </a:lnTo>
                <a:lnTo>
                  <a:pt x="330" y="12"/>
                </a:lnTo>
                <a:lnTo>
                  <a:pt x="330" y="12"/>
                </a:lnTo>
                <a:lnTo>
                  <a:pt x="330" y="18"/>
                </a:lnTo>
                <a:lnTo>
                  <a:pt x="330" y="30"/>
                </a:lnTo>
                <a:lnTo>
                  <a:pt x="336" y="36"/>
                </a:lnTo>
                <a:lnTo>
                  <a:pt x="336" y="36"/>
                </a:lnTo>
                <a:lnTo>
                  <a:pt x="342" y="36"/>
                </a:lnTo>
                <a:lnTo>
                  <a:pt x="348" y="36"/>
                </a:lnTo>
                <a:lnTo>
                  <a:pt x="354" y="48"/>
                </a:lnTo>
                <a:lnTo>
                  <a:pt x="354" y="48"/>
                </a:lnTo>
                <a:lnTo>
                  <a:pt x="348" y="48"/>
                </a:lnTo>
                <a:lnTo>
                  <a:pt x="348" y="48"/>
                </a:lnTo>
                <a:lnTo>
                  <a:pt x="342" y="54"/>
                </a:lnTo>
                <a:lnTo>
                  <a:pt x="342" y="54"/>
                </a:lnTo>
                <a:lnTo>
                  <a:pt x="342" y="60"/>
                </a:lnTo>
                <a:lnTo>
                  <a:pt x="342" y="71"/>
                </a:lnTo>
                <a:lnTo>
                  <a:pt x="336" y="77"/>
                </a:lnTo>
                <a:lnTo>
                  <a:pt x="336" y="77"/>
                </a:lnTo>
                <a:lnTo>
                  <a:pt x="342" y="83"/>
                </a:lnTo>
                <a:lnTo>
                  <a:pt x="342" y="83"/>
                </a:lnTo>
                <a:lnTo>
                  <a:pt x="336" y="89"/>
                </a:lnTo>
                <a:lnTo>
                  <a:pt x="336" y="89"/>
                </a:lnTo>
                <a:lnTo>
                  <a:pt x="336" y="89"/>
                </a:lnTo>
                <a:lnTo>
                  <a:pt x="336" y="95"/>
                </a:lnTo>
                <a:lnTo>
                  <a:pt x="336" y="101"/>
                </a:lnTo>
                <a:lnTo>
                  <a:pt x="336" y="101"/>
                </a:lnTo>
                <a:lnTo>
                  <a:pt x="342" y="107"/>
                </a:lnTo>
                <a:lnTo>
                  <a:pt x="342" y="119"/>
                </a:lnTo>
                <a:lnTo>
                  <a:pt x="342" y="125"/>
                </a:lnTo>
                <a:lnTo>
                  <a:pt x="342" y="125"/>
                </a:lnTo>
                <a:lnTo>
                  <a:pt x="348" y="125"/>
                </a:lnTo>
                <a:lnTo>
                  <a:pt x="354" y="125"/>
                </a:lnTo>
                <a:lnTo>
                  <a:pt x="360" y="125"/>
                </a:lnTo>
                <a:lnTo>
                  <a:pt x="360" y="125"/>
                </a:lnTo>
                <a:lnTo>
                  <a:pt x="360" y="131"/>
                </a:lnTo>
                <a:lnTo>
                  <a:pt x="360" y="131"/>
                </a:lnTo>
                <a:lnTo>
                  <a:pt x="366" y="131"/>
                </a:lnTo>
                <a:lnTo>
                  <a:pt x="366" y="131"/>
                </a:lnTo>
                <a:lnTo>
                  <a:pt x="366" y="137"/>
                </a:lnTo>
                <a:lnTo>
                  <a:pt x="366" y="137"/>
                </a:lnTo>
                <a:lnTo>
                  <a:pt x="372" y="137"/>
                </a:lnTo>
                <a:lnTo>
                  <a:pt x="372" y="137"/>
                </a:lnTo>
                <a:lnTo>
                  <a:pt x="366" y="143"/>
                </a:lnTo>
                <a:lnTo>
                  <a:pt x="366" y="149"/>
                </a:lnTo>
                <a:lnTo>
                  <a:pt x="360" y="161"/>
                </a:lnTo>
                <a:lnTo>
                  <a:pt x="360" y="161"/>
                </a:lnTo>
                <a:lnTo>
                  <a:pt x="354" y="167"/>
                </a:lnTo>
                <a:lnTo>
                  <a:pt x="348" y="173"/>
                </a:lnTo>
                <a:lnTo>
                  <a:pt x="342" y="173"/>
                </a:lnTo>
                <a:lnTo>
                  <a:pt x="342" y="173"/>
                </a:lnTo>
                <a:lnTo>
                  <a:pt x="342" y="173"/>
                </a:lnTo>
                <a:lnTo>
                  <a:pt x="336" y="179"/>
                </a:lnTo>
                <a:lnTo>
                  <a:pt x="336" y="179"/>
                </a:lnTo>
                <a:lnTo>
                  <a:pt x="336" y="179"/>
                </a:lnTo>
                <a:lnTo>
                  <a:pt x="330" y="179"/>
                </a:lnTo>
                <a:lnTo>
                  <a:pt x="330" y="185"/>
                </a:lnTo>
                <a:lnTo>
                  <a:pt x="324" y="191"/>
                </a:lnTo>
                <a:lnTo>
                  <a:pt x="324" y="191"/>
                </a:lnTo>
                <a:lnTo>
                  <a:pt x="240" y="209"/>
                </a:lnTo>
                <a:lnTo>
                  <a:pt x="126" y="227"/>
                </a:lnTo>
                <a:lnTo>
                  <a:pt x="36" y="245"/>
                </a:lnTo>
                <a:lnTo>
                  <a:pt x="36" y="245"/>
                </a:lnTo>
                <a:lnTo>
                  <a:pt x="30" y="197"/>
                </a:lnTo>
                <a:lnTo>
                  <a:pt x="12" y="107"/>
                </a:lnTo>
                <a:lnTo>
                  <a:pt x="0" y="60"/>
                </a:lnTo>
                <a:lnTo>
                  <a:pt x="0" y="6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6" name=""/>
          <p:cNvSpPr/>
          <p:nvPr/>
        </p:nvSpPr>
        <p:spPr>
          <a:xfrm>
            <a:off x="6643800" y="2897280"/>
            <a:ext cx="114120" cy="171360"/>
          </a:xfrm>
          <a:custGeom>
            <a:avLst/>
            <a:gdLst/>
            <a:ahLst/>
            <a:rect l="l" t="t" r="r" b="b"/>
            <a:pathLst>
              <a:path w="72" h="108">
                <a:moveTo>
                  <a:pt x="60" y="108"/>
                </a:moveTo>
                <a:lnTo>
                  <a:pt x="66" y="96"/>
                </a:lnTo>
                <a:lnTo>
                  <a:pt x="72" y="90"/>
                </a:lnTo>
                <a:lnTo>
                  <a:pt x="72" y="78"/>
                </a:lnTo>
                <a:lnTo>
                  <a:pt x="72" y="78"/>
                </a:lnTo>
                <a:lnTo>
                  <a:pt x="66" y="72"/>
                </a:lnTo>
                <a:lnTo>
                  <a:pt x="54" y="66"/>
                </a:lnTo>
                <a:lnTo>
                  <a:pt x="42" y="66"/>
                </a:lnTo>
                <a:lnTo>
                  <a:pt x="42" y="66"/>
                </a:lnTo>
                <a:lnTo>
                  <a:pt x="42" y="54"/>
                </a:lnTo>
                <a:lnTo>
                  <a:pt x="36" y="42"/>
                </a:lnTo>
                <a:lnTo>
                  <a:pt x="30" y="36"/>
                </a:lnTo>
                <a:lnTo>
                  <a:pt x="30" y="36"/>
                </a:lnTo>
                <a:lnTo>
                  <a:pt x="18" y="24"/>
                </a:lnTo>
                <a:lnTo>
                  <a:pt x="18" y="12"/>
                </a:lnTo>
                <a:lnTo>
                  <a:pt x="12" y="0"/>
                </a:lnTo>
                <a:lnTo>
                  <a:pt x="12" y="0"/>
                </a:lnTo>
                <a:lnTo>
                  <a:pt x="6" y="0"/>
                </a:lnTo>
                <a:lnTo>
                  <a:pt x="6" y="6"/>
                </a:lnTo>
                <a:lnTo>
                  <a:pt x="0" y="12"/>
                </a:lnTo>
                <a:lnTo>
                  <a:pt x="0" y="12"/>
                </a:lnTo>
                <a:lnTo>
                  <a:pt x="6" y="36"/>
                </a:lnTo>
                <a:lnTo>
                  <a:pt x="18" y="84"/>
                </a:lnTo>
                <a:lnTo>
                  <a:pt x="30" y="108"/>
                </a:lnTo>
                <a:lnTo>
                  <a:pt x="30" y="108"/>
                </a:lnTo>
                <a:lnTo>
                  <a:pt x="60" y="10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7" name=""/>
          <p:cNvSpPr/>
          <p:nvPr/>
        </p:nvSpPr>
        <p:spPr>
          <a:xfrm>
            <a:off x="6643800" y="2897280"/>
            <a:ext cx="114120" cy="171360"/>
          </a:xfrm>
          <a:custGeom>
            <a:avLst/>
            <a:gdLst/>
            <a:ahLst/>
            <a:rect l="l" t="t" r="r" b="b"/>
            <a:pathLst>
              <a:path w="72" h="108">
                <a:moveTo>
                  <a:pt x="60" y="108"/>
                </a:moveTo>
                <a:lnTo>
                  <a:pt x="66" y="96"/>
                </a:lnTo>
                <a:lnTo>
                  <a:pt x="72" y="90"/>
                </a:lnTo>
                <a:lnTo>
                  <a:pt x="72" y="78"/>
                </a:lnTo>
                <a:lnTo>
                  <a:pt x="72" y="78"/>
                </a:lnTo>
                <a:lnTo>
                  <a:pt x="66" y="72"/>
                </a:lnTo>
                <a:lnTo>
                  <a:pt x="54" y="66"/>
                </a:lnTo>
                <a:lnTo>
                  <a:pt x="42" y="66"/>
                </a:lnTo>
                <a:lnTo>
                  <a:pt x="42" y="66"/>
                </a:lnTo>
                <a:lnTo>
                  <a:pt x="42" y="54"/>
                </a:lnTo>
                <a:lnTo>
                  <a:pt x="36" y="42"/>
                </a:lnTo>
                <a:lnTo>
                  <a:pt x="30" y="36"/>
                </a:lnTo>
                <a:lnTo>
                  <a:pt x="30" y="36"/>
                </a:lnTo>
                <a:lnTo>
                  <a:pt x="18" y="24"/>
                </a:lnTo>
                <a:lnTo>
                  <a:pt x="18" y="12"/>
                </a:lnTo>
                <a:lnTo>
                  <a:pt x="12" y="0"/>
                </a:lnTo>
                <a:lnTo>
                  <a:pt x="12" y="0"/>
                </a:lnTo>
                <a:lnTo>
                  <a:pt x="6" y="0"/>
                </a:lnTo>
                <a:lnTo>
                  <a:pt x="6" y="6"/>
                </a:lnTo>
                <a:lnTo>
                  <a:pt x="0" y="12"/>
                </a:lnTo>
                <a:lnTo>
                  <a:pt x="0" y="12"/>
                </a:lnTo>
                <a:lnTo>
                  <a:pt x="6" y="36"/>
                </a:lnTo>
                <a:lnTo>
                  <a:pt x="18" y="84"/>
                </a:lnTo>
                <a:lnTo>
                  <a:pt x="30" y="108"/>
                </a:lnTo>
                <a:lnTo>
                  <a:pt x="30" y="108"/>
                </a:lnTo>
                <a:lnTo>
                  <a:pt x="60" y="108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8" name=""/>
          <p:cNvSpPr/>
          <p:nvPr/>
        </p:nvSpPr>
        <p:spPr>
          <a:xfrm>
            <a:off x="6291360" y="2916360"/>
            <a:ext cx="466560" cy="228600"/>
          </a:xfrm>
          <a:custGeom>
            <a:avLst/>
            <a:gdLst/>
            <a:ahLst/>
            <a:rect l="l" t="t" r="r" b="b"/>
            <a:pathLst>
              <a:path w="294" h="144">
                <a:moveTo>
                  <a:pt x="0" y="42"/>
                </a:moveTo>
                <a:lnTo>
                  <a:pt x="222" y="0"/>
                </a:lnTo>
                <a:lnTo>
                  <a:pt x="252" y="96"/>
                </a:lnTo>
                <a:lnTo>
                  <a:pt x="252" y="96"/>
                </a:lnTo>
                <a:lnTo>
                  <a:pt x="258" y="96"/>
                </a:lnTo>
                <a:lnTo>
                  <a:pt x="276" y="96"/>
                </a:lnTo>
                <a:lnTo>
                  <a:pt x="282" y="96"/>
                </a:lnTo>
                <a:lnTo>
                  <a:pt x="282" y="96"/>
                </a:lnTo>
                <a:lnTo>
                  <a:pt x="288" y="96"/>
                </a:lnTo>
                <a:lnTo>
                  <a:pt x="294" y="102"/>
                </a:lnTo>
                <a:lnTo>
                  <a:pt x="294" y="108"/>
                </a:lnTo>
                <a:lnTo>
                  <a:pt x="294" y="108"/>
                </a:lnTo>
                <a:lnTo>
                  <a:pt x="288" y="108"/>
                </a:lnTo>
                <a:lnTo>
                  <a:pt x="282" y="108"/>
                </a:lnTo>
                <a:lnTo>
                  <a:pt x="282" y="114"/>
                </a:lnTo>
                <a:lnTo>
                  <a:pt x="282" y="114"/>
                </a:lnTo>
                <a:lnTo>
                  <a:pt x="282" y="120"/>
                </a:lnTo>
                <a:lnTo>
                  <a:pt x="282" y="114"/>
                </a:lnTo>
                <a:lnTo>
                  <a:pt x="282" y="114"/>
                </a:lnTo>
                <a:lnTo>
                  <a:pt x="282" y="120"/>
                </a:lnTo>
                <a:lnTo>
                  <a:pt x="276" y="120"/>
                </a:lnTo>
                <a:lnTo>
                  <a:pt x="276" y="126"/>
                </a:lnTo>
                <a:lnTo>
                  <a:pt x="276" y="126"/>
                </a:lnTo>
                <a:lnTo>
                  <a:pt x="270" y="132"/>
                </a:lnTo>
                <a:lnTo>
                  <a:pt x="258" y="138"/>
                </a:lnTo>
                <a:lnTo>
                  <a:pt x="252" y="144"/>
                </a:lnTo>
                <a:lnTo>
                  <a:pt x="252" y="144"/>
                </a:lnTo>
                <a:lnTo>
                  <a:pt x="252" y="138"/>
                </a:lnTo>
                <a:lnTo>
                  <a:pt x="246" y="126"/>
                </a:lnTo>
                <a:lnTo>
                  <a:pt x="240" y="120"/>
                </a:lnTo>
                <a:lnTo>
                  <a:pt x="228" y="120"/>
                </a:lnTo>
                <a:lnTo>
                  <a:pt x="228" y="120"/>
                </a:lnTo>
                <a:lnTo>
                  <a:pt x="228" y="114"/>
                </a:lnTo>
                <a:lnTo>
                  <a:pt x="222" y="108"/>
                </a:lnTo>
                <a:lnTo>
                  <a:pt x="222" y="102"/>
                </a:lnTo>
                <a:lnTo>
                  <a:pt x="222" y="102"/>
                </a:lnTo>
                <a:lnTo>
                  <a:pt x="216" y="96"/>
                </a:lnTo>
                <a:lnTo>
                  <a:pt x="222" y="84"/>
                </a:lnTo>
                <a:lnTo>
                  <a:pt x="228" y="78"/>
                </a:lnTo>
                <a:lnTo>
                  <a:pt x="228" y="78"/>
                </a:lnTo>
                <a:lnTo>
                  <a:pt x="222" y="78"/>
                </a:lnTo>
                <a:lnTo>
                  <a:pt x="216" y="78"/>
                </a:lnTo>
                <a:lnTo>
                  <a:pt x="216" y="72"/>
                </a:lnTo>
                <a:lnTo>
                  <a:pt x="216" y="72"/>
                </a:lnTo>
                <a:lnTo>
                  <a:pt x="210" y="72"/>
                </a:lnTo>
                <a:lnTo>
                  <a:pt x="210" y="72"/>
                </a:lnTo>
                <a:lnTo>
                  <a:pt x="210" y="66"/>
                </a:lnTo>
                <a:lnTo>
                  <a:pt x="210" y="66"/>
                </a:lnTo>
                <a:lnTo>
                  <a:pt x="210" y="66"/>
                </a:lnTo>
                <a:lnTo>
                  <a:pt x="210" y="60"/>
                </a:lnTo>
                <a:lnTo>
                  <a:pt x="216" y="54"/>
                </a:lnTo>
                <a:lnTo>
                  <a:pt x="216" y="54"/>
                </a:lnTo>
                <a:lnTo>
                  <a:pt x="210" y="54"/>
                </a:lnTo>
                <a:lnTo>
                  <a:pt x="210" y="48"/>
                </a:lnTo>
                <a:lnTo>
                  <a:pt x="210" y="42"/>
                </a:lnTo>
                <a:lnTo>
                  <a:pt x="210" y="42"/>
                </a:lnTo>
                <a:lnTo>
                  <a:pt x="210" y="42"/>
                </a:lnTo>
                <a:lnTo>
                  <a:pt x="210" y="36"/>
                </a:lnTo>
                <a:lnTo>
                  <a:pt x="210" y="30"/>
                </a:lnTo>
                <a:lnTo>
                  <a:pt x="210" y="30"/>
                </a:lnTo>
                <a:lnTo>
                  <a:pt x="210" y="24"/>
                </a:lnTo>
                <a:lnTo>
                  <a:pt x="216" y="18"/>
                </a:lnTo>
                <a:lnTo>
                  <a:pt x="216" y="18"/>
                </a:lnTo>
                <a:lnTo>
                  <a:pt x="216" y="18"/>
                </a:lnTo>
                <a:lnTo>
                  <a:pt x="210" y="18"/>
                </a:lnTo>
                <a:lnTo>
                  <a:pt x="204" y="24"/>
                </a:lnTo>
                <a:lnTo>
                  <a:pt x="198" y="30"/>
                </a:lnTo>
                <a:lnTo>
                  <a:pt x="198" y="30"/>
                </a:lnTo>
                <a:lnTo>
                  <a:pt x="192" y="36"/>
                </a:lnTo>
                <a:lnTo>
                  <a:pt x="186" y="42"/>
                </a:lnTo>
                <a:lnTo>
                  <a:pt x="186" y="42"/>
                </a:lnTo>
                <a:lnTo>
                  <a:pt x="186" y="42"/>
                </a:lnTo>
                <a:lnTo>
                  <a:pt x="186" y="48"/>
                </a:lnTo>
                <a:lnTo>
                  <a:pt x="192" y="54"/>
                </a:lnTo>
                <a:lnTo>
                  <a:pt x="192" y="60"/>
                </a:lnTo>
                <a:lnTo>
                  <a:pt x="192" y="60"/>
                </a:lnTo>
                <a:lnTo>
                  <a:pt x="192" y="66"/>
                </a:lnTo>
                <a:lnTo>
                  <a:pt x="198" y="72"/>
                </a:lnTo>
                <a:lnTo>
                  <a:pt x="198" y="72"/>
                </a:lnTo>
                <a:lnTo>
                  <a:pt x="198" y="72"/>
                </a:lnTo>
                <a:lnTo>
                  <a:pt x="198" y="78"/>
                </a:lnTo>
                <a:lnTo>
                  <a:pt x="192" y="84"/>
                </a:lnTo>
                <a:lnTo>
                  <a:pt x="192" y="84"/>
                </a:lnTo>
                <a:lnTo>
                  <a:pt x="192" y="84"/>
                </a:lnTo>
                <a:lnTo>
                  <a:pt x="198" y="96"/>
                </a:lnTo>
                <a:lnTo>
                  <a:pt x="198" y="96"/>
                </a:lnTo>
                <a:lnTo>
                  <a:pt x="198" y="102"/>
                </a:lnTo>
                <a:lnTo>
                  <a:pt x="198" y="102"/>
                </a:lnTo>
                <a:lnTo>
                  <a:pt x="198" y="108"/>
                </a:lnTo>
                <a:lnTo>
                  <a:pt x="198" y="108"/>
                </a:lnTo>
                <a:lnTo>
                  <a:pt x="198" y="114"/>
                </a:lnTo>
                <a:lnTo>
                  <a:pt x="198" y="114"/>
                </a:lnTo>
                <a:lnTo>
                  <a:pt x="204" y="120"/>
                </a:lnTo>
                <a:lnTo>
                  <a:pt x="210" y="120"/>
                </a:lnTo>
                <a:lnTo>
                  <a:pt x="216" y="126"/>
                </a:lnTo>
                <a:lnTo>
                  <a:pt x="216" y="126"/>
                </a:lnTo>
                <a:lnTo>
                  <a:pt x="216" y="132"/>
                </a:lnTo>
                <a:lnTo>
                  <a:pt x="216" y="138"/>
                </a:lnTo>
                <a:lnTo>
                  <a:pt x="216" y="144"/>
                </a:lnTo>
                <a:lnTo>
                  <a:pt x="216" y="144"/>
                </a:lnTo>
                <a:lnTo>
                  <a:pt x="210" y="144"/>
                </a:lnTo>
                <a:lnTo>
                  <a:pt x="210" y="144"/>
                </a:lnTo>
                <a:lnTo>
                  <a:pt x="210" y="144"/>
                </a:lnTo>
                <a:lnTo>
                  <a:pt x="204" y="138"/>
                </a:lnTo>
                <a:lnTo>
                  <a:pt x="198" y="138"/>
                </a:lnTo>
                <a:lnTo>
                  <a:pt x="198" y="138"/>
                </a:lnTo>
                <a:lnTo>
                  <a:pt x="198" y="138"/>
                </a:lnTo>
                <a:lnTo>
                  <a:pt x="192" y="138"/>
                </a:lnTo>
                <a:lnTo>
                  <a:pt x="186" y="138"/>
                </a:lnTo>
                <a:lnTo>
                  <a:pt x="186" y="138"/>
                </a:lnTo>
                <a:lnTo>
                  <a:pt x="180" y="132"/>
                </a:lnTo>
                <a:lnTo>
                  <a:pt x="180" y="132"/>
                </a:lnTo>
                <a:lnTo>
                  <a:pt x="180" y="126"/>
                </a:lnTo>
                <a:lnTo>
                  <a:pt x="180" y="126"/>
                </a:lnTo>
                <a:lnTo>
                  <a:pt x="180" y="126"/>
                </a:lnTo>
                <a:lnTo>
                  <a:pt x="174" y="126"/>
                </a:lnTo>
                <a:lnTo>
                  <a:pt x="162" y="126"/>
                </a:lnTo>
                <a:lnTo>
                  <a:pt x="156" y="126"/>
                </a:lnTo>
                <a:lnTo>
                  <a:pt x="156" y="126"/>
                </a:lnTo>
                <a:lnTo>
                  <a:pt x="156" y="120"/>
                </a:lnTo>
                <a:lnTo>
                  <a:pt x="156" y="102"/>
                </a:lnTo>
                <a:lnTo>
                  <a:pt x="156" y="96"/>
                </a:lnTo>
                <a:lnTo>
                  <a:pt x="156" y="96"/>
                </a:lnTo>
                <a:lnTo>
                  <a:pt x="162" y="90"/>
                </a:lnTo>
                <a:lnTo>
                  <a:pt x="168" y="84"/>
                </a:lnTo>
                <a:lnTo>
                  <a:pt x="168" y="78"/>
                </a:lnTo>
                <a:lnTo>
                  <a:pt x="168" y="78"/>
                </a:lnTo>
                <a:lnTo>
                  <a:pt x="162" y="72"/>
                </a:lnTo>
                <a:lnTo>
                  <a:pt x="144" y="72"/>
                </a:lnTo>
                <a:lnTo>
                  <a:pt x="132" y="66"/>
                </a:lnTo>
                <a:lnTo>
                  <a:pt x="132" y="66"/>
                </a:lnTo>
                <a:lnTo>
                  <a:pt x="132" y="60"/>
                </a:lnTo>
                <a:lnTo>
                  <a:pt x="126" y="54"/>
                </a:lnTo>
                <a:lnTo>
                  <a:pt x="126" y="54"/>
                </a:lnTo>
                <a:lnTo>
                  <a:pt x="126" y="54"/>
                </a:lnTo>
                <a:lnTo>
                  <a:pt x="126" y="54"/>
                </a:lnTo>
                <a:lnTo>
                  <a:pt x="120" y="54"/>
                </a:lnTo>
                <a:lnTo>
                  <a:pt x="114" y="54"/>
                </a:lnTo>
                <a:lnTo>
                  <a:pt x="108" y="60"/>
                </a:lnTo>
                <a:lnTo>
                  <a:pt x="108" y="60"/>
                </a:lnTo>
                <a:lnTo>
                  <a:pt x="108" y="48"/>
                </a:lnTo>
                <a:lnTo>
                  <a:pt x="108" y="42"/>
                </a:lnTo>
                <a:lnTo>
                  <a:pt x="108" y="36"/>
                </a:lnTo>
                <a:lnTo>
                  <a:pt x="108" y="36"/>
                </a:lnTo>
                <a:lnTo>
                  <a:pt x="102" y="36"/>
                </a:lnTo>
                <a:lnTo>
                  <a:pt x="90" y="36"/>
                </a:lnTo>
                <a:lnTo>
                  <a:pt x="84" y="36"/>
                </a:lnTo>
                <a:lnTo>
                  <a:pt x="84" y="36"/>
                </a:lnTo>
                <a:lnTo>
                  <a:pt x="78" y="54"/>
                </a:lnTo>
                <a:lnTo>
                  <a:pt x="78" y="54"/>
                </a:lnTo>
                <a:lnTo>
                  <a:pt x="72" y="54"/>
                </a:lnTo>
                <a:lnTo>
                  <a:pt x="66" y="54"/>
                </a:lnTo>
                <a:lnTo>
                  <a:pt x="60" y="54"/>
                </a:lnTo>
                <a:lnTo>
                  <a:pt x="60" y="54"/>
                </a:lnTo>
                <a:lnTo>
                  <a:pt x="60" y="54"/>
                </a:lnTo>
                <a:lnTo>
                  <a:pt x="48" y="54"/>
                </a:lnTo>
                <a:lnTo>
                  <a:pt x="36" y="54"/>
                </a:lnTo>
                <a:lnTo>
                  <a:pt x="36" y="54"/>
                </a:lnTo>
                <a:lnTo>
                  <a:pt x="36" y="54"/>
                </a:lnTo>
                <a:lnTo>
                  <a:pt x="36" y="60"/>
                </a:lnTo>
                <a:lnTo>
                  <a:pt x="36" y="66"/>
                </a:lnTo>
                <a:lnTo>
                  <a:pt x="36" y="66"/>
                </a:lnTo>
                <a:lnTo>
                  <a:pt x="6" y="78"/>
                </a:lnTo>
                <a:lnTo>
                  <a:pt x="0" y="4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"/>
          <p:cNvSpPr/>
          <p:nvPr/>
        </p:nvSpPr>
        <p:spPr>
          <a:xfrm>
            <a:off x="6291360" y="2916360"/>
            <a:ext cx="466560" cy="228600"/>
          </a:xfrm>
          <a:custGeom>
            <a:avLst/>
            <a:gdLst/>
            <a:ahLst/>
            <a:rect l="l" t="t" r="r" b="b"/>
            <a:pathLst>
              <a:path w="294" h="144">
                <a:moveTo>
                  <a:pt x="0" y="42"/>
                </a:moveTo>
                <a:lnTo>
                  <a:pt x="222" y="0"/>
                </a:lnTo>
                <a:lnTo>
                  <a:pt x="252" y="96"/>
                </a:lnTo>
                <a:lnTo>
                  <a:pt x="252" y="96"/>
                </a:lnTo>
                <a:lnTo>
                  <a:pt x="258" y="96"/>
                </a:lnTo>
                <a:lnTo>
                  <a:pt x="276" y="96"/>
                </a:lnTo>
                <a:lnTo>
                  <a:pt x="282" y="96"/>
                </a:lnTo>
                <a:lnTo>
                  <a:pt x="282" y="96"/>
                </a:lnTo>
                <a:lnTo>
                  <a:pt x="288" y="96"/>
                </a:lnTo>
                <a:lnTo>
                  <a:pt x="294" y="102"/>
                </a:lnTo>
                <a:lnTo>
                  <a:pt x="294" y="108"/>
                </a:lnTo>
                <a:lnTo>
                  <a:pt x="294" y="108"/>
                </a:lnTo>
                <a:lnTo>
                  <a:pt x="288" y="108"/>
                </a:lnTo>
                <a:lnTo>
                  <a:pt x="282" y="108"/>
                </a:lnTo>
                <a:lnTo>
                  <a:pt x="282" y="114"/>
                </a:lnTo>
                <a:lnTo>
                  <a:pt x="282" y="114"/>
                </a:lnTo>
                <a:lnTo>
                  <a:pt x="282" y="120"/>
                </a:lnTo>
                <a:lnTo>
                  <a:pt x="282" y="114"/>
                </a:lnTo>
                <a:lnTo>
                  <a:pt x="282" y="114"/>
                </a:lnTo>
                <a:lnTo>
                  <a:pt x="282" y="120"/>
                </a:lnTo>
                <a:lnTo>
                  <a:pt x="276" y="120"/>
                </a:lnTo>
                <a:lnTo>
                  <a:pt x="276" y="126"/>
                </a:lnTo>
                <a:lnTo>
                  <a:pt x="276" y="126"/>
                </a:lnTo>
                <a:lnTo>
                  <a:pt x="270" y="132"/>
                </a:lnTo>
                <a:lnTo>
                  <a:pt x="258" y="138"/>
                </a:lnTo>
                <a:lnTo>
                  <a:pt x="252" y="144"/>
                </a:lnTo>
                <a:lnTo>
                  <a:pt x="252" y="144"/>
                </a:lnTo>
                <a:lnTo>
                  <a:pt x="252" y="138"/>
                </a:lnTo>
                <a:lnTo>
                  <a:pt x="246" y="126"/>
                </a:lnTo>
                <a:lnTo>
                  <a:pt x="240" y="120"/>
                </a:lnTo>
                <a:lnTo>
                  <a:pt x="228" y="120"/>
                </a:lnTo>
                <a:lnTo>
                  <a:pt x="228" y="120"/>
                </a:lnTo>
                <a:lnTo>
                  <a:pt x="228" y="114"/>
                </a:lnTo>
                <a:lnTo>
                  <a:pt x="222" y="108"/>
                </a:lnTo>
                <a:lnTo>
                  <a:pt x="222" y="102"/>
                </a:lnTo>
                <a:lnTo>
                  <a:pt x="222" y="102"/>
                </a:lnTo>
                <a:lnTo>
                  <a:pt x="216" y="96"/>
                </a:lnTo>
                <a:lnTo>
                  <a:pt x="222" y="84"/>
                </a:lnTo>
                <a:lnTo>
                  <a:pt x="228" y="78"/>
                </a:lnTo>
                <a:lnTo>
                  <a:pt x="228" y="78"/>
                </a:lnTo>
                <a:lnTo>
                  <a:pt x="222" y="78"/>
                </a:lnTo>
                <a:lnTo>
                  <a:pt x="216" y="78"/>
                </a:lnTo>
                <a:lnTo>
                  <a:pt x="216" y="72"/>
                </a:lnTo>
                <a:lnTo>
                  <a:pt x="216" y="72"/>
                </a:lnTo>
                <a:lnTo>
                  <a:pt x="210" y="72"/>
                </a:lnTo>
                <a:lnTo>
                  <a:pt x="210" y="72"/>
                </a:lnTo>
                <a:lnTo>
                  <a:pt x="210" y="66"/>
                </a:lnTo>
                <a:lnTo>
                  <a:pt x="210" y="66"/>
                </a:lnTo>
                <a:lnTo>
                  <a:pt x="210" y="66"/>
                </a:lnTo>
                <a:lnTo>
                  <a:pt x="210" y="60"/>
                </a:lnTo>
                <a:lnTo>
                  <a:pt x="216" y="54"/>
                </a:lnTo>
                <a:lnTo>
                  <a:pt x="216" y="54"/>
                </a:lnTo>
                <a:lnTo>
                  <a:pt x="210" y="54"/>
                </a:lnTo>
                <a:lnTo>
                  <a:pt x="210" y="48"/>
                </a:lnTo>
                <a:lnTo>
                  <a:pt x="210" y="42"/>
                </a:lnTo>
                <a:lnTo>
                  <a:pt x="210" y="42"/>
                </a:lnTo>
                <a:lnTo>
                  <a:pt x="210" y="42"/>
                </a:lnTo>
                <a:lnTo>
                  <a:pt x="210" y="36"/>
                </a:lnTo>
                <a:lnTo>
                  <a:pt x="210" y="30"/>
                </a:lnTo>
                <a:lnTo>
                  <a:pt x="210" y="30"/>
                </a:lnTo>
                <a:lnTo>
                  <a:pt x="210" y="24"/>
                </a:lnTo>
                <a:lnTo>
                  <a:pt x="216" y="18"/>
                </a:lnTo>
                <a:lnTo>
                  <a:pt x="216" y="18"/>
                </a:lnTo>
                <a:lnTo>
                  <a:pt x="216" y="18"/>
                </a:lnTo>
                <a:lnTo>
                  <a:pt x="210" y="18"/>
                </a:lnTo>
                <a:lnTo>
                  <a:pt x="204" y="24"/>
                </a:lnTo>
                <a:lnTo>
                  <a:pt x="198" y="30"/>
                </a:lnTo>
                <a:lnTo>
                  <a:pt x="198" y="30"/>
                </a:lnTo>
                <a:lnTo>
                  <a:pt x="192" y="36"/>
                </a:lnTo>
                <a:lnTo>
                  <a:pt x="186" y="42"/>
                </a:lnTo>
                <a:lnTo>
                  <a:pt x="186" y="42"/>
                </a:lnTo>
                <a:lnTo>
                  <a:pt x="186" y="42"/>
                </a:lnTo>
                <a:lnTo>
                  <a:pt x="186" y="48"/>
                </a:lnTo>
                <a:lnTo>
                  <a:pt x="192" y="54"/>
                </a:lnTo>
                <a:lnTo>
                  <a:pt x="192" y="60"/>
                </a:lnTo>
                <a:lnTo>
                  <a:pt x="192" y="60"/>
                </a:lnTo>
                <a:lnTo>
                  <a:pt x="192" y="66"/>
                </a:lnTo>
                <a:lnTo>
                  <a:pt x="198" y="72"/>
                </a:lnTo>
                <a:lnTo>
                  <a:pt x="198" y="72"/>
                </a:lnTo>
                <a:lnTo>
                  <a:pt x="198" y="72"/>
                </a:lnTo>
                <a:lnTo>
                  <a:pt x="198" y="78"/>
                </a:lnTo>
                <a:lnTo>
                  <a:pt x="192" y="84"/>
                </a:lnTo>
                <a:lnTo>
                  <a:pt x="192" y="84"/>
                </a:lnTo>
                <a:lnTo>
                  <a:pt x="192" y="84"/>
                </a:lnTo>
                <a:lnTo>
                  <a:pt x="198" y="96"/>
                </a:lnTo>
                <a:lnTo>
                  <a:pt x="198" y="96"/>
                </a:lnTo>
                <a:lnTo>
                  <a:pt x="198" y="102"/>
                </a:lnTo>
                <a:lnTo>
                  <a:pt x="198" y="102"/>
                </a:lnTo>
                <a:lnTo>
                  <a:pt x="198" y="108"/>
                </a:lnTo>
                <a:lnTo>
                  <a:pt x="198" y="108"/>
                </a:lnTo>
                <a:lnTo>
                  <a:pt x="198" y="114"/>
                </a:lnTo>
                <a:lnTo>
                  <a:pt x="198" y="114"/>
                </a:lnTo>
                <a:lnTo>
                  <a:pt x="204" y="120"/>
                </a:lnTo>
                <a:lnTo>
                  <a:pt x="210" y="120"/>
                </a:lnTo>
                <a:lnTo>
                  <a:pt x="216" y="126"/>
                </a:lnTo>
                <a:lnTo>
                  <a:pt x="216" y="126"/>
                </a:lnTo>
                <a:lnTo>
                  <a:pt x="216" y="132"/>
                </a:lnTo>
                <a:lnTo>
                  <a:pt x="216" y="138"/>
                </a:lnTo>
                <a:lnTo>
                  <a:pt x="216" y="144"/>
                </a:lnTo>
                <a:lnTo>
                  <a:pt x="216" y="144"/>
                </a:lnTo>
                <a:lnTo>
                  <a:pt x="210" y="144"/>
                </a:lnTo>
                <a:lnTo>
                  <a:pt x="210" y="144"/>
                </a:lnTo>
                <a:lnTo>
                  <a:pt x="210" y="144"/>
                </a:lnTo>
                <a:lnTo>
                  <a:pt x="204" y="138"/>
                </a:lnTo>
                <a:lnTo>
                  <a:pt x="198" y="138"/>
                </a:lnTo>
                <a:lnTo>
                  <a:pt x="198" y="138"/>
                </a:lnTo>
                <a:lnTo>
                  <a:pt x="198" y="138"/>
                </a:lnTo>
                <a:lnTo>
                  <a:pt x="192" y="138"/>
                </a:lnTo>
                <a:lnTo>
                  <a:pt x="186" y="138"/>
                </a:lnTo>
                <a:lnTo>
                  <a:pt x="186" y="138"/>
                </a:lnTo>
                <a:lnTo>
                  <a:pt x="180" y="132"/>
                </a:lnTo>
                <a:lnTo>
                  <a:pt x="180" y="132"/>
                </a:lnTo>
                <a:lnTo>
                  <a:pt x="180" y="126"/>
                </a:lnTo>
                <a:lnTo>
                  <a:pt x="180" y="126"/>
                </a:lnTo>
                <a:lnTo>
                  <a:pt x="180" y="126"/>
                </a:lnTo>
                <a:lnTo>
                  <a:pt x="174" y="126"/>
                </a:lnTo>
                <a:lnTo>
                  <a:pt x="162" y="126"/>
                </a:lnTo>
                <a:lnTo>
                  <a:pt x="156" y="126"/>
                </a:lnTo>
                <a:lnTo>
                  <a:pt x="156" y="126"/>
                </a:lnTo>
                <a:lnTo>
                  <a:pt x="156" y="120"/>
                </a:lnTo>
                <a:lnTo>
                  <a:pt x="156" y="102"/>
                </a:lnTo>
                <a:lnTo>
                  <a:pt x="156" y="96"/>
                </a:lnTo>
                <a:lnTo>
                  <a:pt x="156" y="96"/>
                </a:lnTo>
                <a:lnTo>
                  <a:pt x="162" y="90"/>
                </a:lnTo>
                <a:lnTo>
                  <a:pt x="168" y="84"/>
                </a:lnTo>
                <a:lnTo>
                  <a:pt x="168" y="78"/>
                </a:lnTo>
                <a:lnTo>
                  <a:pt x="168" y="78"/>
                </a:lnTo>
                <a:lnTo>
                  <a:pt x="162" y="72"/>
                </a:lnTo>
                <a:lnTo>
                  <a:pt x="144" y="72"/>
                </a:lnTo>
                <a:lnTo>
                  <a:pt x="132" y="66"/>
                </a:lnTo>
                <a:lnTo>
                  <a:pt x="132" y="66"/>
                </a:lnTo>
                <a:lnTo>
                  <a:pt x="132" y="60"/>
                </a:lnTo>
                <a:lnTo>
                  <a:pt x="126" y="54"/>
                </a:lnTo>
                <a:lnTo>
                  <a:pt x="126" y="54"/>
                </a:lnTo>
                <a:lnTo>
                  <a:pt x="126" y="54"/>
                </a:lnTo>
                <a:lnTo>
                  <a:pt x="126" y="54"/>
                </a:lnTo>
                <a:lnTo>
                  <a:pt x="120" y="54"/>
                </a:lnTo>
                <a:lnTo>
                  <a:pt x="114" y="54"/>
                </a:lnTo>
                <a:lnTo>
                  <a:pt x="108" y="60"/>
                </a:lnTo>
                <a:lnTo>
                  <a:pt x="108" y="60"/>
                </a:lnTo>
                <a:lnTo>
                  <a:pt x="108" y="48"/>
                </a:lnTo>
                <a:lnTo>
                  <a:pt x="108" y="42"/>
                </a:lnTo>
                <a:lnTo>
                  <a:pt x="108" y="36"/>
                </a:lnTo>
                <a:lnTo>
                  <a:pt x="108" y="36"/>
                </a:lnTo>
                <a:lnTo>
                  <a:pt x="102" y="36"/>
                </a:lnTo>
                <a:lnTo>
                  <a:pt x="90" y="36"/>
                </a:lnTo>
                <a:lnTo>
                  <a:pt x="84" y="36"/>
                </a:lnTo>
                <a:lnTo>
                  <a:pt x="84" y="36"/>
                </a:lnTo>
                <a:lnTo>
                  <a:pt x="78" y="54"/>
                </a:lnTo>
                <a:lnTo>
                  <a:pt x="78" y="54"/>
                </a:lnTo>
                <a:lnTo>
                  <a:pt x="72" y="54"/>
                </a:lnTo>
                <a:lnTo>
                  <a:pt x="66" y="54"/>
                </a:lnTo>
                <a:lnTo>
                  <a:pt x="60" y="54"/>
                </a:lnTo>
                <a:lnTo>
                  <a:pt x="60" y="54"/>
                </a:lnTo>
                <a:lnTo>
                  <a:pt x="60" y="54"/>
                </a:lnTo>
                <a:lnTo>
                  <a:pt x="48" y="54"/>
                </a:lnTo>
                <a:lnTo>
                  <a:pt x="36" y="54"/>
                </a:lnTo>
                <a:lnTo>
                  <a:pt x="36" y="54"/>
                </a:lnTo>
                <a:lnTo>
                  <a:pt x="36" y="54"/>
                </a:lnTo>
                <a:lnTo>
                  <a:pt x="36" y="60"/>
                </a:lnTo>
                <a:lnTo>
                  <a:pt x="36" y="66"/>
                </a:lnTo>
                <a:lnTo>
                  <a:pt x="36" y="66"/>
                </a:lnTo>
                <a:lnTo>
                  <a:pt x="6" y="78"/>
                </a:lnTo>
                <a:lnTo>
                  <a:pt x="0" y="42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0" name=""/>
          <p:cNvSpPr/>
          <p:nvPr/>
        </p:nvSpPr>
        <p:spPr>
          <a:xfrm>
            <a:off x="6691320" y="3116160"/>
            <a:ext cx="47520" cy="123840"/>
          </a:xfrm>
          <a:custGeom>
            <a:avLst/>
            <a:gdLst/>
            <a:ahLst/>
            <a:rect l="l" t="t" r="r" b="b"/>
            <a:pathLst>
              <a:path w="30" h="78">
                <a:moveTo>
                  <a:pt x="30" y="0"/>
                </a:moveTo>
                <a:lnTo>
                  <a:pt x="30" y="12"/>
                </a:lnTo>
                <a:lnTo>
                  <a:pt x="30" y="18"/>
                </a:lnTo>
                <a:lnTo>
                  <a:pt x="24" y="24"/>
                </a:lnTo>
                <a:lnTo>
                  <a:pt x="24" y="24"/>
                </a:lnTo>
                <a:lnTo>
                  <a:pt x="24" y="30"/>
                </a:lnTo>
                <a:lnTo>
                  <a:pt x="18" y="48"/>
                </a:lnTo>
                <a:lnTo>
                  <a:pt x="12" y="66"/>
                </a:lnTo>
                <a:lnTo>
                  <a:pt x="12" y="66"/>
                </a:lnTo>
                <a:lnTo>
                  <a:pt x="12" y="66"/>
                </a:lnTo>
                <a:lnTo>
                  <a:pt x="18" y="72"/>
                </a:lnTo>
                <a:lnTo>
                  <a:pt x="18" y="78"/>
                </a:lnTo>
                <a:lnTo>
                  <a:pt x="18" y="78"/>
                </a:lnTo>
                <a:lnTo>
                  <a:pt x="6" y="72"/>
                </a:lnTo>
                <a:lnTo>
                  <a:pt x="6" y="66"/>
                </a:lnTo>
                <a:lnTo>
                  <a:pt x="6" y="60"/>
                </a:lnTo>
                <a:lnTo>
                  <a:pt x="6" y="60"/>
                </a:lnTo>
                <a:lnTo>
                  <a:pt x="6" y="48"/>
                </a:lnTo>
                <a:lnTo>
                  <a:pt x="0" y="30"/>
                </a:lnTo>
                <a:lnTo>
                  <a:pt x="0" y="18"/>
                </a:lnTo>
                <a:lnTo>
                  <a:pt x="0" y="18"/>
                </a:lnTo>
                <a:lnTo>
                  <a:pt x="6" y="12"/>
                </a:lnTo>
                <a:lnTo>
                  <a:pt x="24" y="6"/>
                </a:lnTo>
                <a:lnTo>
                  <a:pt x="30" y="0"/>
                </a:lnTo>
                <a:lnTo>
                  <a:pt x="3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1" name=""/>
          <p:cNvSpPr/>
          <p:nvPr/>
        </p:nvSpPr>
        <p:spPr>
          <a:xfrm>
            <a:off x="6691320" y="3116160"/>
            <a:ext cx="47520" cy="123840"/>
          </a:xfrm>
          <a:custGeom>
            <a:avLst/>
            <a:gdLst/>
            <a:ahLst/>
            <a:rect l="l" t="t" r="r" b="b"/>
            <a:pathLst>
              <a:path w="30" h="78">
                <a:moveTo>
                  <a:pt x="30" y="0"/>
                </a:moveTo>
                <a:lnTo>
                  <a:pt x="30" y="12"/>
                </a:lnTo>
                <a:lnTo>
                  <a:pt x="30" y="18"/>
                </a:lnTo>
                <a:lnTo>
                  <a:pt x="24" y="24"/>
                </a:lnTo>
                <a:lnTo>
                  <a:pt x="24" y="24"/>
                </a:lnTo>
                <a:lnTo>
                  <a:pt x="24" y="30"/>
                </a:lnTo>
                <a:lnTo>
                  <a:pt x="18" y="48"/>
                </a:lnTo>
                <a:lnTo>
                  <a:pt x="12" y="66"/>
                </a:lnTo>
                <a:lnTo>
                  <a:pt x="12" y="66"/>
                </a:lnTo>
                <a:lnTo>
                  <a:pt x="12" y="66"/>
                </a:lnTo>
                <a:lnTo>
                  <a:pt x="18" y="72"/>
                </a:lnTo>
                <a:lnTo>
                  <a:pt x="18" y="78"/>
                </a:lnTo>
                <a:lnTo>
                  <a:pt x="18" y="78"/>
                </a:lnTo>
                <a:lnTo>
                  <a:pt x="6" y="72"/>
                </a:lnTo>
                <a:lnTo>
                  <a:pt x="6" y="66"/>
                </a:lnTo>
                <a:lnTo>
                  <a:pt x="6" y="60"/>
                </a:lnTo>
                <a:lnTo>
                  <a:pt x="6" y="60"/>
                </a:lnTo>
                <a:lnTo>
                  <a:pt x="6" y="48"/>
                </a:lnTo>
                <a:lnTo>
                  <a:pt x="0" y="30"/>
                </a:lnTo>
                <a:lnTo>
                  <a:pt x="0" y="18"/>
                </a:lnTo>
                <a:lnTo>
                  <a:pt x="0" y="18"/>
                </a:lnTo>
                <a:lnTo>
                  <a:pt x="6" y="12"/>
                </a:lnTo>
                <a:lnTo>
                  <a:pt x="24" y="6"/>
                </a:lnTo>
                <a:lnTo>
                  <a:pt x="30" y="0"/>
                </a:lnTo>
                <a:lnTo>
                  <a:pt x="30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2" name=""/>
          <p:cNvSpPr/>
          <p:nvPr/>
        </p:nvSpPr>
        <p:spPr>
          <a:xfrm>
            <a:off x="6014880" y="2887560"/>
            <a:ext cx="457200" cy="457200"/>
          </a:xfrm>
          <a:custGeom>
            <a:avLst/>
            <a:gdLst/>
            <a:ahLst/>
            <a:rect l="l" t="t" r="r" b="b"/>
            <a:pathLst>
              <a:path w="288" h="288">
                <a:moveTo>
                  <a:pt x="0" y="204"/>
                </a:moveTo>
                <a:lnTo>
                  <a:pt x="6" y="204"/>
                </a:lnTo>
                <a:lnTo>
                  <a:pt x="6" y="204"/>
                </a:lnTo>
                <a:lnTo>
                  <a:pt x="12" y="204"/>
                </a:lnTo>
                <a:lnTo>
                  <a:pt x="12" y="204"/>
                </a:lnTo>
                <a:lnTo>
                  <a:pt x="12" y="198"/>
                </a:lnTo>
                <a:lnTo>
                  <a:pt x="12" y="192"/>
                </a:lnTo>
                <a:lnTo>
                  <a:pt x="18" y="186"/>
                </a:lnTo>
                <a:lnTo>
                  <a:pt x="18" y="186"/>
                </a:lnTo>
                <a:lnTo>
                  <a:pt x="18" y="180"/>
                </a:lnTo>
                <a:lnTo>
                  <a:pt x="18" y="174"/>
                </a:lnTo>
                <a:lnTo>
                  <a:pt x="18" y="168"/>
                </a:lnTo>
                <a:lnTo>
                  <a:pt x="18" y="168"/>
                </a:lnTo>
                <a:lnTo>
                  <a:pt x="18" y="162"/>
                </a:lnTo>
                <a:lnTo>
                  <a:pt x="24" y="156"/>
                </a:lnTo>
                <a:lnTo>
                  <a:pt x="24" y="156"/>
                </a:lnTo>
                <a:lnTo>
                  <a:pt x="24" y="156"/>
                </a:lnTo>
                <a:lnTo>
                  <a:pt x="30" y="150"/>
                </a:lnTo>
                <a:lnTo>
                  <a:pt x="30" y="150"/>
                </a:lnTo>
                <a:lnTo>
                  <a:pt x="36" y="156"/>
                </a:lnTo>
                <a:lnTo>
                  <a:pt x="36" y="156"/>
                </a:lnTo>
                <a:lnTo>
                  <a:pt x="42" y="156"/>
                </a:lnTo>
                <a:lnTo>
                  <a:pt x="42" y="156"/>
                </a:lnTo>
                <a:lnTo>
                  <a:pt x="48" y="162"/>
                </a:lnTo>
                <a:lnTo>
                  <a:pt x="48" y="162"/>
                </a:lnTo>
                <a:lnTo>
                  <a:pt x="54" y="156"/>
                </a:lnTo>
                <a:lnTo>
                  <a:pt x="54" y="156"/>
                </a:lnTo>
                <a:lnTo>
                  <a:pt x="48" y="156"/>
                </a:lnTo>
                <a:lnTo>
                  <a:pt x="48" y="156"/>
                </a:lnTo>
                <a:lnTo>
                  <a:pt x="48" y="150"/>
                </a:lnTo>
                <a:lnTo>
                  <a:pt x="42" y="144"/>
                </a:lnTo>
                <a:lnTo>
                  <a:pt x="42" y="138"/>
                </a:lnTo>
                <a:lnTo>
                  <a:pt x="42" y="138"/>
                </a:lnTo>
                <a:lnTo>
                  <a:pt x="42" y="138"/>
                </a:lnTo>
                <a:lnTo>
                  <a:pt x="48" y="132"/>
                </a:lnTo>
                <a:lnTo>
                  <a:pt x="48" y="126"/>
                </a:lnTo>
                <a:lnTo>
                  <a:pt x="48" y="126"/>
                </a:lnTo>
                <a:lnTo>
                  <a:pt x="48" y="126"/>
                </a:lnTo>
                <a:lnTo>
                  <a:pt x="42" y="126"/>
                </a:lnTo>
                <a:lnTo>
                  <a:pt x="42" y="126"/>
                </a:lnTo>
                <a:lnTo>
                  <a:pt x="42" y="126"/>
                </a:lnTo>
                <a:lnTo>
                  <a:pt x="42" y="126"/>
                </a:lnTo>
                <a:lnTo>
                  <a:pt x="42" y="126"/>
                </a:lnTo>
                <a:lnTo>
                  <a:pt x="42" y="120"/>
                </a:lnTo>
                <a:lnTo>
                  <a:pt x="42" y="120"/>
                </a:lnTo>
                <a:lnTo>
                  <a:pt x="42" y="120"/>
                </a:lnTo>
                <a:lnTo>
                  <a:pt x="42" y="114"/>
                </a:lnTo>
                <a:lnTo>
                  <a:pt x="48" y="114"/>
                </a:lnTo>
                <a:lnTo>
                  <a:pt x="48" y="114"/>
                </a:lnTo>
                <a:lnTo>
                  <a:pt x="48" y="114"/>
                </a:lnTo>
                <a:lnTo>
                  <a:pt x="48" y="114"/>
                </a:lnTo>
                <a:lnTo>
                  <a:pt x="54" y="114"/>
                </a:lnTo>
                <a:lnTo>
                  <a:pt x="60" y="114"/>
                </a:lnTo>
                <a:lnTo>
                  <a:pt x="66" y="120"/>
                </a:lnTo>
                <a:lnTo>
                  <a:pt x="66" y="120"/>
                </a:lnTo>
                <a:lnTo>
                  <a:pt x="72" y="114"/>
                </a:lnTo>
                <a:lnTo>
                  <a:pt x="72" y="102"/>
                </a:lnTo>
                <a:lnTo>
                  <a:pt x="72" y="96"/>
                </a:lnTo>
                <a:lnTo>
                  <a:pt x="72" y="96"/>
                </a:lnTo>
                <a:lnTo>
                  <a:pt x="84" y="90"/>
                </a:lnTo>
                <a:lnTo>
                  <a:pt x="90" y="84"/>
                </a:lnTo>
                <a:lnTo>
                  <a:pt x="90" y="78"/>
                </a:lnTo>
                <a:lnTo>
                  <a:pt x="90" y="78"/>
                </a:lnTo>
                <a:lnTo>
                  <a:pt x="90" y="66"/>
                </a:lnTo>
                <a:lnTo>
                  <a:pt x="90" y="48"/>
                </a:lnTo>
                <a:lnTo>
                  <a:pt x="90" y="42"/>
                </a:lnTo>
                <a:lnTo>
                  <a:pt x="90" y="42"/>
                </a:lnTo>
                <a:lnTo>
                  <a:pt x="90" y="36"/>
                </a:lnTo>
                <a:lnTo>
                  <a:pt x="96" y="30"/>
                </a:lnTo>
                <a:lnTo>
                  <a:pt x="96" y="18"/>
                </a:lnTo>
                <a:lnTo>
                  <a:pt x="96" y="18"/>
                </a:lnTo>
                <a:lnTo>
                  <a:pt x="90" y="18"/>
                </a:lnTo>
                <a:lnTo>
                  <a:pt x="90" y="6"/>
                </a:lnTo>
                <a:lnTo>
                  <a:pt x="96" y="0"/>
                </a:lnTo>
                <a:lnTo>
                  <a:pt x="96" y="0"/>
                </a:lnTo>
                <a:lnTo>
                  <a:pt x="102" y="18"/>
                </a:lnTo>
                <a:lnTo>
                  <a:pt x="108" y="54"/>
                </a:lnTo>
                <a:lnTo>
                  <a:pt x="108" y="72"/>
                </a:lnTo>
                <a:lnTo>
                  <a:pt x="108" y="72"/>
                </a:lnTo>
                <a:lnTo>
                  <a:pt x="174" y="60"/>
                </a:lnTo>
                <a:lnTo>
                  <a:pt x="180" y="102"/>
                </a:lnTo>
                <a:lnTo>
                  <a:pt x="210" y="84"/>
                </a:lnTo>
                <a:lnTo>
                  <a:pt x="210" y="84"/>
                </a:lnTo>
                <a:lnTo>
                  <a:pt x="210" y="78"/>
                </a:lnTo>
                <a:lnTo>
                  <a:pt x="210" y="72"/>
                </a:lnTo>
                <a:lnTo>
                  <a:pt x="210" y="72"/>
                </a:lnTo>
                <a:lnTo>
                  <a:pt x="210" y="72"/>
                </a:lnTo>
                <a:lnTo>
                  <a:pt x="216" y="72"/>
                </a:lnTo>
                <a:lnTo>
                  <a:pt x="222" y="72"/>
                </a:lnTo>
                <a:lnTo>
                  <a:pt x="234" y="72"/>
                </a:lnTo>
                <a:lnTo>
                  <a:pt x="234" y="72"/>
                </a:lnTo>
                <a:lnTo>
                  <a:pt x="240" y="72"/>
                </a:lnTo>
                <a:lnTo>
                  <a:pt x="246" y="72"/>
                </a:lnTo>
                <a:lnTo>
                  <a:pt x="252" y="72"/>
                </a:lnTo>
                <a:lnTo>
                  <a:pt x="252" y="72"/>
                </a:lnTo>
                <a:lnTo>
                  <a:pt x="258" y="54"/>
                </a:lnTo>
                <a:lnTo>
                  <a:pt x="258" y="54"/>
                </a:lnTo>
                <a:lnTo>
                  <a:pt x="264" y="54"/>
                </a:lnTo>
                <a:lnTo>
                  <a:pt x="276" y="54"/>
                </a:lnTo>
                <a:lnTo>
                  <a:pt x="282" y="54"/>
                </a:lnTo>
                <a:lnTo>
                  <a:pt x="282" y="54"/>
                </a:lnTo>
                <a:lnTo>
                  <a:pt x="282" y="60"/>
                </a:lnTo>
                <a:lnTo>
                  <a:pt x="282" y="72"/>
                </a:lnTo>
                <a:lnTo>
                  <a:pt x="282" y="78"/>
                </a:lnTo>
                <a:lnTo>
                  <a:pt x="282" y="78"/>
                </a:lnTo>
                <a:lnTo>
                  <a:pt x="288" y="78"/>
                </a:lnTo>
                <a:lnTo>
                  <a:pt x="288" y="84"/>
                </a:lnTo>
                <a:lnTo>
                  <a:pt x="282" y="90"/>
                </a:lnTo>
                <a:lnTo>
                  <a:pt x="282" y="90"/>
                </a:lnTo>
                <a:lnTo>
                  <a:pt x="270" y="90"/>
                </a:lnTo>
                <a:lnTo>
                  <a:pt x="264" y="90"/>
                </a:lnTo>
                <a:lnTo>
                  <a:pt x="264" y="90"/>
                </a:lnTo>
                <a:lnTo>
                  <a:pt x="264" y="90"/>
                </a:lnTo>
                <a:lnTo>
                  <a:pt x="258" y="84"/>
                </a:lnTo>
                <a:lnTo>
                  <a:pt x="252" y="84"/>
                </a:lnTo>
                <a:lnTo>
                  <a:pt x="252" y="78"/>
                </a:lnTo>
                <a:lnTo>
                  <a:pt x="252" y="78"/>
                </a:lnTo>
                <a:lnTo>
                  <a:pt x="246" y="84"/>
                </a:lnTo>
                <a:lnTo>
                  <a:pt x="246" y="96"/>
                </a:lnTo>
                <a:lnTo>
                  <a:pt x="252" y="102"/>
                </a:lnTo>
                <a:lnTo>
                  <a:pt x="252" y="102"/>
                </a:lnTo>
                <a:lnTo>
                  <a:pt x="240" y="108"/>
                </a:lnTo>
                <a:lnTo>
                  <a:pt x="234" y="114"/>
                </a:lnTo>
                <a:lnTo>
                  <a:pt x="228" y="120"/>
                </a:lnTo>
                <a:lnTo>
                  <a:pt x="228" y="120"/>
                </a:lnTo>
                <a:lnTo>
                  <a:pt x="234" y="120"/>
                </a:lnTo>
                <a:lnTo>
                  <a:pt x="234" y="132"/>
                </a:lnTo>
                <a:lnTo>
                  <a:pt x="228" y="138"/>
                </a:lnTo>
                <a:lnTo>
                  <a:pt x="228" y="138"/>
                </a:lnTo>
                <a:lnTo>
                  <a:pt x="228" y="138"/>
                </a:lnTo>
                <a:lnTo>
                  <a:pt x="222" y="138"/>
                </a:lnTo>
                <a:lnTo>
                  <a:pt x="216" y="138"/>
                </a:lnTo>
                <a:lnTo>
                  <a:pt x="216" y="138"/>
                </a:lnTo>
                <a:lnTo>
                  <a:pt x="210" y="144"/>
                </a:lnTo>
                <a:lnTo>
                  <a:pt x="210" y="144"/>
                </a:lnTo>
                <a:lnTo>
                  <a:pt x="210" y="156"/>
                </a:lnTo>
                <a:lnTo>
                  <a:pt x="210" y="156"/>
                </a:lnTo>
                <a:lnTo>
                  <a:pt x="210" y="162"/>
                </a:lnTo>
                <a:lnTo>
                  <a:pt x="204" y="162"/>
                </a:lnTo>
                <a:lnTo>
                  <a:pt x="198" y="168"/>
                </a:lnTo>
                <a:lnTo>
                  <a:pt x="198" y="168"/>
                </a:lnTo>
                <a:lnTo>
                  <a:pt x="198" y="168"/>
                </a:lnTo>
                <a:lnTo>
                  <a:pt x="198" y="162"/>
                </a:lnTo>
                <a:lnTo>
                  <a:pt x="192" y="162"/>
                </a:lnTo>
                <a:lnTo>
                  <a:pt x="192" y="162"/>
                </a:lnTo>
                <a:lnTo>
                  <a:pt x="192" y="156"/>
                </a:lnTo>
                <a:lnTo>
                  <a:pt x="186" y="156"/>
                </a:lnTo>
                <a:lnTo>
                  <a:pt x="180" y="162"/>
                </a:lnTo>
                <a:lnTo>
                  <a:pt x="180" y="162"/>
                </a:lnTo>
                <a:lnTo>
                  <a:pt x="180" y="168"/>
                </a:lnTo>
                <a:lnTo>
                  <a:pt x="174" y="174"/>
                </a:lnTo>
                <a:lnTo>
                  <a:pt x="174" y="180"/>
                </a:lnTo>
                <a:lnTo>
                  <a:pt x="174" y="180"/>
                </a:lnTo>
                <a:lnTo>
                  <a:pt x="174" y="186"/>
                </a:lnTo>
                <a:lnTo>
                  <a:pt x="168" y="186"/>
                </a:lnTo>
                <a:lnTo>
                  <a:pt x="168" y="192"/>
                </a:lnTo>
                <a:lnTo>
                  <a:pt x="168" y="192"/>
                </a:lnTo>
                <a:lnTo>
                  <a:pt x="168" y="198"/>
                </a:lnTo>
                <a:lnTo>
                  <a:pt x="168" y="204"/>
                </a:lnTo>
                <a:lnTo>
                  <a:pt x="168" y="210"/>
                </a:lnTo>
                <a:lnTo>
                  <a:pt x="168" y="210"/>
                </a:lnTo>
                <a:lnTo>
                  <a:pt x="168" y="216"/>
                </a:lnTo>
                <a:lnTo>
                  <a:pt x="162" y="216"/>
                </a:lnTo>
                <a:lnTo>
                  <a:pt x="156" y="222"/>
                </a:lnTo>
                <a:lnTo>
                  <a:pt x="156" y="222"/>
                </a:lnTo>
                <a:lnTo>
                  <a:pt x="156" y="228"/>
                </a:lnTo>
                <a:lnTo>
                  <a:pt x="156" y="234"/>
                </a:lnTo>
                <a:lnTo>
                  <a:pt x="156" y="246"/>
                </a:lnTo>
                <a:lnTo>
                  <a:pt x="156" y="246"/>
                </a:lnTo>
                <a:lnTo>
                  <a:pt x="156" y="246"/>
                </a:lnTo>
                <a:lnTo>
                  <a:pt x="150" y="246"/>
                </a:lnTo>
                <a:lnTo>
                  <a:pt x="144" y="246"/>
                </a:lnTo>
                <a:lnTo>
                  <a:pt x="144" y="246"/>
                </a:lnTo>
                <a:lnTo>
                  <a:pt x="144" y="252"/>
                </a:lnTo>
                <a:lnTo>
                  <a:pt x="144" y="258"/>
                </a:lnTo>
                <a:lnTo>
                  <a:pt x="144" y="258"/>
                </a:lnTo>
                <a:lnTo>
                  <a:pt x="144" y="258"/>
                </a:lnTo>
                <a:lnTo>
                  <a:pt x="144" y="258"/>
                </a:lnTo>
                <a:lnTo>
                  <a:pt x="138" y="258"/>
                </a:lnTo>
                <a:lnTo>
                  <a:pt x="132" y="258"/>
                </a:lnTo>
                <a:lnTo>
                  <a:pt x="126" y="258"/>
                </a:lnTo>
                <a:lnTo>
                  <a:pt x="126" y="258"/>
                </a:lnTo>
                <a:lnTo>
                  <a:pt x="126" y="264"/>
                </a:lnTo>
                <a:lnTo>
                  <a:pt x="126" y="270"/>
                </a:lnTo>
                <a:lnTo>
                  <a:pt x="126" y="270"/>
                </a:lnTo>
                <a:lnTo>
                  <a:pt x="126" y="270"/>
                </a:lnTo>
                <a:lnTo>
                  <a:pt x="126" y="270"/>
                </a:lnTo>
                <a:lnTo>
                  <a:pt x="120" y="270"/>
                </a:lnTo>
                <a:lnTo>
                  <a:pt x="114" y="270"/>
                </a:lnTo>
                <a:lnTo>
                  <a:pt x="108" y="270"/>
                </a:lnTo>
                <a:lnTo>
                  <a:pt x="108" y="270"/>
                </a:lnTo>
                <a:lnTo>
                  <a:pt x="108" y="276"/>
                </a:lnTo>
                <a:lnTo>
                  <a:pt x="108" y="276"/>
                </a:lnTo>
                <a:lnTo>
                  <a:pt x="108" y="276"/>
                </a:lnTo>
                <a:lnTo>
                  <a:pt x="108" y="276"/>
                </a:lnTo>
                <a:lnTo>
                  <a:pt x="102" y="276"/>
                </a:lnTo>
                <a:lnTo>
                  <a:pt x="90" y="276"/>
                </a:lnTo>
                <a:lnTo>
                  <a:pt x="84" y="276"/>
                </a:lnTo>
                <a:lnTo>
                  <a:pt x="84" y="276"/>
                </a:lnTo>
                <a:lnTo>
                  <a:pt x="84" y="282"/>
                </a:lnTo>
                <a:lnTo>
                  <a:pt x="84" y="282"/>
                </a:lnTo>
                <a:lnTo>
                  <a:pt x="84" y="288"/>
                </a:lnTo>
                <a:lnTo>
                  <a:pt x="84" y="288"/>
                </a:lnTo>
                <a:lnTo>
                  <a:pt x="84" y="288"/>
                </a:lnTo>
                <a:lnTo>
                  <a:pt x="78" y="288"/>
                </a:lnTo>
                <a:lnTo>
                  <a:pt x="66" y="288"/>
                </a:lnTo>
                <a:lnTo>
                  <a:pt x="60" y="288"/>
                </a:lnTo>
                <a:lnTo>
                  <a:pt x="60" y="288"/>
                </a:lnTo>
                <a:lnTo>
                  <a:pt x="60" y="288"/>
                </a:lnTo>
                <a:lnTo>
                  <a:pt x="60" y="282"/>
                </a:lnTo>
                <a:lnTo>
                  <a:pt x="60" y="276"/>
                </a:lnTo>
                <a:lnTo>
                  <a:pt x="60" y="276"/>
                </a:lnTo>
                <a:lnTo>
                  <a:pt x="54" y="276"/>
                </a:lnTo>
                <a:lnTo>
                  <a:pt x="48" y="270"/>
                </a:lnTo>
                <a:lnTo>
                  <a:pt x="48" y="270"/>
                </a:lnTo>
                <a:lnTo>
                  <a:pt x="48" y="270"/>
                </a:lnTo>
                <a:lnTo>
                  <a:pt x="42" y="264"/>
                </a:lnTo>
                <a:lnTo>
                  <a:pt x="42" y="258"/>
                </a:lnTo>
                <a:lnTo>
                  <a:pt x="42" y="252"/>
                </a:lnTo>
                <a:lnTo>
                  <a:pt x="42" y="252"/>
                </a:lnTo>
                <a:lnTo>
                  <a:pt x="36" y="252"/>
                </a:lnTo>
                <a:lnTo>
                  <a:pt x="30" y="252"/>
                </a:lnTo>
                <a:lnTo>
                  <a:pt x="24" y="252"/>
                </a:lnTo>
                <a:lnTo>
                  <a:pt x="24" y="252"/>
                </a:lnTo>
                <a:lnTo>
                  <a:pt x="18" y="246"/>
                </a:lnTo>
                <a:lnTo>
                  <a:pt x="18" y="246"/>
                </a:lnTo>
                <a:lnTo>
                  <a:pt x="12" y="246"/>
                </a:lnTo>
                <a:lnTo>
                  <a:pt x="12" y="246"/>
                </a:lnTo>
                <a:lnTo>
                  <a:pt x="12" y="240"/>
                </a:lnTo>
                <a:lnTo>
                  <a:pt x="12" y="240"/>
                </a:lnTo>
                <a:lnTo>
                  <a:pt x="12" y="234"/>
                </a:lnTo>
                <a:lnTo>
                  <a:pt x="12" y="234"/>
                </a:lnTo>
                <a:lnTo>
                  <a:pt x="6" y="228"/>
                </a:lnTo>
                <a:lnTo>
                  <a:pt x="6" y="222"/>
                </a:lnTo>
                <a:lnTo>
                  <a:pt x="6" y="222"/>
                </a:lnTo>
                <a:lnTo>
                  <a:pt x="6" y="222"/>
                </a:lnTo>
                <a:lnTo>
                  <a:pt x="0" y="216"/>
                </a:lnTo>
                <a:lnTo>
                  <a:pt x="0" y="2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3" name=""/>
          <p:cNvSpPr/>
          <p:nvPr/>
        </p:nvSpPr>
        <p:spPr>
          <a:xfrm>
            <a:off x="6014880" y="2887560"/>
            <a:ext cx="457200" cy="457200"/>
          </a:xfrm>
          <a:custGeom>
            <a:avLst/>
            <a:gdLst/>
            <a:ahLst/>
            <a:rect l="l" t="t" r="r" b="b"/>
            <a:pathLst>
              <a:path w="288" h="288">
                <a:moveTo>
                  <a:pt x="0" y="204"/>
                </a:moveTo>
                <a:lnTo>
                  <a:pt x="6" y="204"/>
                </a:lnTo>
                <a:lnTo>
                  <a:pt x="6" y="204"/>
                </a:lnTo>
                <a:lnTo>
                  <a:pt x="12" y="204"/>
                </a:lnTo>
                <a:lnTo>
                  <a:pt x="12" y="204"/>
                </a:lnTo>
                <a:lnTo>
                  <a:pt x="12" y="198"/>
                </a:lnTo>
                <a:lnTo>
                  <a:pt x="12" y="192"/>
                </a:lnTo>
                <a:lnTo>
                  <a:pt x="18" y="186"/>
                </a:lnTo>
                <a:lnTo>
                  <a:pt x="18" y="186"/>
                </a:lnTo>
                <a:lnTo>
                  <a:pt x="18" y="180"/>
                </a:lnTo>
                <a:lnTo>
                  <a:pt x="18" y="174"/>
                </a:lnTo>
                <a:lnTo>
                  <a:pt x="18" y="168"/>
                </a:lnTo>
                <a:lnTo>
                  <a:pt x="18" y="168"/>
                </a:lnTo>
                <a:lnTo>
                  <a:pt x="18" y="162"/>
                </a:lnTo>
                <a:lnTo>
                  <a:pt x="24" y="156"/>
                </a:lnTo>
                <a:lnTo>
                  <a:pt x="24" y="156"/>
                </a:lnTo>
                <a:lnTo>
                  <a:pt x="24" y="156"/>
                </a:lnTo>
                <a:lnTo>
                  <a:pt x="30" y="150"/>
                </a:lnTo>
                <a:lnTo>
                  <a:pt x="30" y="150"/>
                </a:lnTo>
                <a:lnTo>
                  <a:pt x="36" y="156"/>
                </a:lnTo>
                <a:lnTo>
                  <a:pt x="36" y="156"/>
                </a:lnTo>
                <a:lnTo>
                  <a:pt x="42" y="156"/>
                </a:lnTo>
                <a:lnTo>
                  <a:pt x="42" y="156"/>
                </a:lnTo>
                <a:lnTo>
                  <a:pt x="48" y="162"/>
                </a:lnTo>
                <a:lnTo>
                  <a:pt x="48" y="162"/>
                </a:lnTo>
                <a:lnTo>
                  <a:pt x="54" y="156"/>
                </a:lnTo>
                <a:lnTo>
                  <a:pt x="54" y="156"/>
                </a:lnTo>
                <a:lnTo>
                  <a:pt x="48" y="156"/>
                </a:lnTo>
                <a:lnTo>
                  <a:pt x="48" y="156"/>
                </a:lnTo>
                <a:lnTo>
                  <a:pt x="48" y="150"/>
                </a:lnTo>
                <a:lnTo>
                  <a:pt x="42" y="144"/>
                </a:lnTo>
                <a:lnTo>
                  <a:pt x="42" y="138"/>
                </a:lnTo>
                <a:lnTo>
                  <a:pt x="42" y="138"/>
                </a:lnTo>
                <a:lnTo>
                  <a:pt x="42" y="138"/>
                </a:lnTo>
                <a:lnTo>
                  <a:pt x="48" y="132"/>
                </a:lnTo>
                <a:lnTo>
                  <a:pt x="48" y="126"/>
                </a:lnTo>
                <a:lnTo>
                  <a:pt x="48" y="126"/>
                </a:lnTo>
                <a:lnTo>
                  <a:pt x="48" y="126"/>
                </a:lnTo>
                <a:lnTo>
                  <a:pt x="42" y="126"/>
                </a:lnTo>
                <a:lnTo>
                  <a:pt x="42" y="126"/>
                </a:lnTo>
                <a:lnTo>
                  <a:pt x="42" y="126"/>
                </a:lnTo>
                <a:lnTo>
                  <a:pt x="42" y="126"/>
                </a:lnTo>
                <a:lnTo>
                  <a:pt x="42" y="126"/>
                </a:lnTo>
                <a:lnTo>
                  <a:pt x="42" y="120"/>
                </a:lnTo>
                <a:lnTo>
                  <a:pt x="42" y="120"/>
                </a:lnTo>
                <a:lnTo>
                  <a:pt x="42" y="120"/>
                </a:lnTo>
                <a:lnTo>
                  <a:pt x="42" y="114"/>
                </a:lnTo>
                <a:lnTo>
                  <a:pt x="48" y="114"/>
                </a:lnTo>
                <a:lnTo>
                  <a:pt x="48" y="114"/>
                </a:lnTo>
                <a:lnTo>
                  <a:pt x="48" y="114"/>
                </a:lnTo>
                <a:lnTo>
                  <a:pt x="48" y="114"/>
                </a:lnTo>
                <a:lnTo>
                  <a:pt x="54" y="114"/>
                </a:lnTo>
                <a:lnTo>
                  <a:pt x="60" y="114"/>
                </a:lnTo>
                <a:lnTo>
                  <a:pt x="66" y="120"/>
                </a:lnTo>
                <a:lnTo>
                  <a:pt x="66" y="120"/>
                </a:lnTo>
                <a:lnTo>
                  <a:pt x="72" y="114"/>
                </a:lnTo>
                <a:lnTo>
                  <a:pt x="72" y="102"/>
                </a:lnTo>
                <a:lnTo>
                  <a:pt x="72" y="96"/>
                </a:lnTo>
                <a:lnTo>
                  <a:pt x="72" y="96"/>
                </a:lnTo>
                <a:lnTo>
                  <a:pt x="84" y="90"/>
                </a:lnTo>
                <a:lnTo>
                  <a:pt x="90" y="84"/>
                </a:lnTo>
                <a:lnTo>
                  <a:pt x="90" y="78"/>
                </a:lnTo>
                <a:lnTo>
                  <a:pt x="90" y="78"/>
                </a:lnTo>
                <a:lnTo>
                  <a:pt x="90" y="66"/>
                </a:lnTo>
                <a:lnTo>
                  <a:pt x="90" y="48"/>
                </a:lnTo>
                <a:lnTo>
                  <a:pt x="90" y="42"/>
                </a:lnTo>
                <a:lnTo>
                  <a:pt x="90" y="42"/>
                </a:lnTo>
                <a:lnTo>
                  <a:pt x="90" y="36"/>
                </a:lnTo>
                <a:lnTo>
                  <a:pt x="96" y="30"/>
                </a:lnTo>
                <a:lnTo>
                  <a:pt x="96" y="18"/>
                </a:lnTo>
                <a:lnTo>
                  <a:pt x="96" y="18"/>
                </a:lnTo>
                <a:lnTo>
                  <a:pt x="90" y="18"/>
                </a:lnTo>
                <a:lnTo>
                  <a:pt x="90" y="6"/>
                </a:lnTo>
                <a:lnTo>
                  <a:pt x="96" y="0"/>
                </a:lnTo>
                <a:lnTo>
                  <a:pt x="96" y="0"/>
                </a:lnTo>
                <a:lnTo>
                  <a:pt x="102" y="18"/>
                </a:lnTo>
                <a:lnTo>
                  <a:pt x="108" y="54"/>
                </a:lnTo>
                <a:lnTo>
                  <a:pt x="108" y="72"/>
                </a:lnTo>
                <a:lnTo>
                  <a:pt x="108" y="72"/>
                </a:lnTo>
                <a:lnTo>
                  <a:pt x="174" y="60"/>
                </a:lnTo>
                <a:lnTo>
                  <a:pt x="180" y="102"/>
                </a:lnTo>
                <a:lnTo>
                  <a:pt x="210" y="84"/>
                </a:lnTo>
                <a:lnTo>
                  <a:pt x="210" y="84"/>
                </a:lnTo>
                <a:lnTo>
                  <a:pt x="210" y="78"/>
                </a:lnTo>
                <a:lnTo>
                  <a:pt x="210" y="72"/>
                </a:lnTo>
                <a:lnTo>
                  <a:pt x="210" y="72"/>
                </a:lnTo>
                <a:lnTo>
                  <a:pt x="210" y="72"/>
                </a:lnTo>
                <a:lnTo>
                  <a:pt x="216" y="72"/>
                </a:lnTo>
                <a:lnTo>
                  <a:pt x="222" y="72"/>
                </a:lnTo>
                <a:lnTo>
                  <a:pt x="234" y="72"/>
                </a:lnTo>
                <a:lnTo>
                  <a:pt x="234" y="72"/>
                </a:lnTo>
                <a:lnTo>
                  <a:pt x="240" y="72"/>
                </a:lnTo>
                <a:lnTo>
                  <a:pt x="246" y="72"/>
                </a:lnTo>
                <a:lnTo>
                  <a:pt x="252" y="72"/>
                </a:lnTo>
                <a:lnTo>
                  <a:pt x="252" y="72"/>
                </a:lnTo>
                <a:lnTo>
                  <a:pt x="258" y="54"/>
                </a:lnTo>
                <a:lnTo>
                  <a:pt x="258" y="54"/>
                </a:lnTo>
                <a:lnTo>
                  <a:pt x="264" y="54"/>
                </a:lnTo>
                <a:lnTo>
                  <a:pt x="276" y="54"/>
                </a:lnTo>
                <a:lnTo>
                  <a:pt x="282" y="54"/>
                </a:lnTo>
                <a:lnTo>
                  <a:pt x="282" y="54"/>
                </a:lnTo>
                <a:lnTo>
                  <a:pt x="282" y="60"/>
                </a:lnTo>
                <a:lnTo>
                  <a:pt x="282" y="72"/>
                </a:lnTo>
                <a:lnTo>
                  <a:pt x="282" y="78"/>
                </a:lnTo>
                <a:lnTo>
                  <a:pt x="282" y="78"/>
                </a:lnTo>
                <a:lnTo>
                  <a:pt x="288" y="78"/>
                </a:lnTo>
                <a:lnTo>
                  <a:pt x="288" y="84"/>
                </a:lnTo>
                <a:lnTo>
                  <a:pt x="282" y="90"/>
                </a:lnTo>
                <a:lnTo>
                  <a:pt x="282" y="90"/>
                </a:lnTo>
                <a:lnTo>
                  <a:pt x="270" y="90"/>
                </a:lnTo>
                <a:lnTo>
                  <a:pt x="264" y="90"/>
                </a:lnTo>
                <a:lnTo>
                  <a:pt x="264" y="90"/>
                </a:lnTo>
                <a:lnTo>
                  <a:pt x="264" y="90"/>
                </a:lnTo>
                <a:lnTo>
                  <a:pt x="258" y="84"/>
                </a:lnTo>
                <a:lnTo>
                  <a:pt x="252" y="84"/>
                </a:lnTo>
                <a:lnTo>
                  <a:pt x="252" y="78"/>
                </a:lnTo>
                <a:lnTo>
                  <a:pt x="252" y="78"/>
                </a:lnTo>
                <a:lnTo>
                  <a:pt x="246" y="84"/>
                </a:lnTo>
                <a:lnTo>
                  <a:pt x="246" y="96"/>
                </a:lnTo>
                <a:lnTo>
                  <a:pt x="252" y="102"/>
                </a:lnTo>
                <a:lnTo>
                  <a:pt x="252" y="102"/>
                </a:lnTo>
                <a:lnTo>
                  <a:pt x="240" y="108"/>
                </a:lnTo>
                <a:lnTo>
                  <a:pt x="234" y="114"/>
                </a:lnTo>
                <a:lnTo>
                  <a:pt x="228" y="120"/>
                </a:lnTo>
                <a:lnTo>
                  <a:pt x="228" y="120"/>
                </a:lnTo>
                <a:lnTo>
                  <a:pt x="234" y="120"/>
                </a:lnTo>
                <a:lnTo>
                  <a:pt x="234" y="132"/>
                </a:lnTo>
                <a:lnTo>
                  <a:pt x="228" y="138"/>
                </a:lnTo>
                <a:lnTo>
                  <a:pt x="228" y="138"/>
                </a:lnTo>
                <a:lnTo>
                  <a:pt x="228" y="138"/>
                </a:lnTo>
                <a:lnTo>
                  <a:pt x="222" y="138"/>
                </a:lnTo>
                <a:lnTo>
                  <a:pt x="216" y="138"/>
                </a:lnTo>
                <a:lnTo>
                  <a:pt x="216" y="138"/>
                </a:lnTo>
                <a:lnTo>
                  <a:pt x="210" y="144"/>
                </a:lnTo>
                <a:lnTo>
                  <a:pt x="210" y="144"/>
                </a:lnTo>
                <a:lnTo>
                  <a:pt x="210" y="156"/>
                </a:lnTo>
                <a:lnTo>
                  <a:pt x="210" y="156"/>
                </a:lnTo>
                <a:lnTo>
                  <a:pt x="210" y="162"/>
                </a:lnTo>
                <a:lnTo>
                  <a:pt x="204" y="162"/>
                </a:lnTo>
                <a:lnTo>
                  <a:pt x="198" y="168"/>
                </a:lnTo>
                <a:lnTo>
                  <a:pt x="198" y="168"/>
                </a:lnTo>
                <a:lnTo>
                  <a:pt x="198" y="168"/>
                </a:lnTo>
                <a:lnTo>
                  <a:pt x="198" y="162"/>
                </a:lnTo>
                <a:lnTo>
                  <a:pt x="192" y="162"/>
                </a:lnTo>
                <a:lnTo>
                  <a:pt x="192" y="162"/>
                </a:lnTo>
                <a:lnTo>
                  <a:pt x="192" y="156"/>
                </a:lnTo>
                <a:lnTo>
                  <a:pt x="186" y="156"/>
                </a:lnTo>
                <a:lnTo>
                  <a:pt x="180" y="162"/>
                </a:lnTo>
                <a:lnTo>
                  <a:pt x="180" y="162"/>
                </a:lnTo>
                <a:lnTo>
                  <a:pt x="180" y="168"/>
                </a:lnTo>
                <a:lnTo>
                  <a:pt x="174" y="174"/>
                </a:lnTo>
                <a:lnTo>
                  <a:pt x="174" y="180"/>
                </a:lnTo>
                <a:lnTo>
                  <a:pt x="174" y="180"/>
                </a:lnTo>
                <a:lnTo>
                  <a:pt x="174" y="186"/>
                </a:lnTo>
                <a:lnTo>
                  <a:pt x="168" y="186"/>
                </a:lnTo>
                <a:lnTo>
                  <a:pt x="168" y="192"/>
                </a:lnTo>
                <a:lnTo>
                  <a:pt x="168" y="192"/>
                </a:lnTo>
                <a:lnTo>
                  <a:pt x="168" y="198"/>
                </a:lnTo>
                <a:lnTo>
                  <a:pt x="168" y="204"/>
                </a:lnTo>
                <a:lnTo>
                  <a:pt x="168" y="210"/>
                </a:lnTo>
                <a:lnTo>
                  <a:pt x="168" y="210"/>
                </a:lnTo>
                <a:lnTo>
                  <a:pt x="168" y="216"/>
                </a:lnTo>
                <a:lnTo>
                  <a:pt x="162" y="216"/>
                </a:lnTo>
                <a:lnTo>
                  <a:pt x="156" y="222"/>
                </a:lnTo>
                <a:lnTo>
                  <a:pt x="156" y="222"/>
                </a:lnTo>
                <a:lnTo>
                  <a:pt x="156" y="228"/>
                </a:lnTo>
                <a:lnTo>
                  <a:pt x="156" y="234"/>
                </a:lnTo>
                <a:lnTo>
                  <a:pt x="156" y="246"/>
                </a:lnTo>
                <a:lnTo>
                  <a:pt x="156" y="246"/>
                </a:lnTo>
                <a:lnTo>
                  <a:pt x="156" y="246"/>
                </a:lnTo>
                <a:lnTo>
                  <a:pt x="150" y="246"/>
                </a:lnTo>
                <a:lnTo>
                  <a:pt x="144" y="246"/>
                </a:lnTo>
                <a:lnTo>
                  <a:pt x="144" y="246"/>
                </a:lnTo>
                <a:lnTo>
                  <a:pt x="144" y="252"/>
                </a:lnTo>
                <a:lnTo>
                  <a:pt x="144" y="258"/>
                </a:lnTo>
                <a:lnTo>
                  <a:pt x="144" y="258"/>
                </a:lnTo>
                <a:lnTo>
                  <a:pt x="144" y="258"/>
                </a:lnTo>
                <a:lnTo>
                  <a:pt x="144" y="258"/>
                </a:lnTo>
                <a:lnTo>
                  <a:pt x="138" y="258"/>
                </a:lnTo>
                <a:lnTo>
                  <a:pt x="132" y="258"/>
                </a:lnTo>
                <a:lnTo>
                  <a:pt x="126" y="258"/>
                </a:lnTo>
                <a:lnTo>
                  <a:pt x="126" y="258"/>
                </a:lnTo>
                <a:lnTo>
                  <a:pt x="126" y="264"/>
                </a:lnTo>
                <a:lnTo>
                  <a:pt x="126" y="270"/>
                </a:lnTo>
                <a:lnTo>
                  <a:pt x="126" y="270"/>
                </a:lnTo>
                <a:lnTo>
                  <a:pt x="126" y="270"/>
                </a:lnTo>
                <a:lnTo>
                  <a:pt x="126" y="270"/>
                </a:lnTo>
                <a:lnTo>
                  <a:pt x="120" y="270"/>
                </a:lnTo>
                <a:lnTo>
                  <a:pt x="114" y="270"/>
                </a:lnTo>
                <a:lnTo>
                  <a:pt x="108" y="270"/>
                </a:lnTo>
                <a:lnTo>
                  <a:pt x="108" y="270"/>
                </a:lnTo>
                <a:lnTo>
                  <a:pt x="108" y="276"/>
                </a:lnTo>
                <a:lnTo>
                  <a:pt x="108" y="276"/>
                </a:lnTo>
                <a:lnTo>
                  <a:pt x="108" y="276"/>
                </a:lnTo>
                <a:lnTo>
                  <a:pt x="108" y="276"/>
                </a:lnTo>
                <a:lnTo>
                  <a:pt x="102" y="276"/>
                </a:lnTo>
                <a:lnTo>
                  <a:pt x="90" y="276"/>
                </a:lnTo>
                <a:lnTo>
                  <a:pt x="84" y="276"/>
                </a:lnTo>
                <a:lnTo>
                  <a:pt x="84" y="276"/>
                </a:lnTo>
                <a:lnTo>
                  <a:pt x="84" y="282"/>
                </a:lnTo>
                <a:lnTo>
                  <a:pt x="84" y="282"/>
                </a:lnTo>
                <a:lnTo>
                  <a:pt x="84" y="288"/>
                </a:lnTo>
                <a:lnTo>
                  <a:pt x="84" y="288"/>
                </a:lnTo>
                <a:lnTo>
                  <a:pt x="84" y="288"/>
                </a:lnTo>
                <a:lnTo>
                  <a:pt x="78" y="288"/>
                </a:lnTo>
                <a:lnTo>
                  <a:pt x="66" y="288"/>
                </a:lnTo>
                <a:lnTo>
                  <a:pt x="60" y="288"/>
                </a:lnTo>
                <a:lnTo>
                  <a:pt x="60" y="288"/>
                </a:lnTo>
                <a:lnTo>
                  <a:pt x="60" y="288"/>
                </a:lnTo>
                <a:lnTo>
                  <a:pt x="60" y="282"/>
                </a:lnTo>
                <a:lnTo>
                  <a:pt x="60" y="276"/>
                </a:lnTo>
                <a:lnTo>
                  <a:pt x="60" y="276"/>
                </a:lnTo>
                <a:lnTo>
                  <a:pt x="54" y="276"/>
                </a:lnTo>
                <a:lnTo>
                  <a:pt x="48" y="270"/>
                </a:lnTo>
                <a:lnTo>
                  <a:pt x="48" y="270"/>
                </a:lnTo>
                <a:lnTo>
                  <a:pt x="48" y="270"/>
                </a:lnTo>
                <a:lnTo>
                  <a:pt x="42" y="264"/>
                </a:lnTo>
                <a:lnTo>
                  <a:pt x="42" y="258"/>
                </a:lnTo>
                <a:lnTo>
                  <a:pt x="42" y="252"/>
                </a:lnTo>
                <a:lnTo>
                  <a:pt x="42" y="252"/>
                </a:lnTo>
                <a:lnTo>
                  <a:pt x="36" y="252"/>
                </a:lnTo>
                <a:lnTo>
                  <a:pt x="30" y="252"/>
                </a:lnTo>
                <a:lnTo>
                  <a:pt x="24" y="252"/>
                </a:lnTo>
                <a:lnTo>
                  <a:pt x="24" y="252"/>
                </a:lnTo>
                <a:lnTo>
                  <a:pt x="18" y="246"/>
                </a:lnTo>
                <a:lnTo>
                  <a:pt x="18" y="246"/>
                </a:lnTo>
                <a:lnTo>
                  <a:pt x="12" y="246"/>
                </a:lnTo>
                <a:lnTo>
                  <a:pt x="12" y="246"/>
                </a:lnTo>
                <a:lnTo>
                  <a:pt x="12" y="240"/>
                </a:lnTo>
                <a:lnTo>
                  <a:pt x="12" y="240"/>
                </a:lnTo>
                <a:lnTo>
                  <a:pt x="12" y="234"/>
                </a:lnTo>
                <a:lnTo>
                  <a:pt x="12" y="234"/>
                </a:lnTo>
                <a:lnTo>
                  <a:pt x="6" y="228"/>
                </a:lnTo>
                <a:lnTo>
                  <a:pt x="6" y="222"/>
                </a:lnTo>
                <a:lnTo>
                  <a:pt x="6" y="222"/>
                </a:lnTo>
                <a:lnTo>
                  <a:pt x="6" y="222"/>
                </a:lnTo>
                <a:lnTo>
                  <a:pt x="0" y="216"/>
                </a:lnTo>
                <a:lnTo>
                  <a:pt x="0" y="204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4" name=""/>
          <p:cNvSpPr/>
          <p:nvPr/>
        </p:nvSpPr>
        <p:spPr>
          <a:xfrm>
            <a:off x="5349960" y="3144960"/>
            <a:ext cx="741240" cy="398520"/>
          </a:xfrm>
          <a:custGeom>
            <a:avLst/>
            <a:gdLst/>
            <a:ahLst/>
            <a:rect l="l" t="t" r="r" b="b"/>
            <a:pathLst>
              <a:path w="467" h="251">
                <a:moveTo>
                  <a:pt x="0" y="251"/>
                </a:moveTo>
                <a:lnTo>
                  <a:pt x="6" y="245"/>
                </a:lnTo>
                <a:lnTo>
                  <a:pt x="18" y="240"/>
                </a:lnTo>
                <a:lnTo>
                  <a:pt x="18" y="234"/>
                </a:lnTo>
                <a:lnTo>
                  <a:pt x="18" y="234"/>
                </a:lnTo>
                <a:lnTo>
                  <a:pt x="24" y="222"/>
                </a:lnTo>
                <a:lnTo>
                  <a:pt x="24" y="210"/>
                </a:lnTo>
                <a:lnTo>
                  <a:pt x="18" y="198"/>
                </a:lnTo>
                <a:lnTo>
                  <a:pt x="18" y="198"/>
                </a:lnTo>
                <a:lnTo>
                  <a:pt x="24" y="198"/>
                </a:lnTo>
                <a:lnTo>
                  <a:pt x="24" y="192"/>
                </a:lnTo>
                <a:lnTo>
                  <a:pt x="30" y="186"/>
                </a:lnTo>
                <a:lnTo>
                  <a:pt x="30" y="186"/>
                </a:lnTo>
                <a:lnTo>
                  <a:pt x="42" y="186"/>
                </a:lnTo>
                <a:lnTo>
                  <a:pt x="54" y="192"/>
                </a:lnTo>
                <a:lnTo>
                  <a:pt x="72" y="192"/>
                </a:lnTo>
                <a:lnTo>
                  <a:pt x="72" y="192"/>
                </a:lnTo>
                <a:lnTo>
                  <a:pt x="66" y="186"/>
                </a:lnTo>
                <a:lnTo>
                  <a:pt x="60" y="180"/>
                </a:lnTo>
                <a:lnTo>
                  <a:pt x="54" y="180"/>
                </a:lnTo>
                <a:lnTo>
                  <a:pt x="54" y="180"/>
                </a:lnTo>
                <a:lnTo>
                  <a:pt x="60" y="168"/>
                </a:lnTo>
                <a:lnTo>
                  <a:pt x="66" y="162"/>
                </a:lnTo>
                <a:lnTo>
                  <a:pt x="78" y="156"/>
                </a:lnTo>
                <a:lnTo>
                  <a:pt x="78" y="156"/>
                </a:lnTo>
                <a:lnTo>
                  <a:pt x="84" y="156"/>
                </a:lnTo>
                <a:lnTo>
                  <a:pt x="84" y="150"/>
                </a:lnTo>
                <a:lnTo>
                  <a:pt x="84" y="144"/>
                </a:lnTo>
                <a:lnTo>
                  <a:pt x="84" y="144"/>
                </a:lnTo>
                <a:lnTo>
                  <a:pt x="84" y="138"/>
                </a:lnTo>
                <a:lnTo>
                  <a:pt x="84" y="138"/>
                </a:lnTo>
                <a:lnTo>
                  <a:pt x="90" y="132"/>
                </a:lnTo>
                <a:lnTo>
                  <a:pt x="90" y="132"/>
                </a:lnTo>
                <a:lnTo>
                  <a:pt x="96" y="132"/>
                </a:lnTo>
                <a:lnTo>
                  <a:pt x="102" y="132"/>
                </a:lnTo>
                <a:lnTo>
                  <a:pt x="114" y="132"/>
                </a:lnTo>
                <a:lnTo>
                  <a:pt x="114" y="132"/>
                </a:lnTo>
                <a:lnTo>
                  <a:pt x="114" y="120"/>
                </a:lnTo>
                <a:lnTo>
                  <a:pt x="120" y="114"/>
                </a:lnTo>
                <a:lnTo>
                  <a:pt x="126" y="108"/>
                </a:lnTo>
                <a:lnTo>
                  <a:pt x="126" y="108"/>
                </a:lnTo>
                <a:lnTo>
                  <a:pt x="132" y="108"/>
                </a:lnTo>
                <a:lnTo>
                  <a:pt x="132" y="114"/>
                </a:lnTo>
                <a:lnTo>
                  <a:pt x="138" y="126"/>
                </a:lnTo>
                <a:lnTo>
                  <a:pt x="138" y="126"/>
                </a:lnTo>
                <a:lnTo>
                  <a:pt x="144" y="126"/>
                </a:lnTo>
                <a:lnTo>
                  <a:pt x="144" y="126"/>
                </a:lnTo>
                <a:lnTo>
                  <a:pt x="156" y="126"/>
                </a:lnTo>
                <a:lnTo>
                  <a:pt x="156" y="126"/>
                </a:lnTo>
                <a:lnTo>
                  <a:pt x="156" y="120"/>
                </a:lnTo>
                <a:lnTo>
                  <a:pt x="156" y="120"/>
                </a:lnTo>
                <a:lnTo>
                  <a:pt x="162" y="114"/>
                </a:lnTo>
                <a:lnTo>
                  <a:pt x="162" y="114"/>
                </a:lnTo>
                <a:lnTo>
                  <a:pt x="162" y="114"/>
                </a:lnTo>
                <a:lnTo>
                  <a:pt x="168" y="114"/>
                </a:lnTo>
                <a:lnTo>
                  <a:pt x="174" y="114"/>
                </a:lnTo>
                <a:lnTo>
                  <a:pt x="174" y="114"/>
                </a:lnTo>
                <a:lnTo>
                  <a:pt x="174" y="114"/>
                </a:lnTo>
                <a:lnTo>
                  <a:pt x="180" y="108"/>
                </a:lnTo>
                <a:lnTo>
                  <a:pt x="180" y="96"/>
                </a:lnTo>
                <a:lnTo>
                  <a:pt x="180" y="96"/>
                </a:lnTo>
                <a:lnTo>
                  <a:pt x="186" y="96"/>
                </a:lnTo>
                <a:lnTo>
                  <a:pt x="186" y="96"/>
                </a:lnTo>
                <a:lnTo>
                  <a:pt x="198" y="96"/>
                </a:lnTo>
                <a:lnTo>
                  <a:pt x="198" y="96"/>
                </a:lnTo>
                <a:lnTo>
                  <a:pt x="198" y="96"/>
                </a:lnTo>
                <a:lnTo>
                  <a:pt x="198" y="102"/>
                </a:lnTo>
                <a:lnTo>
                  <a:pt x="198" y="102"/>
                </a:lnTo>
                <a:lnTo>
                  <a:pt x="198" y="102"/>
                </a:lnTo>
                <a:lnTo>
                  <a:pt x="204" y="108"/>
                </a:lnTo>
                <a:lnTo>
                  <a:pt x="210" y="102"/>
                </a:lnTo>
                <a:lnTo>
                  <a:pt x="216" y="102"/>
                </a:lnTo>
                <a:lnTo>
                  <a:pt x="216" y="102"/>
                </a:lnTo>
                <a:lnTo>
                  <a:pt x="216" y="96"/>
                </a:lnTo>
                <a:lnTo>
                  <a:pt x="216" y="90"/>
                </a:lnTo>
                <a:lnTo>
                  <a:pt x="216" y="84"/>
                </a:lnTo>
                <a:lnTo>
                  <a:pt x="216" y="84"/>
                </a:lnTo>
                <a:lnTo>
                  <a:pt x="222" y="84"/>
                </a:lnTo>
                <a:lnTo>
                  <a:pt x="228" y="78"/>
                </a:lnTo>
                <a:lnTo>
                  <a:pt x="228" y="72"/>
                </a:lnTo>
                <a:lnTo>
                  <a:pt x="228" y="72"/>
                </a:lnTo>
                <a:lnTo>
                  <a:pt x="228" y="72"/>
                </a:lnTo>
                <a:lnTo>
                  <a:pt x="228" y="66"/>
                </a:lnTo>
                <a:lnTo>
                  <a:pt x="228" y="60"/>
                </a:lnTo>
                <a:lnTo>
                  <a:pt x="228" y="60"/>
                </a:lnTo>
                <a:lnTo>
                  <a:pt x="234" y="60"/>
                </a:lnTo>
                <a:lnTo>
                  <a:pt x="240" y="54"/>
                </a:lnTo>
                <a:lnTo>
                  <a:pt x="246" y="54"/>
                </a:lnTo>
                <a:lnTo>
                  <a:pt x="246" y="54"/>
                </a:lnTo>
                <a:lnTo>
                  <a:pt x="246" y="54"/>
                </a:lnTo>
                <a:lnTo>
                  <a:pt x="246" y="48"/>
                </a:lnTo>
                <a:lnTo>
                  <a:pt x="246" y="42"/>
                </a:lnTo>
                <a:lnTo>
                  <a:pt x="246" y="42"/>
                </a:lnTo>
                <a:lnTo>
                  <a:pt x="246" y="42"/>
                </a:lnTo>
                <a:lnTo>
                  <a:pt x="258" y="42"/>
                </a:lnTo>
                <a:lnTo>
                  <a:pt x="264" y="36"/>
                </a:lnTo>
                <a:lnTo>
                  <a:pt x="270" y="30"/>
                </a:lnTo>
                <a:lnTo>
                  <a:pt x="270" y="30"/>
                </a:lnTo>
                <a:lnTo>
                  <a:pt x="276" y="18"/>
                </a:lnTo>
                <a:lnTo>
                  <a:pt x="282" y="12"/>
                </a:lnTo>
                <a:lnTo>
                  <a:pt x="276" y="0"/>
                </a:lnTo>
                <a:lnTo>
                  <a:pt x="276" y="0"/>
                </a:lnTo>
                <a:lnTo>
                  <a:pt x="282" y="0"/>
                </a:lnTo>
                <a:lnTo>
                  <a:pt x="294" y="0"/>
                </a:lnTo>
                <a:lnTo>
                  <a:pt x="300" y="0"/>
                </a:lnTo>
                <a:lnTo>
                  <a:pt x="300" y="0"/>
                </a:lnTo>
                <a:lnTo>
                  <a:pt x="300" y="6"/>
                </a:lnTo>
                <a:lnTo>
                  <a:pt x="300" y="12"/>
                </a:lnTo>
                <a:lnTo>
                  <a:pt x="300" y="12"/>
                </a:lnTo>
                <a:lnTo>
                  <a:pt x="300" y="12"/>
                </a:lnTo>
                <a:lnTo>
                  <a:pt x="318" y="18"/>
                </a:lnTo>
                <a:lnTo>
                  <a:pt x="336" y="24"/>
                </a:lnTo>
                <a:lnTo>
                  <a:pt x="354" y="30"/>
                </a:lnTo>
                <a:lnTo>
                  <a:pt x="354" y="30"/>
                </a:lnTo>
                <a:lnTo>
                  <a:pt x="360" y="30"/>
                </a:lnTo>
                <a:lnTo>
                  <a:pt x="372" y="24"/>
                </a:lnTo>
                <a:lnTo>
                  <a:pt x="378" y="24"/>
                </a:lnTo>
                <a:lnTo>
                  <a:pt x="378" y="24"/>
                </a:lnTo>
                <a:lnTo>
                  <a:pt x="378" y="18"/>
                </a:lnTo>
                <a:lnTo>
                  <a:pt x="384" y="6"/>
                </a:lnTo>
                <a:lnTo>
                  <a:pt x="390" y="6"/>
                </a:lnTo>
                <a:lnTo>
                  <a:pt x="390" y="6"/>
                </a:lnTo>
                <a:lnTo>
                  <a:pt x="396" y="6"/>
                </a:lnTo>
                <a:lnTo>
                  <a:pt x="401" y="12"/>
                </a:lnTo>
                <a:lnTo>
                  <a:pt x="401" y="18"/>
                </a:lnTo>
                <a:lnTo>
                  <a:pt x="401" y="18"/>
                </a:lnTo>
                <a:lnTo>
                  <a:pt x="401" y="18"/>
                </a:lnTo>
                <a:lnTo>
                  <a:pt x="407" y="24"/>
                </a:lnTo>
                <a:lnTo>
                  <a:pt x="413" y="24"/>
                </a:lnTo>
                <a:lnTo>
                  <a:pt x="413" y="24"/>
                </a:lnTo>
                <a:lnTo>
                  <a:pt x="413" y="30"/>
                </a:lnTo>
                <a:lnTo>
                  <a:pt x="419" y="36"/>
                </a:lnTo>
                <a:lnTo>
                  <a:pt x="419" y="42"/>
                </a:lnTo>
                <a:lnTo>
                  <a:pt x="419" y="42"/>
                </a:lnTo>
                <a:lnTo>
                  <a:pt x="419" y="48"/>
                </a:lnTo>
                <a:lnTo>
                  <a:pt x="419" y="48"/>
                </a:lnTo>
                <a:lnTo>
                  <a:pt x="419" y="54"/>
                </a:lnTo>
                <a:lnTo>
                  <a:pt x="419" y="54"/>
                </a:lnTo>
                <a:lnTo>
                  <a:pt x="425" y="54"/>
                </a:lnTo>
                <a:lnTo>
                  <a:pt x="425" y="60"/>
                </a:lnTo>
                <a:lnTo>
                  <a:pt x="425" y="66"/>
                </a:lnTo>
                <a:lnTo>
                  <a:pt x="425" y="66"/>
                </a:lnTo>
                <a:lnTo>
                  <a:pt x="425" y="72"/>
                </a:lnTo>
                <a:lnTo>
                  <a:pt x="431" y="78"/>
                </a:lnTo>
                <a:lnTo>
                  <a:pt x="431" y="84"/>
                </a:lnTo>
                <a:lnTo>
                  <a:pt x="431" y="84"/>
                </a:lnTo>
                <a:lnTo>
                  <a:pt x="437" y="90"/>
                </a:lnTo>
                <a:lnTo>
                  <a:pt x="449" y="90"/>
                </a:lnTo>
                <a:lnTo>
                  <a:pt x="461" y="90"/>
                </a:lnTo>
                <a:lnTo>
                  <a:pt x="461" y="90"/>
                </a:lnTo>
                <a:lnTo>
                  <a:pt x="461" y="96"/>
                </a:lnTo>
                <a:lnTo>
                  <a:pt x="461" y="102"/>
                </a:lnTo>
                <a:lnTo>
                  <a:pt x="467" y="108"/>
                </a:lnTo>
                <a:lnTo>
                  <a:pt x="467" y="108"/>
                </a:lnTo>
                <a:lnTo>
                  <a:pt x="467" y="108"/>
                </a:lnTo>
                <a:lnTo>
                  <a:pt x="461" y="108"/>
                </a:lnTo>
                <a:lnTo>
                  <a:pt x="461" y="108"/>
                </a:lnTo>
                <a:lnTo>
                  <a:pt x="461" y="108"/>
                </a:lnTo>
                <a:lnTo>
                  <a:pt x="461" y="114"/>
                </a:lnTo>
                <a:lnTo>
                  <a:pt x="461" y="120"/>
                </a:lnTo>
                <a:lnTo>
                  <a:pt x="461" y="126"/>
                </a:lnTo>
                <a:lnTo>
                  <a:pt x="461" y="126"/>
                </a:lnTo>
                <a:lnTo>
                  <a:pt x="455" y="126"/>
                </a:lnTo>
                <a:lnTo>
                  <a:pt x="449" y="126"/>
                </a:lnTo>
                <a:lnTo>
                  <a:pt x="443" y="132"/>
                </a:lnTo>
                <a:lnTo>
                  <a:pt x="443" y="132"/>
                </a:lnTo>
                <a:lnTo>
                  <a:pt x="443" y="132"/>
                </a:lnTo>
                <a:lnTo>
                  <a:pt x="437" y="132"/>
                </a:lnTo>
                <a:lnTo>
                  <a:pt x="437" y="132"/>
                </a:lnTo>
                <a:lnTo>
                  <a:pt x="437" y="132"/>
                </a:lnTo>
                <a:lnTo>
                  <a:pt x="437" y="132"/>
                </a:lnTo>
                <a:lnTo>
                  <a:pt x="437" y="138"/>
                </a:lnTo>
                <a:lnTo>
                  <a:pt x="431" y="138"/>
                </a:lnTo>
                <a:lnTo>
                  <a:pt x="431" y="138"/>
                </a:lnTo>
                <a:lnTo>
                  <a:pt x="431" y="138"/>
                </a:lnTo>
                <a:lnTo>
                  <a:pt x="431" y="138"/>
                </a:lnTo>
                <a:lnTo>
                  <a:pt x="425" y="138"/>
                </a:lnTo>
                <a:lnTo>
                  <a:pt x="425" y="138"/>
                </a:lnTo>
                <a:lnTo>
                  <a:pt x="425" y="144"/>
                </a:lnTo>
                <a:lnTo>
                  <a:pt x="425" y="144"/>
                </a:lnTo>
                <a:lnTo>
                  <a:pt x="425" y="150"/>
                </a:lnTo>
                <a:lnTo>
                  <a:pt x="425" y="150"/>
                </a:lnTo>
                <a:lnTo>
                  <a:pt x="419" y="156"/>
                </a:lnTo>
                <a:lnTo>
                  <a:pt x="419" y="162"/>
                </a:lnTo>
                <a:lnTo>
                  <a:pt x="419" y="168"/>
                </a:lnTo>
                <a:lnTo>
                  <a:pt x="419" y="168"/>
                </a:lnTo>
                <a:lnTo>
                  <a:pt x="413" y="168"/>
                </a:lnTo>
                <a:lnTo>
                  <a:pt x="413" y="168"/>
                </a:lnTo>
                <a:lnTo>
                  <a:pt x="413" y="174"/>
                </a:lnTo>
                <a:lnTo>
                  <a:pt x="413" y="174"/>
                </a:lnTo>
                <a:lnTo>
                  <a:pt x="407" y="174"/>
                </a:lnTo>
                <a:lnTo>
                  <a:pt x="401" y="174"/>
                </a:lnTo>
                <a:lnTo>
                  <a:pt x="396" y="174"/>
                </a:lnTo>
                <a:lnTo>
                  <a:pt x="396" y="174"/>
                </a:lnTo>
                <a:lnTo>
                  <a:pt x="396" y="180"/>
                </a:lnTo>
                <a:lnTo>
                  <a:pt x="396" y="180"/>
                </a:lnTo>
                <a:lnTo>
                  <a:pt x="390" y="186"/>
                </a:lnTo>
                <a:lnTo>
                  <a:pt x="390" y="186"/>
                </a:lnTo>
                <a:lnTo>
                  <a:pt x="390" y="186"/>
                </a:lnTo>
                <a:lnTo>
                  <a:pt x="390" y="186"/>
                </a:lnTo>
                <a:lnTo>
                  <a:pt x="384" y="186"/>
                </a:lnTo>
                <a:lnTo>
                  <a:pt x="384" y="186"/>
                </a:lnTo>
                <a:lnTo>
                  <a:pt x="384" y="186"/>
                </a:lnTo>
                <a:lnTo>
                  <a:pt x="384" y="192"/>
                </a:lnTo>
                <a:lnTo>
                  <a:pt x="384" y="192"/>
                </a:lnTo>
                <a:lnTo>
                  <a:pt x="384" y="192"/>
                </a:lnTo>
                <a:lnTo>
                  <a:pt x="300" y="204"/>
                </a:lnTo>
                <a:lnTo>
                  <a:pt x="210" y="210"/>
                </a:lnTo>
                <a:lnTo>
                  <a:pt x="132" y="216"/>
                </a:lnTo>
                <a:lnTo>
                  <a:pt x="132" y="216"/>
                </a:lnTo>
                <a:lnTo>
                  <a:pt x="132" y="222"/>
                </a:lnTo>
                <a:lnTo>
                  <a:pt x="126" y="228"/>
                </a:lnTo>
                <a:lnTo>
                  <a:pt x="120" y="228"/>
                </a:lnTo>
                <a:lnTo>
                  <a:pt x="120" y="228"/>
                </a:lnTo>
                <a:lnTo>
                  <a:pt x="114" y="222"/>
                </a:lnTo>
                <a:lnTo>
                  <a:pt x="108" y="216"/>
                </a:lnTo>
                <a:lnTo>
                  <a:pt x="102" y="216"/>
                </a:lnTo>
                <a:lnTo>
                  <a:pt x="102" y="216"/>
                </a:lnTo>
                <a:lnTo>
                  <a:pt x="96" y="222"/>
                </a:lnTo>
                <a:lnTo>
                  <a:pt x="90" y="228"/>
                </a:lnTo>
                <a:lnTo>
                  <a:pt x="84" y="234"/>
                </a:lnTo>
                <a:lnTo>
                  <a:pt x="84" y="234"/>
                </a:lnTo>
                <a:lnTo>
                  <a:pt x="60" y="240"/>
                </a:lnTo>
                <a:lnTo>
                  <a:pt x="30" y="245"/>
                </a:lnTo>
                <a:lnTo>
                  <a:pt x="0" y="251"/>
                </a:lnTo>
                <a:lnTo>
                  <a:pt x="0" y="25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5" name=""/>
          <p:cNvSpPr/>
          <p:nvPr/>
        </p:nvSpPr>
        <p:spPr>
          <a:xfrm>
            <a:off x="5349960" y="3144960"/>
            <a:ext cx="741240" cy="398520"/>
          </a:xfrm>
          <a:custGeom>
            <a:avLst/>
            <a:gdLst/>
            <a:ahLst/>
            <a:rect l="l" t="t" r="r" b="b"/>
            <a:pathLst>
              <a:path w="467" h="251">
                <a:moveTo>
                  <a:pt x="0" y="251"/>
                </a:moveTo>
                <a:lnTo>
                  <a:pt x="6" y="245"/>
                </a:lnTo>
                <a:lnTo>
                  <a:pt x="18" y="240"/>
                </a:lnTo>
                <a:lnTo>
                  <a:pt x="18" y="234"/>
                </a:lnTo>
                <a:lnTo>
                  <a:pt x="18" y="234"/>
                </a:lnTo>
                <a:lnTo>
                  <a:pt x="24" y="222"/>
                </a:lnTo>
                <a:lnTo>
                  <a:pt x="24" y="210"/>
                </a:lnTo>
                <a:lnTo>
                  <a:pt x="18" y="198"/>
                </a:lnTo>
                <a:lnTo>
                  <a:pt x="18" y="198"/>
                </a:lnTo>
                <a:lnTo>
                  <a:pt x="24" y="198"/>
                </a:lnTo>
                <a:lnTo>
                  <a:pt x="24" y="192"/>
                </a:lnTo>
                <a:lnTo>
                  <a:pt x="30" y="186"/>
                </a:lnTo>
                <a:lnTo>
                  <a:pt x="30" y="186"/>
                </a:lnTo>
                <a:lnTo>
                  <a:pt x="42" y="186"/>
                </a:lnTo>
                <a:lnTo>
                  <a:pt x="54" y="192"/>
                </a:lnTo>
                <a:lnTo>
                  <a:pt x="72" y="192"/>
                </a:lnTo>
                <a:lnTo>
                  <a:pt x="72" y="192"/>
                </a:lnTo>
                <a:lnTo>
                  <a:pt x="66" y="186"/>
                </a:lnTo>
                <a:lnTo>
                  <a:pt x="60" y="180"/>
                </a:lnTo>
                <a:lnTo>
                  <a:pt x="54" y="180"/>
                </a:lnTo>
                <a:lnTo>
                  <a:pt x="54" y="180"/>
                </a:lnTo>
                <a:lnTo>
                  <a:pt x="60" y="168"/>
                </a:lnTo>
                <a:lnTo>
                  <a:pt x="66" y="162"/>
                </a:lnTo>
                <a:lnTo>
                  <a:pt x="78" y="156"/>
                </a:lnTo>
                <a:lnTo>
                  <a:pt x="78" y="156"/>
                </a:lnTo>
                <a:lnTo>
                  <a:pt x="84" y="156"/>
                </a:lnTo>
                <a:lnTo>
                  <a:pt x="84" y="150"/>
                </a:lnTo>
                <a:lnTo>
                  <a:pt x="84" y="144"/>
                </a:lnTo>
                <a:lnTo>
                  <a:pt x="84" y="144"/>
                </a:lnTo>
                <a:lnTo>
                  <a:pt x="84" y="138"/>
                </a:lnTo>
                <a:lnTo>
                  <a:pt x="84" y="138"/>
                </a:lnTo>
                <a:lnTo>
                  <a:pt x="90" y="132"/>
                </a:lnTo>
                <a:lnTo>
                  <a:pt x="90" y="132"/>
                </a:lnTo>
                <a:lnTo>
                  <a:pt x="96" y="132"/>
                </a:lnTo>
                <a:lnTo>
                  <a:pt x="102" y="132"/>
                </a:lnTo>
                <a:lnTo>
                  <a:pt x="114" y="132"/>
                </a:lnTo>
                <a:lnTo>
                  <a:pt x="114" y="132"/>
                </a:lnTo>
                <a:lnTo>
                  <a:pt x="114" y="120"/>
                </a:lnTo>
                <a:lnTo>
                  <a:pt x="120" y="114"/>
                </a:lnTo>
                <a:lnTo>
                  <a:pt x="126" y="108"/>
                </a:lnTo>
                <a:lnTo>
                  <a:pt x="126" y="108"/>
                </a:lnTo>
                <a:lnTo>
                  <a:pt x="132" y="108"/>
                </a:lnTo>
                <a:lnTo>
                  <a:pt x="132" y="114"/>
                </a:lnTo>
                <a:lnTo>
                  <a:pt x="138" y="126"/>
                </a:lnTo>
                <a:lnTo>
                  <a:pt x="138" y="126"/>
                </a:lnTo>
                <a:lnTo>
                  <a:pt x="144" y="126"/>
                </a:lnTo>
                <a:lnTo>
                  <a:pt x="144" y="126"/>
                </a:lnTo>
                <a:lnTo>
                  <a:pt x="156" y="126"/>
                </a:lnTo>
                <a:lnTo>
                  <a:pt x="156" y="126"/>
                </a:lnTo>
                <a:lnTo>
                  <a:pt x="156" y="120"/>
                </a:lnTo>
                <a:lnTo>
                  <a:pt x="156" y="120"/>
                </a:lnTo>
                <a:lnTo>
                  <a:pt x="162" y="114"/>
                </a:lnTo>
                <a:lnTo>
                  <a:pt x="162" y="114"/>
                </a:lnTo>
                <a:lnTo>
                  <a:pt x="162" y="114"/>
                </a:lnTo>
                <a:lnTo>
                  <a:pt x="168" y="114"/>
                </a:lnTo>
                <a:lnTo>
                  <a:pt x="174" y="114"/>
                </a:lnTo>
                <a:lnTo>
                  <a:pt x="174" y="114"/>
                </a:lnTo>
                <a:lnTo>
                  <a:pt x="174" y="114"/>
                </a:lnTo>
                <a:lnTo>
                  <a:pt x="180" y="108"/>
                </a:lnTo>
                <a:lnTo>
                  <a:pt x="180" y="96"/>
                </a:lnTo>
                <a:lnTo>
                  <a:pt x="180" y="96"/>
                </a:lnTo>
                <a:lnTo>
                  <a:pt x="186" y="96"/>
                </a:lnTo>
                <a:lnTo>
                  <a:pt x="186" y="96"/>
                </a:lnTo>
                <a:lnTo>
                  <a:pt x="198" y="96"/>
                </a:lnTo>
                <a:lnTo>
                  <a:pt x="198" y="96"/>
                </a:lnTo>
                <a:lnTo>
                  <a:pt x="198" y="96"/>
                </a:lnTo>
                <a:lnTo>
                  <a:pt x="198" y="102"/>
                </a:lnTo>
                <a:lnTo>
                  <a:pt x="198" y="102"/>
                </a:lnTo>
                <a:lnTo>
                  <a:pt x="198" y="102"/>
                </a:lnTo>
                <a:lnTo>
                  <a:pt x="204" y="108"/>
                </a:lnTo>
                <a:lnTo>
                  <a:pt x="210" y="102"/>
                </a:lnTo>
                <a:lnTo>
                  <a:pt x="216" y="102"/>
                </a:lnTo>
                <a:lnTo>
                  <a:pt x="216" y="102"/>
                </a:lnTo>
                <a:lnTo>
                  <a:pt x="216" y="96"/>
                </a:lnTo>
                <a:lnTo>
                  <a:pt x="216" y="90"/>
                </a:lnTo>
                <a:lnTo>
                  <a:pt x="216" y="84"/>
                </a:lnTo>
                <a:lnTo>
                  <a:pt x="216" y="84"/>
                </a:lnTo>
                <a:lnTo>
                  <a:pt x="222" y="84"/>
                </a:lnTo>
                <a:lnTo>
                  <a:pt x="228" y="78"/>
                </a:lnTo>
                <a:lnTo>
                  <a:pt x="228" y="72"/>
                </a:lnTo>
                <a:lnTo>
                  <a:pt x="228" y="72"/>
                </a:lnTo>
                <a:lnTo>
                  <a:pt x="228" y="72"/>
                </a:lnTo>
                <a:lnTo>
                  <a:pt x="228" y="66"/>
                </a:lnTo>
                <a:lnTo>
                  <a:pt x="228" y="60"/>
                </a:lnTo>
                <a:lnTo>
                  <a:pt x="228" y="60"/>
                </a:lnTo>
                <a:lnTo>
                  <a:pt x="234" y="60"/>
                </a:lnTo>
                <a:lnTo>
                  <a:pt x="240" y="54"/>
                </a:lnTo>
                <a:lnTo>
                  <a:pt x="246" y="54"/>
                </a:lnTo>
                <a:lnTo>
                  <a:pt x="246" y="54"/>
                </a:lnTo>
                <a:lnTo>
                  <a:pt x="246" y="54"/>
                </a:lnTo>
                <a:lnTo>
                  <a:pt x="246" y="48"/>
                </a:lnTo>
                <a:lnTo>
                  <a:pt x="246" y="42"/>
                </a:lnTo>
                <a:lnTo>
                  <a:pt x="246" y="42"/>
                </a:lnTo>
                <a:lnTo>
                  <a:pt x="246" y="42"/>
                </a:lnTo>
                <a:lnTo>
                  <a:pt x="258" y="42"/>
                </a:lnTo>
                <a:lnTo>
                  <a:pt x="264" y="36"/>
                </a:lnTo>
                <a:lnTo>
                  <a:pt x="270" y="30"/>
                </a:lnTo>
                <a:lnTo>
                  <a:pt x="270" y="30"/>
                </a:lnTo>
                <a:lnTo>
                  <a:pt x="276" y="18"/>
                </a:lnTo>
                <a:lnTo>
                  <a:pt x="282" y="12"/>
                </a:lnTo>
                <a:lnTo>
                  <a:pt x="276" y="0"/>
                </a:lnTo>
                <a:lnTo>
                  <a:pt x="276" y="0"/>
                </a:lnTo>
                <a:lnTo>
                  <a:pt x="282" y="0"/>
                </a:lnTo>
                <a:lnTo>
                  <a:pt x="294" y="0"/>
                </a:lnTo>
                <a:lnTo>
                  <a:pt x="300" y="0"/>
                </a:lnTo>
                <a:lnTo>
                  <a:pt x="300" y="0"/>
                </a:lnTo>
                <a:lnTo>
                  <a:pt x="300" y="6"/>
                </a:lnTo>
                <a:lnTo>
                  <a:pt x="300" y="12"/>
                </a:lnTo>
                <a:lnTo>
                  <a:pt x="300" y="12"/>
                </a:lnTo>
                <a:lnTo>
                  <a:pt x="300" y="12"/>
                </a:lnTo>
                <a:lnTo>
                  <a:pt x="318" y="18"/>
                </a:lnTo>
                <a:lnTo>
                  <a:pt x="336" y="24"/>
                </a:lnTo>
                <a:lnTo>
                  <a:pt x="354" y="30"/>
                </a:lnTo>
                <a:lnTo>
                  <a:pt x="354" y="30"/>
                </a:lnTo>
                <a:lnTo>
                  <a:pt x="360" y="30"/>
                </a:lnTo>
                <a:lnTo>
                  <a:pt x="372" y="24"/>
                </a:lnTo>
                <a:lnTo>
                  <a:pt x="378" y="24"/>
                </a:lnTo>
                <a:lnTo>
                  <a:pt x="378" y="24"/>
                </a:lnTo>
                <a:lnTo>
                  <a:pt x="378" y="18"/>
                </a:lnTo>
                <a:lnTo>
                  <a:pt x="384" y="6"/>
                </a:lnTo>
                <a:lnTo>
                  <a:pt x="390" y="6"/>
                </a:lnTo>
                <a:lnTo>
                  <a:pt x="390" y="6"/>
                </a:lnTo>
                <a:lnTo>
                  <a:pt x="396" y="6"/>
                </a:lnTo>
                <a:lnTo>
                  <a:pt x="401" y="12"/>
                </a:lnTo>
                <a:lnTo>
                  <a:pt x="401" y="18"/>
                </a:lnTo>
                <a:lnTo>
                  <a:pt x="401" y="18"/>
                </a:lnTo>
                <a:lnTo>
                  <a:pt x="401" y="18"/>
                </a:lnTo>
                <a:lnTo>
                  <a:pt x="407" y="24"/>
                </a:lnTo>
                <a:lnTo>
                  <a:pt x="413" y="24"/>
                </a:lnTo>
                <a:lnTo>
                  <a:pt x="413" y="24"/>
                </a:lnTo>
                <a:lnTo>
                  <a:pt x="413" y="30"/>
                </a:lnTo>
                <a:lnTo>
                  <a:pt x="419" y="36"/>
                </a:lnTo>
                <a:lnTo>
                  <a:pt x="419" y="42"/>
                </a:lnTo>
                <a:lnTo>
                  <a:pt x="419" y="42"/>
                </a:lnTo>
                <a:lnTo>
                  <a:pt x="419" y="48"/>
                </a:lnTo>
                <a:lnTo>
                  <a:pt x="419" y="48"/>
                </a:lnTo>
                <a:lnTo>
                  <a:pt x="419" y="54"/>
                </a:lnTo>
                <a:lnTo>
                  <a:pt x="419" y="54"/>
                </a:lnTo>
                <a:lnTo>
                  <a:pt x="425" y="54"/>
                </a:lnTo>
                <a:lnTo>
                  <a:pt x="425" y="60"/>
                </a:lnTo>
                <a:lnTo>
                  <a:pt x="425" y="66"/>
                </a:lnTo>
                <a:lnTo>
                  <a:pt x="425" y="66"/>
                </a:lnTo>
                <a:lnTo>
                  <a:pt x="425" y="72"/>
                </a:lnTo>
                <a:lnTo>
                  <a:pt x="431" y="78"/>
                </a:lnTo>
                <a:lnTo>
                  <a:pt x="431" y="84"/>
                </a:lnTo>
                <a:lnTo>
                  <a:pt x="431" y="84"/>
                </a:lnTo>
                <a:lnTo>
                  <a:pt x="437" y="90"/>
                </a:lnTo>
                <a:lnTo>
                  <a:pt x="449" y="90"/>
                </a:lnTo>
                <a:lnTo>
                  <a:pt x="461" y="90"/>
                </a:lnTo>
                <a:lnTo>
                  <a:pt x="461" y="90"/>
                </a:lnTo>
                <a:lnTo>
                  <a:pt x="461" y="96"/>
                </a:lnTo>
                <a:lnTo>
                  <a:pt x="461" y="102"/>
                </a:lnTo>
                <a:lnTo>
                  <a:pt x="467" y="108"/>
                </a:lnTo>
                <a:lnTo>
                  <a:pt x="467" y="108"/>
                </a:lnTo>
                <a:lnTo>
                  <a:pt x="467" y="108"/>
                </a:lnTo>
                <a:lnTo>
                  <a:pt x="461" y="108"/>
                </a:lnTo>
                <a:lnTo>
                  <a:pt x="461" y="108"/>
                </a:lnTo>
                <a:lnTo>
                  <a:pt x="461" y="108"/>
                </a:lnTo>
                <a:lnTo>
                  <a:pt x="461" y="114"/>
                </a:lnTo>
                <a:lnTo>
                  <a:pt x="461" y="120"/>
                </a:lnTo>
                <a:lnTo>
                  <a:pt x="461" y="126"/>
                </a:lnTo>
                <a:lnTo>
                  <a:pt x="461" y="126"/>
                </a:lnTo>
                <a:lnTo>
                  <a:pt x="455" y="126"/>
                </a:lnTo>
                <a:lnTo>
                  <a:pt x="449" y="126"/>
                </a:lnTo>
                <a:lnTo>
                  <a:pt x="443" y="132"/>
                </a:lnTo>
                <a:lnTo>
                  <a:pt x="443" y="132"/>
                </a:lnTo>
                <a:lnTo>
                  <a:pt x="443" y="132"/>
                </a:lnTo>
                <a:lnTo>
                  <a:pt x="437" y="132"/>
                </a:lnTo>
                <a:lnTo>
                  <a:pt x="437" y="132"/>
                </a:lnTo>
                <a:lnTo>
                  <a:pt x="437" y="132"/>
                </a:lnTo>
                <a:lnTo>
                  <a:pt x="437" y="132"/>
                </a:lnTo>
                <a:lnTo>
                  <a:pt x="437" y="138"/>
                </a:lnTo>
                <a:lnTo>
                  <a:pt x="431" y="138"/>
                </a:lnTo>
                <a:lnTo>
                  <a:pt x="431" y="138"/>
                </a:lnTo>
                <a:lnTo>
                  <a:pt x="431" y="138"/>
                </a:lnTo>
                <a:lnTo>
                  <a:pt x="431" y="138"/>
                </a:lnTo>
                <a:lnTo>
                  <a:pt x="425" y="138"/>
                </a:lnTo>
                <a:lnTo>
                  <a:pt x="425" y="138"/>
                </a:lnTo>
                <a:lnTo>
                  <a:pt x="425" y="144"/>
                </a:lnTo>
                <a:lnTo>
                  <a:pt x="425" y="144"/>
                </a:lnTo>
                <a:lnTo>
                  <a:pt x="425" y="150"/>
                </a:lnTo>
                <a:lnTo>
                  <a:pt x="425" y="150"/>
                </a:lnTo>
                <a:lnTo>
                  <a:pt x="419" y="156"/>
                </a:lnTo>
                <a:lnTo>
                  <a:pt x="419" y="162"/>
                </a:lnTo>
                <a:lnTo>
                  <a:pt x="419" y="168"/>
                </a:lnTo>
                <a:lnTo>
                  <a:pt x="419" y="168"/>
                </a:lnTo>
                <a:lnTo>
                  <a:pt x="413" y="168"/>
                </a:lnTo>
                <a:lnTo>
                  <a:pt x="413" y="168"/>
                </a:lnTo>
                <a:lnTo>
                  <a:pt x="413" y="174"/>
                </a:lnTo>
                <a:lnTo>
                  <a:pt x="413" y="174"/>
                </a:lnTo>
                <a:lnTo>
                  <a:pt x="407" y="174"/>
                </a:lnTo>
                <a:lnTo>
                  <a:pt x="401" y="174"/>
                </a:lnTo>
                <a:lnTo>
                  <a:pt x="396" y="174"/>
                </a:lnTo>
                <a:lnTo>
                  <a:pt x="396" y="174"/>
                </a:lnTo>
                <a:lnTo>
                  <a:pt x="396" y="180"/>
                </a:lnTo>
                <a:lnTo>
                  <a:pt x="396" y="180"/>
                </a:lnTo>
                <a:lnTo>
                  <a:pt x="390" y="186"/>
                </a:lnTo>
                <a:lnTo>
                  <a:pt x="390" y="186"/>
                </a:lnTo>
                <a:lnTo>
                  <a:pt x="390" y="186"/>
                </a:lnTo>
                <a:lnTo>
                  <a:pt x="390" y="186"/>
                </a:lnTo>
                <a:lnTo>
                  <a:pt x="384" y="186"/>
                </a:lnTo>
                <a:lnTo>
                  <a:pt x="384" y="186"/>
                </a:lnTo>
                <a:lnTo>
                  <a:pt x="384" y="186"/>
                </a:lnTo>
                <a:lnTo>
                  <a:pt x="384" y="192"/>
                </a:lnTo>
                <a:lnTo>
                  <a:pt x="384" y="192"/>
                </a:lnTo>
                <a:lnTo>
                  <a:pt x="384" y="192"/>
                </a:lnTo>
                <a:lnTo>
                  <a:pt x="300" y="204"/>
                </a:lnTo>
                <a:lnTo>
                  <a:pt x="210" y="210"/>
                </a:lnTo>
                <a:lnTo>
                  <a:pt x="132" y="216"/>
                </a:lnTo>
                <a:lnTo>
                  <a:pt x="132" y="216"/>
                </a:lnTo>
                <a:lnTo>
                  <a:pt x="132" y="222"/>
                </a:lnTo>
                <a:lnTo>
                  <a:pt x="126" y="228"/>
                </a:lnTo>
                <a:lnTo>
                  <a:pt x="120" y="228"/>
                </a:lnTo>
                <a:lnTo>
                  <a:pt x="120" y="228"/>
                </a:lnTo>
                <a:lnTo>
                  <a:pt x="114" y="222"/>
                </a:lnTo>
                <a:lnTo>
                  <a:pt x="108" y="216"/>
                </a:lnTo>
                <a:lnTo>
                  <a:pt x="102" y="216"/>
                </a:lnTo>
                <a:lnTo>
                  <a:pt x="102" y="216"/>
                </a:lnTo>
                <a:lnTo>
                  <a:pt x="96" y="222"/>
                </a:lnTo>
                <a:lnTo>
                  <a:pt x="90" y="228"/>
                </a:lnTo>
                <a:lnTo>
                  <a:pt x="84" y="234"/>
                </a:lnTo>
                <a:lnTo>
                  <a:pt x="84" y="234"/>
                </a:lnTo>
                <a:lnTo>
                  <a:pt x="60" y="240"/>
                </a:lnTo>
                <a:lnTo>
                  <a:pt x="30" y="245"/>
                </a:lnTo>
                <a:lnTo>
                  <a:pt x="0" y="251"/>
                </a:lnTo>
                <a:lnTo>
                  <a:pt x="0" y="251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6" name=""/>
          <p:cNvSpPr/>
          <p:nvPr/>
        </p:nvSpPr>
        <p:spPr>
          <a:xfrm>
            <a:off x="5959440" y="3002040"/>
            <a:ext cx="770040" cy="447480"/>
          </a:xfrm>
          <a:custGeom>
            <a:avLst/>
            <a:gdLst/>
            <a:ahLst/>
            <a:rect l="l" t="t" r="r" b="b"/>
            <a:pathLst>
              <a:path w="485" h="282">
                <a:moveTo>
                  <a:pt x="0" y="282"/>
                </a:moveTo>
                <a:lnTo>
                  <a:pt x="0" y="282"/>
                </a:lnTo>
                <a:lnTo>
                  <a:pt x="0" y="276"/>
                </a:lnTo>
                <a:lnTo>
                  <a:pt x="0" y="276"/>
                </a:lnTo>
                <a:lnTo>
                  <a:pt x="0" y="276"/>
                </a:lnTo>
                <a:lnTo>
                  <a:pt x="0" y="276"/>
                </a:lnTo>
                <a:lnTo>
                  <a:pt x="0" y="276"/>
                </a:lnTo>
                <a:lnTo>
                  <a:pt x="6" y="276"/>
                </a:lnTo>
                <a:lnTo>
                  <a:pt x="6" y="276"/>
                </a:lnTo>
                <a:lnTo>
                  <a:pt x="6" y="276"/>
                </a:lnTo>
                <a:lnTo>
                  <a:pt x="12" y="270"/>
                </a:lnTo>
                <a:lnTo>
                  <a:pt x="12" y="264"/>
                </a:lnTo>
                <a:lnTo>
                  <a:pt x="12" y="264"/>
                </a:lnTo>
                <a:lnTo>
                  <a:pt x="12" y="264"/>
                </a:lnTo>
                <a:lnTo>
                  <a:pt x="17" y="264"/>
                </a:lnTo>
                <a:lnTo>
                  <a:pt x="23" y="264"/>
                </a:lnTo>
                <a:lnTo>
                  <a:pt x="29" y="264"/>
                </a:lnTo>
                <a:lnTo>
                  <a:pt x="29" y="264"/>
                </a:lnTo>
                <a:lnTo>
                  <a:pt x="29" y="264"/>
                </a:lnTo>
                <a:lnTo>
                  <a:pt x="29" y="258"/>
                </a:lnTo>
                <a:lnTo>
                  <a:pt x="29" y="258"/>
                </a:lnTo>
                <a:lnTo>
                  <a:pt x="29" y="258"/>
                </a:lnTo>
                <a:lnTo>
                  <a:pt x="29" y="258"/>
                </a:lnTo>
                <a:lnTo>
                  <a:pt x="35" y="258"/>
                </a:lnTo>
                <a:lnTo>
                  <a:pt x="35" y="258"/>
                </a:lnTo>
                <a:lnTo>
                  <a:pt x="35" y="258"/>
                </a:lnTo>
                <a:lnTo>
                  <a:pt x="35" y="246"/>
                </a:lnTo>
                <a:lnTo>
                  <a:pt x="41" y="246"/>
                </a:lnTo>
                <a:lnTo>
                  <a:pt x="41" y="240"/>
                </a:lnTo>
                <a:lnTo>
                  <a:pt x="41" y="240"/>
                </a:lnTo>
                <a:lnTo>
                  <a:pt x="41" y="234"/>
                </a:lnTo>
                <a:lnTo>
                  <a:pt x="41" y="234"/>
                </a:lnTo>
                <a:lnTo>
                  <a:pt x="41" y="228"/>
                </a:lnTo>
                <a:lnTo>
                  <a:pt x="41" y="228"/>
                </a:lnTo>
                <a:lnTo>
                  <a:pt x="41" y="228"/>
                </a:lnTo>
                <a:lnTo>
                  <a:pt x="47" y="228"/>
                </a:lnTo>
                <a:lnTo>
                  <a:pt x="47" y="228"/>
                </a:lnTo>
                <a:lnTo>
                  <a:pt x="47" y="228"/>
                </a:lnTo>
                <a:lnTo>
                  <a:pt x="53" y="222"/>
                </a:lnTo>
                <a:lnTo>
                  <a:pt x="53" y="222"/>
                </a:lnTo>
                <a:lnTo>
                  <a:pt x="53" y="222"/>
                </a:lnTo>
                <a:lnTo>
                  <a:pt x="53" y="222"/>
                </a:lnTo>
                <a:lnTo>
                  <a:pt x="53" y="222"/>
                </a:lnTo>
                <a:lnTo>
                  <a:pt x="59" y="222"/>
                </a:lnTo>
                <a:lnTo>
                  <a:pt x="59" y="222"/>
                </a:lnTo>
                <a:lnTo>
                  <a:pt x="59" y="222"/>
                </a:lnTo>
                <a:lnTo>
                  <a:pt x="65" y="216"/>
                </a:lnTo>
                <a:lnTo>
                  <a:pt x="71" y="216"/>
                </a:lnTo>
                <a:lnTo>
                  <a:pt x="77" y="216"/>
                </a:lnTo>
                <a:lnTo>
                  <a:pt x="77" y="216"/>
                </a:lnTo>
                <a:lnTo>
                  <a:pt x="77" y="210"/>
                </a:lnTo>
                <a:lnTo>
                  <a:pt x="77" y="204"/>
                </a:lnTo>
                <a:lnTo>
                  <a:pt x="77" y="198"/>
                </a:lnTo>
                <a:lnTo>
                  <a:pt x="77" y="198"/>
                </a:lnTo>
                <a:lnTo>
                  <a:pt x="77" y="198"/>
                </a:lnTo>
                <a:lnTo>
                  <a:pt x="77" y="198"/>
                </a:lnTo>
                <a:lnTo>
                  <a:pt x="83" y="198"/>
                </a:lnTo>
                <a:lnTo>
                  <a:pt x="83" y="198"/>
                </a:lnTo>
                <a:lnTo>
                  <a:pt x="83" y="204"/>
                </a:lnTo>
                <a:lnTo>
                  <a:pt x="89" y="210"/>
                </a:lnTo>
                <a:lnTo>
                  <a:pt x="95" y="216"/>
                </a:lnTo>
                <a:lnTo>
                  <a:pt x="95" y="216"/>
                </a:lnTo>
                <a:lnTo>
                  <a:pt x="95" y="216"/>
                </a:lnTo>
                <a:lnTo>
                  <a:pt x="101" y="216"/>
                </a:lnTo>
                <a:lnTo>
                  <a:pt x="101" y="216"/>
                </a:lnTo>
                <a:lnTo>
                  <a:pt x="101" y="216"/>
                </a:lnTo>
                <a:lnTo>
                  <a:pt x="107" y="216"/>
                </a:lnTo>
                <a:lnTo>
                  <a:pt x="113" y="216"/>
                </a:lnTo>
                <a:lnTo>
                  <a:pt x="119" y="216"/>
                </a:lnTo>
                <a:lnTo>
                  <a:pt x="119" y="216"/>
                </a:lnTo>
                <a:lnTo>
                  <a:pt x="119" y="210"/>
                </a:lnTo>
                <a:lnTo>
                  <a:pt x="119" y="210"/>
                </a:lnTo>
                <a:lnTo>
                  <a:pt x="125" y="204"/>
                </a:lnTo>
                <a:lnTo>
                  <a:pt x="125" y="204"/>
                </a:lnTo>
                <a:lnTo>
                  <a:pt x="131" y="204"/>
                </a:lnTo>
                <a:lnTo>
                  <a:pt x="137" y="204"/>
                </a:lnTo>
                <a:lnTo>
                  <a:pt x="143" y="204"/>
                </a:lnTo>
                <a:lnTo>
                  <a:pt x="143" y="204"/>
                </a:lnTo>
                <a:lnTo>
                  <a:pt x="143" y="210"/>
                </a:lnTo>
                <a:lnTo>
                  <a:pt x="149" y="204"/>
                </a:lnTo>
                <a:lnTo>
                  <a:pt x="149" y="198"/>
                </a:lnTo>
                <a:lnTo>
                  <a:pt x="149" y="198"/>
                </a:lnTo>
                <a:lnTo>
                  <a:pt x="155" y="198"/>
                </a:lnTo>
                <a:lnTo>
                  <a:pt x="155" y="198"/>
                </a:lnTo>
                <a:lnTo>
                  <a:pt x="161" y="198"/>
                </a:lnTo>
                <a:lnTo>
                  <a:pt x="161" y="198"/>
                </a:lnTo>
                <a:lnTo>
                  <a:pt x="161" y="198"/>
                </a:lnTo>
                <a:lnTo>
                  <a:pt x="161" y="198"/>
                </a:lnTo>
                <a:lnTo>
                  <a:pt x="161" y="192"/>
                </a:lnTo>
                <a:lnTo>
                  <a:pt x="161" y="186"/>
                </a:lnTo>
                <a:lnTo>
                  <a:pt x="161" y="186"/>
                </a:lnTo>
                <a:lnTo>
                  <a:pt x="167" y="186"/>
                </a:lnTo>
                <a:lnTo>
                  <a:pt x="173" y="186"/>
                </a:lnTo>
                <a:lnTo>
                  <a:pt x="179" y="186"/>
                </a:lnTo>
                <a:lnTo>
                  <a:pt x="179" y="186"/>
                </a:lnTo>
                <a:lnTo>
                  <a:pt x="179" y="186"/>
                </a:lnTo>
                <a:lnTo>
                  <a:pt x="179" y="180"/>
                </a:lnTo>
                <a:lnTo>
                  <a:pt x="179" y="174"/>
                </a:lnTo>
                <a:lnTo>
                  <a:pt x="179" y="174"/>
                </a:lnTo>
                <a:lnTo>
                  <a:pt x="185" y="174"/>
                </a:lnTo>
                <a:lnTo>
                  <a:pt x="191" y="168"/>
                </a:lnTo>
                <a:lnTo>
                  <a:pt x="191" y="162"/>
                </a:lnTo>
                <a:lnTo>
                  <a:pt x="191" y="162"/>
                </a:lnTo>
                <a:lnTo>
                  <a:pt x="191" y="162"/>
                </a:lnTo>
                <a:lnTo>
                  <a:pt x="191" y="156"/>
                </a:lnTo>
                <a:lnTo>
                  <a:pt x="191" y="150"/>
                </a:lnTo>
                <a:lnTo>
                  <a:pt x="191" y="150"/>
                </a:lnTo>
                <a:lnTo>
                  <a:pt x="197" y="144"/>
                </a:lnTo>
                <a:lnTo>
                  <a:pt x="203" y="138"/>
                </a:lnTo>
                <a:lnTo>
                  <a:pt x="203" y="138"/>
                </a:lnTo>
                <a:lnTo>
                  <a:pt x="203" y="138"/>
                </a:lnTo>
                <a:lnTo>
                  <a:pt x="203" y="132"/>
                </a:lnTo>
                <a:lnTo>
                  <a:pt x="203" y="126"/>
                </a:lnTo>
                <a:lnTo>
                  <a:pt x="203" y="120"/>
                </a:lnTo>
                <a:lnTo>
                  <a:pt x="203" y="120"/>
                </a:lnTo>
                <a:lnTo>
                  <a:pt x="203" y="120"/>
                </a:lnTo>
                <a:lnTo>
                  <a:pt x="203" y="114"/>
                </a:lnTo>
                <a:lnTo>
                  <a:pt x="209" y="108"/>
                </a:lnTo>
                <a:lnTo>
                  <a:pt x="209" y="108"/>
                </a:lnTo>
                <a:lnTo>
                  <a:pt x="215" y="96"/>
                </a:lnTo>
                <a:lnTo>
                  <a:pt x="215" y="90"/>
                </a:lnTo>
                <a:lnTo>
                  <a:pt x="215" y="90"/>
                </a:lnTo>
                <a:lnTo>
                  <a:pt x="215" y="90"/>
                </a:lnTo>
                <a:lnTo>
                  <a:pt x="221" y="84"/>
                </a:lnTo>
                <a:lnTo>
                  <a:pt x="221" y="84"/>
                </a:lnTo>
                <a:lnTo>
                  <a:pt x="227" y="90"/>
                </a:lnTo>
                <a:lnTo>
                  <a:pt x="227" y="90"/>
                </a:lnTo>
                <a:lnTo>
                  <a:pt x="233" y="90"/>
                </a:lnTo>
                <a:lnTo>
                  <a:pt x="233" y="96"/>
                </a:lnTo>
                <a:lnTo>
                  <a:pt x="233" y="96"/>
                </a:lnTo>
                <a:lnTo>
                  <a:pt x="233" y="96"/>
                </a:lnTo>
                <a:lnTo>
                  <a:pt x="239" y="84"/>
                </a:lnTo>
                <a:lnTo>
                  <a:pt x="245" y="78"/>
                </a:lnTo>
                <a:lnTo>
                  <a:pt x="251" y="66"/>
                </a:lnTo>
                <a:lnTo>
                  <a:pt x="251" y="66"/>
                </a:lnTo>
                <a:lnTo>
                  <a:pt x="257" y="66"/>
                </a:lnTo>
                <a:lnTo>
                  <a:pt x="269" y="66"/>
                </a:lnTo>
                <a:lnTo>
                  <a:pt x="269" y="60"/>
                </a:lnTo>
                <a:lnTo>
                  <a:pt x="269" y="60"/>
                </a:lnTo>
                <a:lnTo>
                  <a:pt x="269" y="54"/>
                </a:lnTo>
                <a:lnTo>
                  <a:pt x="263" y="48"/>
                </a:lnTo>
                <a:lnTo>
                  <a:pt x="263" y="48"/>
                </a:lnTo>
                <a:lnTo>
                  <a:pt x="263" y="48"/>
                </a:lnTo>
                <a:lnTo>
                  <a:pt x="269" y="42"/>
                </a:lnTo>
                <a:lnTo>
                  <a:pt x="275" y="36"/>
                </a:lnTo>
                <a:lnTo>
                  <a:pt x="287" y="30"/>
                </a:lnTo>
                <a:lnTo>
                  <a:pt x="287" y="30"/>
                </a:lnTo>
                <a:lnTo>
                  <a:pt x="281" y="24"/>
                </a:lnTo>
                <a:lnTo>
                  <a:pt x="281" y="12"/>
                </a:lnTo>
                <a:lnTo>
                  <a:pt x="287" y="6"/>
                </a:lnTo>
                <a:lnTo>
                  <a:pt x="287" y="6"/>
                </a:lnTo>
                <a:lnTo>
                  <a:pt x="293" y="12"/>
                </a:lnTo>
                <a:lnTo>
                  <a:pt x="299" y="18"/>
                </a:lnTo>
                <a:lnTo>
                  <a:pt x="299" y="18"/>
                </a:lnTo>
                <a:lnTo>
                  <a:pt x="299" y="18"/>
                </a:lnTo>
                <a:lnTo>
                  <a:pt x="299" y="18"/>
                </a:lnTo>
                <a:lnTo>
                  <a:pt x="305" y="18"/>
                </a:lnTo>
                <a:lnTo>
                  <a:pt x="311" y="18"/>
                </a:lnTo>
                <a:lnTo>
                  <a:pt x="317" y="18"/>
                </a:lnTo>
                <a:lnTo>
                  <a:pt x="317" y="18"/>
                </a:lnTo>
                <a:lnTo>
                  <a:pt x="323" y="18"/>
                </a:lnTo>
                <a:lnTo>
                  <a:pt x="323" y="12"/>
                </a:lnTo>
                <a:lnTo>
                  <a:pt x="329" y="6"/>
                </a:lnTo>
                <a:lnTo>
                  <a:pt x="329" y="6"/>
                </a:lnTo>
                <a:lnTo>
                  <a:pt x="323" y="6"/>
                </a:lnTo>
                <a:lnTo>
                  <a:pt x="323" y="6"/>
                </a:lnTo>
                <a:lnTo>
                  <a:pt x="317" y="6"/>
                </a:lnTo>
                <a:lnTo>
                  <a:pt x="317" y="6"/>
                </a:lnTo>
                <a:lnTo>
                  <a:pt x="323" y="0"/>
                </a:lnTo>
                <a:lnTo>
                  <a:pt x="329" y="0"/>
                </a:lnTo>
                <a:lnTo>
                  <a:pt x="335" y="0"/>
                </a:lnTo>
                <a:lnTo>
                  <a:pt x="335" y="0"/>
                </a:lnTo>
                <a:lnTo>
                  <a:pt x="335" y="6"/>
                </a:lnTo>
                <a:lnTo>
                  <a:pt x="341" y="12"/>
                </a:lnTo>
                <a:lnTo>
                  <a:pt x="341" y="12"/>
                </a:lnTo>
                <a:lnTo>
                  <a:pt x="341" y="12"/>
                </a:lnTo>
                <a:lnTo>
                  <a:pt x="353" y="18"/>
                </a:lnTo>
                <a:lnTo>
                  <a:pt x="365" y="18"/>
                </a:lnTo>
                <a:lnTo>
                  <a:pt x="377" y="24"/>
                </a:lnTo>
                <a:lnTo>
                  <a:pt x="377" y="24"/>
                </a:lnTo>
                <a:lnTo>
                  <a:pt x="371" y="36"/>
                </a:lnTo>
                <a:lnTo>
                  <a:pt x="371" y="36"/>
                </a:lnTo>
                <a:lnTo>
                  <a:pt x="365" y="42"/>
                </a:lnTo>
                <a:lnTo>
                  <a:pt x="365" y="42"/>
                </a:lnTo>
                <a:lnTo>
                  <a:pt x="365" y="54"/>
                </a:lnTo>
                <a:lnTo>
                  <a:pt x="365" y="60"/>
                </a:lnTo>
                <a:lnTo>
                  <a:pt x="365" y="72"/>
                </a:lnTo>
                <a:lnTo>
                  <a:pt x="365" y="72"/>
                </a:lnTo>
                <a:lnTo>
                  <a:pt x="371" y="72"/>
                </a:lnTo>
                <a:lnTo>
                  <a:pt x="383" y="72"/>
                </a:lnTo>
                <a:lnTo>
                  <a:pt x="389" y="72"/>
                </a:lnTo>
                <a:lnTo>
                  <a:pt x="389" y="72"/>
                </a:lnTo>
                <a:lnTo>
                  <a:pt x="395" y="72"/>
                </a:lnTo>
                <a:lnTo>
                  <a:pt x="395" y="78"/>
                </a:lnTo>
                <a:lnTo>
                  <a:pt x="395" y="90"/>
                </a:lnTo>
                <a:lnTo>
                  <a:pt x="395" y="90"/>
                </a:lnTo>
                <a:lnTo>
                  <a:pt x="395" y="84"/>
                </a:lnTo>
                <a:lnTo>
                  <a:pt x="401" y="84"/>
                </a:lnTo>
                <a:lnTo>
                  <a:pt x="401" y="90"/>
                </a:lnTo>
                <a:lnTo>
                  <a:pt x="401" y="90"/>
                </a:lnTo>
                <a:lnTo>
                  <a:pt x="407" y="90"/>
                </a:lnTo>
                <a:lnTo>
                  <a:pt x="413" y="96"/>
                </a:lnTo>
                <a:lnTo>
                  <a:pt x="419" y="96"/>
                </a:lnTo>
                <a:lnTo>
                  <a:pt x="419" y="96"/>
                </a:lnTo>
                <a:lnTo>
                  <a:pt x="425" y="96"/>
                </a:lnTo>
                <a:lnTo>
                  <a:pt x="431" y="90"/>
                </a:lnTo>
                <a:lnTo>
                  <a:pt x="437" y="96"/>
                </a:lnTo>
                <a:lnTo>
                  <a:pt x="437" y="96"/>
                </a:lnTo>
                <a:lnTo>
                  <a:pt x="437" y="102"/>
                </a:lnTo>
                <a:lnTo>
                  <a:pt x="437" y="102"/>
                </a:lnTo>
                <a:lnTo>
                  <a:pt x="437" y="102"/>
                </a:lnTo>
                <a:lnTo>
                  <a:pt x="437" y="102"/>
                </a:lnTo>
                <a:lnTo>
                  <a:pt x="431" y="108"/>
                </a:lnTo>
                <a:lnTo>
                  <a:pt x="431" y="120"/>
                </a:lnTo>
                <a:lnTo>
                  <a:pt x="437" y="132"/>
                </a:lnTo>
                <a:lnTo>
                  <a:pt x="437" y="132"/>
                </a:lnTo>
                <a:lnTo>
                  <a:pt x="437" y="132"/>
                </a:lnTo>
                <a:lnTo>
                  <a:pt x="437" y="132"/>
                </a:lnTo>
                <a:lnTo>
                  <a:pt x="437" y="132"/>
                </a:lnTo>
                <a:lnTo>
                  <a:pt x="437" y="138"/>
                </a:lnTo>
                <a:lnTo>
                  <a:pt x="437" y="138"/>
                </a:lnTo>
                <a:lnTo>
                  <a:pt x="431" y="144"/>
                </a:lnTo>
                <a:lnTo>
                  <a:pt x="431" y="144"/>
                </a:lnTo>
                <a:lnTo>
                  <a:pt x="437" y="150"/>
                </a:lnTo>
                <a:lnTo>
                  <a:pt x="437" y="150"/>
                </a:lnTo>
                <a:lnTo>
                  <a:pt x="437" y="150"/>
                </a:lnTo>
                <a:lnTo>
                  <a:pt x="437" y="150"/>
                </a:lnTo>
                <a:lnTo>
                  <a:pt x="437" y="156"/>
                </a:lnTo>
                <a:lnTo>
                  <a:pt x="437" y="156"/>
                </a:lnTo>
                <a:lnTo>
                  <a:pt x="437" y="156"/>
                </a:lnTo>
                <a:lnTo>
                  <a:pt x="437" y="162"/>
                </a:lnTo>
                <a:lnTo>
                  <a:pt x="437" y="162"/>
                </a:lnTo>
                <a:lnTo>
                  <a:pt x="437" y="168"/>
                </a:lnTo>
                <a:lnTo>
                  <a:pt x="437" y="168"/>
                </a:lnTo>
                <a:lnTo>
                  <a:pt x="437" y="174"/>
                </a:lnTo>
                <a:lnTo>
                  <a:pt x="437" y="174"/>
                </a:lnTo>
                <a:lnTo>
                  <a:pt x="443" y="174"/>
                </a:lnTo>
                <a:lnTo>
                  <a:pt x="449" y="174"/>
                </a:lnTo>
                <a:lnTo>
                  <a:pt x="449" y="174"/>
                </a:lnTo>
                <a:lnTo>
                  <a:pt x="449" y="174"/>
                </a:lnTo>
                <a:lnTo>
                  <a:pt x="461" y="174"/>
                </a:lnTo>
                <a:lnTo>
                  <a:pt x="461" y="174"/>
                </a:lnTo>
                <a:lnTo>
                  <a:pt x="467" y="174"/>
                </a:lnTo>
                <a:lnTo>
                  <a:pt x="467" y="174"/>
                </a:lnTo>
                <a:lnTo>
                  <a:pt x="473" y="180"/>
                </a:lnTo>
                <a:lnTo>
                  <a:pt x="479" y="192"/>
                </a:lnTo>
                <a:lnTo>
                  <a:pt x="485" y="198"/>
                </a:lnTo>
                <a:lnTo>
                  <a:pt x="485" y="198"/>
                </a:lnTo>
                <a:lnTo>
                  <a:pt x="323" y="234"/>
                </a:lnTo>
                <a:lnTo>
                  <a:pt x="161" y="258"/>
                </a:lnTo>
                <a:lnTo>
                  <a:pt x="0" y="282"/>
                </a:lnTo>
                <a:lnTo>
                  <a:pt x="0" y="28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7" name=""/>
          <p:cNvSpPr/>
          <p:nvPr/>
        </p:nvSpPr>
        <p:spPr>
          <a:xfrm>
            <a:off x="5959440" y="3002040"/>
            <a:ext cx="770040" cy="447480"/>
          </a:xfrm>
          <a:custGeom>
            <a:avLst/>
            <a:gdLst/>
            <a:ahLst/>
            <a:rect l="l" t="t" r="r" b="b"/>
            <a:pathLst>
              <a:path w="485" h="282">
                <a:moveTo>
                  <a:pt x="0" y="282"/>
                </a:moveTo>
                <a:lnTo>
                  <a:pt x="0" y="282"/>
                </a:lnTo>
                <a:lnTo>
                  <a:pt x="0" y="276"/>
                </a:lnTo>
                <a:lnTo>
                  <a:pt x="0" y="276"/>
                </a:lnTo>
                <a:lnTo>
                  <a:pt x="0" y="276"/>
                </a:lnTo>
                <a:lnTo>
                  <a:pt x="0" y="276"/>
                </a:lnTo>
                <a:lnTo>
                  <a:pt x="0" y="276"/>
                </a:lnTo>
                <a:lnTo>
                  <a:pt x="6" y="276"/>
                </a:lnTo>
                <a:lnTo>
                  <a:pt x="6" y="276"/>
                </a:lnTo>
                <a:lnTo>
                  <a:pt x="6" y="276"/>
                </a:lnTo>
                <a:lnTo>
                  <a:pt x="12" y="270"/>
                </a:lnTo>
                <a:lnTo>
                  <a:pt x="12" y="264"/>
                </a:lnTo>
                <a:lnTo>
                  <a:pt x="12" y="264"/>
                </a:lnTo>
                <a:lnTo>
                  <a:pt x="12" y="264"/>
                </a:lnTo>
                <a:lnTo>
                  <a:pt x="17" y="264"/>
                </a:lnTo>
                <a:lnTo>
                  <a:pt x="23" y="264"/>
                </a:lnTo>
                <a:lnTo>
                  <a:pt x="29" y="264"/>
                </a:lnTo>
                <a:lnTo>
                  <a:pt x="29" y="264"/>
                </a:lnTo>
                <a:lnTo>
                  <a:pt x="29" y="264"/>
                </a:lnTo>
                <a:lnTo>
                  <a:pt x="29" y="258"/>
                </a:lnTo>
                <a:lnTo>
                  <a:pt x="29" y="258"/>
                </a:lnTo>
                <a:lnTo>
                  <a:pt x="29" y="258"/>
                </a:lnTo>
                <a:lnTo>
                  <a:pt x="29" y="258"/>
                </a:lnTo>
                <a:lnTo>
                  <a:pt x="35" y="258"/>
                </a:lnTo>
                <a:lnTo>
                  <a:pt x="35" y="258"/>
                </a:lnTo>
                <a:lnTo>
                  <a:pt x="35" y="258"/>
                </a:lnTo>
                <a:lnTo>
                  <a:pt x="35" y="246"/>
                </a:lnTo>
                <a:lnTo>
                  <a:pt x="41" y="246"/>
                </a:lnTo>
                <a:lnTo>
                  <a:pt x="41" y="240"/>
                </a:lnTo>
                <a:lnTo>
                  <a:pt x="41" y="240"/>
                </a:lnTo>
                <a:lnTo>
                  <a:pt x="41" y="234"/>
                </a:lnTo>
                <a:lnTo>
                  <a:pt x="41" y="234"/>
                </a:lnTo>
                <a:lnTo>
                  <a:pt x="41" y="228"/>
                </a:lnTo>
                <a:lnTo>
                  <a:pt x="41" y="228"/>
                </a:lnTo>
                <a:lnTo>
                  <a:pt x="41" y="228"/>
                </a:lnTo>
                <a:lnTo>
                  <a:pt x="47" y="228"/>
                </a:lnTo>
                <a:lnTo>
                  <a:pt x="47" y="228"/>
                </a:lnTo>
                <a:lnTo>
                  <a:pt x="47" y="228"/>
                </a:lnTo>
                <a:lnTo>
                  <a:pt x="53" y="222"/>
                </a:lnTo>
                <a:lnTo>
                  <a:pt x="53" y="222"/>
                </a:lnTo>
                <a:lnTo>
                  <a:pt x="53" y="222"/>
                </a:lnTo>
                <a:lnTo>
                  <a:pt x="53" y="222"/>
                </a:lnTo>
                <a:lnTo>
                  <a:pt x="53" y="222"/>
                </a:lnTo>
                <a:lnTo>
                  <a:pt x="59" y="222"/>
                </a:lnTo>
                <a:lnTo>
                  <a:pt x="59" y="222"/>
                </a:lnTo>
                <a:lnTo>
                  <a:pt x="59" y="222"/>
                </a:lnTo>
                <a:lnTo>
                  <a:pt x="65" y="216"/>
                </a:lnTo>
                <a:lnTo>
                  <a:pt x="71" y="216"/>
                </a:lnTo>
                <a:lnTo>
                  <a:pt x="77" y="216"/>
                </a:lnTo>
                <a:lnTo>
                  <a:pt x="77" y="216"/>
                </a:lnTo>
                <a:lnTo>
                  <a:pt x="77" y="210"/>
                </a:lnTo>
                <a:lnTo>
                  <a:pt x="77" y="204"/>
                </a:lnTo>
                <a:lnTo>
                  <a:pt x="77" y="198"/>
                </a:lnTo>
                <a:lnTo>
                  <a:pt x="77" y="198"/>
                </a:lnTo>
                <a:lnTo>
                  <a:pt x="77" y="198"/>
                </a:lnTo>
                <a:lnTo>
                  <a:pt x="77" y="198"/>
                </a:lnTo>
                <a:lnTo>
                  <a:pt x="83" y="198"/>
                </a:lnTo>
                <a:lnTo>
                  <a:pt x="83" y="198"/>
                </a:lnTo>
                <a:lnTo>
                  <a:pt x="83" y="204"/>
                </a:lnTo>
                <a:lnTo>
                  <a:pt x="89" y="210"/>
                </a:lnTo>
                <a:lnTo>
                  <a:pt x="95" y="216"/>
                </a:lnTo>
                <a:lnTo>
                  <a:pt x="95" y="216"/>
                </a:lnTo>
                <a:lnTo>
                  <a:pt x="95" y="216"/>
                </a:lnTo>
                <a:lnTo>
                  <a:pt x="101" y="216"/>
                </a:lnTo>
                <a:lnTo>
                  <a:pt x="101" y="216"/>
                </a:lnTo>
                <a:lnTo>
                  <a:pt x="101" y="216"/>
                </a:lnTo>
                <a:lnTo>
                  <a:pt x="107" y="216"/>
                </a:lnTo>
                <a:lnTo>
                  <a:pt x="113" y="216"/>
                </a:lnTo>
                <a:lnTo>
                  <a:pt x="119" y="216"/>
                </a:lnTo>
                <a:lnTo>
                  <a:pt x="119" y="216"/>
                </a:lnTo>
                <a:lnTo>
                  <a:pt x="119" y="210"/>
                </a:lnTo>
                <a:lnTo>
                  <a:pt x="119" y="210"/>
                </a:lnTo>
                <a:lnTo>
                  <a:pt x="125" y="204"/>
                </a:lnTo>
                <a:lnTo>
                  <a:pt x="125" y="204"/>
                </a:lnTo>
                <a:lnTo>
                  <a:pt x="131" y="204"/>
                </a:lnTo>
                <a:lnTo>
                  <a:pt x="137" y="204"/>
                </a:lnTo>
                <a:lnTo>
                  <a:pt x="143" y="204"/>
                </a:lnTo>
                <a:lnTo>
                  <a:pt x="143" y="204"/>
                </a:lnTo>
                <a:lnTo>
                  <a:pt x="143" y="210"/>
                </a:lnTo>
                <a:lnTo>
                  <a:pt x="149" y="204"/>
                </a:lnTo>
                <a:lnTo>
                  <a:pt x="149" y="198"/>
                </a:lnTo>
                <a:lnTo>
                  <a:pt x="149" y="198"/>
                </a:lnTo>
                <a:lnTo>
                  <a:pt x="155" y="198"/>
                </a:lnTo>
                <a:lnTo>
                  <a:pt x="155" y="198"/>
                </a:lnTo>
                <a:lnTo>
                  <a:pt x="161" y="198"/>
                </a:lnTo>
                <a:lnTo>
                  <a:pt x="161" y="198"/>
                </a:lnTo>
                <a:lnTo>
                  <a:pt x="161" y="198"/>
                </a:lnTo>
                <a:lnTo>
                  <a:pt x="161" y="198"/>
                </a:lnTo>
                <a:lnTo>
                  <a:pt x="161" y="192"/>
                </a:lnTo>
                <a:lnTo>
                  <a:pt x="161" y="186"/>
                </a:lnTo>
                <a:lnTo>
                  <a:pt x="161" y="186"/>
                </a:lnTo>
                <a:lnTo>
                  <a:pt x="167" y="186"/>
                </a:lnTo>
                <a:lnTo>
                  <a:pt x="173" y="186"/>
                </a:lnTo>
                <a:lnTo>
                  <a:pt x="179" y="186"/>
                </a:lnTo>
                <a:lnTo>
                  <a:pt x="179" y="186"/>
                </a:lnTo>
                <a:lnTo>
                  <a:pt x="179" y="186"/>
                </a:lnTo>
                <a:lnTo>
                  <a:pt x="179" y="180"/>
                </a:lnTo>
                <a:lnTo>
                  <a:pt x="179" y="174"/>
                </a:lnTo>
                <a:lnTo>
                  <a:pt x="179" y="174"/>
                </a:lnTo>
                <a:lnTo>
                  <a:pt x="185" y="174"/>
                </a:lnTo>
                <a:lnTo>
                  <a:pt x="191" y="168"/>
                </a:lnTo>
                <a:lnTo>
                  <a:pt x="191" y="162"/>
                </a:lnTo>
                <a:lnTo>
                  <a:pt x="191" y="162"/>
                </a:lnTo>
                <a:lnTo>
                  <a:pt x="191" y="162"/>
                </a:lnTo>
                <a:lnTo>
                  <a:pt x="191" y="156"/>
                </a:lnTo>
                <a:lnTo>
                  <a:pt x="191" y="150"/>
                </a:lnTo>
                <a:lnTo>
                  <a:pt x="191" y="150"/>
                </a:lnTo>
                <a:lnTo>
                  <a:pt x="197" y="144"/>
                </a:lnTo>
                <a:lnTo>
                  <a:pt x="203" y="138"/>
                </a:lnTo>
                <a:lnTo>
                  <a:pt x="203" y="138"/>
                </a:lnTo>
                <a:lnTo>
                  <a:pt x="203" y="138"/>
                </a:lnTo>
                <a:lnTo>
                  <a:pt x="203" y="132"/>
                </a:lnTo>
                <a:lnTo>
                  <a:pt x="203" y="126"/>
                </a:lnTo>
                <a:lnTo>
                  <a:pt x="203" y="120"/>
                </a:lnTo>
                <a:lnTo>
                  <a:pt x="203" y="120"/>
                </a:lnTo>
                <a:lnTo>
                  <a:pt x="203" y="120"/>
                </a:lnTo>
                <a:lnTo>
                  <a:pt x="203" y="114"/>
                </a:lnTo>
                <a:lnTo>
                  <a:pt x="209" y="108"/>
                </a:lnTo>
                <a:lnTo>
                  <a:pt x="209" y="108"/>
                </a:lnTo>
                <a:lnTo>
                  <a:pt x="215" y="96"/>
                </a:lnTo>
                <a:lnTo>
                  <a:pt x="215" y="90"/>
                </a:lnTo>
                <a:lnTo>
                  <a:pt x="215" y="90"/>
                </a:lnTo>
                <a:lnTo>
                  <a:pt x="215" y="90"/>
                </a:lnTo>
                <a:lnTo>
                  <a:pt x="221" y="84"/>
                </a:lnTo>
                <a:lnTo>
                  <a:pt x="221" y="84"/>
                </a:lnTo>
                <a:lnTo>
                  <a:pt x="227" y="90"/>
                </a:lnTo>
                <a:lnTo>
                  <a:pt x="227" y="90"/>
                </a:lnTo>
                <a:lnTo>
                  <a:pt x="233" y="90"/>
                </a:lnTo>
                <a:lnTo>
                  <a:pt x="233" y="96"/>
                </a:lnTo>
                <a:lnTo>
                  <a:pt x="233" y="96"/>
                </a:lnTo>
                <a:lnTo>
                  <a:pt x="233" y="96"/>
                </a:lnTo>
                <a:lnTo>
                  <a:pt x="239" y="84"/>
                </a:lnTo>
                <a:lnTo>
                  <a:pt x="245" y="78"/>
                </a:lnTo>
                <a:lnTo>
                  <a:pt x="251" y="66"/>
                </a:lnTo>
                <a:lnTo>
                  <a:pt x="251" y="66"/>
                </a:lnTo>
                <a:lnTo>
                  <a:pt x="257" y="66"/>
                </a:lnTo>
                <a:lnTo>
                  <a:pt x="269" y="66"/>
                </a:lnTo>
                <a:lnTo>
                  <a:pt x="269" y="60"/>
                </a:lnTo>
                <a:lnTo>
                  <a:pt x="269" y="60"/>
                </a:lnTo>
                <a:lnTo>
                  <a:pt x="269" y="54"/>
                </a:lnTo>
                <a:lnTo>
                  <a:pt x="263" y="48"/>
                </a:lnTo>
                <a:lnTo>
                  <a:pt x="263" y="48"/>
                </a:lnTo>
                <a:lnTo>
                  <a:pt x="263" y="48"/>
                </a:lnTo>
                <a:lnTo>
                  <a:pt x="269" y="42"/>
                </a:lnTo>
                <a:lnTo>
                  <a:pt x="275" y="36"/>
                </a:lnTo>
                <a:lnTo>
                  <a:pt x="287" y="30"/>
                </a:lnTo>
                <a:lnTo>
                  <a:pt x="287" y="30"/>
                </a:lnTo>
                <a:lnTo>
                  <a:pt x="281" y="24"/>
                </a:lnTo>
                <a:lnTo>
                  <a:pt x="281" y="12"/>
                </a:lnTo>
                <a:lnTo>
                  <a:pt x="287" y="6"/>
                </a:lnTo>
                <a:lnTo>
                  <a:pt x="287" y="6"/>
                </a:lnTo>
                <a:lnTo>
                  <a:pt x="293" y="12"/>
                </a:lnTo>
                <a:lnTo>
                  <a:pt x="299" y="18"/>
                </a:lnTo>
                <a:lnTo>
                  <a:pt x="299" y="18"/>
                </a:lnTo>
                <a:lnTo>
                  <a:pt x="299" y="18"/>
                </a:lnTo>
                <a:lnTo>
                  <a:pt x="299" y="18"/>
                </a:lnTo>
                <a:lnTo>
                  <a:pt x="305" y="18"/>
                </a:lnTo>
                <a:lnTo>
                  <a:pt x="311" y="18"/>
                </a:lnTo>
                <a:lnTo>
                  <a:pt x="317" y="18"/>
                </a:lnTo>
                <a:lnTo>
                  <a:pt x="317" y="18"/>
                </a:lnTo>
                <a:lnTo>
                  <a:pt x="323" y="18"/>
                </a:lnTo>
                <a:lnTo>
                  <a:pt x="323" y="12"/>
                </a:lnTo>
                <a:lnTo>
                  <a:pt x="329" y="6"/>
                </a:lnTo>
                <a:lnTo>
                  <a:pt x="329" y="6"/>
                </a:lnTo>
                <a:lnTo>
                  <a:pt x="323" y="6"/>
                </a:lnTo>
                <a:lnTo>
                  <a:pt x="323" y="6"/>
                </a:lnTo>
                <a:lnTo>
                  <a:pt x="317" y="6"/>
                </a:lnTo>
                <a:lnTo>
                  <a:pt x="317" y="6"/>
                </a:lnTo>
                <a:lnTo>
                  <a:pt x="323" y="0"/>
                </a:lnTo>
                <a:lnTo>
                  <a:pt x="329" y="0"/>
                </a:lnTo>
                <a:lnTo>
                  <a:pt x="335" y="0"/>
                </a:lnTo>
                <a:lnTo>
                  <a:pt x="335" y="0"/>
                </a:lnTo>
                <a:lnTo>
                  <a:pt x="335" y="6"/>
                </a:lnTo>
                <a:lnTo>
                  <a:pt x="341" y="12"/>
                </a:lnTo>
                <a:lnTo>
                  <a:pt x="341" y="12"/>
                </a:lnTo>
                <a:lnTo>
                  <a:pt x="341" y="12"/>
                </a:lnTo>
                <a:lnTo>
                  <a:pt x="353" y="18"/>
                </a:lnTo>
                <a:lnTo>
                  <a:pt x="365" y="18"/>
                </a:lnTo>
                <a:lnTo>
                  <a:pt x="377" y="24"/>
                </a:lnTo>
                <a:lnTo>
                  <a:pt x="377" y="24"/>
                </a:lnTo>
                <a:lnTo>
                  <a:pt x="371" y="36"/>
                </a:lnTo>
                <a:lnTo>
                  <a:pt x="371" y="36"/>
                </a:lnTo>
                <a:lnTo>
                  <a:pt x="365" y="42"/>
                </a:lnTo>
                <a:lnTo>
                  <a:pt x="365" y="42"/>
                </a:lnTo>
                <a:lnTo>
                  <a:pt x="365" y="54"/>
                </a:lnTo>
                <a:lnTo>
                  <a:pt x="365" y="60"/>
                </a:lnTo>
                <a:lnTo>
                  <a:pt x="365" y="72"/>
                </a:lnTo>
                <a:lnTo>
                  <a:pt x="365" y="72"/>
                </a:lnTo>
                <a:lnTo>
                  <a:pt x="371" y="72"/>
                </a:lnTo>
                <a:lnTo>
                  <a:pt x="383" y="72"/>
                </a:lnTo>
                <a:lnTo>
                  <a:pt x="389" y="72"/>
                </a:lnTo>
                <a:lnTo>
                  <a:pt x="389" y="72"/>
                </a:lnTo>
                <a:lnTo>
                  <a:pt x="395" y="72"/>
                </a:lnTo>
                <a:lnTo>
                  <a:pt x="395" y="78"/>
                </a:lnTo>
                <a:lnTo>
                  <a:pt x="395" y="90"/>
                </a:lnTo>
                <a:lnTo>
                  <a:pt x="395" y="90"/>
                </a:lnTo>
                <a:lnTo>
                  <a:pt x="395" y="84"/>
                </a:lnTo>
                <a:lnTo>
                  <a:pt x="401" y="84"/>
                </a:lnTo>
                <a:lnTo>
                  <a:pt x="401" y="90"/>
                </a:lnTo>
                <a:lnTo>
                  <a:pt x="401" y="90"/>
                </a:lnTo>
                <a:lnTo>
                  <a:pt x="407" y="90"/>
                </a:lnTo>
                <a:lnTo>
                  <a:pt x="413" y="96"/>
                </a:lnTo>
                <a:lnTo>
                  <a:pt x="419" y="96"/>
                </a:lnTo>
                <a:lnTo>
                  <a:pt x="419" y="96"/>
                </a:lnTo>
                <a:lnTo>
                  <a:pt x="425" y="96"/>
                </a:lnTo>
                <a:lnTo>
                  <a:pt x="431" y="90"/>
                </a:lnTo>
                <a:lnTo>
                  <a:pt x="437" y="96"/>
                </a:lnTo>
                <a:lnTo>
                  <a:pt x="437" y="96"/>
                </a:lnTo>
                <a:lnTo>
                  <a:pt x="437" y="102"/>
                </a:lnTo>
                <a:lnTo>
                  <a:pt x="437" y="102"/>
                </a:lnTo>
                <a:lnTo>
                  <a:pt x="437" y="102"/>
                </a:lnTo>
                <a:lnTo>
                  <a:pt x="437" y="102"/>
                </a:lnTo>
                <a:lnTo>
                  <a:pt x="431" y="108"/>
                </a:lnTo>
                <a:lnTo>
                  <a:pt x="431" y="120"/>
                </a:lnTo>
                <a:lnTo>
                  <a:pt x="437" y="132"/>
                </a:lnTo>
                <a:lnTo>
                  <a:pt x="437" y="132"/>
                </a:lnTo>
                <a:lnTo>
                  <a:pt x="437" y="132"/>
                </a:lnTo>
                <a:lnTo>
                  <a:pt x="437" y="132"/>
                </a:lnTo>
                <a:lnTo>
                  <a:pt x="437" y="132"/>
                </a:lnTo>
                <a:lnTo>
                  <a:pt x="437" y="138"/>
                </a:lnTo>
                <a:lnTo>
                  <a:pt x="437" y="138"/>
                </a:lnTo>
                <a:lnTo>
                  <a:pt x="431" y="144"/>
                </a:lnTo>
                <a:lnTo>
                  <a:pt x="431" y="144"/>
                </a:lnTo>
                <a:lnTo>
                  <a:pt x="437" y="150"/>
                </a:lnTo>
                <a:lnTo>
                  <a:pt x="437" y="150"/>
                </a:lnTo>
                <a:lnTo>
                  <a:pt x="437" y="150"/>
                </a:lnTo>
                <a:lnTo>
                  <a:pt x="437" y="150"/>
                </a:lnTo>
                <a:lnTo>
                  <a:pt x="437" y="156"/>
                </a:lnTo>
                <a:lnTo>
                  <a:pt x="437" y="156"/>
                </a:lnTo>
                <a:lnTo>
                  <a:pt x="437" y="156"/>
                </a:lnTo>
                <a:lnTo>
                  <a:pt x="437" y="162"/>
                </a:lnTo>
                <a:lnTo>
                  <a:pt x="437" y="162"/>
                </a:lnTo>
                <a:lnTo>
                  <a:pt x="437" y="168"/>
                </a:lnTo>
                <a:lnTo>
                  <a:pt x="437" y="168"/>
                </a:lnTo>
                <a:lnTo>
                  <a:pt x="437" y="174"/>
                </a:lnTo>
                <a:lnTo>
                  <a:pt x="437" y="174"/>
                </a:lnTo>
                <a:lnTo>
                  <a:pt x="443" y="174"/>
                </a:lnTo>
                <a:lnTo>
                  <a:pt x="449" y="174"/>
                </a:lnTo>
                <a:lnTo>
                  <a:pt x="449" y="174"/>
                </a:lnTo>
                <a:lnTo>
                  <a:pt x="449" y="174"/>
                </a:lnTo>
                <a:lnTo>
                  <a:pt x="461" y="174"/>
                </a:lnTo>
                <a:lnTo>
                  <a:pt x="461" y="174"/>
                </a:lnTo>
                <a:lnTo>
                  <a:pt x="467" y="174"/>
                </a:lnTo>
                <a:lnTo>
                  <a:pt x="467" y="174"/>
                </a:lnTo>
                <a:lnTo>
                  <a:pt x="473" y="180"/>
                </a:lnTo>
                <a:lnTo>
                  <a:pt x="479" y="192"/>
                </a:lnTo>
                <a:lnTo>
                  <a:pt x="485" y="198"/>
                </a:lnTo>
                <a:lnTo>
                  <a:pt x="485" y="198"/>
                </a:lnTo>
                <a:lnTo>
                  <a:pt x="323" y="234"/>
                </a:lnTo>
                <a:lnTo>
                  <a:pt x="161" y="258"/>
                </a:lnTo>
                <a:lnTo>
                  <a:pt x="0" y="282"/>
                </a:lnTo>
                <a:lnTo>
                  <a:pt x="0" y="282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"/>
          <p:cNvSpPr/>
          <p:nvPr/>
        </p:nvSpPr>
        <p:spPr>
          <a:xfrm>
            <a:off x="5911920" y="3316320"/>
            <a:ext cx="874800" cy="388800"/>
          </a:xfrm>
          <a:custGeom>
            <a:avLst/>
            <a:gdLst/>
            <a:ahLst/>
            <a:rect l="l" t="t" r="r" b="b"/>
            <a:pathLst>
              <a:path w="551" h="245">
                <a:moveTo>
                  <a:pt x="149" y="66"/>
                </a:moveTo>
                <a:lnTo>
                  <a:pt x="299" y="42"/>
                </a:lnTo>
                <a:lnTo>
                  <a:pt x="401" y="30"/>
                </a:lnTo>
                <a:lnTo>
                  <a:pt x="515" y="0"/>
                </a:lnTo>
                <a:lnTo>
                  <a:pt x="515" y="0"/>
                </a:lnTo>
                <a:lnTo>
                  <a:pt x="521" y="18"/>
                </a:lnTo>
                <a:lnTo>
                  <a:pt x="539" y="36"/>
                </a:lnTo>
                <a:lnTo>
                  <a:pt x="551" y="42"/>
                </a:lnTo>
                <a:lnTo>
                  <a:pt x="551" y="42"/>
                </a:lnTo>
                <a:lnTo>
                  <a:pt x="539" y="36"/>
                </a:lnTo>
                <a:lnTo>
                  <a:pt x="533" y="30"/>
                </a:lnTo>
                <a:lnTo>
                  <a:pt x="533" y="30"/>
                </a:lnTo>
                <a:lnTo>
                  <a:pt x="533" y="30"/>
                </a:lnTo>
                <a:lnTo>
                  <a:pt x="521" y="30"/>
                </a:lnTo>
                <a:lnTo>
                  <a:pt x="515" y="30"/>
                </a:lnTo>
                <a:lnTo>
                  <a:pt x="503" y="30"/>
                </a:lnTo>
                <a:lnTo>
                  <a:pt x="503" y="30"/>
                </a:lnTo>
                <a:lnTo>
                  <a:pt x="491" y="36"/>
                </a:lnTo>
                <a:lnTo>
                  <a:pt x="479" y="42"/>
                </a:lnTo>
                <a:lnTo>
                  <a:pt x="473" y="48"/>
                </a:lnTo>
                <a:lnTo>
                  <a:pt x="473" y="48"/>
                </a:lnTo>
                <a:lnTo>
                  <a:pt x="485" y="54"/>
                </a:lnTo>
                <a:lnTo>
                  <a:pt x="497" y="54"/>
                </a:lnTo>
                <a:lnTo>
                  <a:pt x="509" y="48"/>
                </a:lnTo>
                <a:lnTo>
                  <a:pt x="509" y="48"/>
                </a:lnTo>
                <a:lnTo>
                  <a:pt x="521" y="48"/>
                </a:lnTo>
                <a:lnTo>
                  <a:pt x="533" y="48"/>
                </a:lnTo>
                <a:lnTo>
                  <a:pt x="539" y="42"/>
                </a:lnTo>
                <a:lnTo>
                  <a:pt x="539" y="42"/>
                </a:lnTo>
                <a:lnTo>
                  <a:pt x="539" y="54"/>
                </a:lnTo>
                <a:lnTo>
                  <a:pt x="539" y="60"/>
                </a:lnTo>
                <a:lnTo>
                  <a:pt x="539" y="72"/>
                </a:lnTo>
                <a:lnTo>
                  <a:pt x="539" y="72"/>
                </a:lnTo>
                <a:lnTo>
                  <a:pt x="533" y="78"/>
                </a:lnTo>
                <a:lnTo>
                  <a:pt x="527" y="84"/>
                </a:lnTo>
                <a:lnTo>
                  <a:pt x="521" y="90"/>
                </a:lnTo>
                <a:lnTo>
                  <a:pt x="521" y="90"/>
                </a:lnTo>
                <a:lnTo>
                  <a:pt x="521" y="90"/>
                </a:lnTo>
                <a:lnTo>
                  <a:pt x="521" y="90"/>
                </a:lnTo>
                <a:lnTo>
                  <a:pt x="515" y="90"/>
                </a:lnTo>
                <a:lnTo>
                  <a:pt x="515" y="90"/>
                </a:lnTo>
                <a:lnTo>
                  <a:pt x="509" y="96"/>
                </a:lnTo>
                <a:lnTo>
                  <a:pt x="503" y="96"/>
                </a:lnTo>
                <a:lnTo>
                  <a:pt x="503" y="102"/>
                </a:lnTo>
                <a:lnTo>
                  <a:pt x="503" y="102"/>
                </a:lnTo>
                <a:lnTo>
                  <a:pt x="497" y="102"/>
                </a:lnTo>
                <a:lnTo>
                  <a:pt x="491" y="102"/>
                </a:lnTo>
                <a:lnTo>
                  <a:pt x="491" y="102"/>
                </a:lnTo>
                <a:lnTo>
                  <a:pt x="491" y="102"/>
                </a:lnTo>
                <a:lnTo>
                  <a:pt x="491" y="114"/>
                </a:lnTo>
                <a:lnTo>
                  <a:pt x="491" y="120"/>
                </a:lnTo>
                <a:lnTo>
                  <a:pt x="491" y="126"/>
                </a:lnTo>
                <a:lnTo>
                  <a:pt x="491" y="126"/>
                </a:lnTo>
                <a:lnTo>
                  <a:pt x="503" y="126"/>
                </a:lnTo>
                <a:lnTo>
                  <a:pt x="515" y="126"/>
                </a:lnTo>
                <a:lnTo>
                  <a:pt x="521" y="126"/>
                </a:lnTo>
                <a:lnTo>
                  <a:pt x="521" y="126"/>
                </a:lnTo>
                <a:lnTo>
                  <a:pt x="521" y="126"/>
                </a:lnTo>
                <a:lnTo>
                  <a:pt x="515" y="132"/>
                </a:lnTo>
                <a:lnTo>
                  <a:pt x="509" y="132"/>
                </a:lnTo>
                <a:lnTo>
                  <a:pt x="509" y="132"/>
                </a:lnTo>
                <a:lnTo>
                  <a:pt x="509" y="137"/>
                </a:lnTo>
                <a:lnTo>
                  <a:pt x="509" y="143"/>
                </a:lnTo>
                <a:lnTo>
                  <a:pt x="503" y="155"/>
                </a:lnTo>
                <a:lnTo>
                  <a:pt x="503" y="155"/>
                </a:lnTo>
                <a:lnTo>
                  <a:pt x="497" y="155"/>
                </a:lnTo>
                <a:lnTo>
                  <a:pt x="491" y="155"/>
                </a:lnTo>
                <a:lnTo>
                  <a:pt x="479" y="155"/>
                </a:lnTo>
                <a:lnTo>
                  <a:pt x="479" y="155"/>
                </a:lnTo>
                <a:lnTo>
                  <a:pt x="479" y="155"/>
                </a:lnTo>
                <a:lnTo>
                  <a:pt x="479" y="161"/>
                </a:lnTo>
                <a:lnTo>
                  <a:pt x="473" y="161"/>
                </a:lnTo>
                <a:lnTo>
                  <a:pt x="473" y="161"/>
                </a:lnTo>
                <a:lnTo>
                  <a:pt x="473" y="167"/>
                </a:lnTo>
                <a:lnTo>
                  <a:pt x="467" y="167"/>
                </a:lnTo>
                <a:lnTo>
                  <a:pt x="461" y="167"/>
                </a:lnTo>
                <a:lnTo>
                  <a:pt x="461" y="167"/>
                </a:lnTo>
                <a:lnTo>
                  <a:pt x="455" y="179"/>
                </a:lnTo>
                <a:lnTo>
                  <a:pt x="443" y="191"/>
                </a:lnTo>
                <a:lnTo>
                  <a:pt x="431" y="203"/>
                </a:lnTo>
                <a:lnTo>
                  <a:pt x="431" y="203"/>
                </a:lnTo>
                <a:lnTo>
                  <a:pt x="431" y="215"/>
                </a:lnTo>
                <a:lnTo>
                  <a:pt x="431" y="227"/>
                </a:lnTo>
                <a:lnTo>
                  <a:pt x="425" y="239"/>
                </a:lnTo>
                <a:lnTo>
                  <a:pt x="425" y="239"/>
                </a:lnTo>
                <a:lnTo>
                  <a:pt x="419" y="245"/>
                </a:lnTo>
                <a:lnTo>
                  <a:pt x="413" y="245"/>
                </a:lnTo>
                <a:lnTo>
                  <a:pt x="395" y="245"/>
                </a:lnTo>
                <a:lnTo>
                  <a:pt x="395" y="245"/>
                </a:lnTo>
                <a:lnTo>
                  <a:pt x="395" y="239"/>
                </a:lnTo>
                <a:lnTo>
                  <a:pt x="389" y="239"/>
                </a:lnTo>
                <a:lnTo>
                  <a:pt x="383" y="245"/>
                </a:lnTo>
                <a:lnTo>
                  <a:pt x="383" y="245"/>
                </a:lnTo>
                <a:lnTo>
                  <a:pt x="365" y="233"/>
                </a:lnTo>
                <a:lnTo>
                  <a:pt x="329" y="203"/>
                </a:lnTo>
                <a:lnTo>
                  <a:pt x="305" y="191"/>
                </a:lnTo>
                <a:lnTo>
                  <a:pt x="305" y="191"/>
                </a:lnTo>
                <a:lnTo>
                  <a:pt x="305" y="191"/>
                </a:lnTo>
                <a:lnTo>
                  <a:pt x="287" y="191"/>
                </a:lnTo>
                <a:lnTo>
                  <a:pt x="251" y="191"/>
                </a:lnTo>
                <a:lnTo>
                  <a:pt x="233" y="191"/>
                </a:lnTo>
                <a:lnTo>
                  <a:pt x="233" y="191"/>
                </a:lnTo>
                <a:lnTo>
                  <a:pt x="227" y="185"/>
                </a:lnTo>
                <a:lnTo>
                  <a:pt x="221" y="179"/>
                </a:lnTo>
                <a:lnTo>
                  <a:pt x="215" y="173"/>
                </a:lnTo>
                <a:lnTo>
                  <a:pt x="215" y="173"/>
                </a:lnTo>
                <a:lnTo>
                  <a:pt x="203" y="173"/>
                </a:lnTo>
                <a:lnTo>
                  <a:pt x="173" y="173"/>
                </a:lnTo>
                <a:lnTo>
                  <a:pt x="155" y="173"/>
                </a:lnTo>
                <a:lnTo>
                  <a:pt x="155" y="173"/>
                </a:lnTo>
                <a:lnTo>
                  <a:pt x="155" y="179"/>
                </a:lnTo>
                <a:lnTo>
                  <a:pt x="149" y="179"/>
                </a:lnTo>
                <a:lnTo>
                  <a:pt x="149" y="179"/>
                </a:lnTo>
                <a:lnTo>
                  <a:pt x="149" y="179"/>
                </a:lnTo>
                <a:lnTo>
                  <a:pt x="137" y="179"/>
                </a:lnTo>
                <a:lnTo>
                  <a:pt x="125" y="179"/>
                </a:lnTo>
                <a:lnTo>
                  <a:pt x="113" y="179"/>
                </a:lnTo>
                <a:lnTo>
                  <a:pt x="113" y="179"/>
                </a:lnTo>
                <a:lnTo>
                  <a:pt x="107" y="191"/>
                </a:lnTo>
                <a:lnTo>
                  <a:pt x="101" y="203"/>
                </a:lnTo>
                <a:lnTo>
                  <a:pt x="89" y="209"/>
                </a:lnTo>
                <a:lnTo>
                  <a:pt x="89" y="209"/>
                </a:lnTo>
                <a:lnTo>
                  <a:pt x="83" y="215"/>
                </a:lnTo>
                <a:lnTo>
                  <a:pt x="77" y="209"/>
                </a:lnTo>
                <a:lnTo>
                  <a:pt x="71" y="209"/>
                </a:lnTo>
                <a:lnTo>
                  <a:pt x="71" y="209"/>
                </a:lnTo>
                <a:lnTo>
                  <a:pt x="47" y="209"/>
                </a:lnTo>
                <a:lnTo>
                  <a:pt x="24" y="215"/>
                </a:lnTo>
                <a:lnTo>
                  <a:pt x="0" y="221"/>
                </a:lnTo>
                <a:lnTo>
                  <a:pt x="0" y="221"/>
                </a:lnTo>
                <a:lnTo>
                  <a:pt x="0" y="209"/>
                </a:lnTo>
                <a:lnTo>
                  <a:pt x="6" y="203"/>
                </a:lnTo>
                <a:lnTo>
                  <a:pt x="18" y="197"/>
                </a:lnTo>
                <a:lnTo>
                  <a:pt x="18" y="197"/>
                </a:lnTo>
                <a:lnTo>
                  <a:pt x="12" y="191"/>
                </a:lnTo>
                <a:lnTo>
                  <a:pt x="12" y="185"/>
                </a:lnTo>
                <a:lnTo>
                  <a:pt x="6" y="179"/>
                </a:lnTo>
                <a:lnTo>
                  <a:pt x="6" y="179"/>
                </a:lnTo>
                <a:lnTo>
                  <a:pt x="18" y="179"/>
                </a:lnTo>
                <a:lnTo>
                  <a:pt x="24" y="179"/>
                </a:lnTo>
                <a:lnTo>
                  <a:pt x="30" y="173"/>
                </a:lnTo>
                <a:lnTo>
                  <a:pt x="30" y="173"/>
                </a:lnTo>
                <a:lnTo>
                  <a:pt x="36" y="167"/>
                </a:lnTo>
                <a:lnTo>
                  <a:pt x="47" y="161"/>
                </a:lnTo>
                <a:lnTo>
                  <a:pt x="59" y="161"/>
                </a:lnTo>
                <a:lnTo>
                  <a:pt x="59" y="161"/>
                </a:lnTo>
                <a:lnTo>
                  <a:pt x="59" y="155"/>
                </a:lnTo>
                <a:lnTo>
                  <a:pt x="59" y="149"/>
                </a:lnTo>
                <a:lnTo>
                  <a:pt x="65" y="149"/>
                </a:lnTo>
                <a:lnTo>
                  <a:pt x="65" y="149"/>
                </a:lnTo>
                <a:lnTo>
                  <a:pt x="71" y="143"/>
                </a:lnTo>
                <a:lnTo>
                  <a:pt x="77" y="143"/>
                </a:lnTo>
                <a:lnTo>
                  <a:pt x="83" y="143"/>
                </a:lnTo>
                <a:lnTo>
                  <a:pt x="83" y="143"/>
                </a:lnTo>
                <a:lnTo>
                  <a:pt x="83" y="137"/>
                </a:lnTo>
                <a:lnTo>
                  <a:pt x="83" y="132"/>
                </a:lnTo>
                <a:lnTo>
                  <a:pt x="83" y="126"/>
                </a:lnTo>
                <a:lnTo>
                  <a:pt x="83" y="126"/>
                </a:lnTo>
                <a:lnTo>
                  <a:pt x="89" y="126"/>
                </a:lnTo>
                <a:lnTo>
                  <a:pt x="101" y="126"/>
                </a:lnTo>
                <a:lnTo>
                  <a:pt x="107" y="120"/>
                </a:lnTo>
                <a:lnTo>
                  <a:pt x="107" y="120"/>
                </a:lnTo>
                <a:lnTo>
                  <a:pt x="113" y="120"/>
                </a:lnTo>
                <a:lnTo>
                  <a:pt x="113" y="114"/>
                </a:lnTo>
                <a:lnTo>
                  <a:pt x="119" y="114"/>
                </a:lnTo>
                <a:lnTo>
                  <a:pt x="119" y="114"/>
                </a:lnTo>
                <a:lnTo>
                  <a:pt x="125" y="114"/>
                </a:lnTo>
                <a:lnTo>
                  <a:pt x="131" y="114"/>
                </a:lnTo>
                <a:lnTo>
                  <a:pt x="131" y="108"/>
                </a:lnTo>
                <a:lnTo>
                  <a:pt x="131" y="108"/>
                </a:lnTo>
                <a:lnTo>
                  <a:pt x="131" y="102"/>
                </a:lnTo>
                <a:lnTo>
                  <a:pt x="131" y="96"/>
                </a:lnTo>
                <a:lnTo>
                  <a:pt x="131" y="90"/>
                </a:lnTo>
                <a:lnTo>
                  <a:pt x="131" y="90"/>
                </a:lnTo>
                <a:lnTo>
                  <a:pt x="137" y="90"/>
                </a:lnTo>
                <a:lnTo>
                  <a:pt x="143" y="90"/>
                </a:lnTo>
                <a:lnTo>
                  <a:pt x="149" y="90"/>
                </a:lnTo>
                <a:lnTo>
                  <a:pt x="149" y="90"/>
                </a:lnTo>
                <a:lnTo>
                  <a:pt x="149" y="84"/>
                </a:lnTo>
                <a:lnTo>
                  <a:pt x="149" y="72"/>
                </a:lnTo>
                <a:lnTo>
                  <a:pt x="149" y="66"/>
                </a:lnTo>
                <a:lnTo>
                  <a:pt x="149" y="6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9" name=""/>
          <p:cNvSpPr/>
          <p:nvPr/>
        </p:nvSpPr>
        <p:spPr>
          <a:xfrm>
            <a:off x="5911920" y="3316320"/>
            <a:ext cx="874800" cy="388800"/>
          </a:xfrm>
          <a:custGeom>
            <a:avLst/>
            <a:gdLst/>
            <a:ahLst/>
            <a:rect l="l" t="t" r="r" b="b"/>
            <a:pathLst>
              <a:path w="551" h="245">
                <a:moveTo>
                  <a:pt x="149" y="66"/>
                </a:moveTo>
                <a:lnTo>
                  <a:pt x="299" y="42"/>
                </a:lnTo>
                <a:lnTo>
                  <a:pt x="401" y="30"/>
                </a:lnTo>
                <a:lnTo>
                  <a:pt x="515" y="0"/>
                </a:lnTo>
                <a:lnTo>
                  <a:pt x="515" y="0"/>
                </a:lnTo>
                <a:lnTo>
                  <a:pt x="521" y="18"/>
                </a:lnTo>
                <a:lnTo>
                  <a:pt x="539" y="36"/>
                </a:lnTo>
                <a:lnTo>
                  <a:pt x="551" y="42"/>
                </a:lnTo>
                <a:lnTo>
                  <a:pt x="551" y="42"/>
                </a:lnTo>
                <a:lnTo>
                  <a:pt x="539" y="36"/>
                </a:lnTo>
                <a:lnTo>
                  <a:pt x="533" y="30"/>
                </a:lnTo>
                <a:lnTo>
                  <a:pt x="533" y="30"/>
                </a:lnTo>
                <a:lnTo>
                  <a:pt x="533" y="30"/>
                </a:lnTo>
                <a:lnTo>
                  <a:pt x="521" y="30"/>
                </a:lnTo>
                <a:lnTo>
                  <a:pt x="515" y="30"/>
                </a:lnTo>
                <a:lnTo>
                  <a:pt x="503" y="30"/>
                </a:lnTo>
                <a:lnTo>
                  <a:pt x="503" y="30"/>
                </a:lnTo>
                <a:lnTo>
                  <a:pt x="491" y="36"/>
                </a:lnTo>
                <a:lnTo>
                  <a:pt x="479" y="42"/>
                </a:lnTo>
                <a:lnTo>
                  <a:pt x="473" y="48"/>
                </a:lnTo>
                <a:lnTo>
                  <a:pt x="473" y="48"/>
                </a:lnTo>
                <a:lnTo>
                  <a:pt x="485" y="54"/>
                </a:lnTo>
                <a:lnTo>
                  <a:pt x="497" y="54"/>
                </a:lnTo>
                <a:lnTo>
                  <a:pt x="509" y="48"/>
                </a:lnTo>
                <a:lnTo>
                  <a:pt x="509" y="48"/>
                </a:lnTo>
                <a:lnTo>
                  <a:pt x="521" y="48"/>
                </a:lnTo>
                <a:lnTo>
                  <a:pt x="533" y="48"/>
                </a:lnTo>
                <a:lnTo>
                  <a:pt x="539" y="42"/>
                </a:lnTo>
                <a:lnTo>
                  <a:pt x="539" y="42"/>
                </a:lnTo>
                <a:lnTo>
                  <a:pt x="539" y="54"/>
                </a:lnTo>
                <a:lnTo>
                  <a:pt x="539" y="60"/>
                </a:lnTo>
                <a:lnTo>
                  <a:pt x="539" y="72"/>
                </a:lnTo>
                <a:lnTo>
                  <a:pt x="539" y="72"/>
                </a:lnTo>
                <a:lnTo>
                  <a:pt x="533" y="78"/>
                </a:lnTo>
                <a:lnTo>
                  <a:pt x="527" y="84"/>
                </a:lnTo>
                <a:lnTo>
                  <a:pt x="521" y="90"/>
                </a:lnTo>
                <a:lnTo>
                  <a:pt x="521" y="90"/>
                </a:lnTo>
                <a:lnTo>
                  <a:pt x="521" y="90"/>
                </a:lnTo>
                <a:lnTo>
                  <a:pt x="521" y="90"/>
                </a:lnTo>
                <a:lnTo>
                  <a:pt x="515" y="90"/>
                </a:lnTo>
                <a:lnTo>
                  <a:pt x="515" y="90"/>
                </a:lnTo>
                <a:lnTo>
                  <a:pt x="509" y="96"/>
                </a:lnTo>
                <a:lnTo>
                  <a:pt x="503" y="96"/>
                </a:lnTo>
                <a:lnTo>
                  <a:pt x="503" y="102"/>
                </a:lnTo>
                <a:lnTo>
                  <a:pt x="503" y="102"/>
                </a:lnTo>
                <a:lnTo>
                  <a:pt x="497" y="102"/>
                </a:lnTo>
                <a:lnTo>
                  <a:pt x="491" y="102"/>
                </a:lnTo>
                <a:lnTo>
                  <a:pt x="491" y="102"/>
                </a:lnTo>
                <a:lnTo>
                  <a:pt x="491" y="102"/>
                </a:lnTo>
                <a:lnTo>
                  <a:pt x="491" y="114"/>
                </a:lnTo>
                <a:lnTo>
                  <a:pt x="491" y="120"/>
                </a:lnTo>
                <a:lnTo>
                  <a:pt x="491" y="126"/>
                </a:lnTo>
                <a:lnTo>
                  <a:pt x="491" y="126"/>
                </a:lnTo>
                <a:lnTo>
                  <a:pt x="503" y="126"/>
                </a:lnTo>
                <a:lnTo>
                  <a:pt x="515" y="126"/>
                </a:lnTo>
                <a:lnTo>
                  <a:pt x="521" y="126"/>
                </a:lnTo>
                <a:lnTo>
                  <a:pt x="521" y="126"/>
                </a:lnTo>
                <a:lnTo>
                  <a:pt x="521" y="126"/>
                </a:lnTo>
                <a:lnTo>
                  <a:pt x="515" y="132"/>
                </a:lnTo>
                <a:lnTo>
                  <a:pt x="509" y="132"/>
                </a:lnTo>
                <a:lnTo>
                  <a:pt x="509" y="132"/>
                </a:lnTo>
                <a:lnTo>
                  <a:pt x="509" y="137"/>
                </a:lnTo>
                <a:lnTo>
                  <a:pt x="509" y="143"/>
                </a:lnTo>
                <a:lnTo>
                  <a:pt x="503" y="155"/>
                </a:lnTo>
                <a:lnTo>
                  <a:pt x="503" y="155"/>
                </a:lnTo>
                <a:lnTo>
                  <a:pt x="497" y="155"/>
                </a:lnTo>
                <a:lnTo>
                  <a:pt x="491" y="155"/>
                </a:lnTo>
                <a:lnTo>
                  <a:pt x="479" y="155"/>
                </a:lnTo>
                <a:lnTo>
                  <a:pt x="479" y="155"/>
                </a:lnTo>
                <a:lnTo>
                  <a:pt x="479" y="155"/>
                </a:lnTo>
                <a:lnTo>
                  <a:pt x="479" y="161"/>
                </a:lnTo>
                <a:lnTo>
                  <a:pt x="473" y="161"/>
                </a:lnTo>
                <a:lnTo>
                  <a:pt x="473" y="161"/>
                </a:lnTo>
                <a:lnTo>
                  <a:pt x="473" y="167"/>
                </a:lnTo>
                <a:lnTo>
                  <a:pt x="467" y="167"/>
                </a:lnTo>
                <a:lnTo>
                  <a:pt x="461" y="167"/>
                </a:lnTo>
                <a:lnTo>
                  <a:pt x="461" y="167"/>
                </a:lnTo>
                <a:lnTo>
                  <a:pt x="455" y="179"/>
                </a:lnTo>
                <a:lnTo>
                  <a:pt x="443" y="191"/>
                </a:lnTo>
                <a:lnTo>
                  <a:pt x="431" y="203"/>
                </a:lnTo>
                <a:lnTo>
                  <a:pt x="431" y="203"/>
                </a:lnTo>
                <a:lnTo>
                  <a:pt x="431" y="215"/>
                </a:lnTo>
                <a:lnTo>
                  <a:pt x="431" y="227"/>
                </a:lnTo>
                <a:lnTo>
                  <a:pt x="425" y="239"/>
                </a:lnTo>
                <a:lnTo>
                  <a:pt x="425" y="239"/>
                </a:lnTo>
                <a:lnTo>
                  <a:pt x="419" y="245"/>
                </a:lnTo>
                <a:lnTo>
                  <a:pt x="413" y="245"/>
                </a:lnTo>
                <a:lnTo>
                  <a:pt x="395" y="245"/>
                </a:lnTo>
                <a:lnTo>
                  <a:pt x="395" y="245"/>
                </a:lnTo>
                <a:lnTo>
                  <a:pt x="395" y="239"/>
                </a:lnTo>
                <a:lnTo>
                  <a:pt x="389" y="239"/>
                </a:lnTo>
                <a:lnTo>
                  <a:pt x="383" y="245"/>
                </a:lnTo>
                <a:lnTo>
                  <a:pt x="383" y="245"/>
                </a:lnTo>
                <a:lnTo>
                  <a:pt x="365" y="233"/>
                </a:lnTo>
                <a:lnTo>
                  <a:pt x="329" y="203"/>
                </a:lnTo>
                <a:lnTo>
                  <a:pt x="305" y="191"/>
                </a:lnTo>
                <a:lnTo>
                  <a:pt x="305" y="191"/>
                </a:lnTo>
                <a:lnTo>
                  <a:pt x="305" y="191"/>
                </a:lnTo>
                <a:lnTo>
                  <a:pt x="287" y="191"/>
                </a:lnTo>
                <a:lnTo>
                  <a:pt x="251" y="191"/>
                </a:lnTo>
                <a:lnTo>
                  <a:pt x="233" y="191"/>
                </a:lnTo>
                <a:lnTo>
                  <a:pt x="233" y="191"/>
                </a:lnTo>
                <a:lnTo>
                  <a:pt x="227" y="185"/>
                </a:lnTo>
                <a:lnTo>
                  <a:pt x="221" y="179"/>
                </a:lnTo>
                <a:lnTo>
                  <a:pt x="215" y="173"/>
                </a:lnTo>
                <a:lnTo>
                  <a:pt x="215" y="173"/>
                </a:lnTo>
                <a:lnTo>
                  <a:pt x="203" y="173"/>
                </a:lnTo>
                <a:lnTo>
                  <a:pt x="173" y="173"/>
                </a:lnTo>
                <a:lnTo>
                  <a:pt x="155" y="173"/>
                </a:lnTo>
                <a:lnTo>
                  <a:pt x="155" y="173"/>
                </a:lnTo>
                <a:lnTo>
                  <a:pt x="155" y="179"/>
                </a:lnTo>
                <a:lnTo>
                  <a:pt x="149" y="179"/>
                </a:lnTo>
                <a:lnTo>
                  <a:pt x="149" y="179"/>
                </a:lnTo>
                <a:lnTo>
                  <a:pt x="149" y="179"/>
                </a:lnTo>
                <a:lnTo>
                  <a:pt x="137" y="179"/>
                </a:lnTo>
                <a:lnTo>
                  <a:pt x="125" y="179"/>
                </a:lnTo>
                <a:lnTo>
                  <a:pt x="113" y="179"/>
                </a:lnTo>
                <a:lnTo>
                  <a:pt x="113" y="179"/>
                </a:lnTo>
                <a:lnTo>
                  <a:pt x="107" y="191"/>
                </a:lnTo>
                <a:lnTo>
                  <a:pt x="101" y="203"/>
                </a:lnTo>
                <a:lnTo>
                  <a:pt x="89" y="209"/>
                </a:lnTo>
                <a:lnTo>
                  <a:pt x="89" y="209"/>
                </a:lnTo>
                <a:lnTo>
                  <a:pt x="83" y="215"/>
                </a:lnTo>
                <a:lnTo>
                  <a:pt x="77" y="209"/>
                </a:lnTo>
                <a:lnTo>
                  <a:pt x="71" y="209"/>
                </a:lnTo>
                <a:lnTo>
                  <a:pt x="71" y="209"/>
                </a:lnTo>
                <a:lnTo>
                  <a:pt x="47" y="209"/>
                </a:lnTo>
                <a:lnTo>
                  <a:pt x="24" y="215"/>
                </a:lnTo>
                <a:lnTo>
                  <a:pt x="0" y="221"/>
                </a:lnTo>
                <a:lnTo>
                  <a:pt x="0" y="221"/>
                </a:lnTo>
                <a:lnTo>
                  <a:pt x="0" y="209"/>
                </a:lnTo>
                <a:lnTo>
                  <a:pt x="6" y="203"/>
                </a:lnTo>
                <a:lnTo>
                  <a:pt x="18" y="197"/>
                </a:lnTo>
                <a:lnTo>
                  <a:pt x="18" y="197"/>
                </a:lnTo>
                <a:lnTo>
                  <a:pt x="12" y="191"/>
                </a:lnTo>
                <a:lnTo>
                  <a:pt x="12" y="185"/>
                </a:lnTo>
                <a:lnTo>
                  <a:pt x="6" y="179"/>
                </a:lnTo>
                <a:lnTo>
                  <a:pt x="6" y="179"/>
                </a:lnTo>
                <a:lnTo>
                  <a:pt x="18" y="179"/>
                </a:lnTo>
                <a:lnTo>
                  <a:pt x="24" y="179"/>
                </a:lnTo>
                <a:lnTo>
                  <a:pt x="30" y="173"/>
                </a:lnTo>
                <a:lnTo>
                  <a:pt x="30" y="173"/>
                </a:lnTo>
                <a:lnTo>
                  <a:pt x="36" y="167"/>
                </a:lnTo>
                <a:lnTo>
                  <a:pt x="47" y="161"/>
                </a:lnTo>
                <a:lnTo>
                  <a:pt x="59" y="161"/>
                </a:lnTo>
                <a:lnTo>
                  <a:pt x="59" y="161"/>
                </a:lnTo>
                <a:lnTo>
                  <a:pt x="59" y="155"/>
                </a:lnTo>
                <a:lnTo>
                  <a:pt x="59" y="149"/>
                </a:lnTo>
                <a:lnTo>
                  <a:pt x="65" y="149"/>
                </a:lnTo>
                <a:lnTo>
                  <a:pt x="65" y="149"/>
                </a:lnTo>
                <a:lnTo>
                  <a:pt x="71" y="143"/>
                </a:lnTo>
                <a:lnTo>
                  <a:pt x="77" y="143"/>
                </a:lnTo>
                <a:lnTo>
                  <a:pt x="83" y="143"/>
                </a:lnTo>
                <a:lnTo>
                  <a:pt x="83" y="143"/>
                </a:lnTo>
                <a:lnTo>
                  <a:pt x="83" y="137"/>
                </a:lnTo>
                <a:lnTo>
                  <a:pt x="83" y="132"/>
                </a:lnTo>
                <a:lnTo>
                  <a:pt x="83" y="126"/>
                </a:lnTo>
                <a:lnTo>
                  <a:pt x="83" y="126"/>
                </a:lnTo>
                <a:lnTo>
                  <a:pt x="89" y="126"/>
                </a:lnTo>
                <a:lnTo>
                  <a:pt x="101" y="126"/>
                </a:lnTo>
                <a:lnTo>
                  <a:pt x="107" y="120"/>
                </a:lnTo>
                <a:lnTo>
                  <a:pt x="107" y="120"/>
                </a:lnTo>
                <a:lnTo>
                  <a:pt x="113" y="120"/>
                </a:lnTo>
                <a:lnTo>
                  <a:pt x="113" y="114"/>
                </a:lnTo>
                <a:lnTo>
                  <a:pt x="119" y="114"/>
                </a:lnTo>
                <a:lnTo>
                  <a:pt x="119" y="114"/>
                </a:lnTo>
                <a:lnTo>
                  <a:pt x="125" y="114"/>
                </a:lnTo>
                <a:lnTo>
                  <a:pt x="131" y="114"/>
                </a:lnTo>
                <a:lnTo>
                  <a:pt x="131" y="108"/>
                </a:lnTo>
                <a:lnTo>
                  <a:pt x="131" y="108"/>
                </a:lnTo>
                <a:lnTo>
                  <a:pt x="131" y="102"/>
                </a:lnTo>
                <a:lnTo>
                  <a:pt x="131" y="96"/>
                </a:lnTo>
                <a:lnTo>
                  <a:pt x="131" y="90"/>
                </a:lnTo>
                <a:lnTo>
                  <a:pt x="131" y="90"/>
                </a:lnTo>
                <a:lnTo>
                  <a:pt x="137" y="90"/>
                </a:lnTo>
                <a:lnTo>
                  <a:pt x="143" y="90"/>
                </a:lnTo>
                <a:lnTo>
                  <a:pt x="149" y="90"/>
                </a:lnTo>
                <a:lnTo>
                  <a:pt x="149" y="90"/>
                </a:lnTo>
                <a:lnTo>
                  <a:pt x="149" y="84"/>
                </a:lnTo>
                <a:lnTo>
                  <a:pt x="149" y="72"/>
                </a:lnTo>
                <a:lnTo>
                  <a:pt x="149" y="66"/>
                </a:lnTo>
                <a:lnTo>
                  <a:pt x="149" y="66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0" name=""/>
          <p:cNvSpPr/>
          <p:nvPr/>
        </p:nvSpPr>
        <p:spPr>
          <a:xfrm>
            <a:off x="5292720" y="3421080"/>
            <a:ext cx="855720" cy="303120"/>
          </a:xfrm>
          <a:custGeom>
            <a:avLst/>
            <a:gdLst/>
            <a:ahLst/>
            <a:rect l="l" t="t" r="r" b="b"/>
            <a:pathLst>
              <a:path w="539" h="191">
                <a:moveTo>
                  <a:pt x="6" y="191"/>
                </a:moveTo>
                <a:lnTo>
                  <a:pt x="6" y="185"/>
                </a:lnTo>
                <a:lnTo>
                  <a:pt x="12" y="185"/>
                </a:lnTo>
                <a:lnTo>
                  <a:pt x="12" y="179"/>
                </a:lnTo>
                <a:lnTo>
                  <a:pt x="12" y="179"/>
                </a:lnTo>
                <a:lnTo>
                  <a:pt x="6" y="173"/>
                </a:lnTo>
                <a:lnTo>
                  <a:pt x="6" y="167"/>
                </a:lnTo>
                <a:lnTo>
                  <a:pt x="0" y="167"/>
                </a:lnTo>
                <a:lnTo>
                  <a:pt x="0" y="167"/>
                </a:lnTo>
                <a:lnTo>
                  <a:pt x="6" y="155"/>
                </a:lnTo>
                <a:lnTo>
                  <a:pt x="12" y="149"/>
                </a:lnTo>
                <a:lnTo>
                  <a:pt x="24" y="143"/>
                </a:lnTo>
                <a:lnTo>
                  <a:pt x="24" y="143"/>
                </a:lnTo>
                <a:lnTo>
                  <a:pt x="24" y="137"/>
                </a:lnTo>
                <a:lnTo>
                  <a:pt x="24" y="131"/>
                </a:lnTo>
                <a:lnTo>
                  <a:pt x="24" y="125"/>
                </a:lnTo>
                <a:lnTo>
                  <a:pt x="24" y="125"/>
                </a:lnTo>
                <a:lnTo>
                  <a:pt x="30" y="125"/>
                </a:lnTo>
                <a:lnTo>
                  <a:pt x="30" y="125"/>
                </a:lnTo>
                <a:lnTo>
                  <a:pt x="30" y="119"/>
                </a:lnTo>
                <a:lnTo>
                  <a:pt x="30" y="119"/>
                </a:lnTo>
                <a:lnTo>
                  <a:pt x="30" y="113"/>
                </a:lnTo>
                <a:lnTo>
                  <a:pt x="30" y="113"/>
                </a:lnTo>
                <a:lnTo>
                  <a:pt x="36" y="101"/>
                </a:lnTo>
                <a:lnTo>
                  <a:pt x="36" y="89"/>
                </a:lnTo>
                <a:lnTo>
                  <a:pt x="36" y="77"/>
                </a:lnTo>
                <a:lnTo>
                  <a:pt x="36" y="77"/>
                </a:lnTo>
                <a:lnTo>
                  <a:pt x="66" y="71"/>
                </a:lnTo>
                <a:lnTo>
                  <a:pt x="90" y="66"/>
                </a:lnTo>
                <a:lnTo>
                  <a:pt x="120" y="60"/>
                </a:lnTo>
                <a:lnTo>
                  <a:pt x="120" y="60"/>
                </a:lnTo>
                <a:lnTo>
                  <a:pt x="126" y="54"/>
                </a:lnTo>
                <a:lnTo>
                  <a:pt x="132" y="48"/>
                </a:lnTo>
                <a:lnTo>
                  <a:pt x="138" y="48"/>
                </a:lnTo>
                <a:lnTo>
                  <a:pt x="138" y="48"/>
                </a:lnTo>
                <a:lnTo>
                  <a:pt x="144" y="48"/>
                </a:lnTo>
                <a:lnTo>
                  <a:pt x="150" y="48"/>
                </a:lnTo>
                <a:lnTo>
                  <a:pt x="162" y="54"/>
                </a:lnTo>
                <a:lnTo>
                  <a:pt x="162" y="54"/>
                </a:lnTo>
                <a:lnTo>
                  <a:pt x="168" y="54"/>
                </a:lnTo>
                <a:lnTo>
                  <a:pt x="168" y="48"/>
                </a:lnTo>
                <a:lnTo>
                  <a:pt x="168" y="42"/>
                </a:lnTo>
                <a:lnTo>
                  <a:pt x="168" y="42"/>
                </a:lnTo>
                <a:lnTo>
                  <a:pt x="312" y="36"/>
                </a:lnTo>
                <a:lnTo>
                  <a:pt x="420" y="18"/>
                </a:lnTo>
                <a:lnTo>
                  <a:pt x="539" y="0"/>
                </a:lnTo>
                <a:lnTo>
                  <a:pt x="539" y="0"/>
                </a:lnTo>
                <a:lnTo>
                  <a:pt x="539" y="6"/>
                </a:lnTo>
                <a:lnTo>
                  <a:pt x="539" y="18"/>
                </a:lnTo>
                <a:lnTo>
                  <a:pt x="539" y="24"/>
                </a:lnTo>
                <a:lnTo>
                  <a:pt x="539" y="24"/>
                </a:lnTo>
                <a:lnTo>
                  <a:pt x="533" y="24"/>
                </a:lnTo>
                <a:lnTo>
                  <a:pt x="527" y="24"/>
                </a:lnTo>
                <a:lnTo>
                  <a:pt x="521" y="24"/>
                </a:lnTo>
                <a:lnTo>
                  <a:pt x="521" y="24"/>
                </a:lnTo>
                <a:lnTo>
                  <a:pt x="521" y="30"/>
                </a:lnTo>
                <a:lnTo>
                  <a:pt x="521" y="36"/>
                </a:lnTo>
                <a:lnTo>
                  <a:pt x="521" y="48"/>
                </a:lnTo>
                <a:lnTo>
                  <a:pt x="521" y="48"/>
                </a:lnTo>
                <a:lnTo>
                  <a:pt x="515" y="48"/>
                </a:lnTo>
                <a:lnTo>
                  <a:pt x="509" y="48"/>
                </a:lnTo>
                <a:lnTo>
                  <a:pt x="503" y="48"/>
                </a:lnTo>
                <a:lnTo>
                  <a:pt x="503" y="48"/>
                </a:lnTo>
                <a:lnTo>
                  <a:pt x="503" y="48"/>
                </a:lnTo>
                <a:lnTo>
                  <a:pt x="497" y="54"/>
                </a:lnTo>
                <a:lnTo>
                  <a:pt x="497" y="54"/>
                </a:lnTo>
                <a:lnTo>
                  <a:pt x="497" y="54"/>
                </a:lnTo>
                <a:lnTo>
                  <a:pt x="491" y="60"/>
                </a:lnTo>
                <a:lnTo>
                  <a:pt x="479" y="60"/>
                </a:lnTo>
                <a:lnTo>
                  <a:pt x="473" y="60"/>
                </a:lnTo>
                <a:lnTo>
                  <a:pt x="473" y="60"/>
                </a:lnTo>
                <a:lnTo>
                  <a:pt x="473" y="66"/>
                </a:lnTo>
                <a:lnTo>
                  <a:pt x="473" y="66"/>
                </a:lnTo>
                <a:lnTo>
                  <a:pt x="473" y="77"/>
                </a:lnTo>
                <a:lnTo>
                  <a:pt x="473" y="77"/>
                </a:lnTo>
                <a:lnTo>
                  <a:pt x="467" y="77"/>
                </a:lnTo>
                <a:lnTo>
                  <a:pt x="461" y="83"/>
                </a:lnTo>
                <a:lnTo>
                  <a:pt x="455" y="83"/>
                </a:lnTo>
                <a:lnTo>
                  <a:pt x="455" y="83"/>
                </a:lnTo>
                <a:lnTo>
                  <a:pt x="449" y="83"/>
                </a:lnTo>
                <a:lnTo>
                  <a:pt x="449" y="89"/>
                </a:lnTo>
                <a:lnTo>
                  <a:pt x="449" y="95"/>
                </a:lnTo>
                <a:lnTo>
                  <a:pt x="449" y="95"/>
                </a:lnTo>
                <a:lnTo>
                  <a:pt x="437" y="95"/>
                </a:lnTo>
                <a:lnTo>
                  <a:pt x="432" y="101"/>
                </a:lnTo>
                <a:lnTo>
                  <a:pt x="426" y="101"/>
                </a:lnTo>
                <a:lnTo>
                  <a:pt x="426" y="101"/>
                </a:lnTo>
                <a:lnTo>
                  <a:pt x="420" y="101"/>
                </a:lnTo>
                <a:lnTo>
                  <a:pt x="420" y="107"/>
                </a:lnTo>
                <a:lnTo>
                  <a:pt x="414" y="107"/>
                </a:lnTo>
                <a:lnTo>
                  <a:pt x="414" y="107"/>
                </a:lnTo>
                <a:lnTo>
                  <a:pt x="408" y="113"/>
                </a:lnTo>
                <a:lnTo>
                  <a:pt x="402" y="113"/>
                </a:lnTo>
                <a:lnTo>
                  <a:pt x="396" y="113"/>
                </a:lnTo>
                <a:lnTo>
                  <a:pt x="396" y="113"/>
                </a:lnTo>
                <a:lnTo>
                  <a:pt x="402" y="119"/>
                </a:lnTo>
                <a:lnTo>
                  <a:pt x="402" y="125"/>
                </a:lnTo>
                <a:lnTo>
                  <a:pt x="408" y="131"/>
                </a:lnTo>
                <a:lnTo>
                  <a:pt x="408" y="131"/>
                </a:lnTo>
                <a:lnTo>
                  <a:pt x="396" y="137"/>
                </a:lnTo>
                <a:lnTo>
                  <a:pt x="390" y="137"/>
                </a:lnTo>
                <a:lnTo>
                  <a:pt x="384" y="143"/>
                </a:lnTo>
                <a:lnTo>
                  <a:pt x="384" y="143"/>
                </a:lnTo>
                <a:lnTo>
                  <a:pt x="384" y="149"/>
                </a:lnTo>
                <a:lnTo>
                  <a:pt x="384" y="149"/>
                </a:lnTo>
                <a:lnTo>
                  <a:pt x="390" y="149"/>
                </a:lnTo>
                <a:lnTo>
                  <a:pt x="390" y="149"/>
                </a:lnTo>
                <a:lnTo>
                  <a:pt x="240" y="173"/>
                </a:lnTo>
                <a:lnTo>
                  <a:pt x="102" y="185"/>
                </a:lnTo>
                <a:lnTo>
                  <a:pt x="6" y="191"/>
                </a:lnTo>
                <a:lnTo>
                  <a:pt x="6" y="19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1" name=""/>
          <p:cNvSpPr/>
          <p:nvPr/>
        </p:nvSpPr>
        <p:spPr>
          <a:xfrm>
            <a:off x="5292720" y="3421080"/>
            <a:ext cx="855720" cy="303120"/>
          </a:xfrm>
          <a:custGeom>
            <a:avLst/>
            <a:gdLst/>
            <a:ahLst/>
            <a:rect l="l" t="t" r="r" b="b"/>
            <a:pathLst>
              <a:path w="539" h="191">
                <a:moveTo>
                  <a:pt x="6" y="191"/>
                </a:moveTo>
                <a:lnTo>
                  <a:pt x="6" y="185"/>
                </a:lnTo>
                <a:lnTo>
                  <a:pt x="12" y="185"/>
                </a:lnTo>
                <a:lnTo>
                  <a:pt x="12" y="179"/>
                </a:lnTo>
                <a:lnTo>
                  <a:pt x="12" y="179"/>
                </a:lnTo>
                <a:lnTo>
                  <a:pt x="6" y="173"/>
                </a:lnTo>
                <a:lnTo>
                  <a:pt x="6" y="167"/>
                </a:lnTo>
                <a:lnTo>
                  <a:pt x="0" y="167"/>
                </a:lnTo>
                <a:lnTo>
                  <a:pt x="0" y="167"/>
                </a:lnTo>
                <a:lnTo>
                  <a:pt x="6" y="155"/>
                </a:lnTo>
                <a:lnTo>
                  <a:pt x="12" y="149"/>
                </a:lnTo>
                <a:lnTo>
                  <a:pt x="24" y="143"/>
                </a:lnTo>
                <a:lnTo>
                  <a:pt x="24" y="143"/>
                </a:lnTo>
                <a:lnTo>
                  <a:pt x="24" y="137"/>
                </a:lnTo>
                <a:lnTo>
                  <a:pt x="24" y="131"/>
                </a:lnTo>
                <a:lnTo>
                  <a:pt x="24" y="125"/>
                </a:lnTo>
                <a:lnTo>
                  <a:pt x="24" y="125"/>
                </a:lnTo>
                <a:lnTo>
                  <a:pt x="30" y="125"/>
                </a:lnTo>
                <a:lnTo>
                  <a:pt x="30" y="125"/>
                </a:lnTo>
                <a:lnTo>
                  <a:pt x="30" y="119"/>
                </a:lnTo>
                <a:lnTo>
                  <a:pt x="30" y="119"/>
                </a:lnTo>
                <a:lnTo>
                  <a:pt x="30" y="113"/>
                </a:lnTo>
                <a:lnTo>
                  <a:pt x="30" y="113"/>
                </a:lnTo>
                <a:lnTo>
                  <a:pt x="36" y="101"/>
                </a:lnTo>
                <a:lnTo>
                  <a:pt x="36" y="89"/>
                </a:lnTo>
                <a:lnTo>
                  <a:pt x="36" y="77"/>
                </a:lnTo>
                <a:lnTo>
                  <a:pt x="36" y="77"/>
                </a:lnTo>
                <a:lnTo>
                  <a:pt x="66" y="71"/>
                </a:lnTo>
                <a:lnTo>
                  <a:pt x="90" y="66"/>
                </a:lnTo>
                <a:lnTo>
                  <a:pt x="120" y="60"/>
                </a:lnTo>
                <a:lnTo>
                  <a:pt x="120" y="60"/>
                </a:lnTo>
                <a:lnTo>
                  <a:pt x="126" y="54"/>
                </a:lnTo>
                <a:lnTo>
                  <a:pt x="132" y="48"/>
                </a:lnTo>
                <a:lnTo>
                  <a:pt x="138" y="48"/>
                </a:lnTo>
                <a:lnTo>
                  <a:pt x="138" y="48"/>
                </a:lnTo>
                <a:lnTo>
                  <a:pt x="144" y="48"/>
                </a:lnTo>
                <a:lnTo>
                  <a:pt x="150" y="48"/>
                </a:lnTo>
                <a:lnTo>
                  <a:pt x="162" y="54"/>
                </a:lnTo>
                <a:lnTo>
                  <a:pt x="162" y="54"/>
                </a:lnTo>
                <a:lnTo>
                  <a:pt x="168" y="54"/>
                </a:lnTo>
                <a:lnTo>
                  <a:pt x="168" y="48"/>
                </a:lnTo>
                <a:lnTo>
                  <a:pt x="168" y="42"/>
                </a:lnTo>
                <a:lnTo>
                  <a:pt x="168" y="42"/>
                </a:lnTo>
                <a:lnTo>
                  <a:pt x="312" y="36"/>
                </a:lnTo>
                <a:lnTo>
                  <a:pt x="420" y="18"/>
                </a:lnTo>
                <a:lnTo>
                  <a:pt x="539" y="0"/>
                </a:lnTo>
                <a:lnTo>
                  <a:pt x="539" y="0"/>
                </a:lnTo>
                <a:lnTo>
                  <a:pt x="539" y="6"/>
                </a:lnTo>
                <a:lnTo>
                  <a:pt x="539" y="18"/>
                </a:lnTo>
                <a:lnTo>
                  <a:pt x="539" y="24"/>
                </a:lnTo>
                <a:lnTo>
                  <a:pt x="539" y="24"/>
                </a:lnTo>
                <a:lnTo>
                  <a:pt x="533" y="24"/>
                </a:lnTo>
                <a:lnTo>
                  <a:pt x="527" y="24"/>
                </a:lnTo>
                <a:lnTo>
                  <a:pt x="521" y="24"/>
                </a:lnTo>
                <a:lnTo>
                  <a:pt x="521" y="24"/>
                </a:lnTo>
                <a:lnTo>
                  <a:pt x="521" y="30"/>
                </a:lnTo>
                <a:lnTo>
                  <a:pt x="521" y="36"/>
                </a:lnTo>
                <a:lnTo>
                  <a:pt x="521" y="48"/>
                </a:lnTo>
                <a:lnTo>
                  <a:pt x="521" y="48"/>
                </a:lnTo>
                <a:lnTo>
                  <a:pt x="515" y="48"/>
                </a:lnTo>
                <a:lnTo>
                  <a:pt x="509" y="48"/>
                </a:lnTo>
                <a:lnTo>
                  <a:pt x="503" y="48"/>
                </a:lnTo>
                <a:lnTo>
                  <a:pt x="503" y="48"/>
                </a:lnTo>
                <a:lnTo>
                  <a:pt x="503" y="48"/>
                </a:lnTo>
                <a:lnTo>
                  <a:pt x="497" y="54"/>
                </a:lnTo>
                <a:lnTo>
                  <a:pt x="497" y="54"/>
                </a:lnTo>
                <a:lnTo>
                  <a:pt x="497" y="54"/>
                </a:lnTo>
                <a:lnTo>
                  <a:pt x="491" y="60"/>
                </a:lnTo>
                <a:lnTo>
                  <a:pt x="479" y="60"/>
                </a:lnTo>
                <a:lnTo>
                  <a:pt x="473" y="60"/>
                </a:lnTo>
                <a:lnTo>
                  <a:pt x="473" y="60"/>
                </a:lnTo>
                <a:lnTo>
                  <a:pt x="473" y="66"/>
                </a:lnTo>
                <a:lnTo>
                  <a:pt x="473" y="66"/>
                </a:lnTo>
                <a:lnTo>
                  <a:pt x="473" y="77"/>
                </a:lnTo>
                <a:lnTo>
                  <a:pt x="473" y="77"/>
                </a:lnTo>
                <a:lnTo>
                  <a:pt x="467" y="77"/>
                </a:lnTo>
                <a:lnTo>
                  <a:pt x="461" y="83"/>
                </a:lnTo>
                <a:lnTo>
                  <a:pt x="455" y="83"/>
                </a:lnTo>
                <a:lnTo>
                  <a:pt x="455" y="83"/>
                </a:lnTo>
                <a:lnTo>
                  <a:pt x="449" y="83"/>
                </a:lnTo>
                <a:lnTo>
                  <a:pt x="449" y="89"/>
                </a:lnTo>
                <a:lnTo>
                  <a:pt x="449" y="95"/>
                </a:lnTo>
                <a:lnTo>
                  <a:pt x="449" y="95"/>
                </a:lnTo>
                <a:lnTo>
                  <a:pt x="437" y="95"/>
                </a:lnTo>
                <a:lnTo>
                  <a:pt x="432" y="101"/>
                </a:lnTo>
                <a:lnTo>
                  <a:pt x="426" y="101"/>
                </a:lnTo>
                <a:lnTo>
                  <a:pt x="426" y="101"/>
                </a:lnTo>
                <a:lnTo>
                  <a:pt x="420" y="101"/>
                </a:lnTo>
                <a:lnTo>
                  <a:pt x="420" y="107"/>
                </a:lnTo>
                <a:lnTo>
                  <a:pt x="414" y="107"/>
                </a:lnTo>
                <a:lnTo>
                  <a:pt x="414" y="107"/>
                </a:lnTo>
                <a:lnTo>
                  <a:pt x="408" y="113"/>
                </a:lnTo>
                <a:lnTo>
                  <a:pt x="402" y="113"/>
                </a:lnTo>
                <a:lnTo>
                  <a:pt x="396" y="113"/>
                </a:lnTo>
                <a:lnTo>
                  <a:pt x="396" y="113"/>
                </a:lnTo>
                <a:lnTo>
                  <a:pt x="402" y="119"/>
                </a:lnTo>
                <a:lnTo>
                  <a:pt x="402" y="125"/>
                </a:lnTo>
                <a:lnTo>
                  <a:pt x="408" y="131"/>
                </a:lnTo>
                <a:lnTo>
                  <a:pt x="408" y="131"/>
                </a:lnTo>
                <a:lnTo>
                  <a:pt x="396" y="137"/>
                </a:lnTo>
                <a:lnTo>
                  <a:pt x="390" y="137"/>
                </a:lnTo>
                <a:lnTo>
                  <a:pt x="384" y="143"/>
                </a:lnTo>
                <a:lnTo>
                  <a:pt x="384" y="143"/>
                </a:lnTo>
                <a:lnTo>
                  <a:pt x="384" y="149"/>
                </a:lnTo>
                <a:lnTo>
                  <a:pt x="384" y="149"/>
                </a:lnTo>
                <a:lnTo>
                  <a:pt x="390" y="149"/>
                </a:lnTo>
                <a:lnTo>
                  <a:pt x="390" y="149"/>
                </a:lnTo>
                <a:lnTo>
                  <a:pt x="240" y="173"/>
                </a:lnTo>
                <a:lnTo>
                  <a:pt x="102" y="185"/>
                </a:lnTo>
                <a:lnTo>
                  <a:pt x="6" y="191"/>
                </a:lnTo>
                <a:lnTo>
                  <a:pt x="6" y="191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2" name=""/>
          <p:cNvSpPr/>
          <p:nvPr/>
        </p:nvSpPr>
        <p:spPr>
          <a:xfrm>
            <a:off x="5187960" y="3714840"/>
            <a:ext cx="361800" cy="655560"/>
          </a:xfrm>
          <a:custGeom>
            <a:avLst/>
            <a:gdLst/>
            <a:ahLst/>
            <a:rect l="l" t="t" r="r" b="b"/>
            <a:pathLst>
              <a:path w="228" h="413">
                <a:moveTo>
                  <a:pt x="72" y="6"/>
                </a:moveTo>
                <a:lnTo>
                  <a:pt x="114" y="6"/>
                </a:lnTo>
                <a:lnTo>
                  <a:pt x="156" y="0"/>
                </a:lnTo>
                <a:lnTo>
                  <a:pt x="204" y="0"/>
                </a:lnTo>
                <a:lnTo>
                  <a:pt x="204" y="0"/>
                </a:lnTo>
                <a:lnTo>
                  <a:pt x="204" y="84"/>
                </a:lnTo>
                <a:lnTo>
                  <a:pt x="210" y="168"/>
                </a:lnTo>
                <a:lnTo>
                  <a:pt x="216" y="258"/>
                </a:lnTo>
                <a:lnTo>
                  <a:pt x="216" y="258"/>
                </a:lnTo>
                <a:lnTo>
                  <a:pt x="216" y="300"/>
                </a:lnTo>
                <a:lnTo>
                  <a:pt x="222" y="336"/>
                </a:lnTo>
                <a:lnTo>
                  <a:pt x="228" y="378"/>
                </a:lnTo>
                <a:lnTo>
                  <a:pt x="228" y="378"/>
                </a:lnTo>
                <a:lnTo>
                  <a:pt x="216" y="384"/>
                </a:lnTo>
                <a:lnTo>
                  <a:pt x="204" y="384"/>
                </a:lnTo>
                <a:lnTo>
                  <a:pt x="192" y="384"/>
                </a:lnTo>
                <a:lnTo>
                  <a:pt x="192" y="384"/>
                </a:lnTo>
                <a:lnTo>
                  <a:pt x="186" y="390"/>
                </a:lnTo>
                <a:lnTo>
                  <a:pt x="174" y="390"/>
                </a:lnTo>
                <a:lnTo>
                  <a:pt x="162" y="390"/>
                </a:lnTo>
                <a:lnTo>
                  <a:pt x="162" y="390"/>
                </a:lnTo>
                <a:lnTo>
                  <a:pt x="162" y="390"/>
                </a:lnTo>
                <a:lnTo>
                  <a:pt x="162" y="395"/>
                </a:lnTo>
                <a:lnTo>
                  <a:pt x="156" y="395"/>
                </a:lnTo>
                <a:lnTo>
                  <a:pt x="156" y="395"/>
                </a:lnTo>
                <a:lnTo>
                  <a:pt x="150" y="401"/>
                </a:lnTo>
                <a:lnTo>
                  <a:pt x="138" y="407"/>
                </a:lnTo>
                <a:lnTo>
                  <a:pt x="138" y="413"/>
                </a:lnTo>
                <a:lnTo>
                  <a:pt x="138" y="413"/>
                </a:lnTo>
                <a:lnTo>
                  <a:pt x="138" y="407"/>
                </a:lnTo>
                <a:lnTo>
                  <a:pt x="138" y="401"/>
                </a:lnTo>
                <a:lnTo>
                  <a:pt x="144" y="395"/>
                </a:lnTo>
                <a:lnTo>
                  <a:pt x="144" y="395"/>
                </a:lnTo>
                <a:lnTo>
                  <a:pt x="144" y="390"/>
                </a:lnTo>
                <a:lnTo>
                  <a:pt x="138" y="384"/>
                </a:lnTo>
                <a:lnTo>
                  <a:pt x="132" y="384"/>
                </a:lnTo>
                <a:lnTo>
                  <a:pt x="132" y="384"/>
                </a:lnTo>
                <a:lnTo>
                  <a:pt x="132" y="378"/>
                </a:lnTo>
                <a:lnTo>
                  <a:pt x="132" y="372"/>
                </a:lnTo>
                <a:lnTo>
                  <a:pt x="132" y="366"/>
                </a:lnTo>
                <a:lnTo>
                  <a:pt x="132" y="366"/>
                </a:lnTo>
                <a:lnTo>
                  <a:pt x="126" y="360"/>
                </a:lnTo>
                <a:lnTo>
                  <a:pt x="126" y="360"/>
                </a:lnTo>
                <a:lnTo>
                  <a:pt x="120" y="354"/>
                </a:lnTo>
                <a:lnTo>
                  <a:pt x="120" y="354"/>
                </a:lnTo>
                <a:lnTo>
                  <a:pt x="126" y="348"/>
                </a:lnTo>
                <a:lnTo>
                  <a:pt x="126" y="348"/>
                </a:lnTo>
                <a:lnTo>
                  <a:pt x="132" y="342"/>
                </a:lnTo>
                <a:lnTo>
                  <a:pt x="132" y="342"/>
                </a:lnTo>
                <a:lnTo>
                  <a:pt x="132" y="336"/>
                </a:lnTo>
                <a:lnTo>
                  <a:pt x="126" y="336"/>
                </a:lnTo>
                <a:lnTo>
                  <a:pt x="120" y="336"/>
                </a:lnTo>
                <a:lnTo>
                  <a:pt x="120" y="336"/>
                </a:lnTo>
                <a:lnTo>
                  <a:pt x="96" y="336"/>
                </a:lnTo>
                <a:lnTo>
                  <a:pt x="42" y="342"/>
                </a:lnTo>
                <a:lnTo>
                  <a:pt x="12" y="342"/>
                </a:lnTo>
                <a:lnTo>
                  <a:pt x="12" y="342"/>
                </a:lnTo>
                <a:lnTo>
                  <a:pt x="6" y="330"/>
                </a:lnTo>
                <a:lnTo>
                  <a:pt x="0" y="324"/>
                </a:lnTo>
                <a:lnTo>
                  <a:pt x="0" y="324"/>
                </a:lnTo>
                <a:lnTo>
                  <a:pt x="0" y="324"/>
                </a:lnTo>
                <a:lnTo>
                  <a:pt x="0" y="312"/>
                </a:lnTo>
                <a:lnTo>
                  <a:pt x="6" y="306"/>
                </a:lnTo>
                <a:lnTo>
                  <a:pt x="12" y="300"/>
                </a:lnTo>
                <a:lnTo>
                  <a:pt x="12" y="300"/>
                </a:lnTo>
                <a:lnTo>
                  <a:pt x="12" y="294"/>
                </a:lnTo>
                <a:lnTo>
                  <a:pt x="12" y="288"/>
                </a:lnTo>
                <a:lnTo>
                  <a:pt x="12" y="282"/>
                </a:lnTo>
                <a:lnTo>
                  <a:pt x="12" y="282"/>
                </a:lnTo>
                <a:lnTo>
                  <a:pt x="18" y="276"/>
                </a:lnTo>
                <a:lnTo>
                  <a:pt x="24" y="270"/>
                </a:lnTo>
                <a:lnTo>
                  <a:pt x="24" y="264"/>
                </a:lnTo>
                <a:lnTo>
                  <a:pt x="24" y="264"/>
                </a:lnTo>
                <a:lnTo>
                  <a:pt x="30" y="258"/>
                </a:lnTo>
                <a:lnTo>
                  <a:pt x="30" y="258"/>
                </a:lnTo>
                <a:lnTo>
                  <a:pt x="30" y="252"/>
                </a:lnTo>
                <a:lnTo>
                  <a:pt x="30" y="252"/>
                </a:lnTo>
                <a:lnTo>
                  <a:pt x="36" y="246"/>
                </a:lnTo>
                <a:lnTo>
                  <a:pt x="36" y="240"/>
                </a:lnTo>
                <a:lnTo>
                  <a:pt x="42" y="228"/>
                </a:lnTo>
                <a:lnTo>
                  <a:pt x="42" y="228"/>
                </a:lnTo>
                <a:lnTo>
                  <a:pt x="36" y="210"/>
                </a:lnTo>
                <a:lnTo>
                  <a:pt x="30" y="204"/>
                </a:lnTo>
                <a:lnTo>
                  <a:pt x="24" y="204"/>
                </a:lnTo>
                <a:lnTo>
                  <a:pt x="24" y="204"/>
                </a:lnTo>
                <a:lnTo>
                  <a:pt x="30" y="198"/>
                </a:lnTo>
                <a:lnTo>
                  <a:pt x="30" y="192"/>
                </a:lnTo>
                <a:lnTo>
                  <a:pt x="30" y="186"/>
                </a:lnTo>
                <a:lnTo>
                  <a:pt x="30" y="186"/>
                </a:lnTo>
                <a:lnTo>
                  <a:pt x="30" y="186"/>
                </a:lnTo>
                <a:lnTo>
                  <a:pt x="30" y="180"/>
                </a:lnTo>
                <a:lnTo>
                  <a:pt x="24" y="180"/>
                </a:lnTo>
                <a:lnTo>
                  <a:pt x="24" y="180"/>
                </a:lnTo>
                <a:lnTo>
                  <a:pt x="18" y="180"/>
                </a:lnTo>
                <a:lnTo>
                  <a:pt x="18" y="174"/>
                </a:lnTo>
                <a:lnTo>
                  <a:pt x="18" y="174"/>
                </a:lnTo>
                <a:lnTo>
                  <a:pt x="18" y="174"/>
                </a:lnTo>
                <a:lnTo>
                  <a:pt x="18" y="168"/>
                </a:lnTo>
                <a:lnTo>
                  <a:pt x="18" y="168"/>
                </a:lnTo>
                <a:lnTo>
                  <a:pt x="18" y="162"/>
                </a:lnTo>
                <a:lnTo>
                  <a:pt x="18" y="162"/>
                </a:lnTo>
                <a:lnTo>
                  <a:pt x="18" y="156"/>
                </a:lnTo>
                <a:lnTo>
                  <a:pt x="24" y="150"/>
                </a:lnTo>
                <a:lnTo>
                  <a:pt x="24" y="150"/>
                </a:lnTo>
                <a:lnTo>
                  <a:pt x="24" y="150"/>
                </a:lnTo>
                <a:lnTo>
                  <a:pt x="24" y="138"/>
                </a:lnTo>
                <a:lnTo>
                  <a:pt x="12" y="132"/>
                </a:lnTo>
                <a:lnTo>
                  <a:pt x="12" y="126"/>
                </a:lnTo>
                <a:lnTo>
                  <a:pt x="12" y="126"/>
                </a:lnTo>
                <a:lnTo>
                  <a:pt x="12" y="120"/>
                </a:lnTo>
                <a:lnTo>
                  <a:pt x="24" y="120"/>
                </a:lnTo>
                <a:lnTo>
                  <a:pt x="24" y="114"/>
                </a:lnTo>
                <a:lnTo>
                  <a:pt x="24" y="114"/>
                </a:lnTo>
                <a:lnTo>
                  <a:pt x="24" y="108"/>
                </a:lnTo>
                <a:lnTo>
                  <a:pt x="18" y="102"/>
                </a:lnTo>
                <a:lnTo>
                  <a:pt x="18" y="96"/>
                </a:lnTo>
                <a:lnTo>
                  <a:pt x="18" y="96"/>
                </a:lnTo>
                <a:lnTo>
                  <a:pt x="24" y="90"/>
                </a:lnTo>
                <a:lnTo>
                  <a:pt x="18" y="84"/>
                </a:lnTo>
                <a:lnTo>
                  <a:pt x="18" y="78"/>
                </a:lnTo>
                <a:lnTo>
                  <a:pt x="18" y="78"/>
                </a:lnTo>
                <a:lnTo>
                  <a:pt x="18" y="72"/>
                </a:lnTo>
                <a:lnTo>
                  <a:pt x="24" y="72"/>
                </a:lnTo>
                <a:lnTo>
                  <a:pt x="30" y="72"/>
                </a:lnTo>
                <a:lnTo>
                  <a:pt x="30" y="72"/>
                </a:lnTo>
                <a:lnTo>
                  <a:pt x="36" y="66"/>
                </a:lnTo>
                <a:lnTo>
                  <a:pt x="42" y="60"/>
                </a:lnTo>
                <a:lnTo>
                  <a:pt x="48" y="54"/>
                </a:lnTo>
                <a:lnTo>
                  <a:pt x="48" y="54"/>
                </a:lnTo>
                <a:lnTo>
                  <a:pt x="48" y="48"/>
                </a:lnTo>
                <a:lnTo>
                  <a:pt x="48" y="42"/>
                </a:lnTo>
                <a:lnTo>
                  <a:pt x="48" y="36"/>
                </a:lnTo>
                <a:lnTo>
                  <a:pt x="48" y="36"/>
                </a:lnTo>
                <a:lnTo>
                  <a:pt x="48" y="36"/>
                </a:lnTo>
                <a:lnTo>
                  <a:pt x="54" y="30"/>
                </a:lnTo>
                <a:lnTo>
                  <a:pt x="54" y="30"/>
                </a:lnTo>
                <a:lnTo>
                  <a:pt x="54" y="30"/>
                </a:lnTo>
                <a:lnTo>
                  <a:pt x="54" y="24"/>
                </a:lnTo>
                <a:lnTo>
                  <a:pt x="60" y="18"/>
                </a:lnTo>
                <a:lnTo>
                  <a:pt x="60" y="12"/>
                </a:lnTo>
                <a:lnTo>
                  <a:pt x="60" y="12"/>
                </a:lnTo>
                <a:lnTo>
                  <a:pt x="66" y="12"/>
                </a:lnTo>
                <a:lnTo>
                  <a:pt x="72" y="12"/>
                </a:lnTo>
                <a:lnTo>
                  <a:pt x="72" y="6"/>
                </a:lnTo>
                <a:lnTo>
                  <a:pt x="72" y="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3" name=""/>
          <p:cNvSpPr/>
          <p:nvPr/>
        </p:nvSpPr>
        <p:spPr>
          <a:xfrm>
            <a:off x="5187960" y="3714840"/>
            <a:ext cx="361800" cy="655560"/>
          </a:xfrm>
          <a:custGeom>
            <a:avLst/>
            <a:gdLst/>
            <a:ahLst/>
            <a:rect l="l" t="t" r="r" b="b"/>
            <a:pathLst>
              <a:path w="228" h="413">
                <a:moveTo>
                  <a:pt x="72" y="6"/>
                </a:moveTo>
                <a:lnTo>
                  <a:pt x="114" y="6"/>
                </a:lnTo>
                <a:lnTo>
                  <a:pt x="156" y="0"/>
                </a:lnTo>
                <a:lnTo>
                  <a:pt x="204" y="0"/>
                </a:lnTo>
                <a:lnTo>
                  <a:pt x="204" y="0"/>
                </a:lnTo>
                <a:lnTo>
                  <a:pt x="204" y="84"/>
                </a:lnTo>
                <a:lnTo>
                  <a:pt x="210" y="168"/>
                </a:lnTo>
                <a:lnTo>
                  <a:pt x="216" y="258"/>
                </a:lnTo>
                <a:lnTo>
                  <a:pt x="216" y="258"/>
                </a:lnTo>
                <a:lnTo>
                  <a:pt x="216" y="300"/>
                </a:lnTo>
                <a:lnTo>
                  <a:pt x="222" y="336"/>
                </a:lnTo>
                <a:lnTo>
                  <a:pt x="228" y="378"/>
                </a:lnTo>
                <a:lnTo>
                  <a:pt x="228" y="378"/>
                </a:lnTo>
                <a:lnTo>
                  <a:pt x="216" y="384"/>
                </a:lnTo>
                <a:lnTo>
                  <a:pt x="204" y="384"/>
                </a:lnTo>
                <a:lnTo>
                  <a:pt x="192" y="384"/>
                </a:lnTo>
                <a:lnTo>
                  <a:pt x="192" y="384"/>
                </a:lnTo>
                <a:lnTo>
                  <a:pt x="186" y="390"/>
                </a:lnTo>
                <a:lnTo>
                  <a:pt x="174" y="390"/>
                </a:lnTo>
                <a:lnTo>
                  <a:pt x="162" y="390"/>
                </a:lnTo>
                <a:lnTo>
                  <a:pt x="162" y="390"/>
                </a:lnTo>
                <a:lnTo>
                  <a:pt x="162" y="390"/>
                </a:lnTo>
                <a:lnTo>
                  <a:pt x="162" y="395"/>
                </a:lnTo>
                <a:lnTo>
                  <a:pt x="156" y="395"/>
                </a:lnTo>
                <a:lnTo>
                  <a:pt x="156" y="395"/>
                </a:lnTo>
                <a:lnTo>
                  <a:pt x="150" y="401"/>
                </a:lnTo>
                <a:lnTo>
                  <a:pt x="138" y="407"/>
                </a:lnTo>
                <a:lnTo>
                  <a:pt x="138" y="413"/>
                </a:lnTo>
                <a:lnTo>
                  <a:pt x="138" y="413"/>
                </a:lnTo>
                <a:lnTo>
                  <a:pt x="138" y="407"/>
                </a:lnTo>
                <a:lnTo>
                  <a:pt x="138" y="401"/>
                </a:lnTo>
                <a:lnTo>
                  <a:pt x="144" y="395"/>
                </a:lnTo>
                <a:lnTo>
                  <a:pt x="144" y="395"/>
                </a:lnTo>
                <a:lnTo>
                  <a:pt x="144" y="390"/>
                </a:lnTo>
                <a:lnTo>
                  <a:pt x="138" y="384"/>
                </a:lnTo>
                <a:lnTo>
                  <a:pt x="132" y="384"/>
                </a:lnTo>
                <a:lnTo>
                  <a:pt x="132" y="384"/>
                </a:lnTo>
                <a:lnTo>
                  <a:pt x="132" y="378"/>
                </a:lnTo>
                <a:lnTo>
                  <a:pt x="132" y="372"/>
                </a:lnTo>
                <a:lnTo>
                  <a:pt x="132" y="366"/>
                </a:lnTo>
                <a:lnTo>
                  <a:pt x="132" y="366"/>
                </a:lnTo>
                <a:lnTo>
                  <a:pt x="126" y="360"/>
                </a:lnTo>
                <a:lnTo>
                  <a:pt x="126" y="360"/>
                </a:lnTo>
                <a:lnTo>
                  <a:pt x="120" y="354"/>
                </a:lnTo>
                <a:lnTo>
                  <a:pt x="120" y="354"/>
                </a:lnTo>
                <a:lnTo>
                  <a:pt x="126" y="348"/>
                </a:lnTo>
                <a:lnTo>
                  <a:pt x="126" y="348"/>
                </a:lnTo>
                <a:lnTo>
                  <a:pt x="132" y="342"/>
                </a:lnTo>
                <a:lnTo>
                  <a:pt x="132" y="342"/>
                </a:lnTo>
                <a:lnTo>
                  <a:pt x="132" y="336"/>
                </a:lnTo>
                <a:lnTo>
                  <a:pt x="126" y="336"/>
                </a:lnTo>
                <a:lnTo>
                  <a:pt x="120" y="336"/>
                </a:lnTo>
                <a:lnTo>
                  <a:pt x="120" y="336"/>
                </a:lnTo>
                <a:lnTo>
                  <a:pt x="96" y="336"/>
                </a:lnTo>
                <a:lnTo>
                  <a:pt x="42" y="342"/>
                </a:lnTo>
                <a:lnTo>
                  <a:pt x="12" y="342"/>
                </a:lnTo>
                <a:lnTo>
                  <a:pt x="12" y="342"/>
                </a:lnTo>
                <a:lnTo>
                  <a:pt x="6" y="330"/>
                </a:lnTo>
                <a:lnTo>
                  <a:pt x="0" y="324"/>
                </a:lnTo>
                <a:lnTo>
                  <a:pt x="0" y="324"/>
                </a:lnTo>
                <a:lnTo>
                  <a:pt x="0" y="324"/>
                </a:lnTo>
                <a:lnTo>
                  <a:pt x="0" y="312"/>
                </a:lnTo>
                <a:lnTo>
                  <a:pt x="6" y="306"/>
                </a:lnTo>
                <a:lnTo>
                  <a:pt x="12" y="300"/>
                </a:lnTo>
                <a:lnTo>
                  <a:pt x="12" y="300"/>
                </a:lnTo>
                <a:lnTo>
                  <a:pt x="12" y="294"/>
                </a:lnTo>
                <a:lnTo>
                  <a:pt x="12" y="288"/>
                </a:lnTo>
                <a:lnTo>
                  <a:pt x="12" y="282"/>
                </a:lnTo>
                <a:lnTo>
                  <a:pt x="12" y="282"/>
                </a:lnTo>
                <a:lnTo>
                  <a:pt x="18" y="276"/>
                </a:lnTo>
                <a:lnTo>
                  <a:pt x="24" y="270"/>
                </a:lnTo>
                <a:lnTo>
                  <a:pt x="24" y="264"/>
                </a:lnTo>
                <a:lnTo>
                  <a:pt x="24" y="264"/>
                </a:lnTo>
                <a:lnTo>
                  <a:pt x="30" y="258"/>
                </a:lnTo>
                <a:lnTo>
                  <a:pt x="30" y="258"/>
                </a:lnTo>
                <a:lnTo>
                  <a:pt x="30" y="252"/>
                </a:lnTo>
                <a:lnTo>
                  <a:pt x="30" y="252"/>
                </a:lnTo>
                <a:lnTo>
                  <a:pt x="36" y="246"/>
                </a:lnTo>
                <a:lnTo>
                  <a:pt x="36" y="240"/>
                </a:lnTo>
                <a:lnTo>
                  <a:pt x="42" y="228"/>
                </a:lnTo>
                <a:lnTo>
                  <a:pt x="42" y="228"/>
                </a:lnTo>
                <a:lnTo>
                  <a:pt x="36" y="210"/>
                </a:lnTo>
                <a:lnTo>
                  <a:pt x="30" y="204"/>
                </a:lnTo>
                <a:lnTo>
                  <a:pt x="24" y="204"/>
                </a:lnTo>
                <a:lnTo>
                  <a:pt x="24" y="204"/>
                </a:lnTo>
                <a:lnTo>
                  <a:pt x="30" y="198"/>
                </a:lnTo>
                <a:lnTo>
                  <a:pt x="30" y="192"/>
                </a:lnTo>
                <a:lnTo>
                  <a:pt x="30" y="186"/>
                </a:lnTo>
                <a:lnTo>
                  <a:pt x="30" y="186"/>
                </a:lnTo>
                <a:lnTo>
                  <a:pt x="30" y="186"/>
                </a:lnTo>
                <a:lnTo>
                  <a:pt x="30" y="180"/>
                </a:lnTo>
                <a:lnTo>
                  <a:pt x="24" y="180"/>
                </a:lnTo>
                <a:lnTo>
                  <a:pt x="24" y="180"/>
                </a:lnTo>
                <a:lnTo>
                  <a:pt x="18" y="180"/>
                </a:lnTo>
                <a:lnTo>
                  <a:pt x="18" y="174"/>
                </a:lnTo>
                <a:lnTo>
                  <a:pt x="18" y="174"/>
                </a:lnTo>
                <a:lnTo>
                  <a:pt x="18" y="174"/>
                </a:lnTo>
                <a:lnTo>
                  <a:pt x="18" y="168"/>
                </a:lnTo>
                <a:lnTo>
                  <a:pt x="18" y="168"/>
                </a:lnTo>
                <a:lnTo>
                  <a:pt x="18" y="162"/>
                </a:lnTo>
                <a:lnTo>
                  <a:pt x="18" y="162"/>
                </a:lnTo>
                <a:lnTo>
                  <a:pt x="18" y="156"/>
                </a:lnTo>
                <a:lnTo>
                  <a:pt x="24" y="150"/>
                </a:lnTo>
                <a:lnTo>
                  <a:pt x="24" y="150"/>
                </a:lnTo>
                <a:lnTo>
                  <a:pt x="24" y="150"/>
                </a:lnTo>
                <a:lnTo>
                  <a:pt x="24" y="138"/>
                </a:lnTo>
                <a:lnTo>
                  <a:pt x="12" y="132"/>
                </a:lnTo>
                <a:lnTo>
                  <a:pt x="12" y="126"/>
                </a:lnTo>
                <a:lnTo>
                  <a:pt x="12" y="126"/>
                </a:lnTo>
                <a:lnTo>
                  <a:pt x="12" y="120"/>
                </a:lnTo>
                <a:lnTo>
                  <a:pt x="24" y="120"/>
                </a:lnTo>
                <a:lnTo>
                  <a:pt x="24" y="114"/>
                </a:lnTo>
                <a:lnTo>
                  <a:pt x="24" y="114"/>
                </a:lnTo>
                <a:lnTo>
                  <a:pt x="24" y="108"/>
                </a:lnTo>
                <a:lnTo>
                  <a:pt x="18" y="102"/>
                </a:lnTo>
                <a:lnTo>
                  <a:pt x="18" y="96"/>
                </a:lnTo>
                <a:lnTo>
                  <a:pt x="18" y="96"/>
                </a:lnTo>
                <a:lnTo>
                  <a:pt x="24" y="90"/>
                </a:lnTo>
                <a:lnTo>
                  <a:pt x="18" y="84"/>
                </a:lnTo>
                <a:lnTo>
                  <a:pt x="18" y="78"/>
                </a:lnTo>
                <a:lnTo>
                  <a:pt x="18" y="78"/>
                </a:lnTo>
                <a:lnTo>
                  <a:pt x="18" y="72"/>
                </a:lnTo>
                <a:lnTo>
                  <a:pt x="24" y="72"/>
                </a:lnTo>
                <a:lnTo>
                  <a:pt x="30" y="72"/>
                </a:lnTo>
                <a:lnTo>
                  <a:pt x="30" y="72"/>
                </a:lnTo>
                <a:lnTo>
                  <a:pt x="36" y="66"/>
                </a:lnTo>
                <a:lnTo>
                  <a:pt x="42" y="60"/>
                </a:lnTo>
                <a:lnTo>
                  <a:pt x="48" y="54"/>
                </a:lnTo>
                <a:lnTo>
                  <a:pt x="48" y="54"/>
                </a:lnTo>
                <a:lnTo>
                  <a:pt x="48" y="48"/>
                </a:lnTo>
                <a:lnTo>
                  <a:pt x="48" y="42"/>
                </a:lnTo>
                <a:lnTo>
                  <a:pt x="48" y="36"/>
                </a:lnTo>
                <a:lnTo>
                  <a:pt x="48" y="36"/>
                </a:lnTo>
                <a:lnTo>
                  <a:pt x="48" y="36"/>
                </a:lnTo>
                <a:lnTo>
                  <a:pt x="54" y="30"/>
                </a:lnTo>
                <a:lnTo>
                  <a:pt x="54" y="30"/>
                </a:lnTo>
                <a:lnTo>
                  <a:pt x="54" y="30"/>
                </a:lnTo>
                <a:lnTo>
                  <a:pt x="54" y="24"/>
                </a:lnTo>
                <a:lnTo>
                  <a:pt x="60" y="18"/>
                </a:lnTo>
                <a:lnTo>
                  <a:pt x="60" y="12"/>
                </a:lnTo>
                <a:lnTo>
                  <a:pt x="60" y="12"/>
                </a:lnTo>
                <a:lnTo>
                  <a:pt x="66" y="12"/>
                </a:lnTo>
                <a:lnTo>
                  <a:pt x="72" y="12"/>
                </a:lnTo>
                <a:lnTo>
                  <a:pt x="72" y="6"/>
                </a:lnTo>
                <a:lnTo>
                  <a:pt x="72" y="6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4" name=""/>
          <p:cNvSpPr/>
          <p:nvPr/>
        </p:nvSpPr>
        <p:spPr>
          <a:xfrm>
            <a:off x="6005520" y="3591000"/>
            <a:ext cx="514440" cy="390600"/>
          </a:xfrm>
          <a:custGeom>
            <a:avLst/>
            <a:gdLst/>
            <a:ahLst/>
            <a:rect l="l" t="t" r="r" b="b"/>
            <a:pathLst>
              <a:path w="324" h="246">
                <a:moveTo>
                  <a:pt x="12" y="36"/>
                </a:moveTo>
                <a:lnTo>
                  <a:pt x="18" y="36"/>
                </a:lnTo>
                <a:lnTo>
                  <a:pt x="24" y="42"/>
                </a:lnTo>
                <a:lnTo>
                  <a:pt x="30" y="36"/>
                </a:lnTo>
                <a:lnTo>
                  <a:pt x="30" y="36"/>
                </a:lnTo>
                <a:lnTo>
                  <a:pt x="42" y="24"/>
                </a:lnTo>
                <a:lnTo>
                  <a:pt x="48" y="12"/>
                </a:lnTo>
                <a:lnTo>
                  <a:pt x="60" y="6"/>
                </a:lnTo>
                <a:lnTo>
                  <a:pt x="60" y="6"/>
                </a:lnTo>
                <a:lnTo>
                  <a:pt x="66" y="6"/>
                </a:lnTo>
                <a:lnTo>
                  <a:pt x="78" y="6"/>
                </a:lnTo>
                <a:lnTo>
                  <a:pt x="90" y="6"/>
                </a:lnTo>
                <a:lnTo>
                  <a:pt x="90" y="6"/>
                </a:lnTo>
                <a:lnTo>
                  <a:pt x="102" y="0"/>
                </a:lnTo>
                <a:lnTo>
                  <a:pt x="102" y="0"/>
                </a:lnTo>
                <a:lnTo>
                  <a:pt x="114" y="0"/>
                </a:lnTo>
                <a:lnTo>
                  <a:pt x="144" y="0"/>
                </a:lnTo>
                <a:lnTo>
                  <a:pt x="156" y="0"/>
                </a:lnTo>
                <a:lnTo>
                  <a:pt x="156" y="0"/>
                </a:lnTo>
                <a:lnTo>
                  <a:pt x="162" y="6"/>
                </a:lnTo>
                <a:lnTo>
                  <a:pt x="168" y="12"/>
                </a:lnTo>
                <a:lnTo>
                  <a:pt x="174" y="18"/>
                </a:lnTo>
                <a:lnTo>
                  <a:pt x="174" y="18"/>
                </a:lnTo>
                <a:lnTo>
                  <a:pt x="192" y="18"/>
                </a:lnTo>
                <a:lnTo>
                  <a:pt x="228" y="18"/>
                </a:lnTo>
                <a:lnTo>
                  <a:pt x="246" y="18"/>
                </a:lnTo>
                <a:lnTo>
                  <a:pt x="246" y="18"/>
                </a:lnTo>
                <a:lnTo>
                  <a:pt x="246" y="18"/>
                </a:lnTo>
                <a:lnTo>
                  <a:pt x="270" y="30"/>
                </a:lnTo>
                <a:lnTo>
                  <a:pt x="306" y="60"/>
                </a:lnTo>
                <a:lnTo>
                  <a:pt x="324" y="72"/>
                </a:lnTo>
                <a:lnTo>
                  <a:pt x="324" y="72"/>
                </a:lnTo>
                <a:lnTo>
                  <a:pt x="318" y="84"/>
                </a:lnTo>
                <a:lnTo>
                  <a:pt x="318" y="90"/>
                </a:lnTo>
                <a:lnTo>
                  <a:pt x="312" y="102"/>
                </a:lnTo>
                <a:lnTo>
                  <a:pt x="312" y="102"/>
                </a:lnTo>
                <a:lnTo>
                  <a:pt x="306" y="108"/>
                </a:lnTo>
                <a:lnTo>
                  <a:pt x="300" y="120"/>
                </a:lnTo>
                <a:lnTo>
                  <a:pt x="288" y="126"/>
                </a:lnTo>
                <a:lnTo>
                  <a:pt x="288" y="126"/>
                </a:lnTo>
                <a:lnTo>
                  <a:pt x="288" y="132"/>
                </a:lnTo>
                <a:lnTo>
                  <a:pt x="288" y="144"/>
                </a:lnTo>
                <a:lnTo>
                  <a:pt x="288" y="150"/>
                </a:lnTo>
                <a:lnTo>
                  <a:pt x="288" y="150"/>
                </a:lnTo>
                <a:lnTo>
                  <a:pt x="282" y="150"/>
                </a:lnTo>
                <a:lnTo>
                  <a:pt x="282" y="150"/>
                </a:lnTo>
                <a:lnTo>
                  <a:pt x="276" y="150"/>
                </a:lnTo>
                <a:lnTo>
                  <a:pt x="276" y="150"/>
                </a:lnTo>
                <a:lnTo>
                  <a:pt x="276" y="150"/>
                </a:lnTo>
                <a:lnTo>
                  <a:pt x="276" y="156"/>
                </a:lnTo>
                <a:lnTo>
                  <a:pt x="276" y="162"/>
                </a:lnTo>
                <a:lnTo>
                  <a:pt x="276" y="162"/>
                </a:lnTo>
                <a:lnTo>
                  <a:pt x="276" y="162"/>
                </a:lnTo>
                <a:lnTo>
                  <a:pt x="270" y="168"/>
                </a:lnTo>
                <a:lnTo>
                  <a:pt x="270" y="168"/>
                </a:lnTo>
                <a:lnTo>
                  <a:pt x="270" y="168"/>
                </a:lnTo>
                <a:lnTo>
                  <a:pt x="264" y="168"/>
                </a:lnTo>
                <a:lnTo>
                  <a:pt x="258" y="168"/>
                </a:lnTo>
                <a:lnTo>
                  <a:pt x="258" y="168"/>
                </a:lnTo>
                <a:lnTo>
                  <a:pt x="258" y="168"/>
                </a:lnTo>
                <a:lnTo>
                  <a:pt x="258" y="174"/>
                </a:lnTo>
                <a:lnTo>
                  <a:pt x="258" y="186"/>
                </a:lnTo>
                <a:lnTo>
                  <a:pt x="258" y="192"/>
                </a:lnTo>
                <a:lnTo>
                  <a:pt x="258" y="192"/>
                </a:lnTo>
                <a:lnTo>
                  <a:pt x="252" y="192"/>
                </a:lnTo>
                <a:lnTo>
                  <a:pt x="252" y="192"/>
                </a:lnTo>
                <a:lnTo>
                  <a:pt x="246" y="198"/>
                </a:lnTo>
                <a:lnTo>
                  <a:pt x="246" y="198"/>
                </a:lnTo>
                <a:lnTo>
                  <a:pt x="240" y="198"/>
                </a:lnTo>
                <a:lnTo>
                  <a:pt x="234" y="198"/>
                </a:lnTo>
                <a:lnTo>
                  <a:pt x="228" y="204"/>
                </a:lnTo>
                <a:lnTo>
                  <a:pt x="228" y="204"/>
                </a:lnTo>
                <a:lnTo>
                  <a:pt x="222" y="204"/>
                </a:lnTo>
                <a:lnTo>
                  <a:pt x="216" y="204"/>
                </a:lnTo>
                <a:lnTo>
                  <a:pt x="216" y="204"/>
                </a:lnTo>
                <a:lnTo>
                  <a:pt x="216" y="204"/>
                </a:lnTo>
                <a:lnTo>
                  <a:pt x="216" y="204"/>
                </a:lnTo>
                <a:lnTo>
                  <a:pt x="210" y="204"/>
                </a:lnTo>
                <a:lnTo>
                  <a:pt x="210" y="210"/>
                </a:lnTo>
                <a:lnTo>
                  <a:pt x="204" y="210"/>
                </a:lnTo>
                <a:lnTo>
                  <a:pt x="204" y="210"/>
                </a:lnTo>
                <a:lnTo>
                  <a:pt x="210" y="222"/>
                </a:lnTo>
                <a:lnTo>
                  <a:pt x="210" y="234"/>
                </a:lnTo>
                <a:lnTo>
                  <a:pt x="198" y="246"/>
                </a:lnTo>
                <a:lnTo>
                  <a:pt x="198" y="246"/>
                </a:lnTo>
                <a:lnTo>
                  <a:pt x="186" y="246"/>
                </a:lnTo>
                <a:lnTo>
                  <a:pt x="180" y="234"/>
                </a:lnTo>
                <a:lnTo>
                  <a:pt x="180" y="216"/>
                </a:lnTo>
                <a:lnTo>
                  <a:pt x="180" y="216"/>
                </a:lnTo>
                <a:lnTo>
                  <a:pt x="174" y="216"/>
                </a:lnTo>
                <a:lnTo>
                  <a:pt x="168" y="216"/>
                </a:lnTo>
                <a:lnTo>
                  <a:pt x="162" y="210"/>
                </a:lnTo>
                <a:lnTo>
                  <a:pt x="162" y="210"/>
                </a:lnTo>
                <a:lnTo>
                  <a:pt x="162" y="204"/>
                </a:lnTo>
                <a:lnTo>
                  <a:pt x="162" y="204"/>
                </a:lnTo>
                <a:lnTo>
                  <a:pt x="162" y="198"/>
                </a:lnTo>
                <a:lnTo>
                  <a:pt x="162" y="198"/>
                </a:lnTo>
                <a:lnTo>
                  <a:pt x="156" y="192"/>
                </a:lnTo>
                <a:lnTo>
                  <a:pt x="150" y="186"/>
                </a:lnTo>
                <a:lnTo>
                  <a:pt x="150" y="186"/>
                </a:lnTo>
                <a:lnTo>
                  <a:pt x="150" y="186"/>
                </a:lnTo>
                <a:lnTo>
                  <a:pt x="150" y="180"/>
                </a:lnTo>
                <a:lnTo>
                  <a:pt x="144" y="174"/>
                </a:lnTo>
                <a:lnTo>
                  <a:pt x="138" y="174"/>
                </a:lnTo>
                <a:lnTo>
                  <a:pt x="138" y="174"/>
                </a:lnTo>
                <a:lnTo>
                  <a:pt x="132" y="174"/>
                </a:lnTo>
                <a:lnTo>
                  <a:pt x="132" y="174"/>
                </a:lnTo>
                <a:lnTo>
                  <a:pt x="132" y="174"/>
                </a:lnTo>
                <a:lnTo>
                  <a:pt x="132" y="174"/>
                </a:lnTo>
                <a:lnTo>
                  <a:pt x="120" y="174"/>
                </a:lnTo>
                <a:lnTo>
                  <a:pt x="120" y="168"/>
                </a:lnTo>
                <a:lnTo>
                  <a:pt x="114" y="162"/>
                </a:lnTo>
                <a:lnTo>
                  <a:pt x="114" y="162"/>
                </a:lnTo>
                <a:lnTo>
                  <a:pt x="114" y="156"/>
                </a:lnTo>
                <a:lnTo>
                  <a:pt x="108" y="150"/>
                </a:lnTo>
                <a:lnTo>
                  <a:pt x="96" y="144"/>
                </a:lnTo>
                <a:lnTo>
                  <a:pt x="96" y="144"/>
                </a:lnTo>
                <a:lnTo>
                  <a:pt x="96" y="138"/>
                </a:lnTo>
                <a:lnTo>
                  <a:pt x="96" y="138"/>
                </a:lnTo>
                <a:lnTo>
                  <a:pt x="96" y="132"/>
                </a:lnTo>
                <a:lnTo>
                  <a:pt x="96" y="132"/>
                </a:lnTo>
                <a:lnTo>
                  <a:pt x="90" y="132"/>
                </a:lnTo>
                <a:lnTo>
                  <a:pt x="84" y="126"/>
                </a:lnTo>
                <a:lnTo>
                  <a:pt x="78" y="126"/>
                </a:lnTo>
                <a:lnTo>
                  <a:pt x="78" y="126"/>
                </a:lnTo>
                <a:lnTo>
                  <a:pt x="78" y="126"/>
                </a:lnTo>
                <a:lnTo>
                  <a:pt x="78" y="120"/>
                </a:lnTo>
                <a:lnTo>
                  <a:pt x="72" y="120"/>
                </a:lnTo>
                <a:lnTo>
                  <a:pt x="72" y="120"/>
                </a:lnTo>
                <a:lnTo>
                  <a:pt x="72" y="114"/>
                </a:lnTo>
                <a:lnTo>
                  <a:pt x="72" y="114"/>
                </a:lnTo>
                <a:lnTo>
                  <a:pt x="72" y="114"/>
                </a:lnTo>
                <a:lnTo>
                  <a:pt x="72" y="114"/>
                </a:lnTo>
                <a:lnTo>
                  <a:pt x="66" y="108"/>
                </a:lnTo>
                <a:lnTo>
                  <a:pt x="60" y="108"/>
                </a:lnTo>
                <a:lnTo>
                  <a:pt x="60" y="108"/>
                </a:lnTo>
                <a:lnTo>
                  <a:pt x="60" y="108"/>
                </a:lnTo>
                <a:lnTo>
                  <a:pt x="60" y="108"/>
                </a:lnTo>
                <a:lnTo>
                  <a:pt x="60" y="102"/>
                </a:lnTo>
                <a:lnTo>
                  <a:pt x="54" y="102"/>
                </a:lnTo>
                <a:lnTo>
                  <a:pt x="54" y="102"/>
                </a:lnTo>
                <a:lnTo>
                  <a:pt x="54" y="102"/>
                </a:lnTo>
                <a:lnTo>
                  <a:pt x="48" y="96"/>
                </a:lnTo>
                <a:lnTo>
                  <a:pt x="42" y="90"/>
                </a:lnTo>
                <a:lnTo>
                  <a:pt x="42" y="84"/>
                </a:lnTo>
                <a:lnTo>
                  <a:pt x="42" y="84"/>
                </a:lnTo>
                <a:lnTo>
                  <a:pt x="36" y="78"/>
                </a:lnTo>
                <a:lnTo>
                  <a:pt x="30" y="72"/>
                </a:lnTo>
                <a:lnTo>
                  <a:pt x="24" y="72"/>
                </a:lnTo>
                <a:lnTo>
                  <a:pt x="24" y="72"/>
                </a:lnTo>
                <a:lnTo>
                  <a:pt x="18" y="72"/>
                </a:lnTo>
                <a:lnTo>
                  <a:pt x="12" y="72"/>
                </a:lnTo>
                <a:lnTo>
                  <a:pt x="6" y="66"/>
                </a:lnTo>
                <a:lnTo>
                  <a:pt x="6" y="66"/>
                </a:lnTo>
                <a:lnTo>
                  <a:pt x="0" y="60"/>
                </a:lnTo>
                <a:lnTo>
                  <a:pt x="6" y="54"/>
                </a:lnTo>
                <a:lnTo>
                  <a:pt x="12" y="48"/>
                </a:lnTo>
                <a:lnTo>
                  <a:pt x="12" y="48"/>
                </a:lnTo>
                <a:lnTo>
                  <a:pt x="12" y="48"/>
                </a:lnTo>
                <a:lnTo>
                  <a:pt x="12" y="42"/>
                </a:lnTo>
                <a:lnTo>
                  <a:pt x="12" y="36"/>
                </a:lnTo>
                <a:lnTo>
                  <a:pt x="12" y="3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5" name=""/>
          <p:cNvSpPr/>
          <p:nvPr/>
        </p:nvSpPr>
        <p:spPr>
          <a:xfrm>
            <a:off x="6005520" y="3591000"/>
            <a:ext cx="514440" cy="390600"/>
          </a:xfrm>
          <a:custGeom>
            <a:avLst/>
            <a:gdLst/>
            <a:ahLst/>
            <a:rect l="l" t="t" r="r" b="b"/>
            <a:pathLst>
              <a:path w="324" h="246">
                <a:moveTo>
                  <a:pt x="12" y="36"/>
                </a:moveTo>
                <a:lnTo>
                  <a:pt x="18" y="36"/>
                </a:lnTo>
                <a:lnTo>
                  <a:pt x="24" y="42"/>
                </a:lnTo>
                <a:lnTo>
                  <a:pt x="30" y="36"/>
                </a:lnTo>
                <a:lnTo>
                  <a:pt x="30" y="36"/>
                </a:lnTo>
                <a:lnTo>
                  <a:pt x="42" y="24"/>
                </a:lnTo>
                <a:lnTo>
                  <a:pt x="48" y="12"/>
                </a:lnTo>
                <a:lnTo>
                  <a:pt x="60" y="6"/>
                </a:lnTo>
                <a:lnTo>
                  <a:pt x="60" y="6"/>
                </a:lnTo>
                <a:lnTo>
                  <a:pt x="66" y="6"/>
                </a:lnTo>
                <a:lnTo>
                  <a:pt x="78" y="6"/>
                </a:lnTo>
                <a:lnTo>
                  <a:pt x="90" y="6"/>
                </a:lnTo>
                <a:lnTo>
                  <a:pt x="90" y="6"/>
                </a:lnTo>
                <a:lnTo>
                  <a:pt x="102" y="0"/>
                </a:lnTo>
                <a:lnTo>
                  <a:pt x="102" y="0"/>
                </a:lnTo>
                <a:lnTo>
                  <a:pt x="114" y="0"/>
                </a:lnTo>
                <a:lnTo>
                  <a:pt x="144" y="0"/>
                </a:lnTo>
                <a:lnTo>
                  <a:pt x="156" y="0"/>
                </a:lnTo>
                <a:lnTo>
                  <a:pt x="156" y="0"/>
                </a:lnTo>
                <a:lnTo>
                  <a:pt x="162" y="6"/>
                </a:lnTo>
                <a:lnTo>
                  <a:pt x="168" y="12"/>
                </a:lnTo>
                <a:lnTo>
                  <a:pt x="174" y="18"/>
                </a:lnTo>
                <a:lnTo>
                  <a:pt x="174" y="18"/>
                </a:lnTo>
                <a:lnTo>
                  <a:pt x="192" y="18"/>
                </a:lnTo>
                <a:lnTo>
                  <a:pt x="228" y="18"/>
                </a:lnTo>
                <a:lnTo>
                  <a:pt x="246" y="18"/>
                </a:lnTo>
                <a:lnTo>
                  <a:pt x="246" y="18"/>
                </a:lnTo>
                <a:lnTo>
                  <a:pt x="246" y="18"/>
                </a:lnTo>
                <a:lnTo>
                  <a:pt x="270" y="30"/>
                </a:lnTo>
                <a:lnTo>
                  <a:pt x="306" y="60"/>
                </a:lnTo>
                <a:lnTo>
                  <a:pt x="324" y="72"/>
                </a:lnTo>
                <a:lnTo>
                  <a:pt x="324" y="72"/>
                </a:lnTo>
                <a:lnTo>
                  <a:pt x="318" y="84"/>
                </a:lnTo>
                <a:lnTo>
                  <a:pt x="318" y="90"/>
                </a:lnTo>
                <a:lnTo>
                  <a:pt x="312" y="102"/>
                </a:lnTo>
                <a:lnTo>
                  <a:pt x="312" y="102"/>
                </a:lnTo>
                <a:lnTo>
                  <a:pt x="306" y="108"/>
                </a:lnTo>
                <a:lnTo>
                  <a:pt x="300" y="120"/>
                </a:lnTo>
                <a:lnTo>
                  <a:pt x="288" y="126"/>
                </a:lnTo>
                <a:lnTo>
                  <a:pt x="288" y="126"/>
                </a:lnTo>
                <a:lnTo>
                  <a:pt x="288" y="132"/>
                </a:lnTo>
                <a:lnTo>
                  <a:pt x="288" y="144"/>
                </a:lnTo>
                <a:lnTo>
                  <a:pt x="288" y="150"/>
                </a:lnTo>
                <a:lnTo>
                  <a:pt x="288" y="150"/>
                </a:lnTo>
                <a:lnTo>
                  <a:pt x="282" y="150"/>
                </a:lnTo>
                <a:lnTo>
                  <a:pt x="282" y="150"/>
                </a:lnTo>
                <a:lnTo>
                  <a:pt x="276" y="150"/>
                </a:lnTo>
                <a:lnTo>
                  <a:pt x="276" y="150"/>
                </a:lnTo>
                <a:lnTo>
                  <a:pt x="276" y="150"/>
                </a:lnTo>
                <a:lnTo>
                  <a:pt x="276" y="156"/>
                </a:lnTo>
                <a:lnTo>
                  <a:pt x="276" y="162"/>
                </a:lnTo>
                <a:lnTo>
                  <a:pt x="276" y="162"/>
                </a:lnTo>
                <a:lnTo>
                  <a:pt x="276" y="162"/>
                </a:lnTo>
                <a:lnTo>
                  <a:pt x="270" y="168"/>
                </a:lnTo>
                <a:lnTo>
                  <a:pt x="270" y="168"/>
                </a:lnTo>
                <a:lnTo>
                  <a:pt x="270" y="168"/>
                </a:lnTo>
                <a:lnTo>
                  <a:pt x="264" y="168"/>
                </a:lnTo>
                <a:lnTo>
                  <a:pt x="258" y="168"/>
                </a:lnTo>
                <a:lnTo>
                  <a:pt x="258" y="168"/>
                </a:lnTo>
                <a:lnTo>
                  <a:pt x="258" y="168"/>
                </a:lnTo>
                <a:lnTo>
                  <a:pt x="258" y="174"/>
                </a:lnTo>
                <a:lnTo>
                  <a:pt x="258" y="186"/>
                </a:lnTo>
                <a:lnTo>
                  <a:pt x="258" y="192"/>
                </a:lnTo>
                <a:lnTo>
                  <a:pt x="258" y="192"/>
                </a:lnTo>
                <a:lnTo>
                  <a:pt x="252" y="192"/>
                </a:lnTo>
                <a:lnTo>
                  <a:pt x="252" y="192"/>
                </a:lnTo>
                <a:lnTo>
                  <a:pt x="246" y="198"/>
                </a:lnTo>
                <a:lnTo>
                  <a:pt x="246" y="198"/>
                </a:lnTo>
                <a:lnTo>
                  <a:pt x="240" y="198"/>
                </a:lnTo>
                <a:lnTo>
                  <a:pt x="234" y="198"/>
                </a:lnTo>
                <a:lnTo>
                  <a:pt x="228" y="204"/>
                </a:lnTo>
                <a:lnTo>
                  <a:pt x="228" y="204"/>
                </a:lnTo>
                <a:lnTo>
                  <a:pt x="222" y="204"/>
                </a:lnTo>
                <a:lnTo>
                  <a:pt x="216" y="204"/>
                </a:lnTo>
                <a:lnTo>
                  <a:pt x="216" y="204"/>
                </a:lnTo>
                <a:lnTo>
                  <a:pt x="216" y="204"/>
                </a:lnTo>
                <a:lnTo>
                  <a:pt x="216" y="204"/>
                </a:lnTo>
                <a:lnTo>
                  <a:pt x="210" y="204"/>
                </a:lnTo>
                <a:lnTo>
                  <a:pt x="210" y="210"/>
                </a:lnTo>
                <a:lnTo>
                  <a:pt x="204" y="210"/>
                </a:lnTo>
                <a:lnTo>
                  <a:pt x="204" y="210"/>
                </a:lnTo>
                <a:lnTo>
                  <a:pt x="210" y="222"/>
                </a:lnTo>
                <a:lnTo>
                  <a:pt x="210" y="234"/>
                </a:lnTo>
                <a:lnTo>
                  <a:pt x="198" y="246"/>
                </a:lnTo>
                <a:lnTo>
                  <a:pt x="198" y="246"/>
                </a:lnTo>
                <a:lnTo>
                  <a:pt x="186" y="246"/>
                </a:lnTo>
                <a:lnTo>
                  <a:pt x="180" y="234"/>
                </a:lnTo>
                <a:lnTo>
                  <a:pt x="180" y="216"/>
                </a:lnTo>
                <a:lnTo>
                  <a:pt x="180" y="216"/>
                </a:lnTo>
                <a:lnTo>
                  <a:pt x="174" y="216"/>
                </a:lnTo>
                <a:lnTo>
                  <a:pt x="168" y="216"/>
                </a:lnTo>
                <a:lnTo>
                  <a:pt x="162" y="210"/>
                </a:lnTo>
                <a:lnTo>
                  <a:pt x="162" y="210"/>
                </a:lnTo>
                <a:lnTo>
                  <a:pt x="162" y="204"/>
                </a:lnTo>
                <a:lnTo>
                  <a:pt x="162" y="204"/>
                </a:lnTo>
                <a:lnTo>
                  <a:pt x="162" y="198"/>
                </a:lnTo>
                <a:lnTo>
                  <a:pt x="162" y="198"/>
                </a:lnTo>
                <a:lnTo>
                  <a:pt x="156" y="192"/>
                </a:lnTo>
                <a:lnTo>
                  <a:pt x="150" y="186"/>
                </a:lnTo>
                <a:lnTo>
                  <a:pt x="150" y="186"/>
                </a:lnTo>
                <a:lnTo>
                  <a:pt x="150" y="186"/>
                </a:lnTo>
                <a:lnTo>
                  <a:pt x="150" y="180"/>
                </a:lnTo>
                <a:lnTo>
                  <a:pt x="144" y="174"/>
                </a:lnTo>
                <a:lnTo>
                  <a:pt x="138" y="174"/>
                </a:lnTo>
                <a:lnTo>
                  <a:pt x="138" y="174"/>
                </a:lnTo>
                <a:lnTo>
                  <a:pt x="132" y="174"/>
                </a:lnTo>
                <a:lnTo>
                  <a:pt x="132" y="174"/>
                </a:lnTo>
                <a:lnTo>
                  <a:pt x="132" y="174"/>
                </a:lnTo>
                <a:lnTo>
                  <a:pt x="132" y="174"/>
                </a:lnTo>
                <a:lnTo>
                  <a:pt x="120" y="174"/>
                </a:lnTo>
                <a:lnTo>
                  <a:pt x="120" y="168"/>
                </a:lnTo>
                <a:lnTo>
                  <a:pt x="114" y="162"/>
                </a:lnTo>
                <a:lnTo>
                  <a:pt x="114" y="162"/>
                </a:lnTo>
                <a:lnTo>
                  <a:pt x="114" y="156"/>
                </a:lnTo>
                <a:lnTo>
                  <a:pt x="108" y="150"/>
                </a:lnTo>
                <a:lnTo>
                  <a:pt x="96" y="144"/>
                </a:lnTo>
                <a:lnTo>
                  <a:pt x="96" y="144"/>
                </a:lnTo>
                <a:lnTo>
                  <a:pt x="96" y="138"/>
                </a:lnTo>
                <a:lnTo>
                  <a:pt x="96" y="138"/>
                </a:lnTo>
                <a:lnTo>
                  <a:pt x="96" y="132"/>
                </a:lnTo>
                <a:lnTo>
                  <a:pt x="96" y="132"/>
                </a:lnTo>
                <a:lnTo>
                  <a:pt x="90" y="132"/>
                </a:lnTo>
                <a:lnTo>
                  <a:pt x="84" y="126"/>
                </a:lnTo>
                <a:lnTo>
                  <a:pt x="78" y="126"/>
                </a:lnTo>
                <a:lnTo>
                  <a:pt x="78" y="126"/>
                </a:lnTo>
                <a:lnTo>
                  <a:pt x="78" y="126"/>
                </a:lnTo>
                <a:lnTo>
                  <a:pt x="78" y="120"/>
                </a:lnTo>
                <a:lnTo>
                  <a:pt x="72" y="120"/>
                </a:lnTo>
                <a:lnTo>
                  <a:pt x="72" y="120"/>
                </a:lnTo>
                <a:lnTo>
                  <a:pt x="72" y="114"/>
                </a:lnTo>
                <a:lnTo>
                  <a:pt x="72" y="114"/>
                </a:lnTo>
                <a:lnTo>
                  <a:pt x="72" y="114"/>
                </a:lnTo>
                <a:lnTo>
                  <a:pt x="72" y="114"/>
                </a:lnTo>
                <a:lnTo>
                  <a:pt x="66" y="108"/>
                </a:lnTo>
                <a:lnTo>
                  <a:pt x="60" y="108"/>
                </a:lnTo>
                <a:lnTo>
                  <a:pt x="60" y="108"/>
                </a:lnTo>
                <a:lnTo>
                  <a:pt x="60" y="108"/>
                </a:lnTo>
                <a:lnTo>
                  <a:pt x="60" y="108"/>
                </a:lnTo>
                <a:lnTo>
                  <a:pt x="60" y="102"/>
                </a:lnTo>
                <a:lnTo>
                  <a:pt x="54" y="102"/>
                </a:lnTo>
                <a:lnTo>
                  <a:pt x="54" y="102"/>
                </a:lnTo>
                <a:lnTo>
                  <a:pt x="54" y="102"/>
                </a:lnTo>
                <a:lnTo>
                  <a:pt x="48" y="96"/>
                </a:lnTo>
                <a:lnTo>
                  <a:pt x="42" y="90"/>
                </a:lnTo>
                <a:lnTo>
                  <a:pt x="42" y="84"/>
                </a:lnTo>
                <a:lnTo>
                  <a:pt x="42" y="84"/>
                </a:lnTo>
                <a:lnTo>
                  <a:pt x="36" y="78"/>
                </a:lnTo>
                <a:lnTo>
                  <a:pt x="30" y="72"/>
                </a:lnTo>
                <a:lnTo>
                  <a:pt x="24" y="72"/>
                </a:lnTo>
                <a:lnTo>
                  <a:pt x="24" y="72"/>
                </a:lnTo>
                <a:lnTo>
                  <a:pt x="18" y="72"/>
                </a:lnTo>
                <a:lnTo>
                  <a:pt x="12" y="72"/>
                </a:lnTo>
                <a:lnTo>
                  <a:pt x="6" y="66"/>
                </a:lnTo>
                <a:lnTo>
                  <a:pt x="6" y="66"/>
                </a:lnTo>
                <a:lnTo>
                  <a:pt x="0" y="60"/>
                </a:lnTo>
                <a:lnTo>
                  <a:pt x="6" y="54"/>
                </a:lnTo>
                <a:lnTo>
                  <a:pt x="12" y="48"/>
                </a:lnTo>
                <a:lnTo>
                  <a:pt x="12" y="48"/>
                </a:lnTo>
                <a:lnTo>
                  <a:pt x="12" y="48"/>
                </a:lnTo>
                <a:lnTo>
                  <a:pt x="12" y="42"/>
                </a:lnTo>
                <a:lnTo>
                  <a:pt x="12" y="36"/>
                </a:lnTo>
                <a:lnTo>
                  <a:pt x="12" y="36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6" name=""/>
          <p:cNvSpPr/>
          <p:nvPr/>
        </p:nvSpPr>
        <p:spPr>
          <a:xfrm>
            <a:off x="5778360" y="3648240"/>
            <a:ext cx="541440" cy="581040"/>
          </a:xfrm>
          <a:custGeom>
            <a:avLst/>
            <a:gdLst/>
            <a:ahLst/>
            <a:rect l="l" t="t" r="r" b="b"/>
            <a:pathLst>
              <a:path w="341" h="366">
                <a:moveTo>
                  <a:pt x="0" y="24"/>
                </a:moveTo>
                <a:lnTo>
                  <a:pt x="42" y="18"/>
                </a:lnTo>
                <a:lnTo>
                  <a:pt x="114" y="6"/>
                </a:lnTo>
                <a:lnTo>
                  <a:pt x="155" y="0"/>
                </a:lnTo>
                <a:lnTo>
                  <a:pt x="155" y="0"/>
                </a:lnTo>
                <a:lnTo>
                  <a:pt x="155" y="12"/>
                </a:lnTo>
                <a:lnTo>
                  <a:pt x="149" y="18"/>
                </a:lnTo>
                <a:lnTo>
                  <a:pt x="149" y="30"/>
                </a:lnTo>
                <a:lnTo>
                  <a:pt x="149" y="30"/>
                </a:lnTo>
                <a:lnTo>
                  <a:pt x="149" y="36"/>
                </a:lnTo>
                <a:lnTo>
                  <a:pt x="161" y="36"/>
                </a:lnTo>
                <a:lnTo>
                  <a:pt x="167" y="36"/>
                </a:lnTo>
                <a:lnTo>
                  <a:pt x="167" y="36"/>
                </a:lnTo>
                <a:lnTo>
                  <a:pt x="173" y="42"/>
                </a:lnTo>
                <a:lnTo>
                  <a:pt x="179" y="42"/>
                </a:lnTo>
                <a:lnTo>
                  <a:pt x="185" y="48"/>
                </a:lnTo>
                <a:lnTo>
                  <a:pt x="185" y="48"/>
                </a:lnTo>
                <a:lnTo>
                  <a:pt x="191" y="60"/>
                </a:lnTo>
                <a:lnTo>
                  <a:pt x="197" y="66"/>
                </a:lnTo>
                <a:lnTo>
                  <a:pt x="203" y="72"/>
                </a:lnTo>
                <a:lnTo>
                  <a:pt x="203" y="72"/>
                </a:lnTo>
                <a:lnTo>
                  <a:pt x="203" y="72"/>
                </a:lnTo>
                <a:lnTo>
                  <a:pt x="209" y="72"/>
                </a:lnTo>
                <a:lnTo>
                  <a:pt x="215" y="78"/>
                </a:lnTo>
                <a:lnTo>
                  <a:pt x="215" y="78"/>
                </a:lnTo>
                <a:lnTo>
                  <a:pt x="215" y="78"/>
                </a:lnTo>
                <a:lnTo>
                  <a:pt x="215" y="84"/>
                </a:lnTo>
                <a:lnTo>
                  <a:pt x="215" y="84"/>
                </a:lnTo>
                <a:lnTo>
                  <a:pt x="215" y="84"/>
                </a:lnTo>
                <a:lnTo>
                  <a:pt x="221" y="84"/>
                </a:lnTo>
                <a:lnTo>
                  <a:pt x="233" y="90"/>
                </a:lnTo>
                <a:lnTo>
                  <a:pt x="239" y="96"/>
                </a:lnTo>
                <a:lnTo>
                  <a:pt x="239" y="96"/>
                </a:lnTo>
                <a:lnTo>
                  <a:pt x="239" y="102"/>
                </a:lnTo>
                <a:lnTo>
                  <a:pt x="239" y="102"/>
                </a:lnTo>
                <a:lnTo>
                  <a:pt x="239" y="108"/>
                </a:lnTo>
                <a:lnTo>
                  <a:pt x="239" y="108"/>
                </a:lnTo>
                <a:lnTo>
                  <a:pt x="245" y="108"/>
                </a:lnTo>
                <a:lnTo>
                  <a:pt x="251" y="114"/>
                </a:lnTo>
                <a:lnTo>
                  <a:pt x="257" y="120"/>
                </a:lnTo>
                <a:lnTo>
                  <a:pt x="257" y="120"/>
                </a:lnTo>
                <a:lnTo>
                  <a:pt x="263" y="120"/>
                </a:lnTo>
                <a:lnTo>
                  <a:pt x="263" y="126"/>
                </a:lnTo>
                <a:lnTo>
                  <a:pt x="257" y="132"/>
                </a:lnTo>
                <a:lnTo>
                  <a:pt x="257" y="132"/>
                </a:lnTo>
                <a:lnTo>
                  <a:pt x="263" y="138"/>
                </a:lnTo>
                <a:lnTo>
                  <a:pt x="275" y="138"/>
                </a:lnTo>
                <a:lnTo>
                  <a:pt x="281" y="138"/>
                </a:lnTo>
                <a:lnTo>
                  <a:pt x="281" y="138"/>
                </a:lnTo>
                <a:lnTo>
                  <a:pt x="287" y="138"/>
                </a:lnTo>
                <a:lnTo>
                  <a:pt x="287" y="144"/>
                </a:lnTo>
                <a:lnTo>
                  <a:pt x="293" y="150"/>
                </a:lnTo>
                <a:lnTo>
                  <a:pt x="293" y="150"/>
                </a:lnTo>
                <a:lnTo>
                  <a:pt x="293" y="150"/>
                </a:lnTo>
                <a:lnTo>
                  <a:pt x="299" y="156"/>
                </a:lnTo>
                <a:lnTo>
                  <a:pt x="299" y="162"/>
                </a:lnTo>
                <a:lnTo>
                  <a:pt x="299" y="162"/>
                </a:lnTo>
                <a:lnTo>
                  <a:pt x="305" y="162"/>
                </a:lnTo>
                <a:lnTo>
                  <a:pt x="305" y="168"/>
                </a:lnTo>
                <a:lnTo>
                  <a:pt x="305" y="174"/>
                </a:lnTo>
                <a:lnTo>
                  <a:pt x="305" y="174"/>
                </a:lnTo>
                <a:lnTo>
                  <a:pt x="311" y="180"/>
                </a:lnTo>
                <a:lnTo>
                  <a:pt x="317" y="174"/>
                </a:lnTo>
                <a:lnTo>
                  <a:pt x="317" y="174"/>
                </a:lnTo>
                <a:lnTo>
                  <a:pt x="317" y="174"/>
                </a:lnTo>
                <a:lnTo>
                  <a:pt x="317" y="186"/>
                </a:lnTo>
                <a:lnTo>
                  <a:pt x="323" y="198"/>
                </a:lnTo>
                <a:lnTo>
                  <a:pt x="329" y="204"/>
                </a:lnTo>
                <a:lnTo>
                  <a:pt x="329" y="204"/>
                </a:lnTo>
                <a:lnTo>
                  <a:pt x="329" y="210"/>
                </a:lnTo>
                <a:lnTo>
                  <a:pt x="335" y="210"/>
                </a:lnTo>
                <a:lnTo>
                  <a:pt x="341" y="210"/>
                </a:lnTo>
                <a:lnTo>
                  <a:pt x="341" y="210"/>
                </a:lnTo>
                <a:lnTo>
                  <a:pt x="341" y="216"/>
                </a:lnTo>
                <a:lnTo>
                  <a:pt x="341" y="222"/>
                </a:lnTo>
                <a:lnTo>
                  <a:pt x="341" y="228"/>
                </a:lnTo>
                <a:lnTo>
                  <a:pt x="341" y="228"/>
                </a:lnTo>
                <a:lnTo>
                  <a:pt x="341" y="228"/>
                </a:lnTo>
                <a:lnTo>
                  <a:pt x="335" y="228"/>
                </a:lnTo>
                <a:lnTo>
                  <a:pt x="329" y="228"/>
                </a:lnTo>
                <a:lnTo>
                  <a:pt x="329" y="228"/>
                </a:lnTo>
                <a:lnTo>
                  <a:pt x="329" y="234"/>
                </a:lnTo>
                <a:lnTo>
                  <a:pt x="329" y="234"/>
                </a:lnTo>
                <a:lnTo>
                  <a:pt x="329" y="240"/>
                </a:lnTo>
                <a:lnTo>
                  <a:pt x="329" y="240"/>
                </a:lnTo>
                <a:lnTo>
                  <a:pt x="329" y="240"/>
                </a:lnTo>
                <a:lnTo>
                  <a:pt x="329" y="246"/>
                </a:lnTo>
                <a:lnTo>
                  <a:pt x="323" y="252"/>
                </a:lnTo>
                <a:lnTo>
                  <a:pt x="323" y="252"/>
                </a:lnTo>
                <a:lnTo>
                  <a:pt x="323" y="252"/>
                </a:lnTo>
                <a:lnTo>
                  <a:pt x="329" y="258"/>
                </a:lnTo>
                <a:lnTo>
                  <a:pt x="329" y="258"/>
                </a:lnTo>
                <a:lnTo>
                  <a:pt x="329" y="258"/>
                </a:lnTo>
                <a:lnTo>
                  <a:pt x="329" y="264"/>
                </a:lnTo>
                <a:lnTo>
                  <a:pt x="329" y="270"/>
                </a:lnTo>
                <a:lnTo>
                  <a:pt x="335" y="270"/>
                </a:lnTo>
                <a:lnTo>
                  <a:pt x="335" y="270"/>
                </a:lnTo>
                <a:lnTo>
                  <a:pt x="329" y="270"/>
                </a:lnTo>
                <a:lnTo>
                  <a:pt x="329" y="276"/>
                </a:lnTo>
                <a:lnTo>
                  <a:pt x="323" y="282"/>
                </a:lnTo>
                <a:lnTo>
                  <a:pt x="323" y="282"/>
                </a:lnTo>
                <a:lnTo>
                  <a:pt x="323" y="282"/>
                </a:lnTo>
                <a:lnTo>
                  <a:pt x="323" y="288"/>
                </a:lnTo>
                <a:lnTo>
                  <a:pt x="323" y="294"/>
                </a:lnTo>
                <a:lnTo>
                  <a:pt x="323" y="294"/>
                </a:lnTo>
                <a:lnTo>
                  <a:pt x="323" y="300"/>
                </a:lnTo>
                <a:lnTo>
                  <a:pt x="317" y="300"/>
                </a:lnTo>
                <a:lnTo>
                  <a:pt x="317" y="300"/>
                </a:lnTo>
                <a:lnTo>
                  <a:pt x="317" y="300"/>
                </a:lnTo>
                <a:lnTo>
                  <a:pt x="317" y="306"/>
                </a:lnTo>
                <a:lnTo>
                  <a:pt x="323" y="312"/>
                </a:lnTo>
                <a:lnTo>
                  <a:pt x="323" y="312"/>
                </a:lnTo>
                <a:lnTo>
                  <a:pt x="323" y="312"/>
                </a:lnTo>
                <a:lnTo>
                  <a:pt x="323" y="324"/>
                </a:lnTo>
                <a:lnTo>
                  <a:pt x="323" y="324"/>
                </a:lnTo>
                <a:lnTo>
                  <a:pt x="323" y="330"/>
                </a:lnTo>
                <a:lnTo>
                  <a:pt x="323" y="330"/>
                </a:lnTo>
                <a:lnTo>
                  <a:pt x="317" y="330"/>
                </a:lnTo>
                <a:lnTo>
                  <a:pt x="317" y="330"/>
                </a:lnTo>
                <a:lnTo>
                  <a:pt x="305" y="330"/>
                </a:lnTo>
                <a:lnTo>
                  <a:pt x="305" y="330"/>
                </a:lnTo>
                <a:lnTo>
                  <a:pt x="299" y="324"/>
                </a:lnTo>
                <a:lnTo>
                  <a:pt x="293" y="324"/>
                </a:lnTo>
                <a:lnTo>
                  <a:pt x="287" y="330"/>
                </a:lnTo>
                <a:lnTo>
                  <a:pt x="287" y="330"/>
                </a:lnTo>
                <a:lnTo>
                  <a:pt x="281" y="330"/>
                </a:lnTo>
                <a:lnTo>
                  <a:pt x="287" y="336"/>
                </a:lnTo>
                <a:lnTo>
                  <a:pt x="287" y="342"/>
                </a:lnTo>
                <a:lnTo>
                  <a:pt x="287" y="342"/>
                </a:lnTo>
                <a:lnTo>
                  <a:pt x="293" y="348"/>
                </a:lnTo>
                <a:lnTo>
                  <a:pt x="293" y="360"/>
                </a:lnTo>
                <a:lnTo>
                  <a:pt x="287" y="366"/>
                </a:lnTo>
                <a:lnTo>
                  <a:pt x="287" y="366"/>
                </a:lnTo>
                <a:lnTo>
                  <a:pt x="281" y="360"/>
                </a:lnTo>
                <a:lnTo>
                  <a:pt x="275" y="354"/>
                </a:lnTo>
                <a:lnTo>
                  <a:pt x="275" y="348"/>
                </a:lnTo>
                <a:lnTo>
                  <a:pt x="275" y="348"/>
                </a:lnTo>
                <a:lnTo>
                  <a:pt x="227" y="354"/>
                </a:lnTo>
                <a:lnTo>
                  <a:pt x="137" y="354"/>
                </a:lnTo>
                <a:lnTo>
                  <a:pt x="90" y="354"/>
                </a:lnTo>
                <a:lnTo>
                  <a:pt x="90" y="354"/>
                </a:lnTo>
                <a:lnTo>
                  <a:pt x="84" y="348"/>
                </a:lnTo>
                <a:lnTo>
                  <a:pt x="78" y="342"/>
                </a:lnTo>
                <a:lnTo>
                  <a:pt x="78" y="336"/>
                </a:lnTo>
                <a:lnTo>
                  <a:pt x="78" y="336"/>
                </a:lnTo>
                <a:lnTo>
                  <a:pt x="78" y="336"/>
                </a:lnTo>
                <a:lnTo>
                  <a:pt x="78" y="330"/>
                </a:lnTo>
                <a:lnTo>
                  <a:pt x="72" y="324"/>
                </a:lnTo>
                <a:lnTo>
                  <a:pt x="72" y="324"/>
                </a:lnTo>
                <a:lnTo>
                  <a:pt x="72" y="324"/>
                </a:lnTo>
                <a:lnTo>
                  <a:pt x="72" y="324"/>
                </a:lnTo>
                <a:lnTo>
                  <a:pt x="66" y="324"/>
                </a:lnTo>
                <a:lnTo>
                  <a:pt x="66" y="324"/>
                </a:lnTo>
                <a:lnTo>
                  <a:pt x="66" y="306"/>
                </a:lnTo>
                <a:lnTo>
                  <a:pt x="72" y="288"/>
                </a:lnTo>
                <a:lnTo>
                  <a:pt x="72" y="282"/>
                </a:lnTo>
                <a:lnTo>
                  <a:pt x="72" y="282"/>
                </a:lnTo>
                <a:lnTo>
                  <a:pt x="72" y="276"/>
                </a:lnTo>
                <a:lnTo>
                  <a:pt x="66" y="276"/>
                </a:lnTo>
                <a:lnTo>
                  <a:pt x="66" y="270"/>
                </a:lnTo>
                <a:lnTo>
                  <a:pt x="66" y="270"/>
                </a:lnTo>
                <a:lnTo>
                  <a:pt x="66" y="270"/>
                </a:lnTo>
                <a:lnTo>
                  <a:pt x="66" y="264"/>
                </a:lnTo>
                <a:lnTo>
                  <a:pt x="66" y="264"/>
                </a:lnTo>
                <a:lnTo>
                  <a:pt x="66" y="264"/>
                </a:lnTo>
                <a:lnTo>
                  <a:pt x="66" y="258"/>
                </a:lnTo>
                <a:lnTo>
                  <a:pt x="66" y="258"/>
                </a:lnTo>
                <a:lnTo>
                  <a:pt x="66" y="252"/>
                </a:lnTo>
                <a:lnTo>
                  <a:pt x="66" y="252"/>
                </a:lnTo>
                <a:lnTo>
                  <a:pt x="72" y="252"/>
                </a:lnTo>
                <a:lnTo>
                  <a:pt x="72" y="246"/>
                </a:lnTo>
                <a:lnTo>
                  <a:pt x="78" y="240"/>
                </a:lnTo>
                <a:lnTo>
                  <a:pt x="78" y="240"/>
                </a:lnTo>
                <a:lnTo>
                  <a:pt x="78" y="234"/>
                </a:lnTo>
                <a:lnTo>
                  <a:pt x="72" y="234"/>
                </a:lnTo>
                <a:lnTo>
                  <a:pt x="72" y="228"/>
                </a:lnTo>
                <a:lnTo>
                  <a:pt x="72" y="228"/>
                </a:lnTo>
                <a:lnTo>
                  <a:pt x="66" y="228"/>
                </a:lnTo>
                <a:lnTo>
                  <a:pt x="66" y="228"/>
                </a:lnTo>
                <a:lnTo>
                  <a:pt x="66" y="222"/>
                </a:lnTo>
                <a:lnTo>
                  <a:pt x="66" y="222"/>
                </a:lnTo>
                <a:lnTo>
                  <a:pt x="66" y="222"/>
                </a:lnTo>
                <a:lnTo>
                  <a:pt x="60" y="222"/>
                </a:lnTo>
                <a:lnTo>
                  <a:pt x="60" y="216"/>
                </a:lnTo>
                <a:lnTo>
                  <a:pt x="48" y="216"/>
                </a:lnTo>
                <a:lnTo>
                  <a:pt x="48" y="216"/>
                </a:lnTo>
                <a:lnTo>
                  <a:pt x="48" y="216"/>
                </a:lnTo>
                <a:lnTo>
                  <a:pt x="48" y="210"/>
                </a:lnTo>
                <a:lnTo>
                  <a:pt x="48" y="210"/>
                </a:lnTo>
                <a:lnTo>
                  <a:pt x="48" y="210"/>
                </a:lnTo>
                <a:lnTo>
                  <a:pt x="48" y="210"/>
                </a:lnTo>
                <a:lnTo>
                  <a:pt x="54" y="210"/>
                </a:lnTo>
                <a:lnTo>
                  <a:pt x="54" y="204"/>
                </a:lnTo>
                <a:lnTo>
                  <a:pt x="60" y="198"/>
                </a:lnTo>
                <a:lnTo>
                  <a:pt x="60" y="198"/>
                </a:lnTo>
                <a:lnTo>
                  <a:pt x="54" y="198"/>
                </a:lnTo>
                <a:lnTo>
                  <a:pt x="54" y="192"/>
                </a:lnTo>
                <a:lnTo>
                  <a:pt x="48" y="192"/>
                </a:lnTo>
                <a:lnTo>
                  <a:pt x="48" y="192"/>
                </a:lnTo>
                <a:lnTo>
                  <a:pt x="36" y="144"/>
                </a:lnTo>
                <a:lnTo>
                  <a:pt x="12" y="66"/>
                </a:lnTo>
                <a:lnTo>
                  <a:pt x="0" y="24"/>
                </a:lnTo>
                <a:lnTo>
                  <a:pt x="0" y="2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7" name=""/>
          <p:cNvSpPr/>
          <p:nvPr/>
        </p:nvSpPr>
        <p:spPr>
          <a:xfrm>
            <a:off x="5778360" y="3648240"/>
            <a:ext cx="541440" cy="581040"/>
          </a:xfrm>
          <a:custGeom>
            <a:avLst/>
            <a:gdLst/>
            <a:ahLst/>
            <a:rect l="l" t="t" r="r" b="b"/>
            <a:pathLst>
              <a:path w="341" h="366">
                <a:moveTo>
                  <a:pt x="0" y="24"/>
                </a:moveTo>
                <a:lnTo>
                  <a:pt x="42" y="18"/>
                </a:lnTo>
                <a:lnTo>
                  <a:pt x="114" y="6"/>
                </a:lnTo>
                <a:lnTo>
                  <a:pt x="155" y="0"/>
                </a:lnTo>
                <a:lnTo>
                  <a:pt x="155" y="0"/>
                </a:lnTo>
                <a:lnTo>
                  <a:pt x="155" y="12"/>
                </a:lnTo>
                <a:lnTo>
                  <a:pt x="149" y="18"/>
                </a:lnTo>
                <a:lnTo>
                  <a:pt x="149" y="30"/>
                </a:lnTo>
                <a:lnTo>
                  <a:pt x="149" y="30"/>
                </a:lnTo>
                <a:lnTo>
                  <a:pt x="149" y="36"/>
                </a:lnTo>
                <a:lnTo>
                  <a:pt x="161" y="36"/>
                </a:lnTo>
                <a:lnTo>
                  <a:pt x="167" y="36"/>
                </a:lnTo>
                <a:lnTo>
                  <a:pt x="167" y="36"/>
                </a:lnTo>
                <a:lnTo>
                  <a:pt x="173" y="42"/>
                </a:lnTo>
                <a:lnTo>
                  <a:pt x="179" y="42"/>
                </a:lnTo>
                <a:lnTo>
                  <a:pt x="185" y="48"/>
                </a:lnTo>
                <a:lnTo>
                  <a:pt x="185" y="48"/>
                </a:lnTo>
                <a:lnTo>
                  <a:pt x="191" y="60"/>
                </a:lnTo>
                <a:lnTo>
                  <a:pt x="197" y="66"/>
                </a:lnTo>
                <a:lnTo>
                  <a:pt x="203" y="72"/>
                </a:lnTo>
                <a:lnTo>
                  <a:pt x="203" y="72"/>
                </a:lnTo>
                <a:lnTo>
                  <a:pt x="203" y="72"/>
                </a:lnTo>
                <a:lnTo>
                  <a:pt x="209" y="72"/>
                </a:lnTo>
                <a:lnTo>
                  <a:pt x="215" y="78"/>
                </a:lnTo>
                <a:lnTo>
                  <a:pt x="215" y="78"/>
                </a:lnTo>
                <a:lnTo>
                  <a:pt x="215" y="78"/>
                </a:lnTo>
                <a:lnTo>
                  <a:pt x="215" y="84"/>
                </a:lnTo>
                <a:lnTo>
                  <a:pt x="215" y="84"/>
                </a:lnTo>
                <a:lnTo>
                  <a:pt x="215" y="84"/>
                </a:lnTo>
                <a:lnTo>
                  <a:pt x="221" y="84"/>
                </a:lnTo>
                <a:lnTo>
                  <a:pt x="233" y="90"/>
                </a:lnTo>
                <a:lnTo>
                  <a:pt x="239" y="96"/>
                </a:lnTo>
                <a:lnTo>
                  <a:pt x="239" y="96"/>
                </a:lnTo>
                <a:lnTo>
                  <a:pt x="239" y="102"/>
                </a:lnTo>
                <a:lnTo>
                  <a:pt x="239" y="102"/>
                </a:lnTo>
                <a:lnTo>
                  <a:pt x="239" y="108"/>
                </a:lnTo>
                <a:lnTo>
                  <a:pt x="239" y="108"/>
                </a:lnTo>
                <a:lnTo>
                  <a:pt x="245" y="108"/>
                </a:lnTo>
                <a:lnTo>
                  <a:pt x="251" y="114"/>
                </a:lnTo>
                <a:lnTo>
                  <a:pt x="257" y="120"/>
                </a:lnTo>
                <a:lnTo>
                  <a:pt x="257" y="120"/>
                </a:lnTo>
                <a:lnTo>
                  <a:pt x="263" y="120"/>
                </a:lnTo>
                <a:lnTo>
                  <a:pt x="263" y="126"/>
                </a:lnTo>
                <a:lnTo>
                  <a:pt x="257" y="132"/>
                </a:lnTo>
                <a:lnTo>
                  <a:pt x="257" y="132"/>
                </a:lnTo>
                <a:lnTo>
                  <a:pt x="263" y="138"/>
                </a:lnTo>
                <a:lnTo>
                  <a:pt x="275" y="138"/>
                </a:lnTo>
                <a:lnTo>
                  <a:pt x="281" y="138"/>
                </a:lnTo>
                <a:lnTo>
                  <a:pt x="281" y="138"/>
                </a:lnTo>
                <a:lnTo>
                  <a:pt x="287" y="138"/>
                </a:lnTo>
                <a:lnTo>
                  <a:pt x="287" y="144"/>
                </a:lnTo>
                <a:lnTo>
                  <a:pt x="293" y="150"/>
                </a:lnTo>
                <a:lnTo>
                  <a:pt x="293" y="150"/>
                </a:lnTo>
                <a:lnTo>
                  <a:pt x="293" y="150"/>
                </a:lnTo>
                <a:lnTo>
                  <a:pt x="299" y="156"/>
                </a:lnTo>
                <a:lnTo>
                  <a:pt x="299" y="162"/>
                </a:lnTo>
                <a:lnTo>
                  <a:pt x="299" y="162"/>
                </a:lnTo>
                <a:lnTo>
                  <a:pt x="305" y="162"/>
                </a:lnTo>
                <a:lnTo>
                  <a:pt x="305" y="168"/>
                </a:lnTo>
                <a:lnTo>
                  <a:pt x="305" y="174"/>
                </a:lnTo>
                <a:lnTo>
                  <a:pt x="305" y="174"/>
                </a:lnTo>
                <a:lnTo>
                  <a:pt x="311" y="180"/>
                </a:lnTo>
                <a:lnTo>
                  <a:pt x="317" y="174"/>
                </a:lnTo>
                <a:lnTo>
                  <a:pt x="317" y="174"/>
                </a:lnTo>
                <a:lnTo>
                  <a:pt x="317" y="174"/>
                </a:lnTo>
                <a:lnTo>
                  <a:pt x="317" y="186"/>
                </a:lnTo>
                <a:lnTo>
                  <a:pt x="323" y="198"/>
                </a:lnTo>
                <a:lnTo>
                  <a:pt x="329" y="204"/>
                </a:lnTo>
                <a:lnTo>
                  <a:pt x="329" y="204"/>
                </a:lnTo>
                <a:lnTo>
                  <a:pt x="329" y="210"/>
                </a:lnTo>
                <a:lnTo>
                  <a:pt x="335" y="210"/>
                </a:lnTo>
                <a:lnTo>
                  <a:pt x="341" y="210"/>
                </a:lnTo>
                <a:lnTo>
                  <a:pt x="341" y="210"/>
                </a:lnTo>
                <a:lnTo>
                  <a:pt x="341" y="216"/>
                </a:lnTo>
                <a:lnTo>
                  <a:pt x="341" y="222"/>
                </a:lnTo>
                <a:lnTo>
                  <a:pt x="341" y="228"/>
                </a:lnTo>
                <a:lnTo>
                  <a:pt x="341" y="228"/>
                </a:lnTo>
                <a:lnTo>
                  <a:pt x="341" y="228"/>
                </a:lnTo>
                <a:lnTo>
                  <a:pt x="335" y="228"/>
                </a:lnTo>
                <a:lnTo>
                  <a:pt x="329" y="228"/>
                </a:lnTo>
                <a:lnTo>
                  <a:pt x="329" y="228"/>
                </a:lnTo>
                <a:lnTo>
                  <a:pt x="329" y="234"/>
                </a:lnTo>
                <a:lnTo>
                  <a:pt x="329" y="234"/>
                </a:lnTo>
                <a:lnTo>
                  <a:pt x="329" y="240"/>
                </a:lnTo>
                <a:lnTo>
                  <a:pt x="329" y="240"/>
                </a:lnTo>
                <a:lnTo>
                  <a:pt x="329" y="240"/>
                </a:lnTo>
                <a:lnTo>
                  <a:pt x="329" y="246"/>
                </a:lnTo>
                <a:lnTo>
                  <a:pt x="323" y="252"/>
                </a:lnTo>
                <a:lnTo>
                  <a:pt x="323" y="252"/>
                </a:lnTo>
                <a:lnTo>
                  <a:pt x="323" y="252"/>
                </a:lnTo>
                <a:lnTo>
                  <a:pt x="329" y="258"/>
                </a:lnTo>
                <a:lnTo>
                  <a:pt x="329" y="258"/>
                </a:lnTo>
                <a:lnTo>
                  <a:pt x="329" y="258"/>
                </a:lnTo>
                <a:lnTo>
                  <a:pt x="329" y="264"/>
                </a:lnTo>
                <a:lnTo>
                  <a:pt x="329" y="270"/>
                </a:lnTo>
                <a:lnTo>
                  <a:pt x="335" y="270"/>
                </a:lnTo>
                <a:lnTo>
                  <a:pt x="335" y="270"/>
                </a:lnTo>
                <a:lnTo>
                  <a:pt x="329" y="270"/>
                </a:lnTo>
                <a:lnTo>
                  <a:pt x="329" y="276"/>
                </a:lnTo>
                <a:lnTo>
                  <a:pt x="323" y="282"/>
                </a:lnTo>
                <a:lnTo>
                  <a:pt x="323" y="282"/>
                </a:lnTo>
                <a:lnTo>
                  <a:pt x="323" y="282"/>
                </a:lnTo>
                <a:lnTo>
                  <a:pt x="323" y="288"/>
                </a:lnTo>
                <a:lnTo>
                  <a:pt x="323" y="294"/>
                </a:lnTo>
                <a:lnTo>
                  <a:pt x="323" y="294"/>
                </a:lnTo>
                <a:lnTo>
                  <a:pt x="323" y="300"/>
                </a:lnTo>
                <a:lnTo>
                  <a:pt x="317" y="300"/>
                </a:lnTo>
                <a:lnTo>
                  <a:pt x="317" y="300"/>
                </a:lnTo>
                <a:lnTo>
                  <a:pt x="317" y="300"/>
                </a:lnTo>
                <a:lnTo>
                  <a:pt x="317" y="306"/>
                </a:lnTo>
                <a:lnTo>
                  <a:pt x="323" y="312"/>
                </a:lnTo>
                <a:lnTo>
                  <a:pt x="323" y="312"/>
                </a:lnTo>
                <a:lnTo>
                  <a:pt x="323" y="312"/>
                </a:lnTo>
                <a:lnTo>
                  <a:pt x="323" y="324"/>
                </a:lnTo>
                <a:lnTo>
                  <a:pt x="323" y="324"/>
                </a:lnTo>
                <a:lnTo>
                  <a:pt x="323" y="330"/>
                </a:lnTo>
                <a:lnTo>
                  <a:pt x="323" y="330"/>
                </a:lnTo>
                <a:lnTo>
                  <a:pt x="317" y="330"/>
                </a:lnTo>
                <a:lnTo>
                  <a:pt x="317" y="330"/>
                </a:lnTo>
                <a:lnTo>
                  <a:pt x="305" y="330"/>
                </a:lnTo>
                <a:lnTo>
                  <a:pt x="305" y="330"/>
                </a:lnTo>
                <a:lnTo>
                  <a:pt x="299" y="324"/>
                </a:lnTo>
                <a:lnTo>
                  <a:pt x="293" y="324"/>
                </a:lnTo>
                <a:lnTo>
                  <a:pt x="287" y="330"/>
                </a:lnTo>
                <a:lnTo>
                  <a:pt x="287" y="330"/>
                </a:lnTo>
                <a:lnTo>
                  <a:pt x="281" y="330"/>
                </a:lnTo>
                <a:lnTo>
                  <a:pt x="287" y="336"/>
                </a:lnTo>
                <a:lnTo>
                  <a:pt x="287" y="342"/>
                </a:lnTo>
                <a:lnTo>
                  <a:pt x="287" y="342"/>
                </a:lnTo>
                <a:lnTo>
                  <a:pt x="293" y="348"/>
                </a:lnTo>
                <a:lnTo>
                  <a:pt x="293" y="360"/>
                </a:lnTo>
                <a:lnTo>
                  <a:pt x="287" y="366"/>
                </a:lnTo>
                <a:lnTo>
                  <a:pt x="287" y="366"/>
                </a:lnTo>
                <a:lnTo>
                  <a:pt x="281" y="360"/>
                </a:lnTo>
                <a:lnTo>
                  <a:pt x="275" y="354"/>
                </a:lnTo>
                <a:lnTo>
                  <a:pt x="275" y="348"/>
                </a:lnTo>
                <a:lnTo>
                  <a:pt x="275" y="348"/>
                </a:lnTo>
                <a:lnTo>
                  <a:pt x="227" y="354"/>
                </a:lnTo>
                <a:lnTo>
                  <a:pt x="137" y="354"/>
                </a:lnTo>
                <a:lnTo>
                  <a:pt x="90" y="354"/>
                </a:lnTo>
                <a:lnTo>
                  <a:pt x="90" y="354"/>
                </a:lnTo>
                <a:lnTo>
                  <a:pt x="84" y="348"/>
                </a:lnTo>
                <a:lnTo>
                  <a:pt x="78" y="342"/>
                </a:lnTo>
                <a:lnTo>
                  <a:pt x="78" y="336"/>
                </a:lnTo>
                <a:lnTo>
                  <a:pt x="78" y="336"/>
                </a:lnTo>
                <a:lnTo>
                  <a:pt x="78" y="336"/>
                </a:lnTo>
                <a:lnTo>
                  <a:pt x="78" y="330"/>
                </a:lnTo>
                <a:lnTo>
                  <a:pt x="72" y="324"/>
                </a:lnTo>
                <a:lnTo>
                  <a:pt x="72" y="324"/>
                </a:lnTo>
                <a:lnTo>
                  <a:pt x="72" y="324"/>
                </a:lnTo>
                <a:lnTo>
                  <a:pt x="72" y="324"/>
                </a:lnTo>
                <a:lnTo>
                  <a:pt x="66" y="324"/>
                </a:lnTo>
                <a:lnTo>
                  <a:pt x="66" y="324"/>
                </a:lnTo>
                <a:lnTo>
                  <a:pt x="66" y="306"/>
                </a:lnTo>
                <a:lnTo>
                  <a:pt x="72" y="288"/>
                </a:lnTo>
                <a:lnTo>
                  <a:pt x="72" y="282"/>
                </a:lnTo>
                <a:lnTo>
                  <a:pt x="72" y="282"/>
                </a:lnTo>
                <a:lnTo>
                  <a:pt x="72" y="276"/>
                </a:lnTo>
                <a:lnTo>
                  <a:pt x="66" y="276"/>
                </a:lnTo>
                <a:lnTo>
                  <a:pt x="66" y="270"/>
                </a:lnTo>
                <a:lnTo>
                  <a:pt x="66" y="270"/>
                </a:lnTo>
                <a:lnTo>
                  <a:pt x="66" y="270"/>
                </a:lnTo>
                <a:lnTo>
                  <a:pt x="66" y="264"/>
                </a:lnTo>
                <a:lnTo>
                  <a:pt x="66" y="264"/>
                </a:lnTo>
                <a:lnTo>
                  <a:pt x="66" y="264"/>
                </a:lnTo>
                <a:lnTo>
                  <a:pt x="66" y="258"/>
                </a:lnTo>
                <a:lnTo>
                  <a:pt x="66" y="258"/>
                </a:lnTo>
                <a:lnTo>
                  <a:pt x="66" y="252"/>
                </a:lnTo>
                <a:lnTo>
                  <a:pt x="66" y="252"/>
                </a:lnTo>
                <a:lnTo>
                  <a:pt x="72" y="252"/>
                </a:lnTo>
                <a:lnTo>
                  <a:pt x="72" y="246"/>
                </a:lnTo>
                <a:lnTo>
                  <a:pt x="78" y="240"/>
                </a:lnTo>
                <a:lnTo>
                  <a:pt x="78" y="240"/>
                </a:lnTo>
                <a:lnTo>
                  <a:pt x="78" y="234"/>
                </a:lnTo>
                <a:lnTo>
                  <a:pt x="72" y="234"/>
                </a:lnTo>
                <a:lnTo>
                  <a:pt x="72" y="228"/>
                </a:lnTo>
                <a:lnTo>
                  <a:pt x="72" y="228"/>
                </a:lnTo>
                <a:lnTo>
                  <a:pt x="66" y="228"/>
                </a:lnTo>
                <a:lnTo>
                  <a:pt x="66" y="228"/>
                </a:lnTo>
                <a:lnTo>
                  <a:pt x="66" y="222"/>
                </a:lnTo>
                <a:lnTo>
                  <a:pt x="66" y="222"/>
                </a:lnTo>
                <a:lnTo>
                  <a:pt x="66" y="222"/>
                </a:lnTo>
                <a:lnTo>
                  <a:pt x="60" y="222"/>
                </a:lnTo>
                <a:lnTo>
                  <a:pt x="60" y="216"/>
                </a:lnTo>
                <a:lnTo>
                  <a:pt x="48" y="216"/>
                </a:lnTo>
                <a:lnTo>
                  <a:pt x="48" y="216"/>
                </a:lnTo>
                <a:lnTo>
                  <a:pt x="48" y="216"/>
                </a:lnTo>
                <a:lnTo>
                  <a:pt x="48" y="210"/>
                </a:lnTo>
                <a:lnTo>
                  <a:pt x="48" y="210"/>
                </a:lnTo>
                <a:lnTo>
                  <a:pt x="48" y="210"/>
                </a:lnTo>
                <a:lnTo>
                  <a:pt x="48" y="210"/>
                </a:lnTo>
                <a:lnTo>
                  <a:pt x="54" y="210"/>
                </a:lnTo>
                <a:lnTo>
                  <a:pt x="54" y="204"/>
                </a:lnTo>
                <a:lnTo>
                  <a:pt x="60" y="198"/>
                </a:lnTo>
                <a:lnTo>
                  <a:pt x="60" y="198"/>
                </a:lnTo>
                <a:lnTo>
                  <a:pt x="54" y="198"/>
                </a:lnTo>
                <a:lnTo>
                  <a:pt x="54" y="192"/>
                </a:lnTo>
                <a:lnTo>
                  <a:pt x="48" y="192"/>
                </a:lnTo>
                <a:lnTo>
                  <a:pt x="48" y="192"/>
                </a:lnTo>
                <a:lnTo>
                  <a:pt x="36" y="144"/>
                </a:lnTo>
                <a:lnTo>
                  <a:pt x="12" y="66"/>
                </a:lnTo>
                <a:lnTo>
                  <a:pt x="0" y="24"/>
                </a:lnTo>
                <a:lnTo>
                  <a:pt x="0" y="24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8" name=""/>
          <p:cNvSpPr/>
          <p:nvPr/>
        </p:nvSpPr>
        <p:spPr>
          <a:xfrm>
            <a:off x="5511960" y="3686040"/>
            <a:ext cx="390240" cy="648000"/>
          </a:xfrm>
          <a:custGeom>
            <a:avLst/>
            <a:gdLst/>
            <a:ahLst/>
            <a:rect l="l" t="t" r="r" b="b"/>
            <a:pathLst>
              <a:path w="246" h="408">
                <a:moveTo>
                  <a:pt x="0" y="18"/>
                </a:moveTo>
                <a:lnTo>
                  <a:pt x="168" y="0"/>
                </a:lnTo>
                <a:lnTo>
                  <a:pt x="168" y="0"/>
                </a:lnTo>
                <a:lnTo>
                  <a:pt x="180" y="42"/>
                </a:lnTo>
                <a:lnTo>
                  <a:pt x="204" y="120"/>
                </a:lnTo>
                <a:lnTo>
                  <a:pt x="216" y="168"/>
                </a:lnTo>
                <a:lnTo>
                  <a:pt x="216" y="168"/>
                </a:lnTo>
                <a:lnTo>
                  <a:pt x="222" y="168"/>
                </a:lnTo>
                <a:lnTo>
                  <a:pt x="228" y="174"/>
                </a:lnTo>
                <a:lnTo>
                  <a:pt x="228" y="174"/>
                </a:lnTo>
                <a:lnTo>
                  <a:pt x="228" y="174"/>
                </a:lnTo>
                <a:lnTo>
                  <a:pt x="222" y="180"/>
                </a:lnTo>
                <a:lnTo>
                  <a:pt x="222" y="186"/>
                </a:lnTo>
                <a:lnTo>
                  <a:pt x="216" y="192"/>
                </a:lnTo>
                <a:lnTo>
                  <a:pt x="216" y="192"/>
                </a:lnTo>
                <a:lnTo>
                  <a:pt x="222" y="192"/>
                </a:lnTo>
                <a:lnTo>
                  <a:pt x="228" y="198"/>
                </a:lnTo>
                <a:lnTo>
                  <a:pt x="234" y="198"/>
                </a:lnTo>
                <a:lnTo>
                  <a:pt x="234" y="198"/>
                </a:lnTo>
                <a:lnTo>
                  <a:pt x="234" y="204"/>
                </a:lnTo>
                <a:lnTo>
                  <a:pt x="234" y="210"/>
                </a:lnTo>
                <a:lnTo>
                  <a:pt x="240" y="216"/>
                </a:lnTo>
                <a:lnTo>
                  <a:pt x="240" y="216"/>
                </a:lnTo>
                <a:lnTo>
                  <a:pt x="240" y="216"/>
                </a:lnTo>
                <a:lnTo>
                  <a:pt x="246" y="216"/>
                </a:lnTo>
                <a:lnTo>
                  <a:pt x="246" y="216"/>
                </a:lnTo>
                <a:lnTo>
                  <a:pt x="246" y="216"/>
                </a:lnTo>
                <a:lnTo>
                  <a:pt x="240" y="222"/>
                </a:lnTo>
                <a:lnTo>
                  <a:pt x="240" y="228"/>
                </a:lnTo>
                <a:lnTo>
                  <a:pt x="234" y="228"/>
                </a:lnTo>
                <a:lnTo>
                  <a:pt x="234" y="228"/>
                </a:lnTo>
                <a:lnTo>
                  <a:pt x="234" y="234"/>
                </a:lnTo>
                <a:lnTo>
                  <a:pt x="234" y="234"/>
                </a:lnTo>
                <a:lnTo>
                  <a:pt x="234" y="234"/>
                </a:lnTo>
                <a:lnTo>
                  <a:pt x="234" y="234"/>
                </a:lnTo>
                <a:lnTo>
                  <a:pt x="234" y="240"/>
                </a:lnTo>
                <a:lnTo>
                  <a:pt x="234" y="246"/>
                </a:lnTo>
                <a:lnTo>
                  <a:pt x="234" y="246"/>
                </a:lnTo>
                <a:lnTo>
                  <a:pt x="234" y="246"/>
                </a:lnTo>
                <a:lnTo>
                  <a:pt x="234" y="246"/>
                </a:lnTo>
                <a:lnTo>
                  <a:pt x="240" y="252"/>
                </a:lnTo>
                <a:lnTo>
                  <a:pt x="240" y="258"/>
                </a:lnTo>
                <a:lnTo>
                  <a:pt x="240" y="258"/>
                </a:lnTo>
                <a:lnTo>
                  <a:pt x="240" y="270"/>
                </a:lnTo>
                <a:lnTo>
                  <a:pt x="234" y="288"/>
                </a:lnTo>
                <a:lnTo>
                  <a:pt x="234" y="300"/>
                </a:lnTo>
                <a:lnTo>
                  <a:pt x="234" y="300"/>
                </a:lnTo>
                <a:lnTo>
                  <a:pt x="240" y="300"/>
                </a:lnTo>
                <a:lnTo>
                  <a:pt x="246" y="306"/>
                </a:lnTo>
                <a:lnTo>
                  <a:pt x="246" y="312"/>
                </a:lnTo>
                <a:lnTo>
                  <a:pt x="246" y="312"/>
                </a:lnTo>
                <a:lnTo>
                  <a:pt x="204" y="318"/>
                </a:lnTo>
                <a:lnTo>
                  <a:pt x="120" y="324"/>
                </a:lnTo>
                <a:lnTo>
                  <a:pt x="78" y="330"/>
                </a:lnTo>
                <a:lnTo>
                  <a:pt x="78" y="330"/>
                </a:lnTo>
                <a:lnTo>
                  <a:pt x="72" y="336"/>
                </a:lnTo>
                <a:lnTo>
                  <a:pt x="66" y="342"/>
                </a:lnTo>
                <a:lnTo>
                  <a:pt x="66" y="348"/>
                </a:lnTo>
                <a:lnTo>
                  <a:pt x="66" y="348"/>
                </a:lnTo>
                <a:lnTo>
                  <a:pt x="72" y="354"/>
                </a:lnTo>
                <a:lnTo>
                  <a:pt x="84" y="360"/>
                </a:lnTo>
                <a:lnTo>
                  <a:pt x="96" y="360"/>
                </a:lnTo>
                <a:lnTo>
                  <a:pt x="96" y="360"/>
                </a:lnTo>
                <a:lnTo>
                  <a:pt x="90" y="366"/>
                </a:lnTo>
                <a:lnTo>
                  <a:pt x="90" y="372"/>
                </a:lnTo>
                <a:lnTo>
                  <a:pt x="84" y="372"/>
                </a:lnTo>
                <a:lnTo>
                  <a:pt x="84" y="372"/>
                </a:lnTo>
                <a:lnTo>
                  <a:pt x="90" y="378"/>
                </a:lnTo>
                <a:lnTo>
                  <a:pt x="90" y="384"/>
                </a:lnTo>
                <a:lnTo>
                  <a:pt x="96" y="390"/>
                </a:lnTo>
                <a:lnTo>
                  <a:pt x="96" y="390"/>
                </a:lnTo>
                <a:lnTo>
                  <a:pt x="90" y="396"/>
                </a:lnTo>
                <a:lnTo>
                  <a:pt x="84" y="402"/>
                </a:lnTo>
                <a:lnTo>
                  <a:pt x="78" y="408"/>
                </a:lnTo>
                <a:lnTo>
                  <a:pt x="78" y="408"/>
                </a:lnTo>
                <a:lnTo>
                  <a:pt x="72" y="408"/>
                </a:lnTo>
                <a:lnTo>
                  <a:pt x="72" y="402"/>
                </a:lnTo>
                <a:lnTo>
                  <a:pt x="66" y="402"/>
                </a:lnTo>
                <a:lnTo>
                  <a:pt x="66" y="402"/>
                </a:lnTo>
                <a:lnTo>
                  <a:pt x="66" y="396"/>
                </a:lnTo>
                <a:lnTo>
                  <a:pt x="60" y="390"/>
                </a:lnTo>
                <a:lnTo>
                  <a:pt x="54" y="384"/>
                </a:lnTo>
                <a:lnTo>
                  <a:pt x="54" y="384"/>
                </a:lnTo>
                <a:lnTo>
                  <a:pt x="48" y="384"/>
                </a:lnTo>
                <a:lnTo>
                  <a:pt x="48" y="384"/>
                </a:lnTo>
                <a:lnTo>
                  <a:pt x="42" y="384"/>
                </a:lnTo>
                <a:lnTo>
                  <a:pt x="42" y="384"/>
                </a:lnTo>
                <a:lnTo>
                  <a:pt x="42" y="384"/>
                </a:lnTo>
                <a:lnTo>
                  <a:pt x="42" y="390"/>
                </a:lnTo>
                <a:lnTo>
                  <a:pt x="36" y="396"/>
                </a:lnTo>
                <a:lnTo>
                  <a:pt x="36" y="396"/>
                </a:lnTo>
                <a:lnTo>
                  <a:pt x="36" y="396"/>
                </a:lnTo>
                <a:lnTo>
                  <a:pt x="30" y="396"/>
                </a:lnTo>
                <a:lnTo>
                  <a:pt x="24" y="396"/>
                </a:lnTo>
                <a:lnTo>
                  <a:pt x="24" y="396"/>
                </a:lnTo>
                <a:lnTo>
                  <a:pt x="18" y="366"/>
                </a:lnTo>
                <a:lnTo>
                  <a:pt x="12" y="318"/>
                </a:lnTo>
                <a:lnTo>
                  <a:pt x="12" y="288"/>
                </a:lnTo>
                <a:lnTo>
                  <a:pt x="12" y="288"/>
                </a:lnTo>
                <a:lnTo>
                  <a:pt x="0" y="1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9" name=""/>
          <p:cNvSpPr/>
          <p:nvPr/>
        </p:nvSpPr>
        <p:spPr>
          <a:xfrm>
            <a:off x="5511960" y="3686040"/>
            <a:ext cx="390240" cy="648000"/>
          </a:xfrm>
          <a:custGeom>
            <a:avLst/>
            <a:gdLst/>
            <a:ahLst/>
            <a:rect l="l" t="t" r="r" b="b"/>
            <a:pathLst>
              <a:path w="246" h="408">
                <a:moveTo>
                  <a:pt x="0" y="18"/>
                </a:moveTo>
                <a:lnTo>
                  <a:pt x="168" y="0"/>
                </a:lnTo>
                <a:lnTo>
                  <a:pt x="168" y="0"/>
                </a:lnTo>
                <a:lnTo>
                  <a:pt x="180" y="42"/>
                </a:lnTo>
                <a:lnTo>
                  <a:pt x="204" y="120"/>
                </a:lnTo>
                <a:lnTo>
                  <a:pt x="216" y="168"/>
                </a:lnTo>
                <a:lnTo>
                  <a:pt x="216" y="168"/>
                </a:lnTo>
                <a:lnTo>
                  <a:pt x="222" y="168"/>
                </a:lnTo>
                <a:lnTo>
                  <a:pt x="228" y="174"/>
                </a:lnTo>
                <a:lnTo>
                  <a:pt x="228" y="174"/>
                </a:lnTo>
                <a:lnTo>
                  <a:pt x="228" y="174"/>
                </a:lnTo>
                <a:lnTo>
                  <a:pt x="222" y="180"/>
                </a:lnTo>
                <a:lnTo>
                  <a:pt x="222" y="186"/>
                </a:lnTo>
                <a:lnTo>
                  <a:pt x="216" y="192"/>
                </a:lnTo>
                <a:lnTo>
                  <a:pt x="216" y="192"/>
                </a:lnTo>
                <a:lnTo>
                  <a:pt x="222" y="192"/>
                </a:lnTo>
                <a:lnTo>
                  <a:pt x="228" y="198"/>
                </a:lnTo>
                <a:lnTo>
                  <a:pt x="234" y="198"/>
                </a:lnTo>
                <a:lnTo>
                  <a:pt x="234" y="198"/>
                </a:lnTo>
                <a:lnTo>
                  <a:pt x="234" y="204"/>
                </a:lnTo>
                <a:lnTo>
                  <a:pt x="234" y="210"/>
                </a:lnTo>
                <a:lnTo>
                  <a:pt x="240" y="216"/>
                </a:lnTo>
                <a:lnTo>
                  <a:pt x="240" y="216"/>
                </a:lnTo>
                <a:lnTo>
                  <a:pt x="240" y="216"/>
                </a:lnTo>
                <a:lnTo>
                  <a:pt x="246" y="216"/>
                </a:lnTo>
                <a:lnTo>
                  <a:pt x="246" y="216"/>
                </a:lnTo>
                <a:lnTo>
                  <a:pt x="246" y="216"/>
                </a:lnTo>
                <a:lnTo>
                  <a:pt x="240" y="222"/>
                </a:lnTo>
                <a:lnTo>
                  <a:pt x="240" y="228"/>
                </a:lnTo>
                <a:lnTo>
                  <a:pt x="234" y="228"/>
                </a:lnTo>
                <a:lnTo>
                  <a:pt x="234" y="228"/>
                </a:lnTo>
                <a:lnTo>
                  <a:pt x="234" y="234"/>
                </a:lnTo>
                <a:lnTo>
                  <a:pt x="234" y="234"/>
                </a:lnTo>
                <a:lnTo>
                  <a:pt x="234" y="234"/>
                </a:lnTo>
                <a:lnTo>
                  <a:pt x="234" y="234"/>
                </a:lnTo>
                <a:lnTo>
                  <a:pt x="234" y="240"/>
                </a:lnTo>
                <a:lnTo>
                  <a:pt x="234" y="246"/>
                </a:lnTo>
                <a:lnTo>
                  <a:pt x="234" y="246"/>
                </a:lnTo>
                <a:lnTo>
                  <a:pt x="234" y="246"/>
                </a:lnTo>
                <a:lnTo>
                  <a:pt x="234" y="246"/>
                </a:lnTo>
                <a:lnTo>
                  <a:pt x="240" y="252"/>
                </a:lnTo>
                <a:lnTo>
                  <a:pt x="240" y="258"/>
                </a:lnTo>
                <a:lnTo>
                  <a:pt x="240" y="258"/>
                </a:lnTo>
                <a:lnTo>
                  <a:pt x="240" y="270"/>
                </a:lnTo>
                <a:lnTo>
                  <a:pt x="234" y="288"/>
                </a:lnTo>
                <a:lnTo>
                  <a:pt x="234" y="300"/>
                </a:lnTo>
                <a:lnTo>
                  <a:pt x="234" y="300"/>
                </a:lnTo>
                <a:lnTo>
                  <a:pt x="240" y="300"/>
                </a:lnTo>
                <a:lnTo>
                  <a:pt x="246" y="306"/>
                </a:lnTo>
                <a:lnTo>
                  <a:pt x="246" y="312"/>
                </a:lnTo>
                <a:lnTo>
                  <a:pt x="246" y="312"/>
                </a:lnTo>
                <a:lnTo>
                  <a:pt x="204" y="318"/>
                </a:lnTo>
                <a:lnTo>
                  <a:pt x="120" y="324"/>
                </a:lnTo>
                <a:lnTo>
                  <a:pt x="78" y="330"/>
                </a:lnTo>
                <a:lnTo>
                  <a:pt x="78" y="330"/>
                </a:lnTo>
                <a:lnTo>
                  <a:pt x="72" y="336"/>
                </a:lnTo>
                <a:lnTo>
                  <a:pt x="66" y="342"/>
                </a:lnTo>
                <a:lnTo>
                  <a:pt x="66" y="348"/>
                </a:lnTo>
                <a:lnTo>
                  <a:pt x="66" y="348"/>
                </a:lnTo>
                <a:lnTo>
                  <a:pt x="72" y="354"/>
                </a:lnTo>
                <a:lnTo>
                  <a:pt x="84" y="360"/>
                </a:lnTo>
                <a:lnTo>
                  <a:pt x="96" y="360"/>
                </a:lnTo>
                <a:lnTo>
                  <a:pt x="96" y="360"/>
                </a:lnTo>
                <a:lnTo>
                  <a:pt x="90" y="366"/>
                </a:lnTo>
                <a:lnTo>
                  <a:pt x="90" y="372"/>
                </a:lnTo>
                <a:lnTo>
                  <a:pt x="84" y="372"/>
                </a:lnTo>
                <a:lnTo>
                  <a:pt x="84" y="372"/>
                </a:lnTo>
                <a:lnTo>
                  <a:pt x="90" y="378"/>
                </a:lnTo>
                <a:lnTo>
                  <a:pt x="90" y="384"/>
                </a:lnTo>
                <a:lnTo>
                  <a:pt x="96" y="390"/>
                </a:lnTo>
                <a:lnTo>
                  <a:pt x="96" y="390"/>
                </a:lnTo>
                <a:lnTo>
                  <a:pt x="90" y="396"/>
                </a:lnTo>
                <a:lnTo>
                  <a:pt x="84" y="402"/>
                </a:lnTo>
                <a:lnTo>
                  <a:pt x="78" y="408"/>
                </a:lnTo>
                <a:lnTo>
                  <a:pt x="78" y="408"/>
                </a:lnTo>
                <a:lnTo>
                  <a:pt x="72" y="408"/>
                </a:lnTo>
                <a:lnTo>
                  <a:pt x="72" y="402"/>
                </a:lnTo>
                <a:lnTo>
                  <a:pt x="66" y="402"/>
                </a:lnTo>
                <a:lnTo>
                  <a:pt x="66" y="402"/>
                </a:lnTo>
                <a:lnTo>
                  <a:pt x="66" y="396"/>
                </a:lnTo>
                <a:lnTo>
                  <a:pt x="60" y="390"/>
                </a:lnTo>
                <a:lnTo>
                  <a:pt x="54" y="384"/>
                </a:lnTo>
                <a:lnTo>
                  <a:pt x="54" y="384"/>
                </a:lnTo>
                <a:lnTo>
                  <a:pt x="48" y="384"/>
                </a:lnTo>
                <a:lnTo>
                  <a:pt x="48" y="384"/>
                </a:lnTo>
                <a:lnTo>
                  <a:pt x="42" y="384"/>
                </a:lnTo>
                <a:lnTo>
                  <a:pt x="42" y="384"/>
                </a:lnTo>
                <a:lnTo>
                  <a:pt x="42" y="384"/>
                </a:lnTo>
                <a:lnTo>
                  <a:pt x="42" y="390"/>
                </a:lnTo>
                <a:lnTo>
                  <a:pt x="36" y="396"/>
                </a:lnTo>
                <a:lnTo>
                  <a:pt x="36" y="396"/>
                </a:lnTo>
                <a:lnTo>
                  <a:pt x="36" y="396"/>
                </a:lnTo>
                <a:lnTo>
                  <a:pt x="30" y="396"/>
                </a:lnTo>
                <a:lnTo>
                  <a:pt x="24" y="396"/>
                </a:lnTo>
                <a:lnTo>
                  <a:pt x="24" y="396"/>
                </a:lnTo>
                <a:lnTo>
                  <a:pt x="18" y="366"/>
                </a:lnTo>
                <a:lnTo>
                  <a:pt x="12" y="318"/>
                </a:lnTo>
                <a:lnTo>
                  <a:pt x="12" y="288"/>
                </a:lnTo>
                <a:lnTo>
                  <a:pt x="12" y="288"/>
                </a:lnTo>
                <a:lnTo>
                  <a:pt x="0" y="18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0" name=""/>
          <p:cNvSpPr/>
          <p:nvPr/>
        </p:nvSpPr>
        <p:spPr>
          <a:xfrm>
            <a:off x="6481800" y="4875120"/>
            <a:ext cx="19080" cy="38160"/>
          </a:xfrm>
          <a:custGeom>
            <a:avLst/>
            <a:gdLst/>
            <a:ahLst/>
            <a:rect l="l" t="t" r="r" b="b"/>
            <a:pathLst>
              <a:path w="12" h="24">
                <a:moveTo>
                  <a:pt x="6" y="0"/>
                </a:moveTo>
                <a:lnTo>
                  <a:pt x="0" y="0"/>
                </a:lnTo>
                <a:lnTo>
                  <a:pt x="0" y="6"/>
                </a:lnTo>
                <a:lnTo>
                  <a:pt x="0" y="12"/>
                </a:lnTo>
                <a:lnTo>
                  <a:pt x="0" y="12"/>
                </a:lnTo>
                <a:lnTo>
                  <a:pt x="0" y="18"/>
                </a:lnTo>
                <a:lnTo>
                  <a:pt x="0" y="18"/>
                </a:lnTo>
                <a:lnTo>
                  <a:pt x="6" y="24"/>
                </a:lnTo>
                <a:lnTo>
                  <a:pt x="6" y="24"/>
                </a:lnTo>
                <a:lnTo>
                  <a:pt x="12" y="18"/>
                </a:lnTo>
                <a:lnTo>
                  <a:pt x="12" y="18"/>
                </a:lnTo>
                <a:lnTo>
                  <a:pt x="12" y="12"/>
                </a:lnTo>
                <a:lnTo>
                  <a:pt x="12" y="12"/>
                </a:lnTo>
                <a:lnTo>
                  <a:pt x="12" y="6"/>
                </a:lnTo>
                <a:lnTo>
                  <a:pt x="6" y="0"/>
                </a:lnTo>
                <a:lnTo>
                  <a:pt x="6" y="0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1" name=""/>
          <p:cNvSpPr/>
          <p:nvPr/>
        </p:nvSpPr>
        <p:spPr>
          <a:xfrm>
            <a:off x="6481800" y="4875120"/>
            <a:ext cx="19080" cy="38160"/>
          </a:xfrm>
          <a:custGeom>
            <a:avLst/>
            <a:gdLst/>
            <a:ahLst/>
            <a:rect l="l" t="t" r="r" b="b"/>
            <a:pathLst>
              <a:path w="12" h="24">
                <a:moveTo>
                  <a:pt x="6" y="0"/>
                </a:moveTo>
                <a:lnTo>
                  <a:pt x="0" y="0"/>
                </a:lnTo>
                <a:lnTo>
                  <a:pt x="0" y="6"/>
                </a:lnTo>
                <a:lnTo>
                  <a:pt x="0" y="12"/>
                </a:lnTo>
                <a:lnTo>
                  <a:pt x="0" y="12"/>
                </a:lnTo>
                <a:lnTo>
                  <a:pt x="0" y="18"/>
                </a:lnTo>
                <a:lnTo>
                  <a:pt x="0" y="18"/>
                </a:lnTo>
                <a:lnTo>
                  <a:pt x="6" y="24"/>
                </a:lnTo>
                <a:lnTo>
                  <a:pt x="6" y="24"/>
                </a:lnTo>
                <a:lnTo>
                  <a:pt x="12" y="18"/>
                </a:lnTo>
                <a:lnTo>
                  <a:pt x="12" y="18"/>
                </a:lnTo>
                <a:lnTo>
                  <a:pt x="12" y="12"/>
                </a:lnTo>
                <a:lnTo>
                  <a:pt x="12" y="12"/>
                </a:lnTo>
                <a:lnTo>
                  <a:pt x="12" y="6"/>
                </a:lnTo>
                <a:lnTo>
                  <a:pt x="6" y="0"/>
                </a:lnTo>
                <a:lnTo>
                  <a:pt x="6" y="0"/>
                </a:lnTo>
                <a:lnTo>
                  <a:pt x="6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2" name=""/>
          <p:cNvSpPr/>
          <p:nvPr/>
        </p:nvSpPr>
        <p:spPr>
          <a:xfrm>
            <a:off x="6329520" y="4932360"/>
            <a:ext cx="37800" cy="19080"/>
          </a:xfrm>
          <a:custGeom>
            <a:avLst/>
            <a:gdLst/>
            <a:ahLst/>
            <a:rect l="l" t="t" r="r" b="b"/>
            <a:pathLst>
              <a:path w="24" h="12">
                <a:moveTo>
                  <a:pt x="18" y="0"/>
                </a:moveTo>
                <a:lnTo>
                  <a:pt x="24" y="0"/>
                </a:lnTo>
                <a:lnTo>
                  <a:pt x="24" y="0"/>
                </a:lnTo>
                <a:lnTo>
                  <a:pt x="24" y="6"/>
                </a:lnTo>
                <a:lnTo>
                  <a:pt x="24" y="6"/>
                </a:lnTo>
                <a:lnTo>
                  <a:pt x="24" y="6"/>
                </a:lnTo>
                <a:lnTo>
                  <a:pt x="24" y="6"/>
                </a:lnTo>
                <a:lnTo>
                  <a:pt x="18" y="6"/>
                </a:lnTo>
                <a:lnTo>
                  <a:pt x="18" y="6"/>
                </a:lnTo>
                <a:lnTo>
                  <a:pt x="12" y="12"/>
                </a:lnTo>
                <a:lnTo>
                  <a:pt x="6" y="6"/>
                </a:lnTo>
                <a:lnTo>
                  <a:pt x="0" y="6"/>
                </a:lnTo>
                <a:lnTo>
                  <a:pt x="0" y="6"/>
                </a:lnTo>
                <a:lnTo>
                  <a:pt x="6" y="0"/>
                </a:lnTo>
                <a:lnTo>
                  <a:pt x="12" y="0"/>
                </a:lnTo>
                <a:lnTo>
                  <a:pt x="18" y="0"/>
                </a:lnTo>
                <a:lnTo>
                  <a:pt x="18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3" name=""/>
          <p:cNvSpPr/>
          <p:nvPr/>
        </p:nvSpPr>
        <p:spPr>
          <a:xfrm>
            <a:off x="6329520" y="4932360"/>
            <a:ext cx="37800" cy="19080"/>
          </a:xfrm>
          <a:custGeom>
            <a:avLst/>
            <a:gdLst/>
            <a:ahLst/>
            <a:rect l="l" t="t" r="r" b="b"/>
            <a:pathLst>
              <a:path w="24" h="12">
                <a:moveTo>
                  <a:pt x="18" y="0"/>
                </a:moveTo>
                <a:lnTo>
                  <a:pt x="24" y="0"/>
                </a:lnTo>
                <a:lnTo>
                  <a:pt x="24" y="0"/>
                </a:lnTo>
                <a:lnTo>
                  <a:pt x="24" y="6"/>
                </a:lnTo>
                <a:lnTo>
                  <a:pt x="24" y="6"/>
                </a:lnTo>
                <a:lnTo>
                  <a:pt x="24" y="6"/>
                </a:lnTo>
                <a:lnTo>
                  <a:pt x="24" y="6"/>
                </a:lnTo>
                <a:lnTo>
                  <a:pt x="18" y="6"/>
                </a:lnTo>
                <a:lnTo>
                  <a:pt x="18" y="6"/>
                </a:lnTo>
                <a:lnTo>
                  <a:pt x="12" y="12"/>
                </a:lnTo>
                <a:lnTo>
                  <a:pt x="6" y="6"/>
                </a:lnTo>
                <a:lnTo>
                  <a:pt x="0" y="6"/>
                </a:lnTo>
                <a:lnTo>
                  <a:pt x="0" y="6"/>
                </a:lnTo>
                <a:lnTo>
                  <a:pt x="6" y="0"/>
                </a:lnTo>
                <a:lnTo>
                  <a:pt x="12" y="0"/>
                </a:lnTo>
                <a:lnTo>
                  <a:pt x="18" y="0"/>
                </a:lnTo>
                <a:lnTo>
                  <a:pt x="18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4" name=""/>
          <p:cNvSpPr/>
          <p:nvPr/>
        </p:nvSpPr>
        <p:spPr>
          <a:xfrm>
            <a:off x="6386400" y="4932360"/>
            <a:ext cx="38160" cy="1440"/>
          </a:xfrm>
          <a:custGeom>
            <a:avLst/>
            <a:gdLst/>
            <a:ahLst/>
            <a:rect l="l" t="t" r="r" b="b"/>
            <a:pathLst>
              <a:path w="24" h="0">
                <a:moveTo>
                  <a:pt x="18" y="0"/>
                </a:moveTo>
                <a:lnTo>
                  <a:pt x="18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12" y="0"/>
                </a:ln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lnTo>
                  <a:pt x="6" y="0"/>
                </a:lnTo>
                <a:lnTo>
                  <a:pt x="6" y="0"/>
                </a:lnTo>
                <a:lnTo>
                  <a:pt x="18" y="0"/>
                </a:lnTo>
                <a:lnTo>
                  <a:pt x="18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5" name=""/>
          <p:cNvSpPr/>
          <p:nvPr/>
        </p:nvSpPr>
        <p:spPr>
          <a:xfrm>
            <a:off x="6386400" y="4932360"/>
            <a:ext cx="38160" cy="1440"/>
          </a:xfrm>
          <a:custGeom>
            <a:avLst/>
            <a:gdLst/>
            <a:ahLst/>
            <a:rect l="l" t="t" r="r" b="b"/>
            <a:pathLst>
              <a:path w="24" h="0">
                <a:moveTo>
                  <a:pt x="18" y="0"/>
                </a:moveTo>
                <a:lnTo>
                  <a:pt x="18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12" y="0"/>
                </a:ln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lnTo>
                  <a:pt x="6" y="0"/>
                </a:lnTo>
                <a:lnTo>
                  <a:pt x="6" y="0"/>
                </a:lnTo>
                <a:lnTo>
                  <a:pt x="18" y="0"/>
                </a:lnTo>
                <a:lnTo>
                  <a:pt x="18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6" name=""/>
          <p:cNvSpPr/>
          <p:nvPr/>
        </p:nvSpPr>
        <p:spPr>
          <a:xfrm>
            <a:off x="6443640" y="4913280"/>
            <a:ext cx="9720" cy="19080"/>
          </a:xfrm>
          <a:custGeom>
            <a:avLst/>
            <a:gdLst/>
            <a:ahLst/>
            <a:rect l="l" t="t" r="r" b="b"/>
            <a:pathLst>
              <a:path w="6" h="12">
                <a:moveTo>
                  <a:pt x="6" y="0"/>
                </a:moveTo>
                <a:lnTo>
                  <a:pt x="6" y="0"/>
                </a:lnTo>
                <a:lnTo>
                  <a:pt x="6" y="0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6" y="12"/>
                </a:lnTo>
                <a:lnTo>
                  <a:pt x="6" y="12"/>
                </a:lnTo>
                <a:lnTo>
                  <a:pt x="6" y="12"/>
                </a:lnTo>
                <a:lnTo>
                  <a:pt x="0" y="12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lnTo>
                  <a:pt x="6" y="0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7" name=""/>
          <p:cNvSpPr/>
          <p:nvPr/>
        </p:nvSpPr>
        <p:spPr>
          <a:xfrm>
            <a:off x="6443640" y="4913280"/>
            <a:ext cx="9720" cy="19080"/>
          </a:xfrm>
          <a:custGeom>
            <a:avLst/>
            <a:gdLst/>
            <a:ahLst/>
            <a:rect l="l" t="t" r="r" b="b"/>
            <a:pathLst>
              <a:path w="6" h="12">
                <a:moveTo>
                  <a:pt x="6" y="0"/>
                </a:moveTo>
                <a:lnTo>
                  <a:pt x="6" y="0"/>
                </a:lnTo>
                <a:lnTo>
                  <a:pt x="6" y="0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6" y="12"/>
                </a:lnTo>
                <a:lnTo>
                  <a:pt x="6" y="12"/>
                </a:lnTo>
                <a:lnTo>
                  <a:pt x="6" y="12"/>
                </a:lnTo>
                <a:lnTo>
                  <a:pt x="0" y="12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lnTo>
                  <a:pt x="6" y="0"/>
                </a:lnTo>
                <a:lnTo>
                  <a:pt x="6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8" name=""/>
          <p:cNvSpPr/>
          <p:nvPr/>
        </p:nvSpPr>
        <p:spPr>
          <a:xfrm>
            <a:off x="6262560" y="4932360"/>
            <a:ext cx="28800" cy="9360"/>
          </a:xfrm>
          <a:custGeom>
            <a:avLst/>
            <a:gdLst/>
            <a:ahLst/>
            <a:rect l="l" t="t" r="r" b="b"/>
            <a:pathLst>
              <a:path w="18" h="6">
                <a:moveTo>
                  <a:pt x="12" y="0"/>
                </a:moveTo>
                <a:lnTo>
                  <a:pt x="12" y="0"/>
                </a:lnTo>
                <a:lnTo>
                  <a:pt x="12" y="0"/>
                </a:lnTo>
                <a:lnTo>
                  <a:pt x="18" y="0"/>
                </a:lnTo>
                <a:lnTo>
                  <a:pt x="18" y="0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6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6" y="0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9" name=""/>
          <p:cNvSpPr/>
          <p:nvPr/>
        </p:nvSpPr>
        <p:spPr>
          <a:xfrm>
            <a:off x="6262560" y="4932360"/>
            <a:ext cx="28800" cy="9360"/>
          </a:xfrm>
          <a:custGeom>
            <a:avLst/>
            <a:gdLst/>
            <a:ahLst/>
            <a:rect l="l" t="t" r="r" b="b"/>
            <a:pathLst>
              <a:path w="18" h="6">
                <a:moveTo>
                  <a:pt x="12" y="0"/>
                </a:moveTo>
                <a:lnTo>
                  <a:pt x="12" y="0"/>
                </a:lnTo>
                <a:lnTo>
                  <a:pt x="12" y="0"/>
                </a:lnTo>
                <a:lnTo>
                  <a:pt x="18" y="0"/>
                </a:lnTo>
                <a:lnTo>
                  <a:pt x="18" y="0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6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6" y="0"/>
                </a:lnTo>
                <a:lnTo>
                  <a:pt x="12" y="0"/>
                </a:lnTo>
                <a:lnTo>
                  <a:pt x="12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0" name=""/>
          <p:cNvSpPr/>
          <p:nvPr/>
        </p:nvSpPr>
        <p:spPr>
          <a:xfrm>
            <a:off x="6367320" y="4894200"/>
            <a:ext cx="19080" cy="28800"/>
          </a:xfrm>
          <a:custGeom>
            <a:avLst/>
            <a:gdLst/>
            <a:ahLst/>
            <a:rect l="l" t="t" r="r" b="b"/>
            <a:pathLst>
              <a:path w="12" h="18">
                <a:moveTo>
                  <a:pt x="6" y="0"/>
                </a:moveTo>
                <a:lnTo>
                  <a:pt x="6" y="6"/>
                </a:lnTo>
                <a:lnTo>
                  <a:pt x="12" y="6"/>
                </a:lnTo>
                <a:lnTo>
                  <a:pt x="12" y="12"/>
                </a:lnTo>
                <a:lnTo>
                  <a:pt x="12" y="12"/>
                </a:lnTo>
                <a:lnTo>
                  <a:pt x="12" y="12"/>
                </a:lnTo>
                <a:lnTo>
                  <a:pt x="6" y="18"/>
                </a:lnTo>
                <a:lnTo>
                  <a:pt x="6" y="18"/>
                </a:lnTo>
                <a:lnTo>
                  <a:pt x="6" y="18"/>
                </a:lnTo>
                <a:lnTo>
                  <a:pt x="6" y="18"/>
                </a:lnTo>
                <a:lnTo>
                  <a:pt x="6" y="18"/>
                </a:lnTo>
                <a:lnTo>
                  <a:pt x="0" y="12"/>
                </a:lnTo>
                <a:lnTo>
                  <a:pt x="0" y="12"/>
                </a:lnTo>
                <a:lnTo>
                  <a:pt x="0" y="12"/>
                </a:lnTo>
                <a:lnTo>
                  <a:pt x="0" y="6"/>
                </a:lnTo>
                <a:lnTo>
                  <a:pt x="6" y="6"/>
                </a:lnTo>
                <a:lnTo>
                  <a:pt x="6" y="0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1" name=""/>
          <p:cNvSpPr/>
          <p:nvPr/>
        </p:nvSpPr>
        <p:spPr>
          <a:xfrm>
            <a:off x="6367320" y="4894200"/>
            <a:ext cx="19080" cy="28800"/>
          </a:xfrm>
          <a:custGeom>
            <a:avLst/>
            <a:gdLst/>
            <a:ahLst/>
            <a:rect l="l" t="t" r="r" b="b"/>
            <a:pathLst>
              <a:path w="12" h="18">
                <a:moveTo>
                  <a:pt x="6" y="0"/>
                </a:moveTo>
                <a:lnTo>
                  <a:pt x="6" y="6"/>
                </a:lnTo>
                <a:lnTo>
                  <a:pt x="12" y="6"/>
                </a:lnTo>
                <a:lnTo>
                  <a:pt x="12" y="12"/>
                </a:lnTo>
                <a:lnTo>
                  <a:pt x="12" y="12"/>
                </a:lnTo>
                <a:lnTo>
                  <a:pt x="12" y="12"/>
                </a:lnTo>
                <a:lnTo>
                  <a:pt x="6" y="18"/>
                </a:lnTo>
                <a:lnTo>
                  <a:pt x="6" y="18"/>
                </a:lnTo>
                <a:lnTo>
                  <a:pt x="6" y="18"/>
                </a:lnTo>
                <a:lnTo>
                  <a:pt x="6" y="18"/>
                </a:lnTo>
                <a:lnTo>
                  <a:pt x="6" y="18"/>
                </a:lnTo>
                <a:lnTo>
                  <a:pt x="0" y="12"/>
                </a:lnTo>
                <a:lnTo>
                  <a:pt x="0" y="12"/>
                </a:lnTo>
                <a:lnTo>
                  <a:pt x="0" y="12"/>
                </a:lnTo>
                <a:lnTo>
                  <a:pt x="0" y="6"/>
                </a:lnTo>
                <a:lnTo>
                  <a:pt x="6" y="6"/>
                </a:lnTo>
                <a:lnTo>
                  <a:pt x="6" y="0"/>
                </a:lnTo>
                <a:lnTo>
                  <a:pt x="6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2" name=""/>
          <p:cNvSpPr/>
          <p:nvPr/>
        </p:nvSpPr>
        <p:spPr>
          <a:xfrm>
            <a:off x="6300720" y="4932360"/>
            <a:ext cx="9720" cy="9360"/>
          </a:xfrm>
          <a:custGeom>
            <a:avLst/>
            <a:gdLst/>
            <a:ahLst/>
            <a:rect l="l" t="t" r="r" b="b"/>
            <a:pathLst>
              <a:path w="6" h="6">
                <a:moveTo>
                  <a:pt x="6" y="6"/>
                </a:moveTo>
                <a:lnTo>
                  <a:pt x="6" y="0"/>
                </a:lnTo>
                <a:lnTo>
                  <a:pt x="6" y="6"/>
                </a:lnTo>
                <a:lnTo>
                  <a:pt x="6" y="6"/>
                </a:lnTo>
                <a:lnTo>
                  <a:pt x="6" y="0"/>
                </a:lnTo>
                <a:lnTo>
                  <a:pt x="6" y="0"/>
                </a:lnTo>
                <a:lnTo>
                  <a:pt x="6" y="0"/>
                </a:ln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lnTo>
                  <a:pt x="0" y="6"/>
                </a:lnTo>
                <a:lnTo>
                  <a:pt x="6" y="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3" name=""/>
          <p:cNvSpPr/>
          <p:nvPr/>
        </p:nvSpPr>
        <p:spPr>
          <a:xfrm>
            <a:off x="6300720" y="4932360"/>
            <a:ext cx="9720" cy="9360"/>
          </a:xfrm>
          <a:custGeom>
            <a:avLst/>
            <a:gdLst/>
            <a:ahLst/>
            <a:rect l="l" t="t" r="r" b="b"/>
            <a:pathLst>
              <a:path w="6" h="6">
                <a:moveTo>
                  <a:pt x="6" y="6"/>
                </a:moveTo>
                <a:lnTo>
                  <a:pt x="6" y="0"/>
                </a:lnTo>
                <a:lnTo>
                  <a:pt x="6" y="6"/>
                </a:lnTo>
                <a:lnTo>
                  <a:pt x="6" y="6"/>
                </a:lnTo>
                <a:lnTo>
                  <a:pt x="6" y="0"/>
                </a:lnTo>
                <a:lnTo>
                  <a:pt x="6" y="0"/>
                </a:lnTo>
                <a:lnTo>
                  <a:pt x="6" y="0"/>
                </a:ln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lnTo>
                  <a:pt x="0" y="6"/>
                </a:lnTo>
                <a:lnTo>
                  <a:pt x="6" y="6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4" name=""/>
          <p:cNvSpPr/>
          <p:nvPr/>
        </p:nvSpPr>
        <p:spPr>
          <a:xfrm>
            <a:off x="6415200" y="4884840"/>
            <a:ext cx="19080" cy="9360"/>
          </a:xfrm>
          <a:custGeom>
            <a:avLst/>
            <a:gdLst/>
            <a:ahLst/>
            <a:rect l="l" t="t" r="r" b="b"/>
            <a:pathLst>
              <a:path w="12" h="6">
                <a:moveTo>
                  <a:pt x="6" y="0"/>
                </a:moveTo>
                <a:lnTo>
                  <a:pt x="6" y="0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6" y="0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5" name=""/>
          <p:cNvSpPr/>
          <p:nvPr/>
        </p:nvSpPr>
        <p:spPr>
          <a:xfrm>
            <a:off x="6415200" y="4884840"/>
            <a:ext cx="19080" cy="9360"/>
          </a:xfrm>
          <a:custGeom>
            <a:avLst/>
            <a:gdLst/>
            <a:ahLst/>
            <a:rect l="l" t="t" r="r" b="b"/>
            <a:pathLst>
              <a:path w="12" h="6">
                <a:moveTo>
                  <a:pt x="6" y="0"/>
                </a:moveTo>
                <a:lnTo>
                  <a:pt x="6" y="0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6" y="0"/>
                </a:lnTo>
                <a:lnTo>
                  <a:pt x="6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6" name=""/>
          <p:cNvSpPr/>
          <p:nvPr/>
        </p:nvSpPr>
        <p:spPr>
          <a:xfrm>
            <a:off x="6291360" y="4913280"/>
            <a:ext cx="9360" cy="9720"/>
          </a:xfrm>
          <a:custGeom>
            <a:avLst/>
            <a:gdLst/>
            <a:ahLst/>
            <a:rect l="l" t="t" r="r" b="b"/>
            <a:pathLst>
              <a:path w="6" h="6">
                <a:moveTo>
                  <a:pt x="6" y="0"/>
                </a:moveTo>
                <a:lnTo>
                  <a:pt x="6" y="0"/>
                </a:lnTo>
                <a:lnTo>
                  <a:pt x="6" y="0"/>
                </a:lnTo>
                <a:lnTo>
                  <a:pt x="6" y="6"/>
                </a:lnTo>
                <a:lnTo>
                  <a:pt x="6" y="6"/>
                </a:lnTo>
                <a:lnTo>
                  <a:pt x="0" y="6"/>
                </a:lnTo>
                <a:lnTo>
                  <a:pt x="6" y="6"/>
                </a:lnTo>
                <a:lnTo>
                  <a:pt x="6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7" name=""/>
          <p:cNvSpPr/>
          <p:nvPr/>
        </p:nvSpPr>
        <p:spPr>
          <a:xfrm>
            <a:off x="6291360" y="4913280"/>
            <a:ext cx="9360" cy="9720"/>
          </a:xfrm>
          <a:custGeom>
            <a:avLst/>
            <a:gdLst/>
            <a:ahLst/>
            <a:rect l="l" t="t" r="r" b="b"/>
            <a:pathLst>
              <a:path w="6" h="6">
                <a:moveTo>
                  <a:pt x="6" y="0"/>
                </a:moveTo>
                <a:lnTo>
                  <a:pt x="6" y="0"/>
                </a:lnTo>
                <a:lnTo>
                  <a:pt x="6" y="0"/>
                </a:lnTo>
                <a:lnTo>
                  <a:pt x="6" y="6"/>
                </a:lnTo>
                <a:lnTo>
                  <a:pt x="6" y="6"/>
                </a:lnTo>
                <a:lnTo>
                  <a:pt x="0" y="6"/>
                </a:lnTo>
                <a:lnTo>
                  <a:pt x="6" y="6"/>
                </a:lnTo>
                <a:lnTo>
                  <a:pt x="6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6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8" name=""/>
          <p:cNvSpPr/>
          <p:nvPr/>
        </p:nvSpPr>
        <p:spPr>
          <a:xfrm>
            <a:off x="6319800" y="4913280"/>
            <a:ext cx="9720" cy="9720"/>
          </a:xfrm>
          <a:custGeom>
            <a:avLst/>
            <a:gdLst/>
            <a:ahLst/>
            <a:rect l="l" t="t" r="r" b="b"/>
            <a:pathLst>
              <a:path w="6" h="6">
                <a:moveTo>
                  <a:pt x="0" y="0"/>
                </a:moveTo>
                <a:lnTo>
                  <a:pt x="6" y="0"/>
                </a:lnTo>
                <a:lnTo>
                  <a:pt x="6" y="0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9" name=""/>
          <p:cNvSpPr/>
          <p:nvPr/>
        </p:nvSpPr>
        <p:spPr>
          <a:xfrm>
            <a:off x="6319800" y="4913280"/>
            <a:ext cx="9720" cy="9720"/>
          </a:xfrm>
          <a:custGeom>
            <a:avLst/>
            <a:gdLst/>
            <a:ahLst/>
            <a:rect l="l" t="t" r="r" b="b"/>
            <a:pathLst>
              <a:path w="6" h="6">
                <a:moveTo>
                  <a:pt x="0" y="0"/>
                </a:moveTo>
                <a:lnTo>
                  <a:pt x="6" y="0"/>
                </a:lnTo>
                <a:lnTo>
                  <a:pt x="6" y="0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0" y="6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0" name=""/>
          <p:cNvSpPr/>
          <p:nvPr/>
        </p:nvSpPr>
        <p:spPr>
          <a:xfrm>
            <a:off x="5616720" y="4162320"/>
            <a:ext cx="941400" cy="703440"/>
          </a:xfrm>
          <a:custGeom>
            <a:avLst/>
            <a:gdLst/>
            <a:ahLst/>
            <a:rect l="l" t="t" r="r" b="b"/>
            <a:pathLst>
              <a:path w="593" h="443">
                <a:moveTo>
                  <a:pt x="192" y="30"/>
                </a:moveTo>
                <a:lnTo>
                  <a:pt x="239" y="30"/>
                </a:lnTo>
                <a:lnTo>
                  <a:pt x="329" y="30"/>
                </a:lnTo>
                <a:lnTo>
                  <a:pt x="377" y="24"/>
                </a:lnTo>
                <a:lnTo>
                  <a:pt x="377" y="24"/>
                </a:lnTo>
                <a:lnTo>
                  <a:pt x="383" y="30"/>
                </a:lnTo>
                <a:lnTo>
                  <a:pt x="383" y="36"/>
                </a:lnTo>
                <a:lnTo>
                  <a:pt x="395" y="42"/>
                </a:lnTo>
                <a:lnTo>
                  <a:pt x="395" y="42"/>
                </a:lnTo>
                <a:lnTo>
                  <a:pt x="395" y="36"/>
                </a:lnTo>
                <a:lnTo>
                  <a:pt x="395" y="30"/>
                </a:lnTo>
                <a:lnTo>
                  <a:pt x="395" y="18"/>
                </a:lnTo>
                <a:lnTo>
                  <a:pt x="395" y="18"/>
                </a:lnTo>
                <a:lnTo>
                  <a:pt x="389" y="18"/>
                </a:lnTo>
                <a:lnTo>
                  <a:pt x="383" y="12"/>
                </a:lnTo>
                <a:lnTo>
                  <a:pt x="389" y="6"/>
                </a:lnTo>
                <a:lnTo>
                  <a:pt x="389" y="6"/>
                </a:lnTo>
                <a:lnTo>
                  <a:pt x="389" y="0"/>
                </a:lnTo>
                <a:lnTo>
                  <a:pt x="395" y="0"/>
                </a:lnTo>
                <a:lnTo>
                  <a:pt x="401" y="0"/>
                </a:lnTo>
                <a:lnTo>
                  <a:pt x="401" y="0"/>
                </a:lnTo>
                <a:lnTo>
                  <a:pt x="407" y="0"/>
                </a:lnTo>
                <a:lnTo>
                  <a:pt x="407" y="0"/>
                </a:lnTo>
                <a:lnTo>
                  <a:pt x="419" y="6"/>
                </a:lnTo>
                <a:lnTo>
                  <a:pt x="419" y="6"/>
                </a:lnTo>
                <a:lnTo>
                  <a:pt x="419" y="6"/>
                </a:lnTo>
                <a:lnTo>
                  <a:pt x="419" y="6"/>
                </a:lnTo>
                <a:lnTo>
                  <a:pt x="425" y="6"/>
                </a:lnTo>
                <a:lnTo>
                  <a:pt x="425" y="6"/>
                </a:lnTo>
                <a:lnTo>
                  <a:pt x="431" y="12"/>
                </a:lnTo>
                <a:lnTo>
                  <a:pt x="431" y="18"/>
                </a:lnTo>
                <a:lnTo>
                  <a:pt x="437" y="24"/>
                </a:lnTo>
                <a:lnTo>
                  <a:pt x="437" y="24"/>
                </a:lnTo>
                <a:lnTo>
                  <a:pt x="437" y="30"/>
                </a:lnTo>
                <a:lnTo>
                  <a:pt x="431" y="30"/>
                </a:lnTo>
                <a:lnTo>
                  <a:pt x="425" y="42"/>
                </a:lnTo>
                <a:lnTo>
                  <a:pt x="425" y="42"/>
                </a:lnTo>
                <a:lnTo>
                  <a:pt x="431" y="42"/>
                </a:lnTo>
                <a:lnTo>
                  <a:pt x="437" y="42"/>
                </a:lnTo>
                <a:lnTo>
                  <a:pt x="437" y="42"/>
                </a:lnTo>
                <a:lnTo>
                  <a:pt x="437" y="42"/>
                </a:lnTo>
                <a:lnTo>
                  <a:pt x="443" y="48"/>
                </a:lnTo>
                <a:lnTo>
                  <a:pt x="449" y="60"/>
                </a:lnTo>
                <a:lnTo>
                  <a:pt x="449" y="66"/>
                </a:lnTo>
                <a:lnTo>
                  <a:pt x="449" y="66"/>
                </a:lnTo>
                <a:lnTo>
                  <a:pt x="455" y="72"/>
                </a:lnTo>
                <a:lnTo>
                  <a:pt x="461" y="78"/>
                </a:lnTo>
                <a:lnTo>
                  <a:pt x="467" y="90"/>
                </a:lnTo>
                <a:lnTo>
                  <a:pt x="467" y="90"/>
                </a:lnTo>
                <a:lnTo>
                  <a:pt x="473" y="90"/>
                </a:lnTo>
                <a:lnTo>
                  <a:pt x="473" y="102"/>
                </a:lnTo>
                <a:lnTo>
                  <a:pt x="479" y="108"/>
                </a:lnTo>
                <a:lnTo>
                  <a:pt x="479" y="108"/>
                </a:lnTo>
                <a:lnTo>
                  <a:pt x="485" y="113"/>
                </a:lnTo>
                <a:lnTo>
                  <a:pt x="491" y="119"/>
                </a:lnTo>
                <a:lnTo>
                  <a:pt x="491" y="131"/>
                </a:lnTo>
                <a:lnTo>
                  <a:pt x="491" y="131"/>
                </a:lnTo>
                <a:lnTo>
                  <a:pt x="497" y="131"/>
                </a:lnTo>
                <a:lnTo>
                  <a:pt x="497" y="137"/>
                </a:lnTo>
                <a:lnTo>
                  <a:pt x="503" y="143"/>
                </a:lnTo>
                <a:lnTo>
                  <a:pt x="503" y="143"/>
                </a:lnTo>
                <a:lnTo>
                  <a:pt x="503" y="143"/>
                </a:lnTo>
                <a:lnTo>
                  <a:pt x="503" y="149"/>
                </a:lnTo>
                <a:lnTo>
                  <a:pt x="509" y="149"/>
                </a:lnTo>
                <a:lnTo>
                  <a:pt x="509" y="149"/>
                </a:lnTo>
                <a:lnTo>
                  <a:pt x="509" y="149"/>
                </a:lnTo>
                <a:lnTo>
                  <a:pt x="515" y="149"/>
                </a:lnTo>
                <a:lnTo>
                  <a:pt x="515" y="155"/>
                </a:lnTo>
                <a:lnTo>
                  <a:pt x="515" y="155"/>
                </a:lnTo>
                <a:lnTo>
                  <a:pt x="515" y="161"/>
                </a:lnTo>
                <a:lnTo>
                  <a:pt x="515" y="167"/>
                </a:lnTo>
                <a:lnTo>
                  <a:pt x="521" y="179"/>
                </a:lnTo>
                <a:lnTo>
                  <a:pt x="521" y="179"/>
                </a:lnTo>
                <a:lnTo>
                  <a:pt x="521" y="191"/>
                </a:lnTo>
                <a:lnTo>
                  <a:pt x="527" y="203"/>
                </a:lnTo>
                <a:lnTo>
                  <a:pt x="533" y="215"/>
                </a:lnTo>
                <a:lnTo>
                  <a:pt x="533" y="215"/>
                </a:lnTo>
                <a:lnTo>
                  <a:pt x="539" y="221"/>
                </a:lnTo>
                <a:lnTo>
                  <a:pt x="545" y="227"/>
                </a:lnTo>
                <a:lnTo>
                  <a:pt x="551" y="233"/>
                </a:lnTo>
                <a:lnTo>
                  <a:pt x="551" y="233"/>
                </a:lnTo>
                <a:lnTo>
                  <a:pt x="551" y="233"/>
                </a:lnTo>
                <a:lnTo>
                  <a:pt x="551" y="239"/>
                </a:lnTo>
                <a:lnTo>
                  <a:pt x="557" y="245"/>
                </a:lnTo>
                <a:lnTo>
                  <a:pt x="557" y="257"/>
                </a:lnTo>
                <a:lnTo>
                  <a:pt x="557" y="257"/>
                </a:lnTo>
                <a:lnTo>
                  <a:pt x="575" y="281"/>
                </a:lnTo>
                <a:lnTo>
                  <a:pt x="587" y="299"/>
                </a:lnTo>
                <a:lnTo>
                  <a:pt x="593" y="341"/>
                </a:lnTo>
                <a:lnTo>
                  <a:pt x="593" y="341"/>
                </a:lnTo>
                <a:lnTo>
                  <a:pt x="593" y="347"/>
                </a:lnTo>
                <a:lnTo>
                  <a:pt x="593" y="353"/>
                </a:lnTo>
                <a:lnTo>
                  <a:pt x="593" y="353"/>
                </a:lnTo>
                <a:lnTo>
                  <a:pt x="593" y="353"/>
                </a:lnTo>
                <a:lnTo>
                  <a:pt x="593" y="365"/>
                </a:lnTo>
                <a:lnTo>
                  <a:pt x="593" y="377"/>
                </a:lnTo>
                <a:lnTo>
                  <a:pt x="593" y="389"/>
                </a:lnTo>
                <a:lnTo>
                  <a:pt x="593" y="389"/>
                </a:lnTo>
                <a:lnTo>
                  <a:pt x="587" y="389"/>
                </a:lnTo>
                <a:lnTo>
                  <a:pt x="587" y="389"/>
                </a:lnTo>
                <a:lnTo>
                  <a:pt x="581" y="395"/>
                </a:lnTo>
                <a:lnTo>
                  <a:pt x="581" y="395"/>
                </a:lnTo>
                <a:lnTo>
                  <a:pt x="587" y="401"/>
                </a:lnTo>
                <a:lnTo>
                  <a:pt x="587" y="413"/>
                </a:lnTo>
                <a:lnTo>
                  <a:pt x="593" y="419"/>
                </a:lnTo>
                <a:lnTo>
                  <a:pt x="593" y="419"/>
                </a:lnTo>
                <a:lnTo>
                  <a:pt x="581" y="431"/>
                </a:lnTo>
                <a:lnTo>
                  <a:pt x="563" y="437"/>
                </a:lnTo>
                <a:lnTo>
                  <a:pt x="551" y="437"/>
                </a:lnTo>
                <a:lnTo>
                  <a:pt x="551" y="437"/>
                </a:lnTo>
                <a:lnTo>
                  <a:pt x="545" y="443"/>
                </a:lnTo>
                <a:lnTo>
                  <a:pt x="533" y="443"/>
                </a:lnTo>
                <a:lnTo>
                  <a:pt x="527" y="443"/>
                </a:lnTo>
                <a:lnTo>
                  <a:pt x="527" y="443"/>
                </a:lnTo>
                <a:lnTo>
                  <a:pt x="521" y="443"/>
                </a:lnTo>
                <a:lnTo>
                  <a:pt x="521" y="443"/>
                </a:lnTo>
                <a:lnTo>
                  <a:pt x="521" y="437"/>
                </a:lnTo>
                <a:lnTo>
                  <a:pt x="521" y="437"/>
                </a:lnTo>
                <a:lnTo>
                  <a:pt x="527" y="431"/>
                </a:lnTo>
                <a:lnTo>
                  <a:pt x="527" y="425"/>
                </a:lnTo>
                <a:lnTo>
                  <a:pt x="521" y="419"/>
                </a:lnTo>
                <a:lnTo>
                  <a:pt x="521" y="419"/>
                </a:lnTo>
                <a:lnTo>
                  <a:pt x="521" y="419"/>
                </a:lnTo>
                <a:lnTo>
                  <a:pt x="521" y="413"/>
                </a:lnTo>
                <a:lnTo>
                  <a:pt x="515" y="413"/>
                </a:lnTo>
                <a:lnTo>
                  <a:pt x="515" y="413"/>
                </a:lnTo>
                <a:lnTo>
                  <a:pt x="515" y="413"/>
                </a:lnTo>
                <a:lnTo>
                  <a:pt x="515" y="407"/>
                </a:lnTo>
                <a:lnTo>
                  <a:pt x="509" y="401"/>
                </a:lnTo>
                <a:lnTo>
                  <a:pt x="509" y="401"/>
                </a:lnTo>
                <a:lnTo>
                  <a:pt x="503" y="401"/>
                </a:lnTo>
                <a:lnTo>
                  <a:pt x="503" y="401"/>
                </a:lnTo>
                <a:lnTo>
                  <a:pt x="503" y="395"/>
                </a:lnTo>
                <a:lnTo>
                  <a:pt x="503" y="395"/>
                </a:lnTo>
                <a:lnTo>
                  <a:pt x="497" y="395"/>
                </a:lnTo>
                <a:lnTo>
                  <a:pt x="491" y="389"/>
                </a:lnTo>
                <a:lnTo>
                  <a:pt x="485" y="389"/>
                </a:lnTo>
                <a:lnTo>
                  <a:pt x="485" y="389"/>
                </a:lnTo>
                <a:lnTo>
                  <a:pt x="485" y="389"/>
                </a:lnTo>
                <a:lnTo>
                  <a:pt x="473" y="389"/>
                </a:lnTo>
                <a:lnTo>
                  <a:pt x="467" y="389"/>
                </a:lnTo>
                <a:lnTo>
                  <a:pt x="467" y="389"/>
                </a:lnTo>
                <a:lnTo>
                  <a:pt x="461" y="383"/>
                </a:lnTo>
                <a:lnTo>
                  <a:pt x="461" y="377"/>
                </a:lnTo>
                <a:lnTo>
                  <a:pt x="461" y="365"/>
                </a:lnTo>
                <a:lnTo>
                  <a:pt x="461" y="365"/>
                </a:lnTo>
                <a:lnTo>
                  <a:pt x="449" y="353"/>
                </a:lnTo>
                <a:lnTo>
                  <a:pt x="443" y="347"/>
                </a:lnTo>
                <a:lnTo>
                  <a:pt x="437" y="347"/>
                </a:lnTo>
                <a:lnTo>
                  <a:pt x="437" y="347"/>
                </a:lnTo>
                <a:lnTo>
                  <a:pt x="431" y="335"/>
                </a:lnTo>
                <a:lnTo>
                  <a:pt x="431" y="329"/>
                </a:lnTo>
                <a:lnTo>
                  <a:pt x="437" y="311"/>
                </a:lnTo>
                <a:lnTo>
                  <a:pt x="437" y="311"/>
                </a:lnTo>
                <a:lnTo>
                  <a:pt x="437" y="311"/>
                </a:lnTo>
                <a:lnTo>
                  <a:pt x="431" y="311"/>
                </a:lnTo>
                <a:lnTo>
                  <a:pt x="431" y="311"/>
                </a:lnTo>
                <a:lnTo>
                  <a:pt x="431" y="311"/>
                </a:lnTo>
                <a:lnTo>
                  <a:pt x="431" y="317"/>
                </a:lnTo>
                <a:lnTo>
                  <a:pt x="425" y="317"/>
                </a:lnTo>
                <a:lnTo>
                  <a:pt x="419" y="317"/>
                </a:lnTo>
                <a:lnTo>
                  <a:pt x="419" y="317"/>
                </a:lnTo>
                <a:lnTo>
                  <a:pt x="413" y="317"/>
                </a:lnTo>
                <a:lnTo>
                  <a:pt x="407" y="311"/>
                </a:lnTo>
                <a:lnTo>
                  <a:pt x="401" y="305"/>
                </a:lnTo>
                <a:lnTo>
                  <a:pt x="401" y="305"/>
                </a:lnTo>
                <a:lnTo>
                  <a:pt x="401" y="299"/>
                </a:lnTo>
                <a:lnTo>
                  <a:pt x="395" y="293"/>
                </a:lnTo>
                <a:lnTo>
                  <a:pt x="395" y="287"/>
                </a:lnTo>
                <a:lnTo>
                  <a:pt x="395" y="287"/>
                </a:lnTo>
                <a:lnTo>
                  <a:pt x="389" y="281"/>
                </a:lnTo>
                <a:lnTo>
                  <a:pt x="383" y="275"/>
                </a:lnTo>
                <a:lnTo>
                  <a:pt x="383" y="275"/>
                </a:lnTo>
                <a:lnTo>
                  <a:pt x="383" y="275"/>
                </a:lnTo>
                <a:lnTo>
                  <a:pt x="383" y="269"/>
                </a:lnTo>
                <a:lnTo>
                  <a:pt x="395" y="257"/>
                </a:lnTo>
                <a:lnTo>
                  <a:pt x="395" y="239"/>
                </a:lnTo>
                <a:lnTo>
                  <a:pt x="395" y="239"/>
                </a:lnTo>
                <a:lnTo>
                  <a:pt x="383" y="245"/>
                </a:lnTo>
                <a:lnTo>
                  <a:pt x="377" y="251"/>
                </a:lnTo>
                <a:lnTo>
                  <a:pt x="377" y="257"/>
                </a:lnTo>
                <a:lnTo>
                  <a:pt x="377" y="257"/>
                </a:lnTo>
                <a:lnTo>
                  <a:pt x="371" y="245"/>
                </a:lnTo>
                <a:lnTo>
                  <a:pt x="365" y="239"/>
                </a:lnTo>
                <a:lnTo>
                  <a:pt x="365" y="227"/>
                </a:lnTo>
                <a:lnTo>
                  <a:pt x="365" y="227"/>
                </a:lnTo>
                <a:lnTo>
                  <a:pt x="365" y="215"/>
                </a:lnTo>
                <a:lnTo>
                  <a:pt x="359" y="203"/>
                </a:lnTo>
                <a:lnTo>
                  <a:pt x="359" y="197"/>
                </a:lnTo>
                <a:lnTo>
                  <a:pt x="359" y="197"/>
                </a:lnTo>
                <a:lnTo>
                  <a:pt x="365" y="191"/>
                </a:lnTo>
                <a:lnTo>
                  <a:pt x="365" y="191"/>
                </a:lnTo>
                <a:lnTo>
                  <a:pt x="365" y="191"/>
                </a:lnTo>
                <a:lnTo>
                  <a:pt x="365" y="191"/>
                </a:lnTo>
                <a:lnTo>
                  <a:pt x="371" y="185"/>
                </a:lnTo>
                <a:lnTo>
                  <a:pt x="371" y="173"/>
                </a:lnTo>
                <a:lnTo>
                  <a:pt x="365" y="161"/>
                </a:lnTo>
                <a:lnTo>
                  <a:pt x="365" y="161"/>
                </a:lnTo>
                <a:lnTo>
                  <a:pt x="365" y="161"/>
                </a:lnTo>
                <a:lnTo>
                  <a:pt x="365" y="155"/>
                </a:lnTo>
                <a:lnTo>
                  <a:pt x="359" y="149"/>
                </a:lnTo>
                <a:lnTo>
                  <a:pt x="359" y="149"/>
                </a:lnTo>
                <a:lnTo>
                  <a:pt x="353" y="143"/>
                </a:lnTo>
                <a:lnTo>
                  <a:pt x="347" y="143"/>
                </a:lnTo>
                <a:lnTo>
                  <a:pt x="335" y="143"/>
                </a:lnTo>
                <a:lnTo>
                  <a:pt x="335" y="143"/>
                </a:lnTo>
                <a:lnTo>
                  <a:pt x="329" y="143"/>
                </a:lnTo>
                <a:lnTo>
                  <a:pt x="329" y="131"/>
                </a:lnTo>
                <a:lnTo>
                  <a:pt x="323" y="119"/>
                </a:lnTo>
                <a:lnTo>
                  <a:pt x="323" y="119"/>
                </a:lnTo>
                <a:lnTo>
                  <a:pt x="317" y="119"/>
                </a:lnTo>
                <a:lnTo>
                  <a:pt x="305" y="113"/>
                </a:lnTo>
                <a:lnTo>
                  <a:pt x="293" y="108"/>
                </a:lnTo>
                <a:lnTo>
                  <a:pt x="293" y="108"/>
                </a:lnTo>
                <a:lnTo>
                  <a:pt x="287" y="108"/>
                </a:lnTo>
                <a:lnTo>
                  <a:pt x="287" y="102"/>
                </a:lnTo>
                <a:lnTo>
                  <a:pt x="287" y="96"/>
                </a:lnTo>
                <a:lnTo>
                  <a:pt x="287" y="96"/>
                </a:lnTo>
                <a:lnTo>
                  <a:pt x="281" y="90"/>
                </a:lnTo>
                <a:lnTo>
                  <a:pt x="275" y="84"/>
                </a:lnTo>
                <a:lnTo>
                  <a:pt x="269" y="84"/>
                </a:lnTo>
                <a:lnTo>
                  <a:pt x="269" y="84"/>
                </a:lnTo>
                <a:lnTo>
                  <a:pt x="263" y="78"/>
                </a:lnTo>
                <a:lnTo>
                  <a:pt x="251" y="78"/>
                </a:lnTo>
                <a:lnTo>
                  <a:pt x="245" y="84"/>
                </a:lnTo>
                <a:lnTo>
                  <a:pt x="245" y="84"/>
                </a:lnTo>
                <a:lnTo>
                  <a:pt x="239" y="84"/>
                </a:lnTo>
                <a:lnTo>
                  <a:pt x="233" y="96"/>
                </a:lnTo>
                <a:lnTo>
                  <a:pt x="233" y="108"/>
                </a:lnTo>
                <a:lnTo>
                  <a:pt x="233" y="108"/>
                </a:lnTo>
                <a:lnTo>
                  <a:pt x="228" y="108"/>
                </a:lnTo>
                <a:lnTo>
                  <a:pt x="228" y="113"/>
                </a:lnTo>
                <a:lnTo>
                  <a:pt x="216" y="113"/>
                </a:lnTo>
                <a:lnTo>
                  <a:pt x="216" y="113"/>
                </a:lnTo>
                <a:lnTo>
                  <a:pt x="210" y="113"/>
                </a:lnTo>
                <a:lnTo>
                  <a:pt x="204" y="119"/>
                </a:lnTo>
                <a:lnTo>
                  <a:pt x="192" y="119"/>
                </a:lnTo>
                <a:lnTo>
                  <a:pt x="192" y="119"/>
                </a:lnTo>
                <a:lnTo>
                  <a:pt x="192" y="125"/>
                </a:lnTo>
                <a:lnTo>
                  <a:pt x="186" y="131"/>
                </a:lnTo>
                <a:lnTo>
                  <a:pt x="174" y="131"/>
                </a:lnTo>
                <a:lnTo>
                  <a:pt x="174" y="131"/>
                </a:lnTo>
                <a:lnTo>
                  <a:pt x="174" y="119"/>
                </a:lnTo>
                <a:lnTo>
                  <a:pt x="168" y="113"/>
                </a:lnTo>
                <a:lnTo>
                  <a:pt x="168" y="108"/>
                </a:lnTo>
                <a:lnTo>
                  <a:pt x="168" y="108"/>
                </a:lnTo>
                <a:lnTo>
                  <a:pt x="162" y="108"/>
                </a:lnTo>
                <a:lnTo>
                  <a:pt x="156" y="108"/>
                </a:lnTo>
                <a:lnTo>
                  <a:pt x="150" y="108"/>
                </a:lnTo>
                <a:lnTo>
                  <a:pt x="150" y="108"/>
                </a:lnTo>
                <a:lnTo>
                  <a:pt x="150" y="102"/>
                </a:lnTo>
                <a:lnTo>
                  <a:pt x="150" y="96"/>
                </a:lnTo>
                <a:lnTo>
                  <a:pt x="150" y="90"/>
                </a:lnTo>
                <a:lnTo>
                  <a:pt x="150" y="90"/>
                </a:lnTo>
                <a:lnTo>
                  <a:pt x="144" y="84"/>
                </a:lnTo>
                <a:lnTo>
                  <a:pt x="132" y="90"/>
                </a:lnTo>
                <a:lnTo>
                  <a:pt x="120" y="96"/>
                </a:lnTo>
                <a:lnTo>
                  <a:pt x="120" y="96"/>
                </a:lnTo>
                <a:lnTo>
                  <a:pt x="108" y="96"/>
                </a:lnTo>
                <a:lnTo>
                  <a:pt x="102" y="90"/>
                </a:lnTo>
                <a:lnTo>
                  <a:pt x="96" y="96"/>
                </a:lnTo>
                <a:lnTo>
                  <a:pt x="96" y="96"/>
                </a:lnTo>
                <a:lnTo>
                  <a:pt x="96" y="96"/>
                </a:lnTo>
                <a:lnTo>
                  <a:pt x="96" y="90"/>
                </a:lnTo>
                <a:lnTo>
                  <a:pt x="96" y="90"/>
                </a:lnTo>
                <a:lnTo>
                  <a:pt x="96" y="90"/>
                </a:lnTo>
                <a:lnTo>
                  <a:pt x="90" y="84"/>
                </a:lnTo>
                <a:lnTo>
                  <a:pt x="90" y="72"/>
                </a:lnTo>
                <a:lnTo>
                  <a:pt x="90" y="66"/>
                </a:lnTo>
                <a:lnTo>
                  <a:pt x="90" y="66"/>
                </a:lnTo>
                <a:lnTo>
                  <a:pt x="90" y="66"/>
                </a:lnTo>
                <a:lnTo>
                  <a:pt x="84" y="66"/>
                </a:lnTo>
                <a:lnTo>
                  <a:pt x="84" y="66"/>
                </a:lnTo>
                <a:lnTo>
                  <a:pt x="84" y="66"/>
                </a:lnTo>
                <a:lnTo>
                  <a:pt x="84" y="72"/>
                </a:lnTo>
                <a:lnTo>
                  <a:pt x="78" y="78"/>
                </a:lnTo>
                <a:lnTo>
                  <a:pt x="78" y="84"/>
                </a:lnTo>
                <a:lnTo>
                  <a:pt x="78" y="84"/>
                </a:lnTo>
                <a:lnTo>
                  <a:pt x="72" y="78"/>
                </a:lnTo>
                <a:lnTo>
                  <a:pt x="66" y="78"/>
                </a:lnTo>
                <a:lnTo>
                  <a:pt x="60" y="72"/>
                </a:lnTo>
                <a:lnTo>
                  <a:pt x="60" y="72"/>
                </a:lnTo>
                <a:lnTo>
                  <a:pt x="60" y="78"/>
                </a:lnTo>
                <a:lnTo>
                  <a:pt x="54" y="84"/>
                </a:lnTo>
                <a:lnTo>
                  <a:pt x="54" y="90"/>
                </a:lnTo>
                <a:lnTo>
                  <a:pt x="54" y="90"/>
                </a:lnTo>
                <a:lnTo>
                  <a:pt x="48" y="90"/>
                </a:lnTo>
                <a:lnTo>
                  <a:pt x="48" y="84"/>
                </a:lnTo>
                <a:lnTo>
                  <a:pt x="42" y="84"/>
                </a:lnTo>
                <a:lnTo>
                  <a:pt x="42" y="84"/>
                </a:lnTo>
                <a:lnTo>
                  <a:pt x="36" y="84"/>
                </a:lnTo>
                <a:lnTo>
                  <a:pt x="30" y="90"/>
                </a:lnTo>
                <a:lnTo>
                  <a:pt x="30" y="90"/>
                </a:lnTo>
                <a:lnTo>
                  <a:pt x="30" y="90"/>
                </a:lnTo>
                <a:lnTo>
                  <a:pt x="24" y="84"/>
                </a:lnTo>
                <a:lnTo>
                  <a:pt x="24" y="78"/>
                </a:lnTo>
                <a:lnTo>
                  <a:pt x="18" y="72"/>
                </a:lnTo>
                <a:lnTo>
                  <a:pt x="18" y="72"/>
                </a:lnTo>
                <a:lnTo>
                  <a:pt x="24" y="72"/>
                </a:lnTo>
                <a:lnTo>
                  <a:pt x="24" y="66"/>
                </a:lnTo>
                <a:lnTo>
                  <a:pt x="30" y="60"/>
                </a:lnTo>
                <a:lnTo>
                  <a:pt x="30" y="60"/>
                </a:lnTo>
                <a:lnTo>
                  <a:pt x="12" y="60"/>
                </a:lnTo>
                <a:lnTo>
                  <a:pt x="6" y="54"/>
                </a:lnTo>
                <a:lnTo>
                  <a:pt x="0" y="48"/>
                </a:lnTo>
                <a:lnTo>
                  <a:pt x="0" y="48"/>
                </a:lnTo>
                <a:lnTo>
                  <a:pt x="0" y="42"/>
                </a:lnTo>
                <a:lnTo>
                  <a:pt x="6" y="36"/>
                </a:lnTo>
                <a:lnTo>
                  <a:pt x="18" y="30"/>
                </a:lnTo>
                <a:lnTo>
                  <a:pt x="18" y="30"/>
                </a:lnTo>
                <a:lnTo>
                  <a:pt x="60" y="24"/>
                </a:lnTo>
                <a:lnTo>
                  <a:pt x="138" y="18"/>
                </a:lnTo>
                <a:lnTo>
                  <a:pt x="180" y="12"/>
                </a:lnTo>
                <a:lnTo>
                  <a:pt x="180" y="12"/>
                </a:lnTo>
                <a:lnTo>
                  <a:pt x="192" y="3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1" name=""/>
          <p:cNvSpPr/>
          <p:nvPr/>
        </p:nvSpPr>
        <p:spPr>
          <a:xfrm>
            <a:off x="5616720" y="4162320"/>
            <a:ext cx="941400" cy="703440"/>
          </a:xfrm>
          <a:custGeom>
            <a:avLst/>
            <a:gdLst/>
            <a:ahLst/>
            <a:rect l="l" t="t" r="r" b="b"/>
            <a:pathLst>
              <a:path w="593" h="443">
                <a:moveTo>
                  <a:pt x="192" y="30"/>
                </a:moveTo>
                <a:lnTo>
                  <a:pt x="239" y="30"/>
                </a:lnTo>
                <a:lnTo>
                  <a:pt x="329" y="30"/>
                </a:lnTo>
                <a:lnTo>
                  <a:pt x="377" y="24"/>
                </a:lnTo>
                <a:lnTo>
                  <a:pt x="377" y="24"/>
                </a:lnTo>
                <a:lnTo>
                  <a:pt x="383" y="30"/>
                </a:lnTo>
                <a:lnTo>
                  <a:pt x="383" y="36"/>
                </a:lnTo>
                <a:lnTo>
                  <a:pt x="395" y="42"/>
                </a:lnTo>
                <a:lnTo>
                  <a:pt x="395" y="42"/>
                </a:lnTo>
                <a:lnTo>
                  <a:pt x="395" y="36"/>
                </a:lnTo>
                <a:lnTo>
                  <a:pt x="395" y="30"/>
                </a:lnTo>
                <a:lnTo>
                  <a:pt x="395" y="18"/>
                </a:lnTo>
                <a:lnTo>
                  <a:pt x="395" y="18"/>
                </a:lnTo>
                <a:lnTo>
                  <a:pt x="389" y="18"/>
                </a:lnTo>
                <a:lnTo>
                  <a:pt x="383" y="12"/>
                </a:lnTo>
                <a:lnTo>
                  <a:pt x="389" y="6"/>
                </a:lnTo>
                <a:lnTo>
                  <a:pt x="389" y="6"/>
                </a:lnTo>
                <a:lnTo>
                  <a:pt x="389" y="0"/>
                </a:lnTo>
                <a:lnTo>
                  <a:pt x="395" y="0"/>
                </a:lnTo>
                <a:lnTo>
                  <a:pt x="401" y="0"/>
                </a:lnTo>
                <a:lnTo>
                  <a:pt x="401" y="0"/>
                </a:lnTo>
                <a:lnTo>
                  <a:pt x="407" y="0"/>
                </a:lnTo>
                <a:lnTo>
                  <a:pt x="407" y="0"/>
                </a:lnTo>
                <a:lnTo>
                  <a:pt x="419" y="6"/>
                </a:lnTo>
                <a:lnTo>
                  <a:pt x="419" y="6"/>
                </a:lnTo>
                <a:lnTo>
                  <a:pt x="419" y="6"/>
                </a:lnTo>
                <a:lnTo>
                  <a:pt x="419" y="6"/>
                </a:lnTo>
                <a:lnTo>
                  <a:pt x="425" y="6"/>
                </a:lnTo>
                <a:lnTo>
                  <a:pt x="425" y="6"/>
                </a:lnTo>
                <a:lnTo>
                  <a:pt x="431" y="12"/>
                </a:lnTo>
                <a:lnTo>
                  <a:pt x="431" y="18"/>
                </a:lnTo>
                <a:lnTo>
                  <a:pt x="437" y="24"/>
                </a:lnTo>
                <a:lnTo>
                  <a:pt x="437" y="24"/>
                </a:lnTo>
                <a:lnTo>
                  <a:pt x="437" y="30"/>
                </a:lnTo>
                <a:lnTo>
                  <a:pt x="431" y="30"/>
                </a:lnTo>
                <a:lnTo>
                  <a:pt x="425" y="42"/>
                </a:lnTo>
                <a:lnTo>
                  <a:pt x="425" y="42"/>
                </a:lnTo>
                <a:lnTo>
                  <a:pt x="431" y="42"/>
                </a:lnTo>
                <a:lnTo>
                  <a:pt x="437" y="42"/>
                </a:lnTo>
                <a:lnTo>
                  <a:pt x="437" y="42"/>
                </a:lnTo>
                <a:lnTo>
                  <a:pt x="437" y="42"/>
                </a:lnTo>
                <a:lnTo>
                  <a:pt x="443" y="48"/>
                </a:lnTo>
                <a:lnTo>
                  <a:pt x="449" y="60"/>
                </a:lnTo>
                <a:lnTo>
                  <a:pt x="449" y="66"/>
                </a:lnTo>
                <a:lnTo>
                  <a:pt x="449" y="66"/>
                </a:lnTo>
                <a:lnTo>
                  <a:pt x="455" y="72"/>
                </a:lnTo>
                <a:lnTo>
                  <a:pt x="461" y="78"/>
                </a:lnTo>
                <a:lnTo>
                  <a:pt x="467" y="90"/>
                </a:lnTo>
                <a:lnTo>
                  <a:pt x="467" y="90"/>
                </a:lnTo>
                <a:lnTo>
                  <a:pt x="473" y="90"/>
                </a:lnTo>
                <a:lnTo>
                  <a:pt x="473" y="102"/>
                </a:lnTo>
                <a:lnTo>
                  <a:pt x="479" y="108"/>
                </a:lnTo>
                <a:lnTo>
                  <a:pt x="479" y="108"/>
                </a:lnTo>
                <a:lnTo>
                  <a:pt x="485" y="113"/>
                </a:lnTo>
                <a:lnTo>
                  <a:pt x="491" y="119"/>
                </a:lnTo>
                <a:lnTo>
                  <a:pt x="491" y="131"/>
                </a:lnTo>
                <a:lnTo>
                  <a:pt x="491" y="131"/>
                </a:lnTo>
                <a:lnTo>
                  <a:pt x="497" y="131"/>
                </a:lnTo>
                <a:lnTo>
                  <a:pt x="497" y="137"/>
                </a:lnTo>
                <a:lnTo>
                  <a:pt x="503" y="143"/>
                </a:lnTo>
                <a:lnTo>
                  <a:pt x="503" y="143"/>
                </a:lnTo>
                <a:lnTo>
                  <a:pt x="503" y="143"/>
                </a:lnTo>
                <a:lnTo>
                  <a:pt x="503" y="149"/>
                </a:lnTo>
                <a:lnTo>
                  <a:pt x="509" y="149"/>
                </a:lnTo>
                <a:lnTo>
                  <a:pt x="509" y="149"/>
                </a:lnTo>
                <a:lnTo>
                  <a:pt x="509" y="149"/>
                </a:lnTo>
                <a:lnTo>
                  <a:pt x="515" y="149"/>
                </a:lnTo>
                <a:lnTo>
                  <a:pt x="515" y="155"/>
                </a:lnTo>
                <a:lnTo>
                  <a:pt x="515" y="155"/>
                </a:lnTo>
                <a:lnTo>
                  <a:pt x="515" y="161"/>
                </a:lnTo>
                <a:lnTo>
                  <a:pt x="515" y="167"/>
                </a:lnTo>
                <a:lnTo>
                  <a:pt x="521" y="179"/>
                </a:lnTo>
                <a:lnTo>
                  <a:pt x="521" y="179"/>
                </a:lnTo>
                <a:lnTo>
                  <a:pt x="521" y="191"/>
                </a:lnTo>
                <a:lnTo>
                  <a:pt x="527" y="203"/>
                </a:lnTo>
                <a:lnTo>
                  <a:pt x="533" y="215"/>
                </a:lnTo>
                <a:lnTo>
                  <a:pt x="533" y="215"/>
                </a:lnTo>
                <a:lnTo>
                  <a:pt x="539" y="221"/>
                </a:lnTo>
                <a:lnTo>
                  <a:pt x="545" y="227"/>
                </a:lnTo>
                <a:lnTo>
                  <a:pt x="551" y="233"/>
                </a:lnTo>
                <a:lnTo>
                  <a:pt x="551" y="233"/>
                </a:lnTo>
                <a:lnTo>
                  <a:pt x="551" y="233"/>
                </a:lnTo>
                <a:lnTo>
                  <a:pt x="551" y="239"/>
                </a:lnTo>
                <a:lnTo>
                  <a:pt x="557" y="245"/>
                </a:lnTo>
                <a:lnTo>
                  <a:pt x="557" y="257"/>
                </a:lnTo>
                <a:lnTo>
                  <a:pt x="557" y="257"/>
                </a:lnTo>
                <a:lnTo>
                  <a:pt x="575" y="281"/>
                </a:lnTo>
                <a:lnTo>
                  <a:pt x="587" y="299"/>
                </a:lnTo>
                <a:lnTo>
                  <a:pt x="593" y="341"/>
                </a:lnTo>
                <a:lnTo>
                  <a:pt x="593" y="341"/>
                </a:lnTo>
                <a:lnTo>
                  <a:pt x="593" y="347"/>
                </a:lnTo>
                <a:lnTo>
                  <a:pt x="593" y="353"/>
                </a:lnTo>
                <a:lnTo>
                  <a:pt x="593" y="353"/>
                </a:lnTo>
                <a:lnTo>
                  <a:pt x="593" y="353"/>
                </a:lnTo>
                <a:lnTo>
                  <a:pt x="593" y="365"/>
                </a:lnTo>
                <a:lnTo>
                  <a:pt x="593" y="377"/>
                </a:lnTo>
                <a:lnTo>
                  <a:pt x="593" y="389"/>
                </a:lnTo>
                <a:lnTo>
                  <a:pt x="593" y="389"/>
                </a:lnTo>
                <a:lnTo>
                  <a:pt x="587" y="389"/>
                </a:lnTo>
                <a:lnTo>
                  <a:pt x="587" y="389"/>
                </a:lnTo>
                <a:lnTo>
                  <a:pt x="581" y="395"/>
                </a:lnTo>
                <a:lnTo>
                  <a:pt x="581" y="395"/>
                </a:lnTo>
                <a:lnTo>
                  <a:pt x="587" y="401"/>
                </a:lnTo>
                <a:lnTo>
                  <a:pt x="587" y="413"/>
                </a:lnTo>
                <a:lnTo>
                  <a:pt x="593" y="419"/>
                </a:lnTo>
                <a:lnTo>
                  <a:pt x="593" y="419"/>
                </a:lnTo>
                <a:lnTo>
                  <a:pt x="581" y="431"/>
                </a:lnTo>
                <a:lnTo>
                  <a:pt x="563" y="437"/>
                </a:lnTo>
                <a:lnTo>
                  <a:pt x="551" y="437"/>
                </a:lnTo>
                <a:lnTo>
                  <a:pt x="551" y="437"/>
                </a:lnTo>
                <a:lnTo>
                  <a:pt x="545" y="443"/>
                </a:lnTo>
                <a:lnTo>
                  <a:pt x="533" y="443"/>
                </a:lnTo>
                <a:lnTo>
                  <a:pt x="527" y="443"/>
                </a:lnTo>
                <a:lnTo>
                  <a:pt x="527" y="443"/>
                </a:lnTo>
                <a:lnTo>
                  <a:pt x="521" y="443"/>
                </a:lnTo>
                <a:lnTo>
                  <a:pt x="521" y="443"/>
                </a:lnTo>
                <a:lnTo>
                  <a:pt x="521" y="437"/>
                </a:lnTo>
                <a:lnTo>
                  <a:pt x="521" y="437"/>
                </a:lnTo>
                <a:lnTo>
                  <a:pt x="527" y="431"/>
                </a:lnTo>
                <a:lnTo>
                  <a:pt x="527" y="425"/>
                </a:lnTo>
                <a:lnTo>
                  <a:pt x="521" y="419"/>
                </a:lnTo>
                <a:lnTo>
                  <a:pt x="521" y="419"/>
                </a:lnTo>
                <a:lnTo>
                  <a:pt x="521" y="419"/>
                </a:lnTo>
                <a:lnTo>
                  <a:pt x="521" y="413"/>
                </a:lnTo>
                <a:lnTo>
                  <a:pt x="515" y="413"/>
                </a:lnTo>
                <a:lnTo>
                  <a:pt x="515" y="413"/>
                </a:lnTo>
                <a:lnTo>
                  <a:pt x="515" y="413"/>
                </a:lnTo>
                <a:lnTo>
                  <a:pt x="515" y="407"/>
                </a:lnTo>
                <a:lnTo>
                  <a:pt x="509" y="401"/>
                </a:lnTo>
                <a:lnTo>
                  <a:pt x="509" y="401"/>
                </a:lnTo>
                <a:lnTo>
                  <a:pt x="503" y="401"/>
                </a:lnTo>
                <a:lnTo>
                  <a:pt x="503" y="401"/>
                </a:lnTo>
                <a:lnTo>
                  <a:pt x="503" y="395"/>
                </a:lnTo>
                <a:lnTo>
                  <a:pt x="503" y="395"/>
                </a:lnTo>
                <a:lnTo>
                  <a:pt x="497" y="395"/>
                </a:lnTo>
                <a:lnTo>
                  <a:pt x="491" y="389"/>
                </a:lnTo>
                <a:lnTo>
                  <a:pt x="485" y="389"/>
                </a:lnTo>
                <a:lnTo>
                  <a:pt x="485" y="389"/>
                </a:lnTo>
                <a:lnTo>
                  <a:pt x="485" y="389"/>
                </a:lnTo>
                <a:lnTo>
                  <a:pt x="473" y="389"/>
                </a:lnTo>
                <a:lnTo>
                  <a:pt x="467" y="389"/>
                </a:lnTo>
                <a:lnTo>
                  <a:pt x="467" y="389"/>
                </a:lnTo>
                <a:lnTo>
                  <a:pt x="461" y="383"/>
                </a:lnTo>
                <a:lnTo>
                  <a:pt x="461" y="377"/>
                </a:lnTo>
                <a:lnTo>
                  <a:pt x="461" y="365"/>
                </a:lnTo>
                <a:lnTo>
                  <a:pt x="461" y="365"/>
                </a:lnTo>
                <a:lnTo>
                  <a:pt x="449" y="353"/>
                </a:lnTo>
                <a:lnTo>
                  <a:pt x="443" y="347"/>
                </a:lnTo>
                <a:lnTo>
                  <a:pt x="437" y="347"/>
                </a:lnTo>
                <a:lnTo>
                  <a:pt x="437" y="347"/>
                </a:lnTo>
                <a:lnTo>
                  <a:pt x="431" y="335"/>
                </a:lnTo>
                <a:lnTo>
                  <a:pt x="431" y="329"/>
                </a:lnTo>
                <a:lnTo>
                  <a:pt x="437" y="311"/>
                </a:lnTo>
                <a:lnTo>
                  <a:pt x="437" y="311"/>
                </a:lnTo>
                <a:lnTo>
                  <a:pt x="437" y="311"/>
                </a:lnTo>
                <a:lnTo>
                  <a:pt x="431" y="311"/>
                </a:lnTo>
                <a:lnTo>
                  <a:pt x="431" y="311"/>
                </a:lnTo>
                <a:lnTo>
                  <a:pt x="431" y="311"/>
                </a:lnTo>
                <a:lnTo>
                  <a:pt x="431" y="317"/>
                </a:lnTo>
                <a:lnTo>
                  <a:pt x="425" y="317"/>
                </a:lnTo>
                <a:lnTo>
                  <a:pt x="419" y="317"/>
                </a:lnTo>
                <a:lnTo>
                  <a:pt x="419" y="317"/>
                </a:lnTo>
                <a:lnTo>
                  <a:pt x="413" y="317"/>
                </a:lnTo>
                <a:lnTo>
                  <a:pt x="407" y="311"/>
                </a:lnTo>
                <a:lnTo>
                  <a:pt x="401" y="305"/>
                </a:lnTo>
                <a:lnTo>
                  <a:pt x="401" y="305"/>
                </a:lnTo>
                <a:lnTo>
                  <a:pt x="401" y="299"/>
                </a:lnTo>
                <a:lnTo>
                  <a:pt x="395" y="293"/>
                </a:lnTo>
                <a:lnTo>
                  <a:pt x="395" y="287"/>
                </a:lnTo>
                <a:lnTo>
                  <a:pt x="395" y="287"/>
                </a:lnTo>
                <a:lnTo>
                  <a:pt x="389" y="281"/>
                </a:lnTo>
                <a:lnTo>
                  <a:pt x="383" y="275"/>
                </a:lnTo>
                <a:lnTo>
                  <a:pt x="383" y="275"/>
                </a:lnTo>
                <a:lnTo>
                  <a:pt x="383" y="275"/>
                </a:lnTo>
                <a:lnTo>
                  <a:pt x="383" y="269"/>
                </a:lnTo>
                <a:lnTo>
                  <a:pt x="395" y="257"/>
                </a:lnTo>
                <a:lnTo>
                  <a:pt x="395" y="239"/>
                </a:lnTo>
                <a:lnTo>
                  <a:pt x="395" y="239"/>
                </a:lnTo>
                <a:lnTo>
                  <a:pt x="383" y="245"/>
                </a:lnTo>
                <a:lnTo>
                  <a:pt x="377" y="251"/>
                </a:lnTo>
                <a:lnTo>
                  <a:pt x="377" y="257"/>
                </a:lnTo>
                <a:lnTo>
                  <a:pt x="377" y="257"/>
                </a:lnTo>
                <a:lnTo>
                  <a:pt x="371" y="245"/>
                </a:lnTo>
                <a:lnTo>
                  <a:pt x="365" y="239"/>
                </a:lnTo>
                <a:lnTo>
                  <a:pt x="365" y="227"/>
                </a:lnTo>
                <a:lnTo>
                  <a:pt x="365" y="227"/>
                </a:lnTo>
                <a:lnTo>
                  <a:pt x="365" y="215"/>
                </a:lnTo>
                <a:lnTo>
                  <a:pt x="359" y="203"/>
                </a:lnTo>
                <a:lnTo>
                  <a:pt x="359" y="197"/>
                </a:lnTo>
                <a:lnTo>
                  <a:pt x="359" y="197"/>
                </a:lnTo>
                <a:lnTo>
                  <a:pt x="365" y="191"/>
                </a:lnTo>
                <a:lnTo>
                  <a:pt x="365" y="191"/>
                </a:lnTo>
                <a:lnTo>
                  <a:pt x="365" y="191"/>
                </a:lnTo>
                <a:lnTo>
                  <a:pt x="365" y="191"/>
                </a:lnTo>
                <a:lnTo>
                  <a:pt x="371" y="185"/>
                </a:lnTo>
                <a:lnTo>
                  <a:pt x="371" y="173"/>
                </a:lnTo>
                <a:lnTo>
                  <a:pt x="365" y="161"/>
                </a:lnTo>
                <a:lnTo>
                  <a:pt x="365" y="161"/>
                </a:lnTo>
                <a:lnTo>
                  <a:pt x="365" y="161"/>
                </a:lnTo>
                <a:lnTo>
                  <a:pt x="365" y="155"/>
                </a:lnTo>
                <a:lnTo>
                  <a:pt x="359" y="149"/>
                </a:lnTo>
                <a:lnTo>
                  <a:pt x="359" y="149"/>
                </a:lnTo>
                <a:lnTo>
                  <a:pt x="353" y="143"/>
                </a:lnTo>
                <a:lnTo>
                  <a:pt x="347" y="143"/>
                </a:lnTo>
                <a:lnTo>
                  <a:pt x="335" y="143"/>
                </a:lnTo>
                <a:lnTo>
                  <a:pt x="335" y="143"/>
                </a:lnTo>
                <a:lnTo>
                  <a:pt x="329" y="143"/>
                </a:lnTo>
                <a:lnTo>
                  <a:pt x="329" y="131"/>
                </a:lnTo>
                <a:lnTo>
                  <a:pt x="323" y="119"/>
                </a:lnTo>
                <a:lnTo>
                  <a:pt x="323" y="119"/>
                </a:lnTo>
                <a:lnTo>
                  <a:pt x="317" y="119"/>
                </a:lnTo>
                <a:lnTo>
                  <a:pt x="305" y="113"/>
                </a:lnTo>
                <a:lnTo>
                  <a:pt x="293" y="108"/>
                </a:lnTo>
                <a:lnTo>
                  <a:pt x="293" y="108"/>
                </a:lnTo>
                <a:lnTo>
                  <a:pt x="287" y="108"/>
                </a:lnTo>
                <a:lnTo>
                  <a:pt x="287" y="102"/>
                </a:lnTo>
                <a:lnTo>
                  <a:pt x="287" y="96"/>
                </a:lnTo>
                <a:lnTo>
                  <a:pt x="287" y="96"/>
                </a:lnTo>
                <a:lnTo>
                  <a:pt x="281" y="90"/>
                </a:lnTo>
                <a:lnTo>
                  <a:pt x="275" y="84"/>
                </a:lnTo>
                <a:lnTo>
                  <a:pt x="269" y="84"/>
                </a:lnTo>
                <a:lnTo>
                  <a:pt x="269" y="84"/>
                </a:lnTo>
                <a:lnTo>
                  <a:pt x="263" y="78"/>
                </a:lnTo>
                <a:lnTo>
                  <a:pt x="251" y="78"/>
                </a:lnTo>
                <a:lnTo>
                  <a:pt x="245" y="84"/>
                </a:lnTo>
                <a:lnTo>
                  <a:pt x="245" y="84"/>
                </a:lnTo>
                <a:lnTo>
                  <a:pt x="239" y="84"/>
                </a:lnTo>
                <a:lnTo>
                  <a:pt x="233" y="96"/>
                </a:lnTo>
                <a:lnTo>
                  <a:pt x="233" y="108"/>
                </a:lnTo>
                <a:lnTo>
                  <a:pt x="233" y="108"/>
                </a:lnTo>
                <a:lnTo>
                  <a:pt x="228" y="108"/>
                </a:lnTo>
                <a:lnTo>
                  <a:pt x="228" y="113"/>
                </a:lnTo>
                <a:lnTo>
                  <a:pt x="216" y="113"/>
                </a:lnTo>
                <a:lnTo>
                  <a:pt x="216" y="113"/>
                </a:lnTo>
                <a:lnTo>
                  <a:pt x="210" y="113"/>
                </a:lnTo>
                <a:lnTo>
                  <a:pt x="204" y="119"/>
                </a:lnTo>
                <a:lnTo>
                  <a:pt x="192" y="119"/>
                </a:lnTo>
                <a:lnTo>
                  <a:pt x="192" y="119"/>
                </a:lnTo>
                <a:lnTo>
                  <a:pt x="192" y="125"/>
                </a:lnTo>
                <a:lnTo>
                  <a:pt x="186" y="131"/>
                </a:lnTo>
                <a:lnTo>
                  <a:pt x="174" y="131"/>
                </a:lnTo>
                <a:lnTo>
                  <a:pt x="174" y="131"/>
                </a:lnTo>
                <a:lnTo>
                  <a:pt x="174" y="119"/>
                </a:lnTo>
                <a:lnTo>
                  <a:pt x="168" y="113"/>
                </a:lnTo>
                <a:lnTo>
                  <a:pt x="168" y="108"/>
                </a:lnTo>
                <a:lnTo>
                  <a:pt x="168" y="108"/>
                </a:lnTo>
                <a:lnTo>
                  <a:pt x="162" y="108"/>
                </a:lnTo>
                <a:lnTo>
                  <a:pt x="156" y="108"/>
                </a:lnTo>
                <a:lnTo>
                  <a:pt x="150" y="108"/>
                </a:lnTo>
                <a:lnTo>
                  <a:pt x="150" y="108"/>
                </a:lnTo>
                <a:lnTo>
                  <a:pt x="150" y="102"/>
                </a:lnTo>
                <a:lnTo>
                  <a:pt x="150" y="96"/>
                </a:lnTo>
                <a:lnTo>
                  <a:pt x="150" y="90"/>
                </a:lnTo>
                <a:lnTo>
                  <a:pt x="150" y="90"/>
                </a:lnTo>
                <a:lnTo>
                  <a:pt x="144" y="84"/>
                </a:lnTo>
                <a:lnTo>
                  <a:pt x="132" y="90"/>
                </a:lnTo>
                <a:lnTo>
                  <a:pt x="120" y="96"/>
                </a:lnTo>
                <a:lnTo>
                  <a:pt x="120" y="96"/>
                </a:lnTo>
                <a:lnTo>
                  <a:pt x="108" y="96"/>
                </a:lnTo>
                <a:lnTo>
                  <a:pt x="102" y="90"/>
                </a:lnTo>
                <a:lnTo>
                  <a:pt x="96" y="96"/>
                </a:lnTo>
                <a:lnTo>
                  <a:pt x="96" y="96"/>
                </a:lnTo>
                <a:lnTo>
                  <a:pt x="96" y="96"/>
                </a:lnTo>
                <a:lnTo>
                  <a:pt x="96" y="90"/>
                </a:lnTo>
                <a:lnTo>
                  <a:pt x="96" y="90"/>
                </a:lnTo>
                <a:lnTo>
                  <a:pt x="96" y="90"/>
                </a:lnTo>
                <a:lnTo>
                  <a:pt x="90" y="84"/>
                </a:lnTo>
                <a:lnTo>
                  <a:pt x="90" y="72"/>
                </a:lnTo>
                <a:lnTo>
                  <a:pt x="90" y="66"/>
                </a:lnTo>
                <a:lnTo>
                  <a:pt x="90" y="66"/>
                </a:lnTo>
                <a:lnTo>
                  <a:pt x="90" y="66"/>
                </a:lnTo>
                <a:lnTo>
                  <a:pt x="84" y="66"/>
                </a:lnTo>
                <a:lnTo>
                  <a:pt x="84" y="66"/>
                </a:lnTo>
                <a:lnTo>
                  <a:pt x="84" y="66"/>
                </a:lnTo>
                <a:lnTo>
                  <a:pt x="84" y="72"/>
                </a:lnTo>
                <a:lnTo>
                  <a:pt x="78" y="78"/>
                </a:lnTo>
                <a:lnTo>
                  <a:pt x="78" y="84"/>
                </a:lnTo>
                <a:lnTo>
                  <a:pt x="78" y="84"/>
                </a:lnTo>
                <a:lnTo>
                  <a:pt x="72" y="78"/>
                </a:lnTo>
                <a:lnTo>
                  <a:pt x="66" y="78"/>
                </a:lnTo>
                <a:lnTo>
                  <a:pt x="60" y="72"/>
                </a:lnTo>
                <a:lnTo>
                  <a:pt x="60" y="72"/>
                </a:lnTo>
                <a:lnTo>
                  <a:pt x="60" y="78"/>
                </a:lnTo>
                <a:lnTo>
                  <a:pt x="54" y="84"/>
                </a:lnTo>
                <a:lnTo>
                  <a:pt x="54" y="90"/>
                </a:lnTo>
                <a:lnTo>
                  <a:pt x="54" y="90"/>
                </a:lnTo>
                <a:lnTo>
                  <a:pt x="48" y="90"/>
                </a:lnTo>
                <a:lnTo>
                  <a:pt x="48" y="84"/>
                </a:lnTo>
                <a:lnTo>
                  <a:pt x="42" y="84"/>
                </a:lnTo>
                <a:lnTo>
                  <a:pt x="42" y="84"/>
                </a:lnTo>
                <a:lnTo>
                  <a:pt x="36" y="84"/>
                </a:lnTo>
                <a:lnTo>
                  <a:pt x="30" y="90"/>
                </a:lnTo>
                <a:lnTo>
                  <a:pt x="30" y="90"/>
                </a:lnTo>
                <a:lnTo>
                  <a:pt x="30" y="90"/>
                </a:lnTo>
                <a:lnTo>
                  <a:pt x="24" y="84"/>
                </a:lnTo>
                <a:lnTo>
                  <a:pt x="24" y="78"/>
                </a:lnTo>
                <a:lnTo>
                  <a:pt x="18" y="72"/>
                </a:lnTo>
                <a:lnTo>
                  <a:pt x="18" y="72"/>
                </a:lnTo>
                <a:lnTo>
                  <a:pt x="24" y="72"/>
                </a:lnTo>
                <a:lnTo>
                  <a:pt x="24" y="66"/>
                </a:lnTo>
                <a:lnTo>
                  <a:pt x="30" y="60"/>
                </a:lnTo>
                <a:lnTo>
                  <a:pt x="30" y="60"/>
                </a:lnTo>
                <a:lnTo>
                  <a:pt x="12" y="60"/>
                </a:lnTo>
                <a:lnTo>
                  <a:pt x="6" y="54"/>
                </a:lnTo>
                <a:lnTo>
                  <a:pt x="0" y="48"/>
                </a:lnTo>
                <a:lnTo>
                  <a:pt x="0" y="48"/>
                </a:lnTo>
                <a:lnTo>
                  <a:pt x="0" y="42"/>
                </a:lnTo>
                <a:lnTo>
                  <a:pt x="6" y="36"/>
                </a:lnTo>
                <a:lnTo>
                  <a:pt x="18" y="30"/>
                </a:lnTo>
                <a:lnTo>
                  <a:pt x="18" y="30"/>
                </a:lnTo>
                <a:lnTo>
                  <a:pt x="60" y="24"/>
                </a:lnTo>
                <a:lnTo>
                  <a:pt x="138" y="18"/>
                </a:lnTo>
                <a:lnTo>
                  <a:pt x="180" y="12"/>
                </a:lnTo>
                <a:lnTo>
                  <a:pt x="180" y="12"/>
                </a:lnTo>
                <a:lnTo>
                  <a:pt x="192" y="3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2" name=""/>
          <p:cNvSpPr/>
          <p:nvPr/>
        </p:nvSpPr>
        <p:spPr>
          <a:xfrm>
            <a:off x="6529320" y="4818240"/>
            <a:ext cx="47520" cy="75960"/>
          </a:xfrm>
          <a:custGeom>
            <a:avLst/>
            <a:gdLst/>
            <a:ahLst/>
            <a:rect l="l" t="t" r="r" b="b"/>
            <a:pathLst>
              <a:path w="30" h="48">
                <a:moveTo>
                  <a:pt x="6" y="18"/>
                </a:moveTo>
                <a:lnTo>
                  <a:pt x="18" y="6"/>
                </a:lnTo>
                <a:lnTo>
                  <a:pt x="24" y="6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30" y="12"/>
                </a:lnTo>
                <a:lnTo>
                  <a:pt x="24" y="30"/>
                </a:lnTo>
                <a:lnTo>
                  <a:pt x="24" y="30"/>
                </a:lnTo>
                <a:lnTo>
                  <a:pt x="12" y="36"/>
                </a:lnTo>
                <a:lnTo>
                  <a:pt x="6" y="42"/>
                </a:lnTo>
                <a:lnTo>
                  <a:pt x="0" y="48"/>
                </a:lnTo>
                <a:lnTo>
                  <a:pt x="0" y="48"/>
                </a:lnTo>
                <a:lnTo>
                  <a:pt x="0" y="42"/>
                </a:lnTo>
                <a:lnTo>
                  <a:pt x="0" y="30"/>
                </a:lnTo>
                <a:lnTo>
                  <a:pt x="6" y="18"/>
                </a:lnTo>
                <a:lnTo>
                  <a:pt x="6" y="1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3" name=""/>
          <p:cNvSpPr/>
          <p:nvPr/>
        </p:nvSpPr>
        <p:spPr>
          <a:xfrm>
            <a:off x="6529320" y="4818240"/>
            <a:ext cx="47520" cy="75960"/>
          </a:xfrm>
          <a:custGeom>
            <a:avLst/>
            <a:gdLst/>
            <a:ahLst/>
            <a:rect l="l" t="t" r="r" b="b"/>
            <a:pathLst>
              <a:path w="30" h="48">
                <a:moveTo>
                  <a:pt x="6" y="18"/>
                </a:moveTo>
                <a:lnTo>
                  <a:pt x="18" y="6"/>
                </a:lnTo>
                <a:lnTo>
                  <a:pt x="24" y="6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30" y="12"/>
                </a:lnTo>
                <a:lnTo>
                  <a:pt x="24" y="30"/>
                </a:lnTo>
                <a:lnTo>
                  <a:pt x="24" y="30"/>
                </a:lnTo>
                <a:lnTo>
                  <a:pt x="12" y="36"/>
                </a:lnTo>
                <a:lnTo>
                  <a:pt x="6" y="42"/>
                </a:lnTo>
                <a:lnTo>
                  <a:pt x="0" y="48"/>
                </a:lnTo>
                <a:lnTo>
                  <a:pt x="0" y="48"/>
                </a:lnTo>
                <a:lnTo>
                  <a:pt x="0" y="42"/>
                </a:lnTo>
                <a:lnTo>
                  <a:pt x="0" y="30"/>
                </a:lnTo>
                <a:lnTo>
                  <a:pt x="6" y="18"/>
                </a:lnTo>
                <a:lnTo>
                  <a:pt x="6" y="18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4" name=""/>
          <p:cNvSpPr/>
          <p:nvPr/>
        </p:nvSpPr>
        <p:spPr>
          <a:xfrm>
            <a:off x="6481800" y="4875120"/>
            <a:ext cx="19080" cy="38160"/>
          </a:xfrm>
          <a:custGeom>
            <a:avLst/>
            <a:gdLst/>
            <a:ahLst/>
            <a:rect l="l" t="t" r="r" b="b"/>
            <a:pathLst>
              <a:path w="12" h="24">
                <a:moveTo>
                  <a:pt x="6" y="0"/>
                </a:moveTo>
                <a:lnTo>
                  <a:pt x="0" y="0"/>
                </a:lnTo>
                <a:lnTo>
                  <a:pt x="0" y="6"/>
                </a:lnTo>
                <a:lnTo>
                  <a:pt x="0" y="12"/>
                </a:lnTo>
                <a:lnTo>
                  <a:pt x="0" y="12"/>
                </a:lnTo>
                <a:lnTo>
                  <a:pt x="0" y="18"/>
                </a:lnTo>
                <a:lnTo>
                  <a:pt x="0" y="18"/>
                </a:lnTo>
                <a:lnTo>
                  <a:pt x="6" y="24"/>
                </a:lnTo>
                <a:lnTo>
                  <a:pt x="6" y="24"/>
                </a:lnTo>
                <a:lnTo>
                  <a:pt x="12" y="18"/>
                </a:lnTo>
                <a:lnTo>
                  <a:pt x="12" y="18"/>
                </a:lnTo>
                <a:lnTo>
                  <a:pt x="12" y="12"/>
                </a:lnTo>
                <a:lnTo>
                  <a:pt x="12" y="12"/>
                </a:lnTo>
                <a:lnTo>
                  <a:pt x="12" y="6"/>
                </a:lnTo>
                <a:lnTo>
                  <a:pt x="6" y="0"/>
                </a:lnTo>
                <a:lnTo>
                  <a:pt x="6" y="0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5" name=""/>
          <p:cNvSpPr/>
          <p:nvPr/>
        </p:nvSpPr>
        <p:spPr>
          <a:xfrm>
            <a:off x="6481800" y="4875120"/>
            <a:ext cx="19080" cy="38160"/>
          </a:xfrm>
          <a:custGeom>
            <a:avLst/>
            <a:gdLst/>
            <a:ahLst/>
            <a:rect l="l" t="t" r="r" b="b"/>
            <a:pathLst>
              <a:path w="12" h="24">
                <a:moveTo>
                  <a:pt x="6" y="0"/>
                </a:moveTo>
                <a:lnTo>
                  <a:pt x="0" y="0"/>
                </a:lnTo>
                <a:lnTo>
                  <a:pt x="0" y="6"/>
                </a:lnTo>
                <a:lnTo>
                  <a:pt x="0" y="12"/>
                </a:lnTo>
                <a:lnTo>
                  <a:pt x="0" y="12"/>
                </a:lnTo>
                <a:lnTo>
                  <a:pt x="0" y="18"/>
                </a:lnTo>
                <a:lnTo>
                  <a:pt x="0" y="18"/>
                </a:lnTo>
                <a:lnTo>
                  <a:pt x="6" y="24"/>
                </a:lnTo>
                <a:lnTo>
                  <a:pt x="6" y="24"/>
                </a:lnTo>
                <a:lnTo>
                  <a:pt x="12" y="18"/>
                </a:lnTo>
                <a:lnTo>
                  <a:pt x="12" y="18"/>
                </a:lnTo>
                <a:lnTo>
                  <a:pt x="12" y="12"/>
                </a:lnTo>
                <a:lnTo>
                  <a:pt x="12" y="12"/>
                </a:lnTo>
                <a:lnTo>
                  <a:pt x="12" y="6"/>
                </a:lnTo>
                <a:lnTo>
                  <a:pt x="6" y="0"/>
                </a:lnTo>
                <a:lnTo>
                  <a:pt x="6" y="0"/>
                </a:lnTo>
                <a:lnTo>
                  <a:pt x="6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6" name=""/>
          <p:cNvSpPr/>
          <p:nvPr/>
        </p:nvSpPr>
        <p:spPr>
          <a:xfrm>
            <a:off x="6443640" y="4913280"/>
            <a:ext cx="9720" cy="19080"/>
          </a:xfrm>
          <a:custGeom>
            <a:avLst/>
            <a:gdLst/>
            <a:ahLst/>
            <a:rect l="l" t="t" r="r" b="b"/>
            <a:pathLst>
              <a:path w="6" h="12">
                <a:moveTo>
                  <a:pt x="6" y="0"/>
                </a:moveTo>
                <a:lnTo>
                  <a:pt x="6" y="0"/>
                </a:lnTo>
                <a:lnTo>
                  <a:pt x="6" y="0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6" y="12"/>
                </a:lnTo>
                <a:lnTo>
                  <a:pt x="6" y="12"/>
                </a:lnTo>
                <a:lnTo>
                  <a:pt x="6" y="12"/>
                </a:lnTo>
                <a:lnTo>
                  <a:pt x="0" y="12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lnTo>
                  <a:pt x="6" y="0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7" name=""/>
          <p:cNvSpPr/>
          <p:nvPr/>
        </p:nvSpPr>
        <p:spPr>
          <a:xfrm>
            <a:off x="6443640" y="4913280"/>
            <a:ext cx="9720" cy="19080"/>
          </a:xfrm>
          <a:custGeom>
            <a:avLst/>
            <a:gdLst/>
            <a:ahLst/>
            <a:rect l="l" t="t" r="r" b="b"/>
            <a:pathLst>
              <a:path w="6" h="12">
                <a:moveTo>
                  <a:pt x="6" y="0"/>
                </a:moveTo>
                <a:lnTo>
                  <a:pt x="6" y="0"/>
                </a:lnTo>
                <a:lnTo>
                  <a:pt x="6" y="0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6" y="12"/>
                </a:lnTo>
                <a:lnTo>
                  <a:pt x="6" y="12"/>
                </a:lnTo>
                <a:lnTo>
                  <a:pt x="6" y="12"/>
                </a:lnTo>
                <a:lnTo>
                  <a:pt x="0" y="12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lnTo>
                  <a:pt x="6" y="0"/>
                </a:lnTo>
                <a:lnTo>
                  <a:pt x="6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8" name=""/>
          <p:cNvSpPr/>
          <p:nvPr/>
        </p:nvSpPr>
        <p:spPr>
          <a:xfrm>
            <a:off x="6415200" y="4884840"/>
            <a:ext cx="19080" cy="9360"/>
          </a:xfrm>
          <a:custGeom>
            <a:avLst/>
            <a:gdLst/>
            <a:ahLst/>
            <a:rect l="l" t="t" r="r" b="b"/>
            <a:pathLst>
              <a:path w="12" h="6">
                <a:moveTo>
                  <a:pt x="6" y="0"/>
                </a:moveTo>
                <a:lnTo>
                  <a:pt x="6" y="0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6" y="0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9" name=""/>
          <p:cNvSpPr/>
          <p:nvPr/>
        </p:nvSpPr>
        <p:spPr>
          <a:xfrm>
            <a:off x="6415200" y="4884840"/>
            <a:ext cx="19080" cy="9360"/>
          </a:xfrm>
          <a:custGeom>
            <a:avLst/>
            <a:gdLst/>
            <a:ahLst/>
            <a:rect l="l" t="t" r="r" b="b"/>
            <a:pathLst>
              <a:path w="12" h="6">
                <a:moveTo>
                  <a:pt x="6" y="0"/>
                </a:moveTo>
                <a:lnTo>
                  <a:pt x="6" y="0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6" y="0"/>
                </a:lnTo>
                <a:lnTo>
                  <a:pt x="6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0" name=""/>
          <p:cNvSpPr/>
          <p:nvPr/>
        </p:nvSpPr>
        <p:spPr>
          <a:xfrm>
            <a:off x="6386400" y="4932360"/>
            <a:ext cx="38160" cy="1440"/>
          </a:xfrm>
          <a:custGeom>
            <a:avLst/>
            <a:gdLst/>
            <a:ahLst/>
            <a:rect l="l" t="t" r="r" b="b"/>
            <a:pathLst>
              <a:path w="24" h="0">
                <a:moveTo>
                  <a:pt x="18" y="0"/>
                </a:moveTo>
                <a:lnTo>
                  <a:pt x="18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12" y="0"/>
                </a:ln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lnTo>
                  <a:pt x="6" y="0"/>
                </a:lnTo>
                <a:lnTo>
                  <a:pt x="6" y="0"/>
                </a:lnTo>
                <a:lnTo>
                  <a:pt x="18" y="0"/>
                </a:lnTo>
                <a:lnTo>
                  <a:pt x="18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1" name=""/>
          <p:cNvSpPr/>
          <p:nvPr/>
        </p:nvSpPr>
        <p:spPr>
          <a:xfrm>
            <a:off x="6386400" y="4932360"/>
            <a:ext cx="38160" cy="1440"/>
          </a:xfrm>
          <a:custGeom>
            <a:avLst/>
            <a:gdLst/>
            <a:ahLst/>
            <a:rect l="l" t="t" r="r" b="b"/>
            <a:pathLst>
              <a:path w="24" h="0">
                <a:moveTo>
                  <a:pt x="18" y="0"/>
                </a:moveTo>
                <a:lnTo>
                  <a:pt x="18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12" y="0"/>
                </a:ln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lnTo>
                  <a:pt x="6" y="0"/>
                </a:lnTo>
                <a:lnTo>
                  <a:pt x="6" y="0"/>
                </a:lnTo>
                <a:lnTo>
                  <a:pt x="18" y="0"/>
                </a:lnTo>
                <a:lnTo>
                  <a:pt x="18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2" name=""/>
          <p:cNvSpPr/>
          <p:nvPr/>
        </p:nvSpPr>
        <p:spPr>
          <a:xfrm>
            <a:off x="6367320" y="4894200"/>
            <a:ext cx="19080" cy="28800"/>
          </a:xfrm>
          <a:custGeom>
            <a:avLst/>
            <a:gdLst/>
            <a:ahLst/>
            <a:rect l="l" t="t" r="r" b="b"/>
            <a:pathLst>
              <a:path w="12" h="18">
                <a:moveTo>
                  <a:pt x="6" y="0"/>
                </a:moveTo>
                <a:lnTo>
                  <a:pt x="6" y="6"/>
                </a:lnTo>
                <a:lnTo>
                  <a:pt x="12" y="6"/>
                </a:lnTo>
                <a:lnTo>
                  <a:pt x="12" y="12"/>
                </a:lnTo>
                <a:lnTo>
                  <a:pt x="12" y="12"/>
                </a:lnTo>
                <a:lnTo>
                  <a:pt x="12" y="12"/>
                </a:lnTo>
                <a:lnTo>
                  <a:pt x="6" y="18"/>
                </a:lnTo>
                <a:lnTo>
                  <a:pt x="6" y="18"/>
                </a:lnTo>
                <a:lnTo>
                  <a:pt x="6" y="18"/>
                </a:lnTo>
                <a:lnTo>
                  <a:pt x="6" y="18"/>
                </a:lnTo>
                <a:lnTo>
                  <a:pt x="6" y="18"/>
                </a:lnTo>
                <a:lnTo>
                  <a:pt x="0" y="12"/>
                </a:lnTo>
                <a:lnTo>
                  <a:pt x="0" y="12"/>
                </a:lnTo>
                <a:lnTo>
                  <a:pt x="0" y="12"/>
                </a:lnTo>
                <a:lnTo>
                  <a:pt x="0" y="6"/>
                </a:lnTo>
                <a:lnTo>
                  <a:pt x="6" y="6"/>
                </a:lnTo>
                <a:lnTo>
                  <a:pt x="6" y="0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3" name=""/>
          <p:cNvSpPr/>
          <p:nvPr/>
        </p:nvSpPr>
        <p:spPr>
          <a:xfrm>
            <a:off x="6367320" y="4894200"/>
            <a:ext cx="19080" cy="28800"/>
          </a:xfrm>
          <a:custGeom>
            <a:avLst/>
            <a:gdLst/>
            <a:ahLst/>
            <a:rect l="l" t="t" r="r" b="b"/>
            <a:pathLst>
              <a:path w="12" h="18">
                <a:moveTo>
                  <a:pt x="6" y="0"/>
                </a:moveTo>
                <a:lnTo>
                  <a:pt x="6" y="6"/>
                </a:lnTo>
                <a:lnTo>
                  <a:pt x="12" y="6"/>
                </a:lnTo>
                <a:lnTo>
                  <a:pt x="12" y="12"/>
                </a:lnTo>
                <a:lnTo>
                  <a:pt x="12" y="12"/>
                </a:lnTo>
                <a:lnTo>
                  <a:pt x="12" y="12"/>
                </a:lnTo>
                <a:lnTo>
                  <a:pt x="6" y="18"/>
                </a:lnTo>
                <a:lnTo>
                  <a:pt x="6" y="18"/>
                </a:lnTo>
                <a:lnTo>
                  <a:pt x="6" y="18"/>
                </a:lnTo>
                <a:lnTo>
                  <a:pt x="6" y="18"/>
                </a:lnTo>
                <a:lnTo>
                  <a:pt x="6" y="18"/>
                </a:lnTo>
                <a:lnTo>
                  <a:pt x="0" y="12"/>
                </a:lnTo>
                <a:lnTo>
                  <a:pt x="0" y="12"/>
                </a:lnTo>
                <a:lnTo>
                  <a:pt x="0" y="12"/>
                </a:lnTo>
                <a:lnTo>
                  <a:pt x="0" y="6"/>
                </a:lnTo>
                <a:lnTo>
                  <a:pt x="6" y="6"/>
                </a:lnTo>
                <a:lnTo>
                  <a:pt x="6" y="0"/>
                </a:lnTo>
                <a:lnTo>
                  <a:pt x="6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4" name=""/>
          <p:cNvSpPr/>
          <p:nvPr/>
        </p:nvSpPr>
        <p:spPr>
          <a:xfrm>
            <a:off x="6329520" y="4932360"/>
            <a:ext cx="37800" cy="19080"/>
          </a:xfrm>
          <a:custGeom>
            <a:avLst/>
            <a:gdLst/>
            <a:ahLst/>
            <a:rect l="l" t="t" r="r" b="b"/>
            <a:pathLst>
              <a:path w="24" h="12">
                <a:moveTo>
                  <a:pt x="18" y="0"/>
                </a:moveTo>
                <a:lnTo>
                  <a:pt x="24" y="0"/>
                </a:lnTo>
                <a:lnTo>
                  <a:pt x="24" y="0"/>
                </a:lnTo>
                <a:lnTo>
                  <a:pt x="24" y="6"/>
                </a:lnTo>
                <a:lnTo>
                  <a:pt x="24" y="6"/>
                </a:lnTo>
                <a:lnTo>
                  <a:pt x="24" y="6"/>
                </a:lnTo>
                <a:lnTo>
                  <a:pt x="24" y="6"/>
                </a:lnTo>
                <a:lnTo>
                  <a:pt x="18" y="6"/>
                </a:lnTo>
                <a:lnTo>
                  <a:pt x="18" y="6"/>
                </a:lnTo>
                <a:lnTo>
                  <a:pt x="12" y="12"/>
                </a:lnTo>
                <a:lnTo>
                  <a:pt x="6" y="6"/>
                </a:lnTo>
                <a:lnTo>
                  <a:pt x="0" y="6"/>
                </a:lnTo>
                <a:lnTo>
                  <a:pt x="0" y="6"/>
                </a:lnTo>
                <a:lnTo>
                  <a:pt x="6" y="0"/>
                </a:lnTo>
                <a:lnTo>
                  <a:pt x="12" y="0"/>
                </a:lnTo>
                <a:lnTo>
                  <a:pt x="18" y="0"/>
                </a:lnTo>
                <a:lnTo>
                  <a:pt x="18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5" name=""/>
          <p:cNvSpPr/>
          <p:nvPr/>
        </p:nvSpPr>
        <p:spPr>
          <a:xfrm>
            <a:off x="6329520" y="4932360"/>
            <a:ext cx="37800" cy="19080"/>
          </a:xfrm>
          <a:custGeom>
            <a:avLst/>
            <a:gdLst/>
            <a:ahLst/>
            <a:rect l="l" t="t" r="r" b="b"/>
            <a:pathLst>
              <a:path w="24" h="12">
                <a:moveTo>
                  <a:pt x="18" y="0"/>
                </a:moveTo>
                <a:lnTo>
                  <a:pt x="24" y="0"/>
                </a:lnTo>
                <a:lnTo>
                  <a:pt x="24" y="0"/>
                </a:lnTo>
                <a:lnTo>
                  <a:pt x="24" y="6"/>
                </a:lnTo>
                <a:lnTo>
                  <a:pt x="24" y="6"/>
                </a:lnTo>
                <a:lnTo>
                  <a:pt x="24" y="6"/>
                </a:lnTo>
                <a:lnTo>
                  <a:pt x="24" y="6"/>
                </a:lnTo>
                <a:lnTo>
                  <a:pt x="18" y="6"/>
                </a:lnTo>
                <a:lnTo>
                  <a:pt x="18" y="6"/>
                </a:lnTo>
                <a:lnTo>
                  <a:pt x="12" y="12"/>
                </a:lnTo>
                <a:lnTo>
                  <a:pt x="6" y="6"/>
                </a:lnTo>
                <a:lnTo>
                  <a:pt x="0" y="6"/>
                </a:lnTo>
                <a:lnTo>
                  <a:pt x="0" y="6"/>
                </a:lnTo>
                <a:lnTo>
                  <a:pt x="6" y="0"/>
                </a:lnTo>
                <a:lnTo>
                  <a:pt x="12" y="0"/>
                </a:lnTo>
                <a:lnTo>
                  <a:pt x="18" y="0"/>
                </a:lnTo>
                <a:lnTo>
                  <a:pt x="18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6" name=""/>
          <p:cNvSpPr/>
          <p:nvPr/>
        </p:nvSpPr>
        <p:spPr>
          <a:xfrm>
            <a:off x="6319800" y="4913280"/>
            <a:ext cx="9720" cy="9720"/>
          </a:xfrm>
          <a:custGeom>
            <a:avLst/>
            <a:gdLst/>
            <a:ahLst/>
            <a:rect l="l" t="t" r="r" b="b"/>
            <a:pathLst>
              <a:path w="6" h="6">
                <a:moveTo>
                  <a:pt x="0" y="0"/>
                </a:moveTo>
                <a:lnTo>
                  <a:pt x="6" y="0"/>
                </a:lnTo>
                <a:lnTo>
                  <a:pt x="6" y="0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7" name=""/>
          <p:cNvSpPr/>
          <p:nvPr/>
        </p:nvSpPr>
        <p:spPr>
          <a:xfrm>
            <a:off x="6319800" y="4913280"/>
            <a:ext cx="9720" cy="9720"/>
          </a:xfrm>
          <a:custGeom>
            <a:avLst/>
            <a:gdLst/>
            <a:ahLst/>
            <a:rect l="l" t="t" r="r" b="b"/>
            <a:pathLst>
              <a:path w="6" h="6">
                <a:moveTo>
                  <a:pt x="0" y="0"/>
                </a:moveTo>
                <a:lnTo>
                  <a:pt x="6" y="0"/>
                </a:lnTo>
                <a:lnTo>
                  <a:pt x="6" y="0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0" y="6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8" name=""/>
          <p:cNvSpPr/>
          <p:nvPr/>
        </p:nvSpPr>
        <p:spPr>
          <a:xfrm>
            <a:off x="6300720" y="4932360"/>
            <a:ext cx="9720" cy="9360"/>
          </a:xfrm>
          <a:custGeom>
            <a:avLst/>
            <a:gdLst/>
            <a:ahLst/>
            <a:rect l="l" t="t" r="r" b="b"/>
            <a:pathLst>
              <a:path w="6" h="6">
                <a:moveTo>
                  <a:pt x="6" y="6"/>
                </a:moveTo>
                <a:lnTo>
                  <a:pt x="6" y="0"/>
                </a:lnTo>
                <a:lnTo>
                  <a:pt x="6" y="6"/>
                </a:lnTo>
                <a:lnTo>
                  <a:pt x="6" y="6"/>
                </a:lnTo>
                <a:lnTo>
                  <a:pt x="6" y="0"/>
                </a:lnTo>
                <a:lnTo>
                  <a:pt x="6" y="0"/>
                </a:lnTo>
                <a:lnTo>
                  <a:pt x="6" y="0"/>
                </a:ln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lnTo>
                  <a:pt x="0" y="6"/>
                </a:lnTo>
                <a:lnTo>
                  <a:pt x="6" y="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9" name=""/>
          <p:cNvSpPr/>
          <p:nvPr/>
        </p:nvSpPr>
        <p:spPr>
          <a:xfrm>
            <a:off x="6300720" y="4932360"/>
            <a:ext cx="9720" cy="9360"/>
          </a:xfrm>
          <a:custGeom>
            <a:avLst/>
            <a:gdLst/>
            <a:ahLst/>
            <a:rect l="l" t="t" r="r" b="b"/>
            <a:pathLst>
              <a:path w="6" h="6">
                <a:moveTo>
                  <a:pt x="6" y="6"/>
                </a:moveTo>
                <a:lnTo>
                  <a:pt x="6" y="0"/>
                </a:lnTo>
                <a:lnTo>
                  <a:pt x="6" y="6"/>
                </a:lnTo>
                <a:lnTo>
                  <a:pt x="6" y="6"/>
                </a:lnTo>
                <a:lnTo>
                  <a:pt x="6" y="0"/>
                </a:lnTo>
                <a:lnTo>
                  <a:pt x="6" y="0"/>
                </a:lnTo>
                <a:lnTo>
                  <a:pt x="6" y="0"/>
                </a:ln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lnTo>
                  <a:pt x="0" y="6"/>
                </a:lnTo>
                <a:lnTo>
                  <a:pt x="6" y="6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0" name=""/>
          <p:cNvSpPr/>
          <p:nvPr/>
        </p:nvSpPr>
        <p:spPr>
          <a:xfrm>
            <a:off x="6291360" y="4913280"/>
            <a:ext cx="9360" cy="9720"/>
          </a:xfrm>
          <a:custGeom>
            <a:avLst/>
            <a:gdLst/>
            <a:ahLst/>
            <a:rect l="l" t="t" r="r" b="b"/>
            <a:pathLst>
              <a:path w="6" h="6">
                <a:moveTo>
                  <a:pt x="6" y="0"/>
                </a:moveTo>
                <a:lnTo>
                  <a:pt x="6" y="0"/>
                </a:lnTo>
                <a:lnTo>
                  <a:pt x="6" y="0"/>
                </a:lnTo>
                <a:lnTo>
                  <a:pt x="6" y="6"/>
                </a:lnTo>
                <a:lnTo>
                  <a:pt x="6" y="6"/>
                </a:lnTo>
                <a:lnTo>
                  <a:pt x="0" y="6"/>
                </a:lnTo>
                <a:lnTo>
                  <a:pt x="6" y="6"/>
                </a:lnTo>
                <a:lnTo>
                  <a:pt x="6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1" name=""/>
          <p:cNvSpPr/>
          <p:nvPr/>
        </p:nvSpPr>
        <p:spPr>
          <a:xfrm>
            <a:off x="6291360" y="4913280"/>
            <a:ext cx="9360" cy="9720"/>
          </a:xfrm>
          <a:custGeom>
            <a:avLst/>
            <a:gdLst/>
            <a:ahLst/>
            <a:rect l="l" t="t" r="r" b="b"/>
            <a:pathLst>
              <a:path w="6" h="6">
                <a:moveTo>
                  <a:pt x="6" y="0"/>
                </a:moveTo>
                <a:lnTo>
                  <a:pt x="6" y="0"/>
                </a:lnTo>
                <a:lnTo>
                  <a:pt x="6" y="0"/>
                </a:lnTo>
                <a:lnTo>
                  <a:pt x="6" y="6"/>
                </a:lnTo>
                <a:lnTo>
                  <a:pt x="6" y="6"/>
                </a:lnTo>
                <a:lnTo>
                  <a:pt x="0" y="6"/>
                </a:lnTo>
                <a:lnTo>
                  <a:pt x="6" y="6"/>
                </a:lnTo>
                <a:lnTo>
                  <a:pt x="6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6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2" name=""/>
          <p:cNvSpPr/>
          <p:nvPr/>
        </p:nvSpPr>
        <p:spPr>
          <a:xfrm>
            <a:off x="6262560" y="4932360"/>
            <a:ext cx="28800" cy="9360"/>
          </a:xfrm>
          <a:custGeom>
            <a:avLst/>
            <a:gdLst/>
            <a:ahLst/>
            <a:rect l="l" t="t" r="r" b="b"/>
            <a:pathLst>
              <a:path w="18" h="6">
                <a:moveTo>
                  <a:pt x="12" y="0"/>
                </a:moveTo>
                <a:lnTo>
                  <a:pt x="12" y="0"/>
                </a:lnTo>
                <a:lnTo>
                  <a:pt x="12" y="0"/>
                </a:lnTo>
                <a:lnTo>
                  <a:pt x="18" y="0"/>
                </a:lnTo>
                <a:lnTo>
                  <a:pt x="18" y="0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6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6" y="0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3" name=""/>
          <p:cNvSpPr/>
          <p:nvPr/>
        </p:nvSpPr>
        <p:spPr>
          <a:xfrm>
            <a:off x="6262560" y="4932360"/>
            <a:ext cx="28800" cy="9360"/>
          </a:xfrm>
          <a:custGeom>
            <a:avLst/>
            <a:gdLst/>
            <a:ahLst/>
            <a:rect l="l" t="t" r="r" b="b"/>
            <a:pathLst>
              <a:path w="18" h="6">
                <a:moveTo>
                  <a:pt x="12" y="0"/>
                </a:moveTo>
                <a:lnTo>
                  <a:pt x="12" y="0"/>
                </a:lnTo>
                <a:lnTo>
                  <a:pt x="12" y="0"/>
                </a:lnTo>
                <a:lnTo>
                  <a:pt x="18" y="0"/>
                </a:lnTo>
                <a:lnTo>
                  <a:pt x="18" y="0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6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6" y="0"/>
                </a:lnTo>
                <a:lnTo>
                  <a:pt x="12" y="0"/>
                </a:lnTo>
                <a:lnTo>
                  <a:pt x="12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4" name=""/>
          <p:cNvSpPr/>
          <p:nvPr/>
        </p:nvSpPr>
        <p:spPr>
          <a:xfrm>
            <a:off x="5683320" y="2222640"/>
            <a:ext cx="9360" cy="28440"/>
          </a:xfrm>
          <a:custGeom>
            <a:avLst/>
            <a:gdLst/>
            <a:ahLst/>
            <a:rect l="l" t="t" r="r" b="b"/>
            <a:pathLst>
              <a:path w="6" h="18">
                <a:moveTo>
                  <a:pt x="0" y="0"/>
                </a:moveTo>
                <a:lnTo>
                  <a:pt x="6" y="0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6" y="12"/>
                </a:lnTo>
                <a:lnTo>
                  <a:pt x="6" y="12"/>
                </a:lnTo>
                <a:lnTo>
                  <a:pt x="0" y="18"/>
                </a:lnTo>
                <a:lnTo>
                  <a:pt x="0" y="18"/>
                </a:lnTo>
                <a:lnTo>
                  <a:pt x="0" y="12"/>
                </a:lnTo>
                <a:lnTo>
                  <a:pt x="0" y="12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5" name=""/>
          <p:cNvSpPr/>
          <p:nvPr/>
        </p:nvSpPr>
        <p:spPr>
          <a:xfrm>
            <a:off x="5683320" y="2222640"/>
            <a:ext cx="9360" cy="28440"/>
          </a:xfrm>
          <a:custGeom>
            <a:avLst/>
            <a:gdLst/>
            <a:ahLst/>
            <a:rect l="l" t="t" r="r" b="b"/>
            <a:pathLst>
              <a:path w="6" h="18">
                <a:moveTo>
                  <a:pt x="0" y="0"/>
                </a:moveTo>
                <a:lnTo>
                  <a:pt x="6" y="0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6" y="12"/>
                </a:lnTo>
                <a:lnTo>
                  <a:pt x="6" y="12"/>
                </a:lnTo>
                <a:lnTo>
                  <a:pt x="0" y="18"/>
                </a:lnTo>
                <a:lnTo>
                  <a:pt x="0" y="18"/>
                </a:lnTo>
                <a:lnTo>
                  <a:pt x="0" y="12"/>
                </a:lnTo>
                <a:lnTo>
                  <a:pt x="0" y="12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6" name=""/>
          <p:cNvSpPr/>
          <p:nvPr/>
        </p:nvSpPr>
        <p:spPr>
          <a:xfrm>
            <a:off x="5702400" y="2232000"/>
            <a:ext cx="19080" cy="38160"/>
          </a:xfrm>
          <a:custGeom>
            <a:avLst/>
            <a:gdLst/>
            <a:ahLst/>
            <a:rect l="l" t="t" r="r" b="b"/>
            <a:pathLst>
              <a:path w="12" h="24">
                <a:moveTo>
                  <a:pt x="6" y="0"/>
                </a:moveTo>
                <a:lnTo>
                  <a:pt x="12" y="6"/>
                </a:lnTo>
                <a:lnTo>
                  <a:pt x="12" y="12"/>
                </a:lnTo>
                <a:lnTo>
                  <a:pt x="12" y="18"/>
                </a:lnTo>
                <a:lnTo>
                  <a:pt x="12" y="18"/>
                </a:lnTo>
                <a:lnTo>
                  <a:pt x="12" y="24"/>
                </a:lnTo>
                <a:lnTo>
                  <a:pt x="12" y="24"/>
                </a:lnTo>
                <a:lnTo>
                  <a:pt x="6" y="24"/>
                </a:lnTo>
                <a:lnTo>
                  <a:pt x="6" y="24"/>
                </a:lnTo>
                <a:lnTo>
                  <a:pt x="6" y="24"/>
                </a:lnTo>
                <a:lnTo>
                  <a:pt x="0" y="24"/>
                </a:lnTo>
                <a:lnTo>
                  <a:pt x="0" y="18"/>
                </a:lnTo>
                <a:lnTo>
                  <a:pt x="0" y="18"/>
                </a:lnTo>
                <a:lnTo>
                  <a:pt x="0" y="12"/>
                </a:lnTo>
                <a:lnTo>
                  <a:pt x="6" y="6"/>
                </a:lnTo>
                <a:lnTo>
                  <a:pt x="6" y="0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7" name=""/>
          <p:cNvSpPr/>
          <p:nvPr/>
        </p:nvSpPr>
        <p:spPr>
          <a:xfrm>
            <a:off x="5702400" y="2232000"/>
            <a:ext cx="19080" cy="38160"/>
          </a:xfrm>
          <a:custGeom>
            <a:avLst/>
            <a:gdLst/>
            <a:ahLst/>
            <a:rect l="l" t="t" r="r" b="b"/>
            <a:pathLst>
              <a:path w="12" h="24">
                <a:moveTo>
                  <a:pt x="6" y="0"/>
                </a:moveTo>
                <a:lnTo>
                  <a:pt x="12" y="6"/>
                </a:lnTo>
                <a:lnTo>
                  <a:pt x="12" y="12"/>
                </a:lnTo>
                <a:lnTo>
                  <a:pt x="12" y="18"/>
                </a:lnTo>
                <a:lnTo>
                  <a:pt x="12" y="18"/>
                </a:lnTo>
                <a:lnTo>
                  <a:pt x="12" y="24"/>
                </a:lnTo>
                <a:lnTo>
                  <a:pt x="12" y="24"/>
                </a:lnTo>
                <a:lnTo>
                  <a:pt x="6" y="24"/>
                </a:lnTo>
                <a:lnTo>
                  <a:pt x="6" y="24"/>
                </a:lnTo>
                <a:lnTo>
                  <a:pt x="6" y="24"/>
                </a:lnTo>
                <a:lnTo>
                  <a:pt x="0" y="24"/>
                </a:lnTo>
                <a:lnTo>
                  <a:pt x="0" y="18"/>
                </a:lnTo>
                <a:lnTo>
                  <a:pt x="0" y="18"/>
                </a:lnTo>
                <a:lnTo>
                  <a:pt x="0" y="12"/>
                </a:lnTo>
                <a:lnTo>
                  <a:pt x="6" y="6"/>
                </a:lnTo>
                <a:lnTo>
                  <a:pt x="6" y="0"/>
                </a:lnTo>
                <a:lnTo>
                  <a:pt x="6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8" name=""/>
          <p:cNvSpPr/>
          <p:nvPr/>
        </p:nvSpPr>
        <p:spPr>
          <a:xfrm>
            <a:off x="5645160" y="2270160"/>
            <a:ext cx="19080" cy="19080"/>
          </a:xfrm>
          <a:custGeom>
            <a:avLst/>
            <a:gdLst/>
            <a:ahLst/>
            <a:rect l="l" t="t" r="r" b="b"/>
            <a:pathLst>
              <a:path w="12" h="12">
                <a:moveTo>
                  <a:pt x="0" y="0"/>
                </a:moveTo>
                <a:lnTo>
                  <a:pt x="6" y="0"/>
                </a:lnTo>
                <a:lnTo>
                  <a:pt x="6" y="6"/>
                </a:lnTo>
                <a:lnTo>
                  <a:pt x="12" y="6"/>
                </a:lnTo>
                <a:lnTo>
                  <a:pt x="12" y="6"/>
                </a:lnTo>
                <a:lnTo>
                  <a:pt x="6" y="12"/>
                </a:lnTo>
                <a:lnTo>
                  <a:pt x="6" y="12"/>
                </a:lnTo>
                <a:lnTo>
                  <a:pt x="0" y="12"/>
                </a:lnTo>
                <a:lnTo>
                  <a:pt x="0" y="12"/>
                </a:lnTo>
                <a:lnTo>
                  <a:pt x="0" y="12"/>
                </a:lnTo>
                <a:lnTo>
                  <a:pt x="0" y="12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9" name=""/>
          <p:cNvSpPr/>
          <p:nvPr/>
        </p:nvSpPr>
        <p:spPr>
          <a:xfrm>
            <a:off x="5645160" y="2270160"/>
            <a:ext cx="19080" cy="19080"/>
          </a:xfrm>
          <a:custGeom>
            <a:avLst/>
            <a:gdLst/>
            <a:ahLst/>
            <a:rect l="l" t="t" r="r" b="b"/>
            <a:pathLst>
              <a:path w="12" h="12">
                <a:moveTo>
                  <a:pt x="0" y="0"/>
                </a:moveTo>
                <a:lnTo>
                  <a:pt x="6" y="0"/>
                </a:lnTo>
                <a:lnTo>
                  <a:pt x="6" y="6"/>
                </a:lnTo>
                <a:lnTo>
                  <a:pt x="12" y="6"/>
                </a:lnTo>
                <a:lnTo>
                  <a:pt x="12" y="6"/>
                </a:lnTo>
                <a:lnTo>
                  <a:pt x="6" y="12"/>
                </a:lnTo>
                <a:lnTo>
                  <a:pt x="6" y="12"/>
                </a:lnTo>
                <a:lnTo>
                  <a:pt x="0" y="12"/>
                </a:lnTo>
                <a:lnTo>
                  <a:pt x="0" y="12"/>
                </a:lnTo>
                <a:lnTo>
                  <a:pt x="0" y="12"/>
                </a:lnTo>
                <a:lnTo>
                  <a:pt x="0" y="12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0" name=""/>
          <p:cNvSpPr/>
          <p:nvPr/>
        </p:nvSpPr>
        <p:spPr>
          <a:xfrm>
            <a:off x="5740560" y="2260440"/>
            <a:ext cx="9360" cy="9720"/>
          </a:xfrm>
          <a:custGeom>
            <a:avLst/>
            <a:gdLst/>
            <a:ahLst/>
            <a:rect l="l" t="t" r="r" b="b"/>
            <a:pathLst>
              <a:path w="6" h="6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1" name=""/>
          <p:cNvSpPr/>
          <p:nvPr/>
        </p:nvSpPr>
        <p:spPr>
          <a:xfrm>
            <a:off x="5740560" y="2260440"/>
            <a:ext cx="9360" cy="9720"/>
          </a:xfrm>
          <a:custGeom>
            <a:avLst/>
            <a:gdLst/>
            <a:ahLst/>
            <a:rect l="l" t="t" r="r" b="b"/>
            <a:pathLst>
              <a:path w="6" h="6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0" y="6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2" name=""/>
          <p:cNvSpPr/>
          <p:nvPr/>
        </p:nvSpPr>
        <p:spPr>
          <a:xfrm flipV="1">
            <a:off x="3468600" y="1366920"/>
            <a:ext cx="57240" cy="504720"/>
          </a:xfrm>
          <a:prstGeom prst="line">
            <a:avLst/>
          </a:prstGeom>
          <a:ln w="0">
            <a:solidFill>
              <a:srgbClr val="7f7f7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3" name=""/>
          <p:cNvSpPr/>
          <p:nvPr/>
        </p:nvSpPr>
        <p:spPr>
          <a:xfrm flipH="1" flipV="1">
            <a:off x="4124160" y="1356840"/>
            <a:ext cx="28800" cy="569880"/>
          </a:xfrm>
          <a:prstGeom prst="line">
            <a:avLst/>
          </a:prstGeom>
          <a:ln w="0">
            <a:solidFill>
              <a:srgbClr val="7f7f7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4" name=""/>
          <p:cNvSpPr/>
          <p:nvPr/>
        </p:nvSpPr>
        <p:spPr>
          <a:xfrm>
            <a:off x="4722840" y="1347840"/>
            <a:ext cx="76320" cy="552240"/>
          </a:xfrm>
          <a:custGeom>
            <a:avLst/>
            <a:gdLst/>
            <a:ahLst/>
            <a:rect l="l" t="t" r="r" b="b"/>
            <a:pathLst>
              <a:path w="48" h="348">
                <a:moveTo>
                  <a:pt x="6" y="348"/>
                </a:moveTo>
                <a:lnTo>
                  <a:pt x="0" y="72"/>
                </a:lnTo>
                <a:lnTo>
                  <a:pt x="48" y="0"/>
                </a:lnTo>
              </a:path>
            </a:pathLst>
          </a:custGeom>
          <a:noFill/>
          <a:ln w="0">
            <a:solidFill>
              <a:srgbClr val="7f7f7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5" name=""/>
          <p:cNvSpPr/>
          <p:nvPr/>
        </p:nvSpPr>
        <p:spPr>
          <a:xfrm>
            <a:off x="6195960" y="1795320"/>
            <a:ext cx="523800" cy="389160"/>
          </a:xfrm>
          <a:custGeom>
            <a:avLst/>
            <a:gdLst/>
            <a:ahLst/>
            <a:rect l="l" t="t" r="r" b="b"/>
            <a:pathLst>
              <a:path w="330" h="245">
                <a:moveTo>
                  <a:pt x="324" y="245"/>
                </a:moveTo>
                <a:lnTo>
                  <a:pt x="330" y="221"/>
                </a:lnTo>
                <a:lnTo>
                  <a:pt x="306" y="185"/>
                </a:lnTo>
                <a:lnTo>
                  <a:pt x="318" y="179"/>
                </a:lnTo>
                <a:lnTo>
                  <a:pt x="312" y="167"/>
                </a:lnTo>
                <a:lnTo>
                  <a:pt x="300" y="167"/>
                </a:lnTo>
                <a:lnTo>
                  <a:pt x="168" y="209"/>
                </a:lnTo>
                <a:lnTo>
                  <a:pt x="156" y="203"/>
                </a:lnTo>
                <a:lnTo>
                  <a:pt x="132" y="173"/>
                </a:lnTo>
                <a:lnTo>
                  <a:pt x="126" y="173"/>
                </a:lnTo>
                <a:lnTo>
                  <a:pt x="120" y="179"/>
                </a:lnTo>
                <a:lnTo>
                  <a:pt x="60" y="155"/>
                </a:lnTo>
                <a:lnTo>
                  <a:pt x="6" y="83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7f7f7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6" name=""/>
          <p:cNvSpPr/>
          <p:nvPr/>
        </p:nvSpPr>
        <p:spPr>
          <a:xfrm>
            <a:off x="3772440" y="4038480"/>
            <a:ext cx="3495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7" name=""/>
          <p:cNvSpPr/>
          <p:nvPr/>
        </p:nvSpPr>
        <p:spPr>
          <a:xfrm>
            <a:off x="6365880" y="2516040"/>
            <a:ext cx="446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York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8" name=""/>
          <p:cNvSpPr/>
          <p:nvPr/>
        </p:nvSpPr>
        <p:spPr>
          <a:xfrm>
            <a:off x="5359320" y="4370400"/>
            <a:ext cx="447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Hub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9" name=""/>
          <p:cNvSpPr/>
          <p:nvPr/>
        </p:nvSpPr>
        <p:spPr>
          <a:xfrm>
            <a:off x="2835360" y="3795840"/>
            <a:ext cx="2512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0" name=""/>
          <p:cNvSpPr/>
          <p:nvPr/>
        </p:nvSpPr>
        <p:spPr>
          <a:xfrm>
            <a:off x="2337480" y="2432160"/>
            <a:ext cx="226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Malin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1" name=""/>
          <p:cNvSpPr/>
          <p:nvPr/>
        </p:nvSpPr>
        <p:spPr>
          <a:xfrm>
            <a:off x="2222640" y="2498760"/>
            <a:ext cx="85680" cy="85680"/>
          </a:xfrm>
          <a:custGeom>
            <a:avLst/>
            <a:gdLst/>
            <a:ahLst/>
            <a:rect l="l" t="t" r="r" b="b"/>
            <a:pathLst>
              <a:path w="54" h="54">
                <a:moveTo>
                  <a:pt x="24" y="54"/>
                </a:moveTo>
                <a:lnTo>
                  <a:pt x="42" y="48"/>
                </a:lnTo>
                <a:lnTo>
                  <a:pt x="48" y="42"/>
                </a:lnTo>
                <a:lnTo>
                  <a:pt x="54" y="24"/>
                </a:lnTo>
                <a:lnTo>
                  <a:pt x="54" y="24"/>
                </a:lnTo>
                <a:lnTo>
                  <a:pt x="48" y="12"/>
                </a:lnTo>
                <a:lnTo>
                  <a:pt x="42" y="6"/>
                </a:lnTo>
                <a:lnTo>
                  <a:pt x="24" y="0"/>
                </a:lnTo>
                <a:lnTo>
                  <a:pt x="24" y="0"/>
                </a:lnTo>
                <a:lnTo>
                  <a:pt x="12" y="6"/>
                </a:lnTo>
                <a:lnTo>
                  <a:pt x="6" y="12"/>
                </a:lnTo>
                <a:lnTo>
                  <a:pt x="0" y="24"/>
                </a:lnTo>
                <a:lnTo>
                  <a:pt x="0" y="24"/>
                </a:lnTo>
                <a:lnTo>
                  <a:pt x="6" y="42"/>
                </a:lnTo>
                <a:lnTo>
                  <a:pt x="12" y="48"/>
                </a:lnTo>
                <a:lnTo>
                  <a:pt x="24" y="54"/>
                </a:lnTo>
                <a:lnTo>
                  <a:pt x="24" y="54"/>
                </a:lnTo>
                <a:close/>
              </a:path>
            </a:pathLst>
          </a:cu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2" name=""/>
          <p:cNvSpPr/>
          <p:nvPr/>
        </p:nvSpPr>
        <p:spPr>
          <a:xfrm>
            <a:off x="347760" y="177840"/>
            <a:ext cx="84582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Strategic Market Area Hub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3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4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9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5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6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e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7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8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9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b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0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a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1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2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8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3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4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5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5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6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4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7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3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8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2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9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0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1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2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9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3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4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e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5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6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7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b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8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a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9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0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8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1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2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3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5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4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4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5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3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6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2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7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8" name=""/>
          <p:cNvSpPr/>
          <p:nvPr/>
        </p:nvSpPr>
        <p:spPr>
          <a:xfrm>
            <a:off x="963720" y="1268280"/>
            <a:ext cx="7197480" cy="360"/>
          </a:xfrm>
          <a:prstGeom prst="rect">
            <a:avLst/>
          </a:prstGeom>
          <a:solidFill>
            <a:srgbClr val="008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9" name=""/>
          <p:cNvSpPr/>
          <p:nvPr/>
        </p:nvSpPr>
        <p:spPr>
          <a:xfrm>
            <a:off x="5365800" y="2778120"/>
            <a:ext cx="74520" cy="74520"/>
          </a:xfrm>
          <a:prstGeom prst="ellipse">
            <a:avLst/>
          </a:pr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120" bIns="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0" name=""/>
          <p:cNvSpPr/>
          <p:nvPr/>
        </p:nvSpPr>
        <p:spPr>
          <a:xfrm>
            <a:off x="6289560" y="2354400"/>
            <a:ext cx="74880" cy="74520"/>
          </a:xfrm>
          <a:prstGeom prst="ellipse">
            <a:avLst/>
          </a:pr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120" bIns="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1" name=""/>
          <p:cNvSpPr/>
          <p:nvPr/>
        </p:nvSpPr>
        <p:spPr>
          <a:xfrm>
            <a:off x="6499080" y="2430360"/>
            <a:ext cx="74880" cy="74880"/>
          </a:xfrm>
          <a:prstGeom prst="ellipse">
            <a:avLst/>
          </a:pr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480" bIns="6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2" name=""/>
          <p:cNvSpPr/>
          <p:nvPr/>
        </p:nvSpPr>
        <p:spPr>
          <a:xfrm>
            <a:off x="3998880" y="4140360"/>
            <a:ext cx="74520" cy="74520"/>
          </a:xfrm>
          <a:prstGeom prst="ellipse">
            <a:avLst/>
          </a:pr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120" bIns="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3" name=""/>
          <p:cNvSpPr/>
          <p:nvPr/>
        </p:nvSpPr>
        <p:spPr>
          <a:xfrm>
            <a:off x="3184560" y="3454560"/>
            <a:ext cx="74520" cy="74520"/>
          </a:xfrm>
          <a:prstGeom prst="ellipse">
            <a:avLst/>
          </a:pr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120" bIns="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4" name=""/>
          <p:cNvSpPr/>
          <p:nvPr/>
        </p:nvSpPr>
        <p:spPr>
          <a:xfrm>
            <a:off x="2470320" y="3730680"/>
            <a:ext cx="74520" cy="74520"/>
          </a:xfrm>
          <a:prstGeom prst="ellipse">
            <a:avLst/>
          </a:pr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120" bIns="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5" name=""/>
          <p:cNvSpPr/>
          <p:nvPr/>
        </p:nvSpPr>
        <p:spPr>
          <a:xfrm>
            <a:off x="2760840" y="3768840"/>
            <a:ext cx="74520" cy="74520"/>
          </a:xfrm>
          <a:prstGeom prst="ellipse">
            <a:avLst/>
          </a:pr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120" bIns="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6" name=""/>
          <p:cNvSpPr/>
          <p:nvPr/>
        </p:nvSpPr>
        <p:spPr>
          <a:xfrm>
            <a:off x="5261040" y="4359240"/>
            <a:ext cx="74520" cy="74520"/>
          </a:xfrm>
          <a:prstGeom prst="ellipse">
            <a:avLst/>
          </a:pr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120" bIns="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7" name=""/>
          <p:cNvSpPr/>
          <p:nvPr/>
        </p:nvSpPr>
        <p:spPr>
          <a:xfrm>
            <a:off x="5717880" y="4189320"/>
            <a:ext cx="4672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Mobile Bay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8" name=""/>
          <p:cNvSpPr/>
          <p:nvPr/>
        </p:nvSpPr>
        <p:spPr>
          <a:xfrm>
            <a:off x="6427800" y="4697280"/>
            <a:ext cx="74520" cy="74880"/>
          </a:xfrm>
          <a:prstGeom prst="ellipse">
            <a:avLst/>
          </a:pr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480" bIns="6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9" name=""/>
          <p:cNvSpPr/>
          <p:nvPr/>
        </p:nvSpPr>
        <p:spPr>
          <a:xfrm>
            <a:off x="5641920" y="4197240"/>
            <a:ext cx="74520" cy="74880"/>
          </a:xfrm>
          <a:prstGeom prst="ellipse">
            <a:avLst/>
          </a:pr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480" bIns="6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0" name=""/>
          <p:cNvSpPr/>
          <p:nvPr/>
        </p:nvSpPr>
        <p:spPr>
          <a:xfrm>
            <a:off x="6642720" y="1500840"/>
            <a:ext cx="625320" cy="1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Sable Island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1" name=""/>
          <p:cNvSpPr/>
          <p:nvPr/>
        </p:nvSpPr>
        <p:spPr>
          <a:xfrm>
            <a:off x="2973240" y="3524400"/>
            <a:ext cx="3938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Juan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2" name=""/>
          <p:cNvSpPr/>
          <p:nvPr/>
        </p:nvSpPr>
        <p:spPr>
          <a:xfrm>
            <a:off x="5203800" y="2286000"/>
            <a:ext cx="74520" cy="74520"/>
          </a:xfrm>
          <a:prstGeom prst="ellipse">
            <a:avLst/>
          </a:pr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120" bIns="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3" name=""/>
          <p:cNvSpPr/>
          <p:nvPr/>
        </p:nvSpPr>
        <p:spPr>
          <a:xfrm>
            <a:off x="5680080" y="2425680"/>
            <a:ext cx="74520" cy="74520"/>
          </a:xfrm>
          <a:prstGeom prst="ellipse">
            <a:avLst/>
          </a:pr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120" bIns="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4" name=""/>
          <p:cNvSpPr/>
          <p:nvPr/>
        </p:nvSpPr>
        <p:spPr>
          <a:xfrm>
            <a:off x="5661000" y="2844720"/>
            <a:ext cx="74520" cy="74520"/>
          </a:xfrm>
          <a:prstGeom prst="ellipse">
            <a:avLst/>
          </a:pr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120" bIns="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5" name=""/>
          <p:cNvSpPr/>
          <p:nvPr/>
        </p:nvSpPr>
        <p:spPr>
          <a:xfrm>
            <a:off x="5899320" y="2835360"/>
            <a:ext cx="74520" cy="74520"/>
          </a:xfrm>
          <a:prstGeom prst="ellipse">
            <a:avLst/>
          </a:pr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120" bIns="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6" name=""/>
          <p:cNvSpPr/>
          <p:nvPr/>
        </p:nvSpPr>
        <p:spPr>
          <a:xfrm>
            <a:off x="5483520" y="2944800"/>
            <a:ext cx="3099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Indiana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7" name=""/>
          <p:cNvSpPr/>
          <p:nvPr/>
        </p:nvSpPr>
        <p:spPr>
          <a:xfrm>
            <a:off x="5855400" y="2935440"/>
            <a:ext cx="2019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Ohio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8" name=""/>
          <p:cNvSpPr/>
          <p:nvPr/>
        </p:nvSpPr>
        <p:spPr>
          <a:xfrm>
            <a:off x="5813280" y="1962000"/>
            <a:ext cx="74880" cy="74880"/>
          </a:xfrm>
          <a:prstGeom prst="ellipse">
            <a:avLst/>
          </a:pr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480" bIns="6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9" name=""/>
          <p:cNvSpPr/>
          <p:nvPr/>
        </p:nvSpPr>
        <p:spPr>
          <a:xfrm>
            <a:off x="5575320" y="1839960"/>
            <a:ext cx="5313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Canada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0" name=""/>
          <p:cNvSpPr/>
          <p:nvPr/>
        </p:nvSpPr>
        <p:spPr>
          <a:xfrm>
            <a:off x="4795920" y="1592280"/>
            <a:ext cx="1776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6.4 TCF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421" name=""/>
          <p:cNvCxnSpPr>
            <a:endCxn id="400" idx="6"/>
          </p:cNvCxnSpPr>
          <p:nvPr/>
        </p:nvCxnSpPr>
        <p:spPr>
          <a:xfrm>
            <a:off x="6334200" y="2347560"/>
            <a:ext cx="30600" cy="4500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422" name=""/>
          <p:cNvSpPr/>
          <p:nvPr/>
        </p:nvSpPr>
        <p:spPr>
          <a:xfrm>
            <a:off x="5254560" y="2840040"/>
            <a:ext cx="3495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Chicago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3" name=""/>
          <p:cNvSpPr/>
          <p:nvPr/>
        </p:nvSpPr>
        <p:spPr>
          <a:xfrm>
            <a:off x="5400720" y="1990800"/>
            <a:ext cx="1214280" cy="938160"/>
          </a:xfrm>
          <a:custGeom>
            <a:avLst/>
            <a:gdLst/>
            <a:ahLst/>
            <a:rect l="l" t="t" r="r" b="b"/>
            <a:pathLst>
              <a:path w="765" h="591">
                <a:moveTo>
                  <a:pt x="0" y="522"/>
                </a:moveTo>
                <a:cubicBezTo>
                  <a:pt x="71" y="541"/>
                  <a:pt x="143" y="560"/>
                  <a:pt x="204" y="564"/>
                </a:cubicBezTo>
                <a:cubicBezTo>
                  <a:pt x="265" y="568"/>
                  <a:pt x="278" y="591"/>
                  <a:pt x="366" y="546"/>
                </a:cubicBezTo>
                <a:cubicBezTo>
                  <a:pt x="454" y="501"/>
                  <a:pt x="699" y="346"/>
                  <a:pt x="732" y="294"/>
                </a:cubicBezTo>
                <a:cubicBezTo>
                  <a:pt x="765" y="242"/>
                  <a:pt x="639" y="283"/>
                  <a:pt x="564" y="234"/>
                </a:cubicBezTo>
                <a:cubicBezTo>
                  <a:pt x="489" y="185"/>
                  <a:pt x="325" y="39"/>
                  <a:pt x="282" y="0"/>
                </a:cubicBezTo>
              </a:path>
            </a:pathLst>
          </a:custGeom>
          <a:noFill/>
          <a:ln w="28440">
            <a:solidFill>
              <a:srgbClr val="cc99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4" name=""/>
          <p:cNvSpPr/>
          <p:nvPr/>
        </p:nvSpPr>
        <p:spPr>
          <a:xfrm>
            <a:off x="5014080" y="2382840"/>
            <a:ext cx="442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Wisconsin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5" name=""/>
          <p:cNvSpPr/>
          <p:nvPr/>
        </p:nvSpPr>
        <p:spPr>
          <a:xfrm>
            <a:off x="5173560" y="1990800"/>
            <a:ext cx="1179720" cy="871560"/>
          </a:xfrm>
          <a:custGeom>
            <a:avLst/>
            <a:gdLst/>
            <a:ahLst/>
            <a:rect l="l" t="t" r="r" b="b"/>
            <a:pathLst>
              <a:path w="743" h="549">
                <a:moveTo>
                  <a:pt x="413" y="0"/>
                </a:moveTo>
                <a:cubicBezTo>
                  <a:pt x="253" y="63"/>
                  <a:pt x="94" y="126"/>
                  <a:pt x="47" y="204"/>
                </a:cubicBezTo>
                <a:cubicBezTo>
                  <a:pt x="0" y="282"/>
                  <a:pt x="116" y="415"/>
                  <a:pt x="131" y="468"/>
                </a:cubicBezTo>
                <a:cubicBezTo>
                  <a:pt x="146" y="521"/>
                  <a:pt x="104" y="549"/>
                  <a:pt x="137" y="522"/>
                </a:cubicBezTo>
                <a:cubicBezTo>
                  <a:pt x="170" y="495"/>
                  <a:pt x="228" y="352"/>
                  <a:pt x="329" y="306"/>
                </a:cubicBezTo>
                <a:cubicBezTo>
                  <a:pt x="430" y="260"/>
                  <a:pt x="676" y="256"/>
                  <a:pt x="743" y="246"/>
                </a:cubicBezTo>
              </a:path>
            </a:pathLst>
          </a:custGeom>
          <a:noFill/>
          <a:ln w="28440">
            <a:solidFill>
              <a:srgbClr val="cc99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6" name=""/>
          <p:cNvSpPr/>
          <p:nvPr/>
        </p:nvSpPr>
        <p:spPr>
          <a:xfrm>
            <a:off x="5528520" y="2544840"/>
            <a:ext cx="383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Michigan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7" name=""/>
          <p:cNvSpPr/>
          <p:nvPr/>
        </p:nvSpPr>
        <p:spPr>
          <a:xfrm>
            <a:off x="6148440" y="2241720"/>
            <a:ext cx="236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Dawn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8" name=""/>
          <p:cNvGraphicFramePr/>
          <p:nvPr/>
        </p:nvGraphicFramePr>
        <p:xfrm>
          <a:off x="800280" y="1631880"/>
          <a:ext cx="7416720" cy="4627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0280" y="1631880"/>
                    <a:ext cx="7416720" cy="462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0" name=""/>
          <p:cNvSpPr/>
          <p:nvPr/>
        </p:nvSpPr>
        <p:spPr>
          <a:xfrm>
            <a:off x="290520" y="6205680"/>
            <a:ext cx="2757600" cy="34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EIA Natural Gas Annual 1999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1" name=""/>
          <p:cNvSpPr/>
          <p:nvPr/>
        </p:nvSpPr>
        <p:spPr>
          <a:xfrm>
            <a:off x="115560" y="1077840"/>
            <a:ext cx="8908560" cy="398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 represents 14.0% (2.7 TCF) of total U.S. marketed production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2" name=""/>
          <p:cNvSpPr/>
          <p:nvPr/>
        </p:nvSpPr>
        <p:spPr>
          <a:xfrm>
            <a:off x="254160" y="216000"/>
            <a:ext cx="8638920" cy="33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Natural Gas Marketed Production by State, 1999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"/>
          <p:cNvSpPr/>
          <p:nvPr/>
        </p:nvSpPr>
        <p:spPr>
          <a:xfrm>
            <a:off x="290520" y="6205680"/>
            <a:ext cx="2757600" cy="34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EIA Natural Gas Annual 1999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4" name=""/>
          <p:cNvSpPr/>
          <p:nvPr/>
        </p:nvSpPr>
        <p:spPr>
          <a:xfrm>
            <a:off x="574560" y="1077840"/>
            <a:ext cx="8031600" cy="398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 represents 26.9% (5.9 TCF) of total U.S. consumption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35" name=""/>
          <p:cNvGraphicFramePr/>
          <p:nvPr/>
        </p:nvGraphicFramePr>
        <p:xfrm>
          <a:off x="264960" y="1616040"/>
          <a:ext cx="8053560" cy="4429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64960" y="1616040"/>
                    <a:ext cx="8053560" cy="4429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7" name=""/>
          <p:cNvSpPr/>
          <p:nvPr/>
        </p:nvSpPr>
        <p:spPr>
          <a:xfrm>
            <a:off x="1180440" y="162000"/>
            <a:ext cx="6954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Natural Gas Consumption by State, 1999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"/>
          <p:cNvSpPr/>
          <p:nvPr/>
        </p:nvSpPr>
        <p:spPr>
          <a:xfrm>
            <a:off x="4119480" y="4286160"/>
            <a:ext cx="895320" cy="603360"/>
          </a:xfrm>
          <a:custGeom>
            <a:avLst/>
            <a:gdLst/>
            <a:ahLst/>
            <a:rect l="l" t="t" r="r" b="b"/>
            <a:pathLst>
              <a:path w="323" h="294">
                <a:moveTo>
                  <a:pt x="0" y="18"/>
                </a:moveTo>
                <a:lnTo>
                  <a:pt x="281" y="6"/>
                </a:lnTo>
                <a:lnTo>
                  <a:pt x="281" y="6"/>
                </a:lnTo>
                <a:lnTo>
                  <a:pt x="281" y="0"/>
                </a:lnTo>
                <a:lnTo>
                  <a:pt x="287" y="0"/>
                </a:lnTo>
                <a:lnTo>
                  <a:pt x="293" y="6"/>
                </a:lnTo>
                <a:lnTo>
                  <a:pt x="293" y="6"/>
                </a:lnTo>
                <a:lnTo>
                  <a:pt x="293" y="18"/>
                </a:lnTo>
                <a:lnTo>
                  <a:pt x="281" y="30"/>
                </a:lnTo>
                <a:lnTo>
                  <a:pt x="281" y="36"/>
                </a:lnTo>
                <a:lnTo>
                  <a:pt x="281" y="36"/>
                </a:lnTo>
                <a:lnTo>
                  <a:pt x="293" y="42"/>
                </a:lnTo>
                <a:lnTo>
                  <a:pt x="305" y="42"/>
                </a:lnTo>
                <a:lnTo>
                  <a:pt x="323" y="36"/>
                </a:lnTo>
                <a:lnTo>
                  <a:pt x="323" y="36"/>
                </a:lnTo>
                <a:lnTo>
                  <a:pt x="323" y="42"/>
                </a:lnTo>
                <a:lnTo>
                  <a:pt x="323" y="48"/>
                </a:lnTo>
                <a:lnTo>
                  <a:pt x="323" y="54"/>
                </a:lnTo>
                <a:lnTo>
                  <a:pt x="323" y="54"/>
                </a:lnTo>
                <a:lnTo>
                  <a:pt x="317" y="54"/>
                </a:lnTo>
                <a:lnTo>
                  <a:pt x="317" y="54"/>
                </a:lnTo>
                <a:lnTo>
                  <a:pt x="317" y="60"/>
                </a:lnTo>
                <a:lnTo>
                  <a:pt x="317" y="66"/>
                </a:lnTo>
                <a:lnTo>
                  <a:pt x="317" y="72"/>
                </a:lnTo>
                <a:lnTo>
                  <a:pt x="317" y="72"/>
                </a:lnTo>
                <a:lnTo>
                  <a:pt x="311" y="78"/>
                </a:lnTo>
                <a:lnTo>
                  <a:pt x="305" y="78"/>
                </a:lnTo>
                <a:lnTo>
                  <a:pt x="299" y="78"/>
                </a:lnTo>
                <a:lnTo>
                  <a:pt x="299" y="78"/>
                </a:lnTo>
                <a:lnTo>
                  <a:pt x="299" y="84"/>
                </a:lnTo>
                <a:lnTo>
                  <a:pt x="293" y="84"/>
                </a:lnTo>
                <a:lnTo>
                  <a:pt x="293" y="96"/>
                </a:lnTo>
                <a:lnTo>
                  <a:pt x="293" y="96"/>
                </a:lnTo>
                <a:lnTo>
                  <a:pt x="299" y="96"/>
                </a:lnTo>
                <a:lnTo>
                  <a:pt x="305" y="102"/>
                </a:lnTo>
                <a:lnTo>
                  <a:pt x="305" y="108"/>
                </a:lnTo>
                <a:lnTo>
                  <a:pt x="305" y="108"/>
                </a:lnTo>
                <a:lnTo>
                  <a:pt x="305" y="114"/>
                </a:lnTo>
                <a:lnTo>
                  <a:pt x="299" y="114"/>
                </a:lnTo>
                <a:lnTo>
                  <a:pt x="299" y="120"/>
                </a:lnTo>
                <a:lnTo>
                  <a:pt x="299" y="120"/>
                </a:lnTo>
                <a:lnTo>
                  <a:pt x="299" y="120"/>
                </a:lnTo>
                <a:lnTo>
                  <a:pt x="299" y="126"/>
                </a:lnTo>
                <a:lnTo>
                  <a:pt x="293" y="126"/>
                </a:lnTo>
                <a:lnTo>
                  <a:pt x="293" y="126"/>
                </a:lnTo>
                <a:lnTo>
                  <a:pt x="287" y="132"/>
                </a:lnTo>
                <a:lnTo>
                  <a:pt x="281" y="132"/>
                </a:lnTo>
                <a:lnTo>
                  <a:pt x="281" y="138"/>
                </a:lnTo>
                <a:lnTo>
                  <a:pt x="281" y="138"/>
                </a:lnTo>
                <a:lnTo>
                  <a:pt x="281" y="138"/>
                </a:lnTo>
                <a:lnTo>
                  <a:pt x="275" y="144"/>
                </a:lnTo>
                <a:lnTo>
                  <a:pt x="275" y="150"/>
                </a:lnTo>
                <a:lnTo>
                  <a:pt x="275" y="150"/>
                </a:lnTo>
                <a:lnTo>
                  <a:pt x="275" y="156"/>
                </a:lnTo>
                <a:lnTo>
                  <a:pt x="275" y="162"/>
                </a:lnTo>
                <a:lnTo>
                  <a:pt x="275" y="168"/>
                </a:lnTo>
                <a:lnTo>
                  <a:pt x="275" y="168"/>
                </a:lnTo>
                <a:lnTo>
                  <a:pt x="269" y="168"/>
                </a:lnTo>
                <a:lnTo>
                  <a:pt x="263" y="174"/>
                </a:lnTo>
                <a:lnTo>
                  <a:pt x="257" y="186"/>
                </a:lnTo>
                <a:lnTo>
                  <a:pt x="257" y="186"/>
                </a:lnTo>
                <a:lnTo>
                  <a:pt x="257" y="186"/>
                </a:lnTo>
                <a:lnTo>
                  <a:pt x="251" y="186"/>
                </a:lnTo>
                <a:lnTo>
                  <a:pt x="245" y="192"/>
                </a:lnTo>
                <a:lnTo>
                  <a:pt x="245" y="192"/>
                </a:lnTo>
                <a:lnTo>
                  <a:pt x="245" y="198"/>
                </a:lnTo>
                <a:lnTo>
                  <a:pt x="251" y="204"/>
                </a:lnTo>
                <a:lnTo>
                  <a:pt x="245" y="210"/>
                </a:lnTo>
                <a:lnTo>
                  <a:pt x="245" y="210"/>
                </a:lnTo>
                <a:lnTo>
                  <a:pt x="245" y="222"/>
                </a:lnTo>
                <a:lnTo>
                  <a:pt x="251" y="228"/>
                </a:lnTo>
                <a:lnTo>
                  <a:pt x="251" y="234"/>
                </a:lnTo>
                <a:lnTo>
                  <a:pt x="251" y="234"/>
                </a:lnTo>
                <a:lnTo>
                  <a:pt x="245" y="234"/>
                </a:lnTo>
                <a:lnTo>
                  <a:pt x="239" y="234"/>
                </a:lnTo>
                <a:lnTo>
                  <a:pt x="239" y="240"/>
                </a:lnTo>
                <a:lnTo>
                  <a:pt x="239" y="240"/>
                </a:lnTo>
                <a:lnTo>
                  <a:pt x="239" y="240"/>
                </a:lnTo>
                <a:lnTo>
                  <a:pt x="239" y="240"/>
                </a:lnTo>
                <a:lnTo>
                  <a:pt x="239" y="246"/>
                </a:lnTo>
                <a:lnTo>
                  <a:pt x="239" y="246"/>
                </a:lnTo>
                <a:lnTo>
                  <a:pt x="245" y="246"/>
                </a:lnTo>
                <a:lnTo>
                  <a:pt x="245" y="252"/>
                </a:lnTo>
                <a:lnTo>
                  <a:pt x="251" y="252"/>
                </a:lnTo>
                <a:lnTo>
                  <a:pt x="251" y="252"/>
                </a:lnTo>
                <a:lnTo>
                  <a:pt x="251" y="258"/>
                </a:lnTo>
                <a:lnTo>
                  <a:pt x="251" y="258"/>
                </a:lnTo>
                <a:lnTo>
                  <a:pt x="251" y="264"/>
                </a:lnTo>
                <a:lnTo>
                  <a:pt x="251" y="264"/>
                </a:lnTo>
                <a:lnTo>
                  <a:pt x="245" y="270"/>
                </a:lnTo>
                <a:lnTo>
                  <a:pt x="245" y="276"/>
                </a:lnTo>
                <a:lnTo>
                  <a:pt x="245" y="288"/>
                </a:lnTo>
                <a:lnTo>
                  <a:pt x="245" y="288"/>
                </a:lnTo>
                <a:lnTo>
                  <a:pt x="186" y="294"/>
                </a:lnTo>
                <a:lnTo>
                  <a:pt x="120" y="294"/>
                </a:lnTo>
                <a:lnTo>
                  <a:pt x="54" y="294"/>
                </a:lnTo>
                <a:lnTo>
                  <a:pt x="54" y="294"/>
                </a:lnTo>
                <a:lnTo>
                  <a:pt x="54" y="288"/>
                </a:lnTo>
                <a:lnTo>
                  <a:pt x="54" y="270"/>
                </a:lnTo>
                <a:lnTo>
                  <a:pt x="54" y="264"/>
                </a:lnTo>
                <a:lnTo>
                  <a:pt x="54" y="264"/>
                </a:lnTo>
                <a:lnTo>
                  <a:pt x="48" y="252"/>
                </a:lnTo>
                <a:lnTo>
                  <a:pt x="36" y="252"/>
                </a:lnTo>
                <a:lnTo>
                  <a:pt x="24" y="252"/>
                </a:lnTo>
                <a:lnTo>
                  <a:pt x="24" y="252"/>
                </a:lnTo>
                <a:lnTo>
                  <a:pt x="18" y="252"/>
                </a:lnTo>
                <a:lnTo>
                  <a:pt x="18" y="246"/>
                </a:lnTo>
                <a:lnTo>
                  <a:pt x="18" y="240"/>
                </a:lnTo>
                <a:lnTo>
                  <a:pt x="18" y="240"/>
                </a:lnTo>
                <a:lnTo>
                  <a:pt x="12" y="192"/>
                </a:lnTo>
                <a:lnTo>
                  <a:pt x="12" y="108"/>
                </a:lnTo>
                <a:lnTo>
                  <a:pt x="12" y="66"/>
                </a:lnTo>
                <a:lnTo>
                  <a:pt x="12" y="66"/>
                </a:lnTo>
                <a:lnTo>
                  <a:pt x="0" y="18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9" name=""/>
          <p:cNvSpPr/>
          <p:nvPr/>
        </p:nvSpPr>
        <p:spPr>
          <a:xfrm>
            <a:off x="3886200" y="3624120"/>
            <a:ext cx="1212840" cy="747720"/>
          </a:xfrm>
          <a:custGeom>
            <a:avLst/>
            <a:gdLst/>
            <a:ahLst/>
            <a:rect l="l" t="t" r="r" b="b"/>
            <a:pathLst>
              <a:path w="437" h="365">
                <a:moveTo>
                  <a:pt x="24" y="30"/>
                </a:moveTo>
                <a:lnTo>
                  <a:pt x="18" y="24"/>
                </a:lnTo>
                <a:lnTo>
                  <a:pt x="12" y="18"/>
                </a:lnTo>
                <a:lnTo>
                  <a:pt x="0" y="12"/>
                </a:lnTo>
                <a:lnTo>
                  <a:pt x="0" y="12"/>
                </a:lnTo>
                <a:lnTo>
                  <a:pt x="6" y="12"/>
                </a:lnTo>
                <a:lnTo>
                  <a:pt x="6" y="6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72" y="6"/>
                </a:lnTo>
                <a:lnTo>
                  <a:pt x="198" y="0"/>
                </a:lnTo>
                <a:lnTo>
                  <a:pt x="258" y="0"/>
                </a:lnTo>
                <a:lnTo>
                  <a:pt x="258" y="0"/>
                </a:lnTo>
                <a:lnTo>
                  <a:pt x="264" y="6"/>
                </a:lnTo>
                <a:lnTo>
                  <a:pt x="264" y="12"/>
                </a:lnTo>
                <a:lnTo>
                  <a:pt x="270" y="18"/>
                </a:lnTo>
                <a:lnTo>
                  <a:pt x="270" y="18"/>
                </a:lnTo>
                <a:lnTo>
                  <a:pt x="270" y="30"/>
                </a:lnTo>
                <a:lnTo>
                  <a:pt x="270" y="42"/>
                </a:lnTo>
                <a:lnTo>
                  <a:pt x="276" y="48"/>
                </a:lnTo>
                <a:lnTo>
                  <a:pt x="276" y="48"/>
                </a:lnTo>
                <a:lnTo>
                  <a:pt x="276" y="54"/>
                </a:lnTo>
                <a:lnTo>
                  <a:pt x="276" y="54"/>
                </a:lnTo>
                <a:lnTo>
                  <a:pt x="276" y="54"/>
                </a:lnTo>
                <a:lnTo>
                  <a:pt x="276" y="54"/>
                </a:lnTo>
                <a:lnTo>
                  <a:pt x="276" y="60"/>
                </a:lnTo>
                <a:lnTo>
                  <a:pt x="282" y="66"/>
                </a:lnTo>
                <a:lnTo>
                  <a:pt x="282" y="72"/>
                </a:lnTo>
                <a:lnTo>
                  <a:pt x="282" y="72"/>
                </a:lnTo>
                <a:lnTo>
                  <a:pt x="282" y="72"/>
                </a:lnTo>
                <a:lnTo>
                  <a:pt x="282" y="78"/>
                </a:lnTo>
                <a:lnTo>
                  <a:pt x="288" y="84"/>
                </a:lnTo>
                <a:lnTo>
                  <a:pt x="288" y="84"/>
                </a:lnTo>
                <a:lnTo>
                  <a:pt x="288" y="84"/>
                </a:lnTo>
                <a:lnTo>
                  <a:pt x="294" y="84"/>
                </a:lnTo>
                <a:lnTo>
                  <a:pt x="294" y="84"/>
                </a:lnTo>
                <a:lnTo>
                  <a:pt x="294" y="84"/>
                </a:lnTo>
                <a:lnTo>
                  <a:pt x="300" y="90"/>
                </a:lnTo>
                <a:lnTo>
                  <a:pt x="300" y="90"/>
                </a:lnTo>
                <a:lnTo>
                  <a:pt x="311" y="96"/>
                </a:lnTo>
                <a:lnTo>
                  <a:pt x="311" y="96"/>
                </a:lnTo>
                <a:lnTo>
                  <a:pt x="311" y="96"/>
                </a:lnTo>
                <a:lnTo>
                  <a:pt x="311" y="102"/>
                </a:lnTo>
                <a:lnTo>
                  <a:pt x="317" y="102"/>
                </a:lnTo>
                <a:lnTo>
                  <a:pt x="317" y="102"/>
                </a:lnTo>
                <a:lnTo>
                  <a:pt x="317" y="108"/>
                </a:lnTo>
                <a:lnTo>
                  <a:pt x="323" y="120"/>
                </a:lnTo>
                <a:lnTo>
                  <a:pt x="323" y="126"/>
                </a:lnTo>
                <a:lnTo>
                  <a:pt x="323" y="126"/>
                </a:lnTo>
                <a:lnTo>
                  <a:pt x="323" y="126"/>
                </a:lnTo>
                <a:lnTo>
                  <a:pt x="323" y="132"/>
                </a:lnTo>
                <a:lnTo>
                  <a:pt x="329" y="132"/>
                </a:lnTo>
                <a:lnTo>
                  <a:pt x="329" y="132"/>
                </a:lnTo>
                <a:lnTo>
                  <a:pt x="335" y="132"/>
                </a:lnTo>
                <a:lnTo>
                  <a:pt x="341" y="132"/>
                </a:lnTo>
                <a:lnTo>
                  <a:pt x="341" y="132"/>
                </a:lnTo>
                <a:lnTo>
                  <a:pt x="341" y="132"/>
                </a:lnTo>
                <a:lnTo>
                  <a:pt x="347" y="132"/>
                </a:lnTo>
                <a:lnTo>
                  <a:pt x="347" y="138"/>
                </a:lnTo>
                <a:lnTo>
                  <a:pt x="353" y="138"/>
                </a:lnTo>
                <a:lnTo>
                  <a:pt x="353" y="138"/>
                </a:lnTo>
                <a:lnTo>
                  <a:pt x="359" y="144"/>
                </a:lnTo>
                <a:lnTo>
                  <a:pt x="359" y="144"/>
                </a:lnTo>
                <a:lnTo>
                  <a:pt x="359" y="150"/>
                </a:lnTo>
                <a:lnTo>
                  <a:pt x="359" y="150"/>
                </a:lnTo>
                <a:lnTo>
                  <a:pt x="359" y="150"/>
                </a:lnTo>
                <a:lnTo>
                  <a:pt x="359" y="150"/>
                </a:lnTo>
                <a:lnTo>
                  <a:pt x="353" y="162"/>
                </a:lnTo>
                <a:lnTo>
                  <a:pt x="353" y="180"/>
                </a:lnTo>
                <a:lnTo>
                  <a:pt x="353" y="186"/>
                </a:lnTo>
                <a:lnTo>
                  <a:pt x="353" y="186"/>
                </a:lnTo>
                <a:lnTo>
                  <a:pt x="353" y="192"/>
                </a:lnTo>
                <a:lnTo>
                  <a:pt x="365" y="192"/>
                </a:lnTo>
                <a:lnTo>
                  <a:pt x="377" y="204"/>
                </a:lnTo>
                <a:lnTo>
                  <a:pt x="377" y="204"/>
                </a:lnTo>
                <a:lnTo>
                  <a:pt x="377" y="204"/>
                </a:lnTo>
                <a:lnTo>
                  <a:pt x="377" y="210"/>
                </a:lnTo>
                <a:lnTo>
                  <a:pt x="377" y="216"/>
                </a:lnTo>
                <a:lnTo>
                  <a:pt x="377" y="216"/>
                </a:lnTo>
                <a:lnTo>
                  <a:pt x="383" y="216"/>
                </a:lnTo>
                <a:lnTo>
                  <a:pt x="389" y="222"/>
                </a:lnTo>
                <a:lnTo>
                  <a:pt x="401" y="222"/>
                </a:lnTo>
                <a:lnTo>
                  <a:pt x="401" y="222"/>
                </a:lnTo>
                <a:lnTo>
                  <a:pt x="401" y="222"/>
                </a:lnTo>
                <a:lnTo>
                  <a:pt x="401" y="228"/>
                </a:lnTo>
                <a:lnTo>
                  <a:pt x="407" y="234"/>
                </a:lnTo>
                <a:lnTo>
                  <a:pt x="407" y="234"/>
                </a:lnTo>
                <a:lnTo>
                  <a:pt x="407" y="246"/>
                </a:lnTo>
                <a:lnTo>
                  <a:pt x="407" y="258"/>
                </a:lnTo>
                <a:lnTo>
                  <a:pt x="413" y="264"/>
                </a:lnTo>
                <a:lnTo>
                  <a:pt x="413" y="264"/>
                </a:lnTo>
                <a:lnTo>
                  <a:pt x="419" y="270"/>
                </a:lnTo>
                <a:lnTo>
                  <a:pt x="425" y="276"/>
                </a:lnTo>
                <a:lnTo>
                  <a:pt x="431" y="276"/>
                </a:lnTo>
                <a:lnTo>
                  <a:pt x="431" y="276"/>
                </a:lnTo>
                <a:lnTo>
                  <a:pt x="437" y="288"/>
                </a:lnTo>
                <a:lnTo>
                  <a:pt x="437" y="300"/>
                </a:lnTo>
                <a:lnTo>
                  <a:pt x="431" y="306"/>
                </a:lnTo>
                <a:lnTo>
                  <a:pt x="431" y="306"/>
                </a:lnTo>
                <a:lnTo>
                  <a:pt x="431" y="312"/>
                </a:lnTo>
                <a:lnTo>
                  <a:pt x="425" y="318"/>
                </a:lnTo>
                <a:lnTo>
                  <a:pt x="419" y="318"/>
                </a:lnTo>
                <a:lnTo>
                  <a:pt x="419" y="318"/>
                </a:lnTo>
                <a:lnTo>
                  <a:pt x="419" y="323"/>
                </a:lnTo>
                <a:lnTo>
                  <a:pt x="419" y="323"/>
                </a:lnTo>
                <a:lnTo>
                  <a:pt x="413" y="329"/>
                </a:lnTo>
                <a:lnTo>
                  <a:pt x="413" y="329"/>
                </a:lnTo>
                <a:lnTo>
                  <a:pt x="413" y="335"/>
                </a:lnTo>
                <a:lnTo>
                  <a:pt x="413" y="353"/>
                </a:lnTo>
                <a:lnTo>
                  <a:pt x="407" y="359"/>
                </a:lnTo>
                <a:lnTo>
                  <a:pt x="407" y="359"/>
                </a:lnTo>
                <a:lnTo>
                  <a:pt x="389" y="365"/>
                </a:lnTo>
                <a:lnTo>
                  <a:pt x="377" y="365"/>
                </a:lnTo>
                <a:lnTo>
                  <a:pt x="365" y="359"/>
                </a:lnTo>
                <a:lnTo>
                  <a:pt x="365" y="359"/>
                </a:lnTo>
                <a:lnTo>
                  <a:pt x="365" y="353"/>
                </a:lnTo>
                <a:lnTo>
                  <a:pt x="377" y="341"/>
                </a:lnTo>
                <a:lnTo>
                  <a:pt x="377" y="329"/>
                </a:lnTo>
                <a:lnTo>
                  <a:pt x="377" y="329"/>
                </a:lnTo>
                <a:lnTo>
                  <a:pt x="377" y="329"/>
                </a:lnTo>
                <a:lnTo>
                  <a:pt x="371" y="329"/>
                </a:lnTo>
                <a:lnTo>
                  <a:pt x="371" y="329"/>
                </a:lnTo>
                <a:lnTo>
                  <a:pt x="371" y="329"/>
                </a:lnTo>
                <a:lnTo>
                  <a:pt x="365" y="329"/>
                </a:lnTo>
                <a:lnTo>
                  <a:pt x="84" y="341"/>
                </a:lnTo>
                <a:lnTo>
                  <a:pt x="84" y="341"/>
                </a:lnTo>
                <a:lnTo>
                  <a:pt x="84" y="288"/>
                </a:lnTo>
                <a:lnTo>
                  <a:pt x="84" y="186"/>
                </a:lnTo>
                <a:lnTo>
                  <a:pt x="78" y="132"/>
                </a:lnTo>
                <a:lnTo>
                  <a:pt x="78" y="132"/>
                </a:lnTo>
                <a:lnTo>
                  <a:pt x="78" y="126"/>
                </a:lnTo>
                <a:lnTo>
                  <a:pt x="78" y="126"/>
                </a:lnTo>
                <a:lnTo>
                  <a:pt x="72" y="126"/>
                </a:lnTo>
                <a:lnTo>
                  <a:pt x="72" y="126"/>
                </a:lnTo>
                <a:lnTo>
                  <a:pt x="66" y="120"/>
                </a:lnTo>
                <a:lnTo>
                  <a:pt x="60" y="114"/>
                </a:lnTo>
                <a:lnTo>
                  <a:pt x="66" y="102"/>
                </a:lnTo>
                <a:lnTo>
                  <a:pt x="66" y="102"/>
                </a:lnTo>
                <a:lnTo>
                  <a:pt x="60" y="102"/>
                </a:lnTo>
                <a:lnTo>
                  <a:pt x="54" y="96"/>
                </a:lnTo>
                <a:lnTo>
                  <a:pt x="54" y="90"/>
                </a:lnTo>
                <a:lnTo>
                  <a:pt x="54" y="90"/>
                </a:lnTo>
                <a:lnTo>
                  <a:pt x="54" y="84"/>
                </a:lnTo>
                <a:lnTo>
                  <a:pt x="60" y="84"/>
                </a:lnTo>
                <a:lnTo>
                  <a:pt x="66" y="78"/>
                </a:lnTo>
                <a:lnTo>
                  <a:pt x="66" y="78"/>
                </a:lnTo>
                <a:lnTo>
                  <a:pt x="60" y="66"/>
                </a:lnTo>
                <a:lnTo>
                  <a:pt x="42" y="60"/>
                </a:lnTo>
                <a:lnTo>
                  <a:pt x="30" y="54"/>
                </a:lnTo>
                <a:lnTo>
                  <a:pt x="30" y="54"/>
                </a:lnTo>
                <a:lnTo>
                  <a:pt x="24" y="42"/>
                </a:lnTo>
                <a:lnTo>
                  <a:pt x="24" y="30"/>
                </a:lnTo>
                <a:lnTo>
                  <a:pt x="24" y="30"/>
                </a:lnTo>
                <a:lnTo>
                  <a:pt x="24" y="3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0" name=""/>
          <p:cNvSpPr/>
          <p:nvPr/>
        </p:nvSpPr>
        <p:spPr>
          <a:xfrm>
            <a:off x="3710160" y="3166920"/>
            <a:ext cx="1077840" cy="501840"/>
          </a:xfrm>
          <a:custGeom>
            <a:avLst/>
            <a:gdLst/>
            <a:ahLst/>
            <a:rect l="l" t="t" r="r" b="b"/>
            <a:pathLst>
              <a:path w="389" h="245">
                <a:moveTo>
                  <a:pt x="318" y="0"/>
                </a:moveTo>
                <a:lnTo>
                  <a:pt x="318" y="0"/>
                </a:lnTo>
                <a:lnTo>
                  <a:pt x="318" y="0"/>
                </a:lnTo>
                <a:lnTo>
                  <a:pt x="324" y="6"/>
                </a:lnTo>
                <a:lnTo>
                  <a:pt x="324" y="6"/>
                </a:lnTo>
                <a:lnTo>
                  <a:pt x="318" y="12"/>
                </a:lnTo>
                <a:lnTo>
                  <a:pt x="318" y="18"/>
                </a:lnTo>
                <a:lnTo>
                  <a:pt x="318" y="24"/>
                </a:lnTo>
                <a:lnTo>
                  <a:pt x="318" y="24"/>
                </a:lnTo>
                <a:lnTo>
                  <a:pt x="318" y="30"/>
                </a:lnTo>
                <a:lnTo>
                  <a:pt x="318" y="35"/>
                </a:lnTo>
                <a:lnTo>
                  <a:pt x="318" y="35"/>
                </a:lnTo>
                <a:lnTo>
                  <a:pt x="318" y="35"/>
                </a:lnTo>
                <a:lnTo>
                  <a:pt x="324" y="35"/>
                </a:lnTo>
                <a:lnTo>
                  <a:pt x="324" y="41"/>
                </a:lnTo>
                <a:lnTo>
                  <a:pt x="324" y="47"/>
                </a:lnTo>
                <a:lnTo>
                  <a:pt x="324" y="47"/>
                </a:lnTo>
                <a:lnTo>
                  <a:pt x="324" y="47"/>
                </a:lnTo>
                <a:lnTo>
                  <a:pt x="330" y="53"/>
                </a:lnTo>
                <a:lnTo>
                  <a:pt x="336" y="53"/>
                </a:lnTo>
                <a:lnTo>
                  <a:pt x="336" y="53"/>
                </a:lnTo>
                <a:lnTo>
                  <a:pt x="342" y="59"/>
                </a:lnTo>
                <a:lnTo>
                  <a:pt x="353" y="59"/>
                </a:lnTo>
                <a:lnTo>
                  <a:pt x="359" y="65"/>
                </a:lnTo>
                <a:lnTo>
                  <a:pt x="359" y="65"/>
                </a:lnTo>
                <a:lnTo>
                  <a:pt x="359" y="71"/>
                </a:lnTo>
                <a:lnTo>
                  <a:pt x="359" y="77"/>
                </a:lnTo>
                <a:lnTo>
                  <a:pt x="359" y="77"/>
                </a:lnTo>
                <a:lnTo>
                  <a:pt x="359" y="77"/>
                </a:lnTo>
                <a:lnTo>
                  <a:pt x="359" y="83"/>
                </a:lnTo>
                <a:lnTo>
                  <a:pt x="365" y="83"/>
                </a:lnTo>
                <a:lnTo>
                  <a:pt x="371" y="89"/>
                </a:lnTo>
                <a:lnTo>
                  <a:pt x="371" y="89"/>
                </a:lnTo>
                <a:lnTo>
                  <a:pt x="371" y="89"/>
                </a:lnTo>
                <a:lnTo>
                  <a:pt x="371" y="89"/>
                </a:lnTo>
                <a:lnTo>
                  <a:pt x="371" y="95"/>
                </a:lnTo>
                <a:lnTo>
                  <a:pt x="371" y="95"/>
                </a:lnTo>
                <a:lnTo>
                  <a:pt x="377" y="95"/>
                </a:lnTo>
                <a:lnTo>
                  <a:pt x="383" y="101"/>
                </a:lnTo>
                <a:lnTo>
                  <a:pt x="383" y="101"/>
                </a:lnTo>
                <a:lnTo>
                  <a:pt x="383" y="101"/>
                </a:lnTo>
                <a:lnTo>
                  <a:pt x="389" y="113"/>
                </a:lnTo>
                <a:lnTo>
                  <a:pt x="389" y="125"/>
                </a:lnTo>
                <a:lnTo>
                  <a:pt x="383" y="137"/>
                </a:lnTo>
                <a:lnTo>
                  <a:pt x="383" y="137"/>
                </a:lnTo>
                <a:lnTo>
                  <a:pt x="383" y="143"/>
                </a:lnTo>
                <a:lnTo>
                  <a:pt x="377" y="143"/>
                </a:lnTo>
                <a:lnTo>
                  <a:pt x="365" y="149"/>
                </a:lnTo>
                <a:lnTo>
                  <a:pt x="365" y="149"/>
                </a:lnTo>
                <a:lnTo>
                  <a:pt x="353" y="155"/>
                </a:lnTo>
                <a:lnTo>
                  <a:pt x="348" y="161"/>
                </a:lnTo>
                <a:lnTo>
                  <a:pt x="336" y="161"/>
                </a:lnTo>
                <a:lnTo>
                  <a:pt x="336" y="161"/>
                </a:lnTo>
                <a:lnTo>
                  <a:pt x="336" y="167"/>
                </a:lnTo>
                <a:lnTo>
                  <a:pt x="336" y="173"/>
                </a:lnTo>
                <a:lnTo>
                  <a:pt x="336" y="179"/>
                </a:lnTo>
                <a:lnTo>
                  <a:pt x="336" y="179"/>
                </a:lnTo>
                <a:lnTo>
                  <a:pt x="336" y="185"/>
                </a:lnTo>
                <a:lnTo>
                  <a:pt x="342" y="191"/>
                </a:lnTo>
                <a:lnTo>
                  <a:pt x="342" y="197"/>
                </a:lnTo>
                <a:lnTo>
                  <a:pt x="342" y="197"/>
                </a:lnTo>
                <a:lnTo>
                  <a:pt x="342" y="209"/>
                </a:lnTo>
                <a:lnTo>
                  <a:pt x="330" y="215"/>
                </a:lnTo>
                <a:lnTo>
                  <a:pt x="324" y="227"/>
                </a:lnTo>
                <a:lnTo>
                  <a:pt x="324" y="227"/>
                </a:lnTo>
                <a:lnTo>
                  <a:pt x="324" y="233"/>
                </a:lnTo>
                <a:lnTo>
                  <a:pt x="318" y="239"/>
                </a:lnTo>
                <a:lnTo>
                  <a:pt x="318" y="245"/>
                </a:lnTo>
                <a:lnTo>
                  <a:pt x="318" y="245"/>
                </a:lnTo>
                <a:lnTo>
                  <a:pt x="312" y="239"/>
                </a:lnTo>
                <a:lnTo>
                  <a:pt x="312" y="233"/>
                </a:lnTo>
                <a:lnTo>
                  <a:pt x="306" y="227"/>
                </a:lnTo>
                <a:lnTo>
                  <a:pt x="306" y="227"/>
                </a:lnTo>
                <a:lnTo>
                  <a:pt x="246" y="227"/>
                </a:lnTo>
                <a:lnTo>
                  <a:pt x="120" y="233"/>
                </a:lnTo>
                <a:lnTo>
                  <a:pt x="60" y="233"/>
                </a:lnTo>
                <a:lnTo>
                  <a:pt x="60" y="233"/>
                </a:lnTo>
                <a:lnTo>
                  <a:pt x="60" y="233"/>
                </a:lnTo>
                <a:lnTo>
                  <a:pt x="54" y="227"/>
                </a:lnTo>
                <a:lnTo>
                  <a:pt x="54" y="215"/>
                </a:lnTo>
                <a:lnTo>
                  <a:pt x="48" y="215"/>
                </a:lnTo>
                <a:lnTo>
                  <a:pt x="48" y="215"/>
                </a:lnTo>
                <a:lnTo>
                  <a:pt x="48" y="209"/>
                </a:lnTo>
                <a:lnTo>
                  <a:pt x="48" y="203"/>
                </a:lnTo>
                <a:lnTo>
                  <a:pt x="42" y="203"/>
                </a:lnTo>
                <a:lnTo>
                  <a:pt x="42" y="203"/>
                </a:lnTo>
                <a:lnTo>
                  <a:pt x="42" y="203"/>
                </a:lnTo>
                <a:lnTo>
                  <a:pt x="42" y="197"/>
                </a:lnTo>
                <a:lnTo>
                  <a:pt x="42" y="185"/>
                </a:lnTo>
                <a:lnTo>
                  <a:pt x="42" y="179"/>
                </a:lnTo>
                <a:lnTo>
                  <a:pt x="42" y="179"/>
                </a:lnTo>
                <a:lnTo>
                  <a:pt x="42" y="173"/>
                </a:lnTo>
                <a:lnTo>
                  <a:pt x="42" y="173"/>
                </a:lnTo>
                <a:lnTo>
                  <a:pt x="36" y="173"/>
                </a:lnTo>
                <a:lnTo>
                  <a:pt x="36" y="173"/>
                </a:lnTo>
                <a:lnTo>
                  <a:pt x="36" y="161"/>
                </a:lnTo>
                <a:lnTo>
                  <a:pt x="36" y="149"/>
                </a:lnTo>
                <a:lnTo>
                  <a:pt x="36" y="143"/>
                </a:lnTo>
                <a:lnTo>
                  <a:pt x="36" y="143"/>
                </a:lnTo>
                <a:lnTo>
                  <a:pt x="36" y="143"/>
                </a:lnTo>
                <a:lnTo>
                  <a:pt x="36" y="143"/>
                </a:lnTo>
                <a:lnTo>
                  <a:pt x="30" y="143"/>
                </a:lnTo>
                <a:lnTo>
                  <a:pt x="30" y="137"/>
                </a:lnTo>
                <a:lnTo>
                  <a:pt x="30" y="137"/>
                </a:lnTo>
                <a:lnTo>
                  <a:pt x="30" y="131"/>
                </a:lnTo>
                <a:lnTo>
                  <a:pt x="30" y="119"/>
                </a:lnTo>
                <a:lnTo>
                  <a:pt x="30" y="113"/>
                </a:lnTo>
                <a:lnTo>
                  <a:pt x="30" y="113"/>
                </a:lnTo>
                <a:lnTo>
                  <a:pt x="24" y="113"/>
                </a:lnTo>
                <a:lnTo>
                  <a:pt x="18" y="113"/>
                </a:lnTo>
                <a:lnTo>
                  <a:pt x="18" y="107"/>
                </a:lnTo>
                <a:lnTo>
                  <a:pt x="18" y="107"/>
                </a:lnTo>
                <a:lnTo>
                  <a:pt x="18" y="95"/>
                </a:lnTo>
                <a:lnTo>
                  <a:pt x="12" y="83"/>
                </a:lnTo>
                <a:lnTo>
                  <a:pt x="6" y="77"/>
                </a:lnTo>
                <a:lnTo>
                  <a:pt x="6" y="77"/>
                </a:lnTo>
                <a:lnTo>
                  <a:pt x="6" y="77"/>
                </a:lnTo>
                <a:lnTo>
                  <a:pt x="6" y="71"/>
                </a:lnTo>
                <a:lnTo>
                  <a:pt x="0" y="65"/>
                </a:lnTo>
                <a:lnTo>
                  <a:pt x="0" y="65"/>
                </a:lnTo>
                <a:lnTo>
                  <a:pt x="0" y="59"/>
                </a:lnTo>
                <a:lnTo>
                  <a:pt x="6" y="59"/>
                </a:lnTo>
                <a:lnTo>
                  <a:pt x="6" y="53"/>
                </a:lnTo>
                <a:lnTo>
                  <a:pt x="6" y="53"/>
                </a:lnTo>
                <a:lnTo>
                  <a:pt x="6" y="41"/>
                </a:lnTo>
                <a:lnTo>
                  <a:pt x="6" y="35"/>
                </a:lnTo>
                <a:lnTo>
                  <a:pt x="6" y="24"/>
                </a:lnTo>
                <a:lnTo>
                  <a:pt x="6" y="24"/>
                </a:lnTo>
                <a:lnTo>
                  <a:pt x="6" y="18"/>
                </a:lnTo>
                <a:lnTo>
                  <a:pt x="6" y="12"/>
                </a:lnTo>
                <a:lnTo>
                  <a:pt x="0" y="12"/>
                </a:lnTo>
                <a:lnTo>
                  <a:pt x="0" y="12"/>
                </a:lnTo>
                <a:lnTo>
                  <a:pt x="6" y="6"/>
                </a:lnTo>
                <a:lnTo>
                  <a:pt x="6" y="6"/>
                </a:lnTo>
                <a:lnTo>
                  <a:pt x="18" y="6"/>
                </a:lnTo>
                <a:lnTo>
                  <a:pt x="18" y="6"/>
                </a:lnTo>
                <a:lnTo>
                  <a:pt x="96" y="0"/>
                </a:lnTo>
                <a:lnTo>
                  <a:pt x="240" y="0"/>
                </a:lnTo>
                <a:lnTo>
                  <a:pt x="318" y="0"/>
                </a:lnTo>
                <a:lnTo>
                  <a:pt x="318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1" name=""/>
          <p:cNvSpPr/>
          <p:nvPr/>
        </p:nvSpPr>
        <p:spPr>
          <a:xfrm>
            <a:off x="2641680" y="4214880"/>
            <a:ext cx="1528560" cy="563400"/>
          </a:xfrm>
          <a:custGeom>
            <a:avLst/>
            <a:gdLst/>
            <a:ahLst/>
            <a:rect l="l" t="t" r="r" b="b"/>
            <a:pathLst>
              <a:path w="551" h="275">
                <a:moveTo>
                  <a:pt x="0" y="0"/>
                </a:moveTo>
                <a:lnTo>
                  <a:pt x="180" y="12"/>
                </a:lnTo>
                <a:lnTo>
                  <a:pt x="359" y="12"/>
                </a:lnTo>
                <a:lnTo>
                  <a:pt x="533" y="12"/>
                </a:lnTo>
                <a:lnTo>
                  <a:pt x="533" y="12"/>
                </a:lnTo>
                <a:lnTo>
                  <a:pt x="533" y="24"/>
                </a:lnTo>
                <a:lnTo>
                  <a:pt x="533" y="41"/>
                </a:lnTo>
                <a:lnTo>
                  <a:pt x="533" y="53"/>
                </a:lnTo>
                <a:lnTo>
                  <a:pt x="533" y="53"/>
                </a:lnTo>
                <a:lnTo>
                  <a:pt x="545" y="101"/>
                </a:lnTo>
                <a:lnTo>
                  <a:pt x="551" y="275"/>
                </a:lnTo>
                <a:lnTo>
                  <a:pt x="551" y="275"/>
                </a:lnTo>
                <a:lnTo>
                  <a:pt x="545" y="275"/>
                </a:lnTo>
                <a:lnTo>
                  <a:pt x="533" y="275"/>
                </a:lnTo>
                <a:lnTo>
                  <a:pt x="527" y="275"/>
                </a:lnTo>
                <a:lnTo>
                  <a:pt x="527" y="275"/>
                </a:lnTo>
                <a:lnTo>
                  <a:pt x="527" y="269"/>
                </a:lnTo>
                <a:lnTo>
                  <a:pt x="521" y="257"/>
                </a:lnTo>
                <a:lnTo>
                  <a:pt x="515" y="257"/>
                </a:lnTo>
                <a:lnTo>
                  <a:pt x="515" y="257"/>
                </a:lnTo>
                <a:lnTo>
                  <a:pt x="503" y="257"/>
                </a:lnTo>
                <a:lnTo>
                  <a:pt x="497" y="263"/>
                </a:lnTo>
                <a:lnTo>
                  <a:pt x="491" y="269"/>
                </a:lnTo>
                <a:lnTo>
                  <a:pt x="491" y="269"/>
                </a:lnTo>
                <a:lnTo>
                  <a:pt x="485" y="269"/>
                </a:lnTo>
                <a:lnTo>
                  <a:pt x="485" y="263"/>
                </a:lnTo>
                <a:lnTo>
                  <a:pt x="473" y="257"/>
                </a:lnTo>
                <a:lnTo>
                  <a:pt x="473" y="257"/>
                </a:lnTo>
                <a:lnTo>
                  <a:pt x="467" y="263"/>
                </a:lnTo>
                <a:lnTo>
                  <a:pt x="455" y="269"/>
                </a:lnTo>
                <a:lnTo>
                  <a:pt x="437" y="269"/>
                </a:lnTo>
                <a:lnTo>
                  <a:pt x="437" y="269"/>
                </a:lnTo>
                <a:lnTo>
                  <a:pt x="431" y="269"/>
                </a:lnTo>
                <a:lnTo>
                  <a:pt x="419" y="263"/>
                </a:lnTo>
                <a:lnTo>
                  <a:pt x="407" y="263"/>
                </a:lnTo>
                <a:lnTo>
                  <a:pt x="407" y="263"/>
                </a:lnTo>
                <a:lnTo>
                  <a:pt x="395" y="263"/>
                </a:lnTo>
                <a:lnTo>
                  <a:pt x="389" y="269"/>
                </a:lnTo>
                <a:lnTo>
                  <a:pt x="383" y="275"/>
                </a:lnTo>
                <a:lnTo>
                  <a:pt x="383" y="275"/>
                </a:lnTo>
                <a:lnTo>
                  <a:pt x="371" y="269"/>
                </a:lnTo>
                <a:lnTo>
                  <a:pt x="371" y="263"/>
                </a:lnTo>
                <a:lnTo>
                  <a:pt x="365" y="263"/>
                </a:lnTo>
                <a:lnTo>
                  <a:pt x="365" y="263"/>
                </a:lnTo>
                <a:lnTo>
                  <a:pt x="353" y="263"/>
                </a:lnTo>
                <a:lnTo>
                  <a:pt x="341" y="257"/>
                </a:lnTo>
                <a:lnTo>
                  <a:pt x="329" y="257"/>
                </a:lnTo>
                <a:lnTo>
                  <a:pt x="329" y="257"/>
                </a:lnTo>
                <a:lnTo>
                  <a:pt x="323" y="251"/>
                </a:lnTo>
                <a:lnTo>
                  <a:pt x="317" y="239"/>
                </a:lnTo>
                <a:lnTo>
                  <a:pt x="305" y="233"/>
                </a:lnTo>
                <a:lnTo>
                  <a:pt x="305" y="233"/>
                </a:lnTo>
                <a:lnTo>
                  <a:pt x="299" y="233"/>
                </a:lnTo>
                <a:lnTo>
                  <a:pt x="287" y="239"/>
                </a:lnTo>
                <a:lnTo>
                  <a:pt x="275" y="239"/>
                </a:lnTo>
                <a:lnTo>
                  <a:pt x="275" y="239"/>
                </a:lnTo>
                <a:lnTo>
                  <a:pt x="263" y="239"/>
                </a:lnTo>
                <a:lnTo>
                  <a:pt x="251" y="239"/>
                </a:lnTo>
                <a:lnTo>
                  <a:pt x="251" y="233"/>
                </a:lnTo>
                <a:lnTo>
                  <a:pt x="251" y="233"/>
                </a:lnTo>
                <a:lnTo>
                  <a:pt x="245" y="227"/>
                </a:lnTo>
                <a:lnTo>
                  <a:pt x="245" y="215"/>
                </a:lnTo>
                <a:lnTo>
                  <a:pt x="234" y="215"/>
                </a:lnTo>
                <a:lnTo>
                  <a:pt x="234" y="215"/>
                </a:lnTo>
                <a:lnTo>
                  <a:pt x="228" y="215"/>
                </a:lnTo>
                <a:lnTo>
                  <a:pt x="222" y="215"/>
                </a:lnTo>
                <a:lnTo>
                  <a:pt x="210" y="221"/>
                </a:lnTo>
                <a:lnTo>
                  <a:pt x="210" y="221"/>
                </a:lnTo>
                <a:lnTo>
                  <a:pt x="204" y="221"/>
                </a:lnTo>
                <a:lnTo>
                  <a:pt x="204" y="215"/>
                </a:lnTo>
                <a:lnTo>
                  <a:pt x="204" y="215"/>
                </a:lnTo>
                <a:lnTo>
                  <a:pt x="204" y="215"/>
                </a:lnTo>
                <a:lnTo>
                  <a:pt x="198" y="203"/>
                </a:lnTo>
                <a:lnTo>
                  <a:pt x="198" y="197"/>
                </a:lnTo>
                <a:lnTo>
                  <a:pt x="192" y="191"/>
                </a:lnTo>
                <a:lnTo>
                  <a:pt x="192" y="191"/>
                </a:lnTo>
                <a:lnTo>
                  <a:pt x="192" y="155"/>
                </a:lnTo>
                <a:lnTo>
                  <a:pt x="192" y="89"/>
                </a:lnTo>
                <a:lnTo>
                  <a:pt x="186" y="53"/>
                </a:lnTo>
                <a:lnTo>
                  <a:pt x="186" y="53"/>
                </a:lnTo>
                <a:lnTo>
                  <a:pt x="0" y="4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42" name=""/>
          <p:cNvGrpSpPr/>
          <p:nvPr/>
        </p:nvGrpSpPr>
        <p:grpSpPr>
          <a:xfrm>
            <a:off x="1625760" y="4294080"/>
            <a:ext cx="2373120" cy="1166760"/>
            <a:chOff x="1625760" y="4294080"/>
            <a:chExt cx="2373120" cy="1166760"/>
          </a:xfrm>
        </p:grpSpPr>
        <p:sp>
          <p:nvSpPr>
            <p:cNvPr id="443" name=""/>
            <p:cNvSpPr/>
            <p:nvPr/>
          </p:nvSpPr>
          <p:spPr>
            <a:xfrm>
              <a:off x="3103560" y="4857480"/>
              <a:ext cx="895320" cy="603360"/>
            </a:xfrm>
            <a:custGeom>
              <a:avLst/>
              <a:gdLst/>
              <a:ahLst/>
              <a:rect l="l" t="t" r="r" b="b"/>
              <a:pathLst>
                <a:path w="323" h="294">
                  <a:moveTo>
                    <a:pt x="0" y="18"/>
                  </a:moveTo>
                  <a:lnTo>
                    <a:pt x="281" y="6"/>
                  </a:lnTo>
                  <a:lnTo>
                    <a:pt x="281" y="6"/>
                  </a:lnTo>
                  <a:lnTo>
                    <a:pt x="281" y="0"/>
                  </a:lnTo>
                  <a:lnTo>
                    <a:pt x="287" y="0"/>
                  </a:lnTo>
                  <a:lnTo>
                    <a:pt x="293" y="6"/>
                  </a:lnTo>
                  <a:lnTo>
                    <a:pt x="293" y="6"/>
                  </a:lnTo>
                  <a:lnTo>
                    <a:pt x="293" y="18"/>
                  </a:lnTo>
                  <a:lnTo>
                    <a:pt x="281" y="30"/>
                  </a:lnTo>
                  <a:lnTo>
                    <a:pt x="281" y="36"/>
                  </a:lnTo>
                  <a:lnTo>
                    <a:pt x="281" y="36"/>
                  </a:lnTo>
                  <a:lnTo>
                    <a:pt x="293" y="42"/>
                  </a:lnTo>
                  <a:lnTo>
                    <a:pt x="305" y="42"/>
                  </a:lnTo>
                  <a:lnTo>
                    <a:pt x="323" y="36"/>
                  </a:lnTo>
                  <a:lnTo>
                    <a:pt x="323" y="36"/>
                  </a:lnTo>
                  <a:lnTo>
                    <a:pt x="323" y="42"/>
                  </a:lnTo>
                  <a:lnTo>
                    <a:pt x="323" y="48"/>
                  </a:lnTo>
                  <a:lnTo>
                    <a:pt x="323" y="54"/>
                  </a:lnTo>
                  <a:lnTo>
                    <a:pt x="323" y="54"/>
                  </a:lnTo>
                  <a:lnTo>
                    <a:pt x="317" y="54"/>
                  </a:lnTo>
                  <a:lnTo>
                    <a:pt x="317" y="54"/>
                  </a:lnTo>
                  <a:lnTo>
                    <a:pt x="317" y="60"/>
                  </a:lnTo>
                  <a:lnTo>
                    <a:pt x="317" y="66"/>
                  </a:lnTo>
                  <a:lnTo>
                    <a:pt x="317" y="72"/>
                  </a:lnTo>
                  <a:lnTo>
                    <a:pt x="317" y="72"/>
                  </a:lnTo>
                  <a:lnTo>
                    <a:pt x="311" y="78"/>
                  </a:lnTo>
                  <a:lnTo>
                    <a:pt x="305" y="78"/>
                  </a:lnTo>
                  <a:lnTo>
                    <a:pt x="299" y="78"/>
                  </a:lnTo>
                  <a:lnTo>
                    <a:pt x="299" y="78"/>
                  </a:lnTo>
                  <a:lnTo>
                    <a:pt x="299" y="84"/>
                  </a:lnTo>
                  <a:lnTo>
                    <a:pt x="293" y="84"/>
                  </a:lnTo>
                  <a:lnTo>
                    <a:pt x="293" y="96"/>
                  </a:lnTo>
                  <a:lnTo>
                    <a:pt x="293" y="96"/>
                  </a:lnTo>
                  <a:lnTo>
                    <a:pt x="299" y="96"/>
                  </a:lnTo>
                  <a:lnTo>
                    <a:pt x="305" y="102"/>
                  </a:lnTo>
                  <a:lnTo>
                    <a:pt x="305" y="108"/>
                  </a:lnTo>
                  <a:lnTo>
                    <a:pt x="305" y="108"/>
                  </a:lnTo>
                  <a:lnTo>
                    <a:pt x="305" y="114"/>
                  </a:lnTo>
                  <a:lnTo>
                    <a:pt x="299" y="114"/>
                  </a:lnTo>
                  <a:lnTo>
                    <a:pt x="299" y="120"/>
                  </a:lnTo>
                  <a:lnTo>
                    <a:pt x="299" y="120"/>
                  </a:lnTo>
                  <a:lnTo>
                    <a:pt x="299" y="120"/>
                  </a:lnTo>
                  <a:lnTo>
                    <a:pt x="299" y="126"/>
                  </a:lnTo>
                  <a:lnTo>
                    <a:pt x="293" y="126"/>
                  </a:lnTo>
                  <a:lnTo>
                    <a:pt x="293" y="126"/>
                  </a:lnTo>
                  <a:lnTo>
                    <a:pt x="287" y="132"/>
                  </a:lnTo>
                  <a:lnTo>
                    <a:pt x="281" y="132"/>
                  </a:lnTo>
                  <a:lnTo>
                    <a:pt x="281" y="138"/>
                  </a:lnTo>
                  <a:lnTo>
                    <a:pt x="281" y="138"/>
                  </a:lnTo>
                  <a:lnTo>
                    <a:pt x="281" y="138"/>
                  </a:lnTo>
                  <a:lnTo>
                    <a:pt x="275" y="144"/>
                  </a:lnTo>
                  <a:lnTo>
                    <a:pt x="275" y="150"/>
                  </a:lnTo>
                  <a:lnTo>
                    <a:pt x="275" y="150"/>
                  </a:lnTo>
                  <a:lnTo>
                    <a:pt x="275" y="156"/>
                  </a:lnTo>
                  <a:lnTo>
                    <a:pt x="275" y="162"/>
                  </a:lnTo>
                  <a:lnTo>
                    <a:pt x="275" y="168"/>
                  </a:lnTo>
                  <a:lnTo>
                    <a:pt x="275" y="168"/>
                  </a:lnTo>
                  <a:lnTo>
                    <a:pt x="269" y="168"/>
                  </a:lnTo>
                  <a:lnTo>
                    <a:pt x="263" y="174"/>
                  </a:lnTo>
                  <a:lnTo>
                    <a:pt x="257" y="186"/>
                  </a:lnTo>
                  <a:lnTo>
                    <a:pt x="257" y="186"/>
                  </a:lnTo>
                  <a:lnTo>
                    <a:pt x="257" y="186"/>
                  </a:lnTo>
                  <a:lnTo>
                    <a:pt x="251" y="186"/>
                  </a:lnTo>
                  <a:lnTo>
                    <a:pt x="245" y="192"/>
                  </a:lnTo>
                  <a:lnTo>
                    <a:pt x="245" y="192"/>
                  </a:lnTo>
                  <a:lnTo>
                    <a:pt x="245" y="198"/>
                  </a:lnTo>
                  <a:lnTo>
                    <a:pt x="251" y="204"/>
                  </a:lnTo>
                  <a:lnTo>
                    <a:pt x="245" y="210"/>
                  </a:lnTo>
                  <a:lnTo>
                    <a:pt x="245" y="210"/>
                  </a:lnTo>
                  <a:lnTo>
                    <a:pt x="245" y="222"/>
                  </a:lnTo>
                  <a:lnTo>
                    <a:pt x="251" y="228"/>
                  </a:lnTo>
                  <a:lnTo>
                    <a:pt x="251" y="234"/>
                  </a:lnTo>
                  <a:lnTo>
                    <a:pt x="251" y="234"/>
                  </a:lnTo>
                  <a:lnTo>
                    <a:pt x="245" y="234"/>
                  </a:lnTo>
                  <a:lnTo>
                    <a:pt x="239" y="234"/>
                  </a:lnTo>
                  <a:lnTo>
                    <a:pt x="239" y="240"/>
                  </a:lnTo>
                  <a:lnTo>
                    <a:pt x="239" y="240"/>
                  </a:lnTo>
                  <a:lnTo>
                    <a:pt x="239" y="240"/>
                  </a:lnTo>
                  <a:lnTo>
                    <a:pt x="239" y="240"/>
                  </a:lnTo>
                  <a:lnTo>
                    <a:pt x="239" y="246"/>
                  </a:lnTo>
                  <a:lnTo>
                    <a:pt x="239" y="246"/>
                  </a:lnTo>
                  <a:lnTo>
                    <a:pt x="245" y="246"/>
                  </a:lnTo>
                  <a:lnTo>
                    <a:pt x="245" y="252"/>
                  </a:lnTo>
                  <a:lnTo>
                    <a:pt x="251" y="252"/>
                  </a:lnTo>
                  <a:lnTo>
                    <a:pt x="251" y="252"/>
                  </a:lnTo>
                  <a:lnTo>
                    <a:pt x="251" y="258"/>
                  </a:lnTo>
                  <a:lnTo>
                    <a:pt x="251" y="258"/>
                  </a:lnTo>
                  <a:lnTo>
                    <a:pt x="251" y="264"/>
                  </a:lnTo>
                  <a:lnTo>
                    <a:pt x="251" y="264"/>
                  </a:lnTo>
                  <a:lnTo>
                    <a:pt x="245" y="270"/>
                  </a:lnTo>
                  <a:lnTo>
                    <a:pt x="245" y="276"/>
                  </a:lnTo>
                  <a:lnTo>
                    <a:pt x="245" y="288"/>
                  </a:lnTo>
                  <a:lnTo>
                    <a:pt x="245" y="288"/>
                  </a:lnTo>
                  <a:lnTo>
                    <a:pt x="186" y="294"/>
                  </a:lnTo>
                  <a:lnTo>
                    <a:pt x="120" y="294"/>
                  </a:lnTo>
                  <a:lnTo>
                    <a:pt x="54" y="294"/>
                  </a:lnTo>
                  <a:lnTo>
                    <a:pt x="54" y="294"/>
                  </a:lnTo>
                  <a:lnTo>
                    <a:pt x="54" y="288"/>
                  </a:lnTo>
                  <a:lnTo>
                    <a:pt x="54" y="270"/>
                  </a:lnTo>
                  <a:lnTo>
                    <a:pt x="54" y="264"/>
                  </a:lnTo>
                  <a:lnTo>
                    <a:pt x="54" y="264"/>
                  </a:lnTo>
                  <a:lnTo>
                    <a:pt x="48" y="252"/>
                  </a:lnTo>
                  <a:lnTo>
                    <a:pt x="36" y="252"/>
                  </a:lnTo>
                  <a:lnTo>
                    <a:pt x="24" y="252"/>
                  </a:lnTo>
                  <a:lnTo>
                    <a:pt x="24" y="252"/>
                  </a:lnTo>
                  <a:lnTo>
                    <a:pt x="18" y="252"/>
                  </a:lnTo>
                  <a:lnTo>
                    <a:pt x="18" y="246"/>
                  </a:lnTo>
                  <a:lnTo>
                    <a:pt x="18" y="240"/>
                  </a:lnTo>
                  <a:lnTo>
                    <a:pt x="18" y="240"/>
                  </a:lnTo>
                  <a:lnTo>
                    <a:pt x="12" y="192"/>
                  </a:lnTo>
                  <a:lnTo>
                    <a:pt x="12" y="108"/>
                  </a:lnTo>
                  <a:lnTo>
                    <a:pt x="12" y="66"/>
                  </a:lnTo>
                  <a:lnTo>
                    <a:pt x="12" y="66"/>
                  </a:lnTo>
                  <a:lnTo>
                    <a:pt x="0" y="18"/>
                  </a:lnTo>
                </a:path>
              </a:pathLst>
            </a:custGeom>
            <a:solidFill>
              <a:srgbClr val="ff014a"/>
            </a:solidFill>
            <a:ln w="93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1625760" y="4786200"/>
              <a:ext cx="1528560" cy="563400"/>
            </a:xfrm>
            <a:custGeom>
              <a:avLst/>
              <a:gdLst/>
              <a:ahLst/>
              <a:rect l="l" t="t" r="r" b="b"/>
              <a:pathLst>
                <a:path w="551" h="275">
                  <a:moveTo>
                    <a:pt x="0" y="0"/>
                  </a:moveTo>
                  <a:lnTo>
                    <a:pt x="180" y="12"/>
                  </a:lnTo>
                  <a:lnTo>
                    <a:pt x="359" y="12"/>
                  </a:lnTo>
                  <a:lnTo>
                    <a:pt x="533" y="12"/>
                  </a:lnTo>
                  <a:lnTo>
                    <a:pt x="533" y="12"/>
                  </a:lnTo>
                  <a:lnTo>
                    <a:pt x="533" y="24"/>
                  </a:lnTo>
                  <a:lnTo>
                    <a:pt x="533" y="41"/>
                  </a:lnTo>
                  <a:lnTo>
                    <a:pt x="533" y="53"/>
                  </a:lnTo>
                  <a:lnTo>
                    <a:pt x="533" y="53"/>
                  </a:lnTo>
                  <a:lnTo>
                    <a:pt x="545" y="101"/>
                  </a:lnTo>
                  <a:lnTo>
                    <a:pt x="551" y="275"/>
                  </a:lnTo>
                  <a:lnTo>
                    <a:pt x="551" y="275"/>
                  </a:lnTo>
                  <a:lnTo>
                    <a:pt x="545" y="275"/>
                  </a:lnTo>
                  <a:lnTo>
                    <a:pt x="533" y="275"/>
                  </a:lnTo>
                  <a:lnTo>
                    <a:pt x="527" y="275"/>
                  </a:lnTo>
                  <a:lnTo>
                    <a:pt x="527" y="275"/>
                  </a:lnTo>
                  <a:lnTo>
                    <a:pt x="527" y="269"/>
                  </a:lnTo>
                  <a:lnTo>
                    <a:pt x="521" y="257"/>
                  </a:lnTo>
                  <a:lnTo>
                    <a:pt x="515" y="257"/>
                  </a:lnTo>
                  <a:lnTo>
                    <a:pt x="515" y="257"/>
                  </a:lnTo>
                  <a:lnTo>
                    <a:pt x="503" y="257"/>
                  </a:lnTo>
                  <a:lnTo>
                    <a:pt x="497" y="263"/>
                  </a:lnTo>
                  <a:lnTo>
                    <a:pt x="491" y="269"/>
                  </a:lnTo>
                  <a:lnTo>
                    <a:pt x="491" y="269"/>
                  </a:lnTo>
                  <a:lnTo>
                    <a:pt x="485" y="269"/>
                  </a:lnTo>
                  <a:lnTo>
                    <a:pt x="485" y="263"/>
                  </a:lnTo>
                  <a:lnTo>
                    <a:pt x="473" y="257"/>
                  </a:lnTo>
                  <a:lnTo>
                    <a:pt x="473" y="257"/>
                  </a:lnTo>
                  <a:lnTo>
                    <a:pt x="467" y="263"/>
                  </a:lnTo>
                  <a:lnTo>
                    <a:pt x="455" y="269"/>
                  </a:lnTo>
                  <a:lnTo>
                    <a:pt x="437" y="269"/>
                  </a:lnTo>
                  <a:lnTo>
                    <a:pt x="437" y="269"/>
                  </a:lnTo>
                  <a:lnTo>
                    <a:pt x="431" y="269"/>
                  </a:lnTo>
                  <a:lnTo>
                    <a:pt x="419" y="263"/>
                  </a:lnTo>
                  <a:lnTo>
                    <a:pt x="407" y="263"/>
                  </a:lnTo>
                  <a:lnTo>
                    <a:pt x="407" y="263"/>
                  </a:lnTo>
                  <a:lnTo>
                    <a:pt x="395" y="263"/>
                  </a:lnTo>
                  <a:lnTo>
                    <a:pt x="389" y="269"/>
                  </a:lnTo>
                  <a:lnTo>
                    <a:pt x="383" y="275"/>
                  </a:lnTo>
                  <a:lnTo>
                    <a:pt x="383" y="275"/>
                  </a:lnTo>
                  <a:lnTo>
                    <a:pt x="371" y="269"/>
                  </a:lnTo>
                  <a:lnTo>
                    <a:pt x="371" y="263"/>
                  </a:lnTo>
                  <a:lnTo>
                    <a:pt x="365" y="263"/>
                  </a:lnTo>
                  <a:lnTo>
                    <a:pt x="365" y="263"/>
                  </a:lnTo>
                  <a:lnTo>
                    <a:pt x="353" y="263"/>
                  </a:lnTo>
                  <a:lnTo>
                    <a:pt x="341" y="257"/>
                  </a:lnTo>
                  <a:lnTo>
                    <a:pt x="329" y="257"/>
                  </a:lnTo>
                  <a:lnTo>
                    <a:pt x="329" y="257"/>
                  </a:lnTo>
                  <a:lnTo>
                    <a:pt x="323" y="251"/>
                  </a:lnTo>
                  <a:lnTo>
                    <a:pt x="317" y="239"/>
                  </a:lnTo>
                  <a:lnTo>
                    <a:pt x="305" y="233"/>
                  </a:lnTo>
                  <a:lnTo>
                    <a:pt x="305" y="233"/>
                  </a:lnTo>
                  <a:lnTo>
                    <a:pt x="299" y="233"/>
                  </a:lnTo>
                  <a:lnTo>
                    <a:pt x="287" y="239"/>
                  </a:lnTo>
                  <a:lnTo>
                    <a:pt x="275" y="239"/>
                  </a:lnTo>
                  <a:lnTo>
                    <a:pt x="275" y="239"/>
                  </a:lnTo>
                  <a:lnTo>
                    <a:pt x="263" y="239"/>
                  </a:lnTo>
                  <a:lnTo>
                    <a:pt x="251" y="239"/>
                  </a:lnTo>
                  <a:lnTo>
                    <a:pt x="251" y="233"/>
                  </a:lnTo>
                  <a:lnTo>
                    <a:pt x="251" y="233"/>
                  </a:lnTo>
                  <a:lnTo>
                    <a:pt x="245" y="227"/>
                  </a:lnTo>
                  <a:lnTo>
                    <a:pt x="245" y="215"/>
                  </a:lnTo>
                  <a:lnTo>
                    <a:pt x="234" y="215"/>
                  </a:lnTo>
                  <a:lnTo>
                    <a:pt x="234" y="215"/>
                  </a:lnTo>
                  <a:lnTo>
                    <a:pt x="228" y="215"/>
                  </a:lnTo>
                  <a:lnTo>
                    <a:pt x="222" y="215"/>
                  </a:lnTo>
                  <a:lnTo>
                    <a:pt x="210" y="221"/>
                  </a:lnTo>
                  <a:lnTo>
                    <a:pt x="210" y="221"/>
                  </a:lnTo>
                  <a:lnTo>
                    <a:pt x="204" y="221"/>
                  </a:lnTo>
                  <a:lnTo>
                    <a:pt x="204" y="215"/>
                  </a:lnTo>
                  <a:lnTo>
                    <a:pt x="204" y="215"/>
                  </a:lnTo>
                  <a:lnTo>
                    <a:pt x="204" y="215"/>
                  </a:lnTo>
                  <a:lnTo>
                    <a:pt x="198" y="203"/>
                  </a:lnTo>
                  <a:lnTo>
                    <a:pt x="198" y="197"/>
                  </a:lnTo>
                  <a:lnTo>
                    <a:pt x="192" y="191"/>
                  </a:lnTo>
                  <a:lnTo>
                    <a:pt x="192" y="191"/>
                  </a:lnTo>
                  <a:lnTo>
                    <a:pt x="192" y="155"/>
                  </a:lnTo>
                  <a:lnTo>
                    <a:pt x="192" y="89"/>
                  </a:lnTo>
                  <a:lnTo>
                    <a:pt x="186" y="53"/>
                  </a:lnTo>
                  <a:lnTo>
                    <a:pt x="186" y="53"/>
                  </a:lnTo>
                  <a:lnTo>
                    <a:pt x="0" y="41"/>
                  </a:lnTo>
                  <a:lnTo>
                    <a:pt x="0" y="0"/>
                  </a:lnTo>
                </a:path>
              </a:pathLst>
            </a:custGeom>
            <a:solidFill>
              <a:srgbClr val="ff014a"/>
            </a:solidFill>
            <a:ln w="93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1792440" y="4294080"/>
              <a:ext cx="1311120" cy="515880"/>
            </a:xfrm>
            <a:custGeom>
              <a:avLst/>
              <a:gdLst/>
              <a:ahLst/>
              <a:rect l="l" t="t" r="r" b="b"/>
              <a:pathLst>
                <a:path w="473" h="252">
                  <a:moveTo>
                    <a:pt x="12" y="0"/>
                  </a:moveTo>
                  <a:lnTo>
                    <a:pt x="114" y="0"/>
                  </a:lnTo>
                  <a:lnTo>
                    <a:pt x="311" y="6"/>
                  </a:lnTo>
                  <a:lnTo>
                    <a:pt x="419" y="6"/>
                  </a:lnTo>
                  <a:lnTo>
                    <a:pt x="419" y="6"/>
                  </a:lnTo>
                  <a:lnTo>
                    <a:pt x="443" y="12"/>
                  </a:lnTo>
                  <a:lnTo>
                    <a:pt x="449" y="18"/>
                  </a:lnTo>
                  <a:lnTo>
                    <a:pt x="455" y="30"/>
                  </a:lnTo>
                  <a:lnTo>
                    <a:pt x="455" y="30"/>
                  </a:lnTo>
                  <a:lnTo>
                    <a:pt x="449" y="30"/>
                  </a:lnTo>
                  <a:lnTo>
                    <a:pt x="443" y="36"/>
                  </a:lnTo>
                  <a:lnTo>
                    <a:pt x="443" y="42"/>
                  </a:lnTo>
                  <a:lnTo>
                    <a:pt x="443" y="42"/>
                  </a:lnTo>
                  <a:lnTo>
                    <a:pt x="443" y="48"/>
                  </a:lnTo>
                  <a:lnTo>
                    <a:pt x="449" y="48"/>
                  </a:lnTo>
                  <a:lnTo>
                    <a:pt x="455" y="54"/>
                  </a:lnTo>
                  <a:lnTo>
                    <a:pt x="455" y="54"/>
                  </a:lnTo>
                  <a:lnTo>
                    <a:pt x="449" y="60"/>
                  </a:lnTo>
                  <a:lnTo>
                    <a:pt x="455" y="72"/>
                  </a:lnTo>
                  <a:lnTo>
                    <a:pt x="461" y="78"/>
                  </a:lnTo>
                  <a:lnTo>
                    <a:pt x="461" y="78"/>
                  </a:lnTo>
                  <a:lnTo>
                    <a:pt x="467" y="78"/>
                  </a:lnTo>
                  <a:lnTo>
                    <a:pt x="467" y="84"/>
                  </a:lnTo>
                  <a:lnTo>
                    <a:pt x="467" y="84"/>
                  </a:lnTo>
                  <a:lnTo>
                    <a:pt x="467" y="84"/>
                  </a:lnTo>
                  <a:lnTo>
                    <a:pt x="467" y="84"/>
                  </a:lnTo>
                  <a:lnTo>
                    <a:pt x="473" y="126"/>
                  </a:lnTo>
                  <a:lnTo>
                    <a:pt x="473" y="210"/>
                  </a:lnTo>
                  <a:lnTo>
                    <a:pt x="473" y="252"/>
                  </a:lnTo>
                  <a:lnTo>
                    <a:pt x="473" y="252"/>
                  </a:lnTo>
                  <a:lnTo>
                    <a:pt x="317" y="252"/>
                  </a:lnTo>
                  <a:lnTo>
                    <a:pt x="162" y="252"/>
                  </a:lnTo>
                  <a:lnTo>
                    <a:pt x="0" y="246"/>
                  </a:lnTo>
                  <a:lnTo>
                    <a:pt x="0" y="246"/>
                  </a:lnTo>
                  <a:lnTo>
                    <a:pt x="6" y="180"/>
                  </a:lnTo>
                  <a:lnTo>
                    <a:pt x="6" y="66"/>
                  </a:lnTo>
                  <a:lnTo>
                    <a:pt x="12" y="0"/>
                  </a:lnTo>
                  <a:lnTo>
                    <a:pt x="12" y="0"/>
                  </a:lnTo>
                </a:path>
              </a:pathLst>
            </a:custGeom>
            <a:solidFill>
              <a:srgbClr val="ff014a"/>
            </a:solidFill>
            <a:ln w="93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46" name=""/>
          <p:cNvSpPr/>
          <p:nvPr/>
        </p:nvSpPr>
        <p:spPr>
          <a:xfrm>
            <a:off x="2525760" y="3219480"/>
            <a:ext cx="1427040" cy="515880"/>
          </a:xfrm>
          <a:custGeom>
            <a:avLst/>
            <a:gdLst/>
            <a:ahLst/>
            <a:rect l="l" t="t" r="r" b="b"/>
            <a:pathLst>
              <a:path w="515" h="251">
                <a:moveTo>
                  <a:pt x="0" y="161"/>
                </a:moveTo>
                <a:lnTo>
                  <a:pt x="0" y="119"/>
                </a:lnTo>
                <a:lnTo>
                  <a:pt x="6" y="41"/>
                </a:lnTo>
                <a:lnTo>
                  <a:pt x="6" y="0"/>
                </a:lnTo>
                <a:lnTo>
                  <a:pt x="6" y="0"/>
                </a:lnTo>
                <a:lnTo>
                  <a:pt x="114" y="5"/>
                </a:lnTo>
                <a:lnTo>
                  <a:pt x="222" y="5"/>
                </a:lnTo>
                <a:lnTo>
                  <a:pt x="335" y="11"/>
                </a:lnTo>
                <a:lnTo>
                  <a:pt x="335" y="11"/>
                </a:lnTo>
                <a:lnTo>
                  <a:pt x="347" y="17"/>
                </a:lnTo>
                <a:lnTo>
                  <a:pt x="353" y="29"/>
                </a:lnTo>
                <a:lnTo>
                  <a:pt x="359" y="29"/>
                </a:lnTo>
                <a:lnTo>
                  <a:pt x="359" y="29"/>
                </a:lnTo>
                <a:lnTo>
                  <a:pt x="365" y="29"/>
                </a:lnTo>
                <a:lnTo>
                  <a:pt x="371" y="23"/>
                </a:lnTo>
                <a:lnTo>
                  <a:pt x="383" y="17"/>
                </a:lnTo>
                <a:lnTo>
                  <a:pt x="383" y="17"/>
                </a:lnTo>
                <a:lnTo>
                  <a:pt x="389" y="23"/>
                </a:lnTo>
                <a:lnTo>
                  <a:pt x="389" y="29"/>
                </a:lnTo>
                <a:lnTo>
                  <a:pt x="389" y="29"/>
                </a:lnTo>
                <a:lnTo>
                  <a:pt x="389" y="29"/>
                </a:lnTo>
                <a:lnTo>
                  <a:pt x="395" y="23"/>
                </a:lnTo>
                <a:lnTo>
                  <a:pt x="395" y="23"/>
                </a:lnTo>
                <a:lnTo>
                  <a:pt x="401" y="23"/>
                </a:lnTo>
                <a:lnTo>
                  <a:pt x="401" y="23"/>
                </a:lnTo>
                <a:lnTo>
                  <a:pt x="413" y="23"/>
                </a:lnTo>
                <a:lnTo>
                  <a:pt x="419" y="35"/>
                </a:lnTo>
                <a:lnTo>
                  <a:pt x="431" y="41"/>
                </a:lnTo>
                <a:lnTo>
                  <a:pt x="431" y="41"/>
                </a:lnTo>
                <a:lnTo>
                  <a:pt x="437" y="47"/>
                </a:lnTo>
                <a:lnTo>
                  <a:pt x="443" y="53"/>
                </a:lnTo>
                <a:lnTo>
                  <a:pt x="449" y="47"/>
                </a:lnTo>
                <a:lnTo>
                  <a:pt x="449" y="47"/>
                </a:lnTo>
                <a:lnTo>
                  <a:pt x="455" y="59"/>
                </a:lnTo>
                <a:lnTo>
                  <a:pt x="461" y="65"/>
                </a:lnTo>
                <a:lnTo>
                  <a:pt x="461" y="77"/>
                </a:lnTo>
                <a:lnTo>
                  <a:pt x="461" y="77"/>
                </a:lnTo>
                <a:lnTo>
                  <a:pt x="461" y="77"/>
                </a:lnTo>
                <a:lnTo>
                  <a:pt x="467" y="83"/>
                </a:lnTo>
                <a:lnTo>
                  <a:pt x="473" y="83"/>
                </a:lnTo>
                <a:lnTo>
                  <a:pt x="473" y="83"/>
                </a:lnTo>
                <a:lnTo>
                  <a:pt x="473" y="89"/>
                </a:lnTo>
                <a:lnTo>
                  <a:pt x="473" y="101"/>
                </a:lnTo>
                <a:lnTo>
                  <a:pt x="473" y="107"/>
                </a:lnTo>
                <a:lnTo>
                  <a:pt x="473" y="107"/>
                </a:lnTo>
                <a:lnTo>
                  <a:pt x="473" y="113"/>
                </a:lnTo>
                <a:lnTo>
                  <a:pt x="479" y="113"/>
                </a:lnTo>
                <a:lnTo>
                  <a:pt x="479" y="113"/>
                </a:lnTo>
                <a:lnTo>
                  <a:pt x="479" y="113"/>
                </a:lnTo>
                <a:lnTo>
                  <a:pt x="479" y="113"/>
                </a:lnTo>
                <a:lnTo>
                  <a:pt x="479" y="119"/>
                </a:lnTo>
                <a:lnTo>
                  <a:pt x="479" y="131"/>
                </a:lnTo>
                <a:lnTo>
                  <a:pt x="479" y="131"/>
                </a:lnTo>
                <a:lnTo>
                  <a:pt x="479" y="131"/>
                </a:lnTo>
                <a:lnTo>
                  <a:pt x="485" y="137"/>
                </a:lnTo>
                <a:lnTo>
                  <a:pt x="485" y="143"/>
                </a:lnTo>
                <a:lnTo>
                  <a:pt x="485" y="149"/>
                </a:lnTo>
                <a:lnTo>
                  <a:pt x="485" y="149"/>
                </a:lnTo>
                <a:lnTo>
                  <a:pt x="485" y="155"/>
                </a:lnTo>
                <a:lnTo>
                  <a:pt x="485" y="167"/>
                </a:lnTo>
                <a:lnTo>
                  <a:pt x="485" y="173"/>
                </a:lnTo>
                <a:lnTo>
                  <a:pt x="485" y="173"/>
                </a:lnTo>
                <a:lnTo>
                  <a:pt x="485" y="173"/>
                </a:lnTo>
                <a:lnTo>
                  <a:pt x="491" y="173"/>
                </a:lnTo>
                <a:lnTo>
                  <a:pt x="491" y="179"/>
                </a:lnTo>
                <a:lnTo>
                  <a:pt x="491" y="185"/>
                </a:lnTo>
                <a:lnTo>
                  <a:pt x="491" y="185"/>
                </a:lnTo>
                <a:lnTo>
                  <a:pt x="491" y="191"/>
                </a:lnTo>
                <a:lnTo>
                  <a:pt x="491" y="203"/>
                </a:lnTo>
                <a:lnTo>
                  <a:pt x="491" y="209"/>
                </a:lnTo>
                <a:lnTo>
                  <a:pt x="491" y="209"/>
                </a:lnTo>
                <a:lnTo>
                  <a:pt x="503" y="215"/>
                </a:lnTo>
                <a:lnTo>
                  <a:pt x="509" y="221"/>
                </a:lnTo>
                <a:lnTo>
                  <a:pt x="515" y="227"/>
                </a:lnTo>
                <a:lnTo>
                  <a:pt x="515" y="227"/>
                </a:lnTo>
                <a:lnTo>
                  <a:pt x="515" y="233"/>
                </a:lnTo>
                <a:lnTo>
                  <a:pt x="515" y="239"/>
                </a:lnTo>
                <a:lnTo>
                  <a:pt x="515" y="251"/>
                </a:lnTo>
                <a:lnTo>
                  <a:pt x="515" y="251"/>
                </a:lnTo>
                <a:lnTo>
                  <a:pt x="407" y="251"/>
                </a:lnTo>
                <a:lnTo>
                  <a:pt x="216" y="245"/>
                </a:lnTo>
                <a:lnTo>
                  <a:pt x="108" y="245"/>
                </a:lnTo>
                <a:lnTo>
                  <a:pt x="108" y="245"/>
                </a:lnTo>
                <a:lnTo>
                  <a:pt x="114" y="167"/>
                </a:lnTo>
                <a:lnTo>
                  <a:pt x="0" y="161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47" name=""/>
          <p:cNvGrpSpPr/>
          <p:nvPr/>
        </p:nvGrpSpPr>
        <p:grpSpPr>
          <a:xfrm>
            <a:off x="1839960" y="3551400"/>
            <a:ext cx="2573280" cy="1214280"/>
            <a:chOff x="1839960" y="3551400"/>
            <a:chExt cx="2573280" cy="1214280"/>
          </a:xfrm>
        </p:grpSpPr>
        <p:sp>
          <p:nvSpPr>
            <p:cNvPr id="448" name=""/>
            <p:cNvSpPr/>
            <p:nvPr/>
          </p:nvSpPr>
          <p:spPr>
            <a:xfrm>
              <a:off x="3200400" y="4017960"/>
              <a:ext cx="1212840" cy="747720"/>
            </a:xfrm>
            <a:custGeom>
              <a:avLst/>
              <a:gdLst/>
              <a:ahLst/>
              <a:rect l="l" t="t" r="r" b="b"/>
              <a:pathLst>
                <a:path w="437" h="365">
                  <a:moveTo>
                    <a:pt x="24" y="30"/>
                  </a:moveTo>
                  <a:lnTo>
                    <a:pt x="18" y="24"/>
                  </a:lnTo>
                  <a:lnTo>
                    <a:pt x="12" y="1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72" y="6"/>
                  </a:lnTo>
                  <a:lnTo>
                    <a:pt x="198" y="0"/>
                  </a:lnTo>
                  <a:lnTo>
                    <a:pt x="258" y="0"/>
                  </a:lnTo>
                  <a:lnTo>
                    <a:pt x="258" y="0"/>
                  </a:lnTo>
                  <a:lnTo>
                    <a:pt x="264" y="6"/>
                  </a:lnTo>
                  <a:lnTo>
                    <a:pt x="264" y="12"/>
                  </a:lnTo>
                  <a:lnTo>
                    <a:pt x="270" y="18"/>
                  </a:lnTo>
                  <a:lnTo>
                    <a:pt x="270" y="18"/>
                  </a:lnTo>
                  <a:lnTo>
                    <a:pt x="270" y="30"/>
                  </a:lnTo>
                  <a:lnTo>
                    <a:pt x="270" y="42"/>
                  </a:lnTo>
                  <a:lnTo>
                    <a:pt x="276" y="48"/>
                  </a:lnTo>
                  <a:lnTo>
                    <a:pt x="276" y="48"/>
                  </a:lnTo>
                  <a:lnTo>
                    <a:pt x="276" y="54"/>
                  </a:lnTo>
                  <a:lnTo>
                    <a:pt x="276" y="54"/>
                  </a:lnTo>
                  <a:lnTo>
                    <a:pt x="276" y="54"/>
                  </a:lnTo>
                  <a:lnTo>
                    <a:pt x="276" y="54"/>
                  </a:lnTo>
                  <a:lnTo>
                    <a:pt x="276" y="60"/>
                  </a:lnTo>
                  <a:lnTo>
                    <a:pt x="282" y="66"/>
                  </a:lnTo>
                  <a:lnTo>
                    <a:pt x="282" y="72"/>
                  </a:lnTo>
                  <a:lnTo>
                    <a:pt x="282" y="72"/>
                  </a:lnTo>
                  <a:lnTo>
                    <a:pt x="282" y="72"/>
                  </a:lnTo>
                  <a:lnTo>
                    <a:pt x="282" y="78"/>
                  </a:lnTo>
                  <a:lnTo>
                    <a:pt x="288" y="84"/>
                  </a:lnTo>
                  <a:lnTo>
                    <a:pt x="288" y="84"/>
                  </a:lnTo>
                  <a:lnTo>
                    <a:pt x="288" y="84"/>
                  </a:lnTo>
                  <a:lnTo>
                    <a:pt x="294" y="84"/>
                  </a:lnTo>
                  <a:lnTo>
                    <a:pt x="294" y="84"/>
                  </a:lnTo>
                  <a:lnTo>
                    <a:pt x="294" y="84"/>
                  </a:lnTo>
                  <a:lnTo>
                    <a:pt x="300" y="90"/>
                  </a:lnTo>
                  <a:lnTo>
                    <a:pt x="300" y="90"/>
                  </a:lnTo>
                  <a:lnTo>
                    <a:pt x="311" y="96"/>
                  </a:lnTo>
                  <a:lnTo>
                    <a:pt x="311" y="96"/>
                  </a:lnTo>
                  <a:lnTo>
                    <a:pt x="311" y="96"/>
                  </a:lnTo>
                  <a:lnTo>
                    <a:pt x="311" y="102"/>
                  </a:lnTo>
                  <a:lnTo>
                    <a:pt x="317" y="102"/>
                  </a:lnTo>
                  <a:lnTo>
                    <a:pt x="317" y="102"/>
                  </a:lnTo>
                  <a:lnTo>
                    <a:pt x="317" y="108"/>
                  </a:lnTo>
                  <a:lnTo>
                    <a:pt x="323" y="120"/>
                  </a:lnTo>
                  <a:lnTo>
                    <a:pt x="323" y="126"/>
                  </a:lnTo>
                  <a:lnTo>
                    <a:pt x="323" y="126"/>
                  </a:lnTo>
                  <a:lnTo>
                    <a:pt x="323" y="126"/>
                  </a:lnTo>
                  <a:lnTo>
                    <a:pt x="323" y="132"/>
                  </a:lnTo>
                  <a:lnTo>
                    <a:pt x="329" y="132"/>
                  </a:lnTo>
                  <a:lnTo>
                    <a:pt x="329" y="132"/>
                  </a:lnTo>
                  <a:lnTo>
                    <a:pt x="335" y="132"/>
                  </a:lnTo>
                  <a:lnTo>
                    <a:pt x="341" y="132"/>
                  </a:lnTo>
                  <a:lnTo>
                    <a:pt x="341" y="132"/>
                  </a:lnTo>
                  <a:lnTo>
                    <a:pt x="341" y="132"/>
                  </a:lnTo>
                  <a:lnTo>
                    <a:pt x="347" y="132"/>
                  </a:lnTo>
                  <a:lnTo>
                    <a:pt x="347" y="138"/>
                  </a:lnTo>
                  <a:lnTo>
                    <a:pt x="353" y="138"/>
                  </a:lnTo>
                  <a:lnTo>
                    <a:pt x="353" y="138"/>
                  </a:lnTo>
                  <a:lnTo>
                    <a:pt x="359" y="144"/>
                  </a:lnTo>
                  <a:lnTo>
                    <a:pt x="359" y="144"/>
                  </a:lnTo>
                  <a:lnTo>
                    <a:pt x="359" y="150"/>
                  </a:lnTo>
                  <a:lnTo>
                    <a:pt x="359" y="150"/>
                  </a:lnTo>
                  <a:lnTo>
                    <a:pt x="359" y="150"/>
                  </a:lnTo>
                  <a:lnTo>
                    <a:pt x="359" y="150"/>
                  </a:lnTo>
                  <a:lnTo>
                    <a:pt x="353" y="162"/>
                  </a:lnTo>
                  <a:lnTo>
                    <a:pt x="353" y="180"/>
                  </a:lnTo>
                  <a:lnTo>
                    <a:pt x="353" y="186"/>
                  </a:lnTo>
                  <a:lnTo>
                    <a:pt x="353" y="186"/>
                  </a:lnTo>
                  <a:lnTo>
                    <a:pt x="353" y="192"/>
                  </a:lnTo>
                  <a:lnTo>
                    <a:pt x="365" y="192"/>
                  </a:lnTo>
                  <a:lnTo>
                    <a:pt x="377" y="204"/>
                  </a:lnTo>
                  <a:lnTo>
                    <a:pt x="377" y="204"/>
                  </a:lnTo>
                  <a:lnTo>
                    <a:pt x="377" y="204"/>
                  </a:lnTo>
                  <a:lnTo>
                    <a:pt x="377" y="210"/>
                  </a:lnTo>
                  <a:lnTo>
                    <a:pt x="377" y="216"/>
                  </a:lnTo>
                  <a:lnTo>
                    <a:pt x="377" y="216"/>
                  </a:lnTo>
                  <a:lnTo>
                    <a:pt x="383" y="216"/>
                  </a:lnTo>
                  <a:lnTo>
                    <a:pt x="389" y="222"/>
                  </a:lnTo>
                  <a:lnTo>
                    <a:pt x="401" y="222"/>
                  </a:lnTo>
                  <a:lnTo>
                    <a:pt x="401" y="222"/>
                  </a:lnTo>
                  <a:lnTo>
                    <a:pt x="401" y="222"/>
                  </a:lnTo>
                  <a:lnTo>
                    <a:pt x="401" y="228"/>
                  </a:lnTo>
                  <a:lnTo>
                    <a:pt x="407" y="234"/>
                  </a:lnTo>
                  <a:lnTo>
                    <a:pt x="407" y="234"/>
                  </a:lnTo>
                  <a:lnTo>
                    <a:pt x="407" y="246"/>
                  </a:lnTo>
                  <a:lnTo>
                    <a:pt x="407" y="258"/>
                  </a:lnTo>
                  <a:lnTo>
                    <a:pt x="413" y="264"/>
                  </a:lnTo>
                  <a:lnTo>
                    <a:pt x="413" y="264"/>
                  </a:lnTo>
                  <a:lnTo>
                    <a:pt x="419" y="270"/>
                  </a:lnTo>
                  <a:lnTo>
                    <a:pt x="425" y="276"/>
                  </a:lnTo>
                  <a:lnTo>
                    <a:pt x="431" y="276"/>
                  </a:lnTo>
                  <a:lnTo>
                    <a:pt x="431" y="276"/>
                  </a:lnTo>
                  <a:lnTo>
                    <a:pt x="437" y="288"/>
                  </a:lnTo>
                  <a:lnTo>
                    <a:pt x="437" y="300"/>
                  </a:lnTo>
                  <a:lnTo>
                    <a:pt x="431" y="306"/>
                  </a:lnTo>
                  <a:lnTo>
                    <a:pt x="431" y="306"/>
                  </a:lnTo>
                  <a:lnTo>
                    <a:pt x="431" y="312"/>
                  </a:lnTo>
                  <a:lnTo>
                    <a:pt x="425" y="318"/>
                  </a:lnTo>
                  <a:lnTo>
                    <a:pt x="419" y="318"/>
                  </a:lnTo>
                  <a:lnTo>
                    <a:pt x="419" y="318"/>
                  </a:lnTo>
                  <a:lnTo>
                    <a:pt x="419" y="323"/>
                  </a:lnTo>
                  <a:lnTo>
                    <a:pt x="419" y="323"/>
                  </a:lnTo>
                  <a:lnTo>
                    <a:pt x="413" y="329"/>
                  </a:lnTo>
                  <a:lnTo>
                    <a:pt x="413" y="329"/>
                  </a:lnTo>
                  <a:lnTo>
                    <a:pt x="413" y="335"/>
                  </a:lnTo>
                  <a:lnTo>
                    <a:pt x="413" y="353"/>
                  </a:lnTo>
                  <a:lnTo>
                    <a:pt x="407" y="359"/>
                  </a:lnTo>
                  <a:lnTo>
                    <a:pt x="407" y="359"/>
                  </a:lnTo>
                  <a:lnTo>
                    <a:pt x="389" y="365"/>
                  </a:lnTo>
                  <a:lnTo>
                    <a:pt x="377" y="365"/>
                  </a:lnTo>
                  <a:lnTo>
                    <a:pt x="365" y="359"/>
                  </a:lnTo>
                  <a:lnTo>
                    <a:pt x="365" y="359"/>
                  </a:lnTo>
                  <a:lnTo>
                    <a:pt x="365" y="353"/>
                  </a:lnTo>
                  <a:lnTo>
                    <a:pt x="377" y="341"/>
                  </a:lnTo>
                  <a:lnTo>
                    <a:pt x="377" y="329"/>
                  </a:lnTo>
                  <a:lnTo>
                    <a:pt x="377" y="329"/>
                  </a:lnTo>
                  <a:lnTo>
                    <a:pt x="377" y="329"/>
                  </a:lnTo>
                  <a:lnTo>
                    <a:pt x="371" y="329"/>
                  </a:lnTo>
                  <a:lnTo>
                    <a:pt x="371" y="329"/>
                  </a:lnTo>
                  <a:lnTo>
                    <a:pt x="371" y="329"/>
                  </a:lnTo>
                  <a:lnTo>
                    <a:pt x="365" y="329"/>
                  </a:lnTo>
                  <a:lnTo>
                    <a:pt x="84" y="341"/>
                  </a:lnTo>
                  <a:lnTo>
                    <a:pt x="84" y="341"/>
                  </a:lnTo>
                  <a:lnTo>
                    <a:pt x="84" y="288"/>
                  </a:lnTo>
                  <a:lnTo>
                    <a:pt x="84" y="186"/>
                  </a:lnTo>
                  <a:lnTo>
                    <a:pt x="78" y="132"/>
                  </a:lnTo>
                  <a:lnTo>
                    <a:pt x="78" y="132"/>
                  </a:lnTo>
                  <a:lnTo>
                    <a:pt x="78" y="126"/>
                  </a:lnTo>
                  <a:lnTo>
                    <a:pt x="78" y="126"/>
                  </a:lnTo>
                  <a:lnTo>
                    <a:pt x="72" y="126"/>
                  </a:lnTo>
                  <a:lnTo>
                    <a:pt x="72" y="126"/>
                  </a:lnTo>
                  <a:lnTo>
                    <a:pt x="66" y="120"/>
                  </a:lnTo>
                  <a:lnTo>
                    <a:pt x="60" y="114"/>
                  </a:lnTo>
                  <a:lnTo>
                    <a:pt x="66" y="102"/>
                  </a:lnTo>
                  <a:lnTo>
                    <a:pt x="66" y="102"/>
                  </a:lnTo>
                  <a:lnTo>
                    <a:pt x="60" y="102"/>
                  </a:lnTo>
                  <a:lnTo>
                    <a:pt x="54" y="96"/>
                  </a:lnTo>
                  <a:lnTo>
                    <a:pt x="54" y="90"/>
                  </a:lnTo>
                  <a:lnTo>
                    <a:pt x="54" y="90"/>
                  </a:lnTo>
                  <a:lnTo>
                    <a:pt x="54" y="84"/>
                  </a:lnTo>
                  <a:lnTo>
                    <a:pt x="60" y="84"/>
                  </a:lnTo>
                  <a:lnTo>
                    <a:pt x="66" y="78"/>
                  </a:lnTo>
                  <a:lnTo>
                    <a:pt x="66" y="78"/>
                  </a:lnTo>
                  <a:lnTo>
                    <a:pt x="60" y="66"/>
                  </a:lnTo>
                  <a:lnTo>
                    <a:pt x="42" y="60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24" y="42"/>
                  </a:lnTo>
                  <a:lnTo>
                    <a:pt x="24" y="30"/>
                  </a:lnTo>
                  <a:lnTo>
                    <a:pt x="24" y="30"/>
                  </a:lnTo>
                  <a:lnTo>
                    <a:pt x="24" y="30"/>
                  </a:lnTo>
                </a:path>
              </a:pathLst>
            </a:custGeom>
            <a:solidFill>
              <a:srgbClr val="00f006"/>
            </a:solidFill>
            <a:ln w="93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3068640" y="3551400"/>
              <a:ext cx="1077840" cy="503280"/>
            </a:xfrm>
            <a:custGeom>
              <a:avLst/>
              <a:gdLst/>
              <a:ahLst/>
              <a:rect l="l" t="t" r="r" b="b"/>
              <a:pathLst>
                <a:path w="389" h="245">
                  <a:moveTo>
                    <a:pt x="318" y="0"/>
                  </a:moveTo>
                  <a:lnTo>
                    <a:pt x="318" y="0"/>
                  </a:lnTo>
                  <a:lnTo>
                    <a:pt x="318" y="0"/>
                  </a:lnTo>
                  <a:lnTo>
                    <a:pt x="324" y="6"/>
                  </a:lnTo>
                  <a:lnTo>
                    <a:pt x="324" y="6"/>
                  </a:lnTo>
                  <a:lnTo>
                    <a:pt x="318" y="12"/>
                  </a:lnTo>
                  <a:lnTo>
                    <a:pt x="318" y="18"/>
                  </a:lnTo>
                  <a:lnTo>
                    <a:pt x="318" y="24"/>
                  </a:lnTo>
                  <a:lnTo>
                    <a:pt x="318" y="24"/>
                  </a:lnTo>
                  <a:lnTo>
                    <a:pt x="318" y="30"/>
                  </a:lnTo>
                  <a:lnTo>
                    <a:pt x="318" y="35"/>
                  </a:lnTo>
                  <a:lnTo>
                    <a:pt x="318" y="35"/>
                  </a:lnTo>
                  <a:lnTo>
                    <a:pt x="318" y="35"/>
                  </a:lnTo>
                  <a:lnTo>
                    <a:pt x="324" y="35"/>
                  </a:lnTo>
                  <a:lnTo>
                    <a:pt x="324" y="41"/>
                  </a:lnTo>
                  <a:lnTo>
                    <a:pt x="324" y="47"/>
                  </a:lnTo>
                  <a:lnTo>
                    <a:pt x="324" y="47"/>
                  </a:lnTo>
                  <a:lnTo>
                    <a:pt x="324" y="47"/>
                  </a:lnTo>
                  <a:lnTo>
                    <a:pt x="330" y="53"/>
                  </a:lnTo>
                  <a:lnTo>
                    <a:pt x="336" y="53"/>
                  </a:lnTo>
                  <a:lnTo>
                    <a:pt x="336" y="53"/>
                  </a:lnTo>
                  <a:lnTo>
                    <a:pt x="342" y="59"/>
                  </a:lnTo>
                  <a:lnTo>
                    <a:pt x="353" y="59"/>
                  </a:lnTo>
                  <a:lnTo>
                    <a:pt x="359" y="65"/>
                  </a:lnTo>
                  <a:lnTo>
                    <a:pt x="359" y="65"/>
                  </a:lnTo>
                  <a:lnTo>
                    <a:pt x="359" y="71"/>
                  </a:lnTo>
                  <a:lnTo>
                    <a:pt x="359" y="77"/>
                  </a:lnTo>
                  <a:lnTo>
                    <a:pt x="359" y="77"/>
                  </a:lnTo>
                  <a:lnTo>
                    <a:pt x="359" y="77"/>
                  </a:lnTo>
                  <a:lnTo>
                    <a:pt x="359" y="83"/>
                  </a:lnTo>
                  <a:lnTo>
                    <a:pt x="365" y="83"/>
                  </a:lnTo>
                  <a:lnTo>
                    <a:pt x="371" y="89"/>
                  </a:lnTo>
                  <a:lnTo>
                    <a:pt x="371" y="89"/>
                  </a:lnTo>
                  <a:lnTo>
                    <a:pt x="371" y="89"/>
                  </a:lnTo>
                  <a:lnTo>
                    <a:pt x="371" y="89"/>
                  </a:lnTo>
                  <a:lnTo>
                    <a:pt x="371" y="95"/>
                  </a:lnTo>
                  <a:lnTo>
                    <a:pt x="371" y="95"/>
                  </a:lnTo>
                  <a:lnTo>
                    <a:pt x="377" y="95"/>
                  </a:lnTo>
                  <a:lnTo>
                    <a:pt x="383" y="101"/>
                  </a:lnTo>
                  <a:lnTo>
                    <a:pt x="383" y="101"/>
                  </a:lnTo>
                  <a:lnTo>
                    <a:pt x="383" y="101"/>
                  </a:lnTo>
                  <a:lnTo>
                    <a:pt x="389" y="113"/>
                  </a:lnTo>
                  <a:lnTo>
                    <a:pt x="389" y="125"/>
                  </a:lnTo>
                  <a:lnTo>
                    <a:pt x="383" y="137"/>
                  </a:lnTo>
                  <a:lnTo>
                    <a:pt x="383" y="137"/>
                  </a:lnTo>
                  <a:lnTo>
                    <a:pt x="383" y="143"/>
                  </a:lnTo>
                  <a:lnTo>
                    <a:pt x="377" y="143"/>
                  </a:lnTo>
                  <a:lnTo>
                    <a:pt x="365" y="149"/>
                  </a:lnTo>
                  <a:lnTo>
                    <a:pt x="365" y="149"/>
                  </a:lnTo>
                  <a:lnTo>
                    <a:pt x="353" y="155"/>
                  </a:lnTo>
                  <a:lnTo>
                    <a:pt x="348" y="161"/>
                  </a:lnTo>
                  <a:lnTo>
                    <a:pt x="336" y="161"/>
                  </a:lnTo>
                  <a:lnTo>
                    <a:pt x="336" y="161"/>
                  </a:lnTo>
                  <a:lnTo>
                    <a:pt x="336" y="167"/>
                  </a:lnTo>
                  <a:lnTo>
                    <a:pt x="336" y="173"/>
                  </a:lnTo>
                  <a:lnTo>
                    <a:pt x="336" y="179"/>
                  </a:lnTo>
                  <a:lnTo>
                    <a:pt x="336" y="179"/>
                  </a:lnTo>
                  <a:lnTo>
                    <a:pt x="336" y="185"/>
                  </a:lnTo>
                  <a:lnTo>
                    <a:pt x="342" y="191"/>
                  </a:lnTo>
                  <a:lnTo>
                    <a:pt x="342" y="197"/>
                  </a:lnTo>
                  <a:lnTo>
                    <a:pt x="342" y="197"/>
                  </a:lnTo>
                  <a:lnTo>
                    <a:pt x="342" y="209"/>
                  </a:lnTo>
                  <a:lnTo>
                    <a:pt x="330" y="215"/>
                  </a:lnTo>
                  <a:lnTo>
                    <a:pt x="324" y="227"/>
                  </a:lnTo>
                  <a:lnTo>
                    <a:pt x="324" y="227"/>
                  </a:lnTo>
                  <a:lnTo>
                    <a:pt x="324" y="233"/>
                  </a:lnTo>
                  <a:lnTo>
                    <a:pt x="318" y="239"/>
                  </a:lnTo>
                  <a:lnTo>
                    <a:pt x="318" y="245"/>
                  </a:lnTo>
                  <a:lnTo>
                    <a:pt x="318" y="245"/>
                  </a:lnTo>
                  <a:lnTo>
                    <a:pt x="312" y="239"/>
                  </a:lnTo>
                  <a:lnTo>
                    <a:pt x="312" y="233"/>
                  </a:lnTo>
                  <a:lnTo>
                    <a:pt x="306" y="227"/>
                  </a:lnTo>
                  <a:lnTo>
                    <a:pt x="306" y="227"/>
                  </a:lnTo>
                  <a:lnTo>
                    <a:pt x="246" y="227"/>
                  </a:lnTo>
                  <a:lnTo>
                    <a:pt x="120" y="233"/>
                  </a:lnTo>
                  <a:lnTo>
                    <a:pt x="60" y="233"/>
                  </a:lnTo>
                  <a:lnTo>
                    <a:pt x="60" y="233"/>
                  </a:lnTo>
                  <a:lnTo>
                    <a:pt x="60" y="233"/>
                  </a:lnTo>
                  <a:lnTo>
                    <a:pt x="54" y="227"/>
                  </a:lnTo>
                  <a:lnTo>
                    <a:pt x="54" y="215"/>
                  </a:lnTo>
                  <a:lnTo>
                    <a:pt x="48" y="215"/>
                  </a:lnTo>
                  <a:lnTo>
                    <a:pt x="48" y="215"/>
                  </a:lnTo>
                  <a:lnTo>
                    <a:pt x="48" y="209"/>
                  </a:lnTo>
                  <a:lnTo>
                    <a:pt x="48" y="203"/>
                  </a:lnTo>
                  <a:lnTo>
                    <a:pt x="42" y="203"/>
                  </a:lnTo>
                  <a:lnTo>
                    <a:pt x="42" y="203"/>
                  </a:lnTo>
                  <a:lnTo>
                    <a:pt x="42" y="203"/>
                  </a:lnTo>
                  <a:lnTo>
                    <a:pt x="42" y="197"/>
                  </a:lnTo>
                  <a:lnTo>
                    <a:pt x="42" y="185"/>
                  </a:lnTo>
                  <a:lnTo>
                    <a:pt x="42" y="179"/>
                  </a:lnTo>
                  <a:lnTo>
                    <a:pt x="42" y="179"/>
                  </a:lnTo>
                  <a:lnTo>
                    <a:pt x="42" y="173"/>
                  </a:lnTo>
                  <a:lnTo>
                    <a:pt x="42" y="173"/>
                  </a:lnTo>
                  <a:lnTo>
                    <a:pt x="36" y="173"/>
                  </a:lnTo>
                  <a:lnTo>
                    <a:pt x="36" y="173"/>
                  </a:lnTo>
                  <a:lnTo>
                    <a:pt x="36" y="161"/>
                  </a:lnTo>
                  <a:lnTo>
                    <a:pt x="36" y="149"/>
                  </a:lnTo>
                  <a:lnTo>
                    <a:pt x="36" y="143"/>
                  </a:lnTo>
                  <a:lnTo>
                    <a:pt x="36" y="143"/>
                  </a:lnTo>
                  <a:lnTo>
                    <a:pt x="36" y="143"/>
                  </a:lnTo>
                  <a:lnTo>
                    <a:pt x="36" y="143"/>
                  </a:lnTo>
                  <a:lnTo>
                    <a:pt x="30" y="143"/>
                  </a:lnTo>
                  <a:lnTo>
                    <a:pt x="30" y="137"/>
                  </a:lnTo>
                  <a:lnTo>
                    <a:pt x="30" y="137"/>
                  </a:lnTo>
                  <a:lnTo>
                    <a:pt x="30" y="131"/>
                  </a:lnTo>
                  <a:lnTo>
                    <a:pt x="30" y="119"/>
                  </a:lnTo>
                  <a:lnTo>
                    <a:pt x="30" y="113"/>
                  </a:lnTo>
                  <a:lnTo>
                    <a:pt x="30" y="113"/>
                  </a:lnTo>
                  <a:lnTo>
                    <a:pt x="24" y="113"/>
                  </a:lnTo>
                  <a:lnTo>
                    <a:pt x="18" y="113"/>
                  </a:lnTo>
                  <a:lnTo>
                    <a:pt x="18" y="107"/>
                  </a:lnTo>
                  <a:lnTo>
                    <a:pt x="18" y="107"/>
                  </a:lnTo>
                  <a:lnTo>
                    <a:pt x="18" y="95"/>
                  </a:lnTo>
                  <a:lnTo>
                    <a:pt x="12" y="83"/>
                  </a:lnTo>
                  <a:lnTo>
                    <a:pt x="6" y="77"/>
                  </a:lnTo>
                  <a:lnTo>
                    <a:pt x="6" y="77"/>
                  </a:lnTo>
                  <a:lnTo>
                    <a:pt x="6" y="77"/>
                  </a:lnTo>
                  <a:lnTo>
                    <a:pt x="6" y="71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0" y="59"/>
                  </a:lnTo>
                  <a:lnTo>
                    <a:pt x="6" y="59"/>
                  </a:lnTo>
                  <a:lnTo>
                    <a:pt x="6" y="53"/>
                  </a:lnTo>
                  <a:lnTo>
                    <a:pt x="6" y="53"/>
                  </a:lnTo>
                  <a:lnTo>
                    <a:pt x="6" y="41"/>
                  </a:lnTo>
                  <a:lnTo>
                    <a:pt x="6" y="35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96" y="0"/>
                  </a:lnTo>
                  <a:lnTo>
                    <a:pt x="240" y="0"/>
                  </a:lnTo>
                  <a:lnTo>
                    <a:pt x="318" y="0"/>
                  </a:lnTo>
                  <a:lnTo>
                    <a:pt x="318" y="0"/>
                  </a:lnTo>
                </a:path>
              </a:pathLst>
            </a:custGeom>
            <a:solidFill>
              <a:srgbClr val="00f006"/>
            </a:solidFill>
            <a:ln w="93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1839960" y="3613320"/>
              <a:ext cx="1427040" cy="515880"/>
            </a:xfrm>
            <a:custGeom>
              <a:avLst/>
              <a:gdLst/>
              <a:ahLst/>
              <a:rect l="l" t="t" r="r" b="b"/>
              <a:pathLst>
                <a:path w="515" h="251">
                  <a:moveTo>
                    <a:pt x="0" y="161"/>
                  </a:moveTo>
                  <a:lnTo>
                    <a:pt x="0" y="119"/>
                  </a:lnTo>
                  <a:lnTo>
                    <a:pt x="6" y="41"/>
                  </a:lnTo>
                  <a:lnTo>
                    <a:pt x="6" y="0"/>
                  </a:lnTo>
                  <a:lnTo>
                    <a:pt x="6" y="0"/>
                  </a:lnTo>
                  <a:lnTo>
                    <a:pt x="114" y="5"/>
                  </a:lnTo>
                  <a:lnTo>
                    <a:pt x="222" y="5"/>
                  </a:lnTo>
                  <a:lnTo>
                    <a:pt x="335" y="11"/>
                  </a:lnTo>
                  <a:lnTo>
                    <a:pt x="335" y="11"/>
                  </a:lnTo>
                  <a:lnTo>
                    <a:pt x="347" y="17"/>
                  </a:lnTo>
                  <a:lnTo>
                    <a:pt x="353" y="29"/>
                  </a:lnTo>
                  <a:lnTo>
                    <a:pt x="359" y="29"/>
                  </a:lnTo>
                  <a:lnTo>
                    <a:pt x="359" y="29"/>
                  </a:lnTo>
                  <a:lnTo>
                    <a:pt x="365" y="29"/>
                  </a:lnTo>
                  <a:lnTo>
                    <a:pt x="371" y="23"/>
                  </a:lnTo>
                  <a:lnTo>
                    <a:pt x="383" y="17"/>
                  </a:lnTo>
                  <a:lnTo>
                    <a:pt x="383" y="17"/>
                  </a:lnTo>
                  <a:lnTo>
                    <a:pt x="389" y="23"/>
                  </a:lnTo>
                  <a:lnTo>
                    <a:pt x="389" y="29"/>
                  </a:lnTo>
                  <a:lnTo>
                    <a:pt x="389" y="29"/>
                  </a:lnTo>
                  <a:lnTo>
                    <a:pt x="389" y="29"/>
                  </a:lnTo>
                  <a:lnTo>
                    <a:pt x="395" y="23"/>
                  </a:lnTo>
                  <a:lnTo>
                    <a:pt x="395" y="23"/>
                  </a:lnTo>
                  <a:lnTo>
                    <a:pt x="401" y="23"/>
                  </a:lnTo>
                  <a:lnTo>
                    <a:pt x="401" y="23"/>
                  </a:lnTo>
                  <a:lnTo>
                    <a:pt x="413" y="23"/>
                  </a:lnTo>
                  <a:lnTo>
                    <a:pt x="419" y="35"/>
                  </a:lnTo>
                  <a:lnTo>
                    <a:pt x="431" y="41"/>
                  </a:lnTo>
                  <a:lnTo>
                    <a:pt x="431" y="41"/>
                  </a:lnTo>
                  <a:lnTo>
                    <a:pt x="437" y="47"/>
                  </a:lnTo>
                  <a:lnTo>
                    <a:pt x="443" y="53"/>
                  </a:lnTo>
                  <a:lnTo>
                    <a:pt x="449" y="47"/>
                  </a:lnTo>
                  <a:lnTo>
                    <a:pt x="449" y="47"/>
                  </a:lnTo>
                  <a:lnTo>
                    <a:pt x="455" y="59"/>
                  </a:lnTo>
                  <a:lnTo>
                    <a:pt x="461" y="65"/>
                  </a:lnTo>
                  <a:lnTo>
                    <a:pt x="461" y="77"/>
                  </a:lnTo>
                  <a:lnTo>
                    <a:pt x="461" y="77"/>
                  </a:lnTo>
                  <a:lnTo>
                    <a:pt x="461" y="77"/>
                  </a:lnTo>
                  <a:lnTo>
                    <a:pt x="467" y="83"/>
                  </a:lnTo>
                  <a:lnTo>
                    <a:pt x="473" y="83"/>
                  </a:lnTo>
                  <a:lnTo>
                    <a:pt x="473" y="83"/>
                  </a:lnTo>
                  <a:lnTo>
                    <a:pt x="473" y="89"/>
                  </a:lnTo>
                  <a:lnTo>
                    <a:pt x="473" y="101"/>
                  </a:lnTo>
                  <a:lnTo>
                    <a:pt x="473" y="107"/>
                  </a:lnTo>
                  <a:lnTo>
                    <a:pt x="473" y="107"/>
                  </a:lnTo>
                  <a:lnTo>
                    <a:pt x="473" y="113"/>
                  </a:lnTo>
                  <a:lnTo>
                    <a:pt x="479" y="113"/>
                  </a:lnTo>
                  <a:lnTo>
                    <a:pt x="479" y="113"/>
                  </a:lnTo>
                  <a:lnTo>
                    <a:pt x="479" y="113"/>
                  </a:lnTo>
                  <a:lnTo>
                    <a:pt x="479" y="113"/>
                  </a:lnTo>
                  <a:lnTo>
                    <a:pt x="479" y="119"/>
                  </a:lnTo>
                  <a:lnTo>
                    <a:pt x="479" y="131"/>
                  </a:lnTo>
                  <a:lnTo>
                    <a:pt x="479" y="131"/>
                  </a:lnTo>
                  <a:lnTo>
                    <a:pt x="479" y="131"/>
                  </a:lnTo>
                  <a:lnTo>
                    <a:pt x="485" y="137"/>
                  </a:lnTo>
                  <a:lnTo>
                    <a:pt x="485" y="143"/>
                  </a:lnTo>
                  <a:lnTo>
                    <a:pt x="485" y="149"/>
                  </a:lnTo>
                  <a:lnTo>
                    <a:pt x="485" y="149"/>
                  </a:lnTo>
                  <a:lnTo>
                    <a:pt x="485" y="155"/>
                  </a:lnTo>
                  <a:lnTo>
                    <a:pt x="485" y="167"/>
                  </a:lnTo>
                  <a:lnTo>
                    <a:pt x="485" y="173"/>
                  </a:lnTo>
                  <a:lnTo>
                    <a:pt x="485" y="173"/>
                  </a:lnTo>
                  <a:lnTo>
                    <a:pt x="485" y="173"/>
                  </a:lnTo>
                  <a:lnTo>
                    <a:pt x="491" y="173"/>
                  </a:lnTo>
                  <a:lnTo>
                    <a:pt x="491" y="179"/>
                  </a:lnTo>
                  <a:lnTo>
                    <a:pt x="491" y="185"/>
                  </a:lnTo>
                  <a:lnTo>
                    <a:pt x="491" y="185"/>
                  </a:lnTo>
                  <a:lnTo>
                    <a:pt x="491" y="191"/>
                  </a:lnTo>
                  <a:lnTo>
                    <a:pt x="491" y="203"/>
                  </a:lnTo>
                  <a:lnTo>
                    <a:pt x="491" y="209"/>
                  </a:lnTo>
                  <a:lnTo>
                    <a:pt x="491" y="209"/>
                  </a:lnTo>
                  <a:lnTo>
                    <a:pt x="503" y="215"/>
                  </a:lnTo>
                  <a:lnTo>
                    <a:pt x="509" y="221"/>
                  </a:lnTo>
                  <a:lnTo>
                    <a:pt x="515" y="227"/>
                  </a:lnTo>
                  <a:lnTo>
                    <a:pt x="515" y="227"/>
                  </a:lnTo>
                  <a:lnTo>
                    <a:pt x="515" y="233"/>
                  </a:lnTo>
                  <a:lnTo>
                    <a:pt x="515" y="239"/>
                  </a:lnTo>
                  <a:lnTo>
                    <a:pt x="515" y="251"/>
                  </a:lnTo>
                  <a:lnTo>
                    <a:pt x="515" y="251"/>
                  </a:lnTo>
                  <a:lnTo>
                    <a:pt x="407" y="251"/>
                  </a:lnTo>
                  <a:lnTo>
                    <a:pt x="216" y="245"/>
                  </a:lnTo>
                  <a:lnTo>
                    <a:pt x="108" y="245"/>
                  </a:lnTo>
                  <a:lnTo>
                    <a:pt x="108" y="245"/>
                  </a:lnTo>
                  <a:lnTo>
                    <a:pt x="114" y="167"/>
                  </a:lnTo>
                  <a:lnTo>
                    <a:pt x="0" y="161"/>
                  </a:lnTo>
                </a:path>
              </a:pathLst>
            </a:custGeom>
            <a:solidFill>
              <a:srgbClr val="00f006"/>
            </a:solidFill>
            <a:ln w="93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51" name=""/>
          <p:cNvSpPr/>
          <p:nvPr/>
        </p:nvSpPr>
        <p:spPr>
          <a:xfrm>
            <a:off x="5068800" y="2333520"/>
            <a:ext cx="133560" cy="85680"/>
          </a:xfrm>
          <a:custGeom>
            <a:avLst/>
            <a:gdLst/>
            <a:ahLst/>
            <a:rect l="l" t="t" r="r" b="b"/>
            <a:pathLst>
              <a:path w="48" h="42">
                <a:moveTo>
                  <a:pt x="24" y="30"/>
                </a:moveTo>
                <a:lnTo>
                  <a:pt x="36" y="18"/>
                </a:lnTo>
                <a:lnTo>
                  <a:pt x="42" y="12"/>
                </a:lnTo>
                <a:lnTo>
                  <a:pt x="48" y="0"/>
                </a:lnTo>
                <a:lnTo>
                  <a:pt x="48" y="0"/>
                </a:lnTo>
                <a:lnTo>
                  <a:pt x="36" y="0"/>
                </a:lnTo>
                <a:lnTo>
                  <a:pt x="24" y="6"/>
                </a:lnTo>
                <a:lnTo>
                  <a:pt x="18" y="18"/>
                </a:lnTo>
                <a:lnTo>
                  <a:pt x="18" y="18"/>
                </a:lnTo>
                <a:lnTo>
                  <a:pt x="6" y="24"/>
                </a:lnTo>
                <a:lnTo>
                  <a:pt x="0" y="30"/>
                </a:lnTo>
                <a:lnTo>
                  <a:pt x="0" y="36"/>
                </a:lnTo>
                <a:lnTo>
                  <a:pt x="0" y="36"/>
                </a:lnTo>
                <a:lnTo>
                  <a:pt x="0" y="42"/>
                </a:lnTo>
                <a:lnTo>
                  <a:pt x="12" y="36"/>
                </a:lnTo>
                <a:lnTo>
                  <a:pt x="24" y="30"/>
                </a:lnTo>
                <a:lnTo>
                  <a:pt x="24" y="3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2" name=""/>
          <p:cNvSpPr/>
          <p:nvPr/>
        </p:nvSpPr>
        <p:spPr>
          <a:xfrm>
            <a:off x="5068800" y="2333520"/>
            <a:ext cx="133560" cy="85680"/>
          </a:xfrm>
          <a:custGeom>
            <a:avLst/>
            <a:gdLst/>
            <a:ahLst/>
            <a:rect l="l" t="t" r="r" b="b"/>
            <a:pathLst>
              <a:path w="48" h="42">
                <a:moveTo>
                  <a:pt x="24" y="30"/>
                </a:moveTo>
                <a:lnTo>
                  <a:pt x="36" y="18"/>
                </a:lnTo>
                <a:lnTo>
                  <a:pt x="42" y="12"/>
                </a:lnTo>
                <a:lnTo>
                  <a:pt x="48" y="0"/>
                </a:lnTo>
                <a:lnTo>
                  <a:pt x="48" y="0"/>
                </a:lnTo>
                <a:lnTo>
                  <a:pt x="36" y="0"/>
                </a:lnTo>
                <a:lnTo>
                  <a:pt x="24" y="6"/>
                </a:lnTo>
                <a:lnTo>
                  <a:pt x="18" y="18"/>
                </a:lnTo>
                <a:lnTo>
                  <a:pt x="18" y="18"/>
                </a:lnTo>
                <a:lnTo>
                  <a:pt x="6" y="24"/>
                </a:lnTo>
                <a:lnTo>
                  <a:pt x="0" y="30"/>
                </a:lnTo>
                <a:lnTo>
                  <a:pt x="0" y="36"/>
                </a:lnTo>
                <a:lnTo>
                  <a:pt x="0" y="36"/>
                </a:lnTo>
                <a:lnTo>
                  <a:pt x="0" y="42"/>
                </a:lnTo>
                <a:lnTo>
                  <a:pt x="12" y="36"/>
                </a:lnTo>
                <a:lnTo>
                  <a:pt x="24" y="30"/>
                </a:lnTo>
                <a:lnTo>
                  <a:pt x="24" y="3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3" name=""/>
          <p:cNvSpPr/>
          <p:nvPr/>
        </p:nvSpPr>
        <p:spPr>
          <a:xfrm>
            <a:off x="4538520" y="2567160"/>
            <a:ext cx="912960" cy="723600"/>
          </a:xfrm>
          <a:custGeom>
            <a:avLst/>
            <a:gdLst/>
            <a:ahLst/>
            <a:rect l="l" t="t" r="r" b="b"/>
            <a:pathLst>
              <a:path w="329" h="353">
                <a:moveTo>
                  <a:pt x="138" y="30"/>
                </a:moveTo>
                <a:lnTo>
                  <a:pt x="143" y="42"/>
                </a:lnTo>
                <a:lnTo>
                  <a:pt x="155" y="54"/>
                </a:lnTo>
                <a:lnTo>
                  <a:pt x="167" y="54"/>
                </a:lnTo>
                <a:lnTo>
                  <a:pt x="167" y="54"/>
                </a:lnTo>
                <a:lnTo>
                  <a:pt x="173" y="54"/>
                </a:lnTo>
                <a:lnTo>
                  <a:pt x="179" y="48"/>
                </a:lnTo>
                <a:lnTo>
                  <a:pt x="191" y="48"/>
                </a:lnTo>
                <a:lnTo>
                  <a:pt x="191" y="48"/>
                </a:lnTo>
                <a:lnTo>
                  <a:pt x="203" y="54"/>
                </a:lnTo>
                <a:lnTo>
                  <a:pt x="215" y="60"/>
                </a:lnTo>
                <a:lnTo>
                  <a:pt x="227" y="72"/>
                </a:lnTo>
                <a:lnTo>
                  <a:pt x="227" y="72"/>
                </a:lnTo>
                <a:lnTo>
                  <a:pt x="233" y="66"/>
                </a:lnTo>
                <a:lnTo>
                  <a:pt x="239" y="66"/>
                </a:lnTo>
                <a:lnTo>
                  <a:pt x="245" y="60"/>
                </a:lnTo>
                <a:lnTo>
                  <a:pt x="245" y="60"/>
                </a:lnTo>
                <a:lnTo>
                  <a:pt x="245" y="66"/>
                </a:lnTo>
                <a:lnTo>
                  <a:pt x="257" y="72"/>
                </a:lnTo>
                <a:lnTo>
                  <a:pt x="263" y="78"/>
                </a:lnTo>
                <a:lnTo>
                  <a:pt x="263" y="78"/>
                </a:lnTo>
                <a:lnTo>
                  <a:pt x="275" y="78"/>
                </a:lnTo>
                <a:lnTo>
                  <a:pt x="281" y="84"/>
                </a:lnTo>
                <a:lnTo>
                  <a:pt x="293" y="90"/>
                </a:lnTo>
                <a:lnTo>
                  <a:pt x="293" y="90"/>
                </a:lnTo>
                <a:lnTo>
                  <a:pt x="293" y="102"/>
                </a:lnTo>
                <a:lnTo>
                  <a:pt x="287" y="108"/>
                </a:lnTo>
                <a:lnTo>
                  <a:pt x="287" y="120"/>
                </a:lnTo>
                <a:lnTo>
                  <a:pt x="287" y="120"/>
                </a:lnTo>
                <a:lnTo>
                  <a:pt x="293" y="120"/>
                </a:lnTo>
                <a:lnTo>
                  <a:pt x="299" y="126"/>
                </a:lnTo>
                <a:lnTo>
                  <a:pt x="305" y="126"/>
                </a:lnTo>
                <a:lnTo>
                  <a:pt x="305" y="126"/>
                </a:lnTo>
                <a:lnTo>
                  <a:pt x="299" y="144"/>
                </a:lnTo>
                <a:lnTo>
                  <a:pt x="281" y="162"/>
                </a:lnTo>
                <a:lnTo>
                  <a:pt x="281" y="180"/>
                </a:lnTo>
                <a:lnTo>
                  <a:pt x="281" y="180"/>
                </a:lnTo>
                <a:lnTo>
                  <a:pt x="293" y="174"/>
                </a:lnTo>
                <a:lnTo>
                  <a:pt x="305" y="162"/>
                </a:lnTo>
                <a:lnTo>
                  <a:pt x="311" y="150"/>
                </a:lnTo>
                <a:lnTo>
                  <a:pt x="311" y="150"/>
                </a:lnTo>
                <a:lnTo>
                  <a:pt x="317" y="144"/>
                </a:lnTo>
                <a:lnTo>
                  <a:pt x="323" y="132"/>
                </a:lnTo>
                <a:lnTo>
                  <a:pt x="329" y="126"/>
                </a:lnTo>
                <a:lnTo>
                  <a:pt x="329" y="126"/>
                </a:lnTo>
                <a:lnTo>
                  <a:pt x="329" y="132"/>
                </a:lnTo>
                <a:lnTo>
                  <a:pt x="329" y="144"/>
                </a:lnTo>
                <a:lnTo>
                  <a:pt x="329" y="150"/>
                </a:lnTo>
                <a:lnTo>
                  <a:pt x="329" y="150"/>
                </a:lnTo>
                <a:lnTo>
                  <a:pt x="317" y="174"/>
                </a:lnTo>
                <a:lnTo>
                  <a:pt x="317" y="198"/>
                </a:lnTo>
                <a:lnTo>
                  <a:pt x="311" y="216"/>
                </a:lnTo>
                <a:lnTo>
                  <a:pt x="311" y="216"/>
                </a:lnTo>
                <a:lnTo>
                  <a:pt x="311" y="222"/>
                </a:lnTo>
                <a:lnTo>
                  <a:pt x="305" y="222"/>
                </a:lnTo>
                <a:lnTo>
                  <a:pt x="305" y="228"/>
                </a:lnTo>
                <a:lnTo>
                  <a:pt x="305" y="228"/>
                </a:lnTo>
                <a:lnTo>
                  <a:pt x="311" y="234"/>
                </a:lnTo>
                <a:lnTo>
                  <a:pt x="311" y="246"/>
                </a:lnTo>
                <a:lnTo>
                  <a:pt x="311" y="252"/>
                </a:lnTo>
                <a:lnTo>
                  <a:pt x="311" y="252"/>
                </a:lnTo>
                <a:lnTo>
                  <a:pt x="311" y="258"/>
                </a:lnTo>
                <a:lnTo>
                  <a:pt x="305" y="258"/>
                </a:lnTo>
                <a:lnTo>
                  <a:pt x="305" y="264"/>
                </a:lnTo>
                <a:lnTo>
                  <a:pt x="305" y="264"/>
                </a:lnTo>
                <a:lnTo>
                  <a:pt x="305" y="276"/>
                </a:lnTo>
                <a:lnTo>
                  <a:pt x="305" y="294"/>
                </a:lnTo>
                <a:lnTo>
                  <a:pt x="305" y="312"/>
                </a:lnTo>
                <a:lnTo>
                  <a:pt x="305" y="312"/>
                </a:lnTo>
                <a:lnTo>
                  <a:pt x="311" y="323"/>
                </a:lnTo>
                <a:lnTo>
                  <a:pt x="311" y="341"/>
                </a:lnTo>
                <a:lnTo>
                  <a:pt x="311" y="347"/>
                </a:lnTo>
                <a:lnTo>
                  <a:pt x="311" y="347"/>
                </a:lnTo>
                <a:lnTo>
                  <a:pt x="269" y="347"/>
                </a:lnTo>
                <a:lnTo>
                  <a:pt x="191" y="353"/>
                </a:lnTo>
                <a:lnTo>
                  <a:pt x="149" y="353"/>
                </a:lnTo>
                <a:lnTo>
                  <a:pt x="149" y="353"/>
                </a:lnTo>
                <a:lnTo>
                  <a:pt x="149" y="353"/>
                </a:lnTo>
                <a:lnTo>
                  <a:pt x="149" y="353"/>
                </a:lnTo>
                <a:lnTo>
                  <a:pt x="143" y="347"/>
                </a:lnTo>
                <a:lnTo>
                  <a:pt x="138" y="347"/>
                </a:lnTo>
                <a:lnTo>
                  <a:pt x="138" y="347"/>
                </a:lnTo>
                <a:lnTo>
                  <a:pt x="138" y="347"/>
                </a:lnTo>
                <a:lnTo>
                  <a:pt x="132" y="347"/>
                </a:lnTo>
                <a:lnTo>
                  <a:pt x="120" y="341"/>
                </a:lnTo>
                <a:lnTo>
                  <a:pt x="120" y="341"/>
                </a:lnTo>
                <a:lnTo>
                  <a:pt x="120" y="335"/>
                </a:lnTo>
                <a:lnTo>
                  <a:pt x="114" y="329"/>
                </a:lnTo>
                <a:lnTo>
                  <a:pt x="108" y="318"/>
                </a:lnTo>
                <a:lnTo>
                  <a:pt x="108" y="318"/>
                </a:lnTo>
                <a:lnTo>
                  <a:pt x="108" y="312"/>
                </a:lnTo>
                <a:lnTo>
                  <a:pt x="108" y="300"/>
                </a:lnTo>
                <a:lnTo>
                  <a:pt x="114" y="294"/>
                </a:lnTo>
                <a:lnTo>
                  <a:pt x="114" y="294"/>
                </a:lnTo>
                <a:lnTo>
                  <a:pt x="108" y="288"/>
                </a:lnTo>
                <a:lnTo>
                  <a:pt x="102" y="282"/>
                </a:lnTo>
                <a:lnTo>
                  <a:pt x="102" y="282"/>
                </a:lnTo>
                <a:lnTo>
                  <a:pt x="102" y="282"/>
                </a:lnTo>
                <a:lnTo>
                  <a:pt x="102" y="264"/>
                </a:lnTo>
                <a:lnTo>
                  <a:pt x="96" y="246"/>
                </a:lnTo>
                <a:lnTo>
                  <a:pt x="90" y="234"/>
                </a:lnTo>
                <a:lnTo>
                  <a:pt x="90" y="234"/>
                </a:lnTo>
                <a:lnTo>
                  <a:pt x="84" y="234"/>
                </a:lnTo>
                <a:lnTo>
                  <a:pt x="78" y="234"/>
                </a:lnTo>
                <a:lnTo>
                  <a:pt x="72" y="234"/>
                </a:lnTo>
                <a:lnTo>
                  <a:pt x="72" y="234"/>
                </a:lnTo>
                <a:lnTo>
                  <a:pt x="66" y="228"/>
                </a:lnTo>
                <a:lnTo>
                  <a:pt x="60" y="216"/>
                </a:lnTo>
                <a:lnTo>
                  <a:pt x="54" y="210"/>
                </a:lnTo>
                <a:lnTo>
                  <a:pt x="54" y="210"/>
                </a:lnTo>
                <a:lnTo>
                  <a:pt x="42" y="204"/>
                </a:lnTo>
                <a:lnTo>
                  <a:pt x="18" y="192"/>
                </a:lnTo>
                <a:lnTo>
                  <a:pt x="6" y="180"/>
                </a:lnTo>
                <a:lnTo>
                  <a:pt x="6" y="180"/>
                </a:lnTo>
                <a:lnTo>
                  <a:pt x="6" y="168"/>
                </a:lnTo>
                <a:lnTo>
                  <a:pt x="6" y="150"/>
                </a:lnTo>
                <a:lnTo>
                  <a:pt x="6" y="138"/>
                </a:lnTo>
                <a:lnTo>
                  <a:pt x="6" y="138"/>
                </a:lnTo>
                <a:lnTo>
                  <a:pt x="6" y="132"/>
                </a:lnTo>
                <a:lnTo>
                  <a:pt x="6" y="126"/>
                </a:lnTo>
                <a:lnTo>
                  <a:pt x="6" y="120"/>
                </a:lnTo>
                <a:lnTo>
                  <a:pt x="6" y="120"/>
                </a:lnTo>
                <a:lnTo>
                  <a:pt x="0" y="120"/>
                </a:lnTo>
                <a:lnTo>
                  <a:pt x="0" y="114"/>
                </a:lnTo>
                <a:lnTo>
                  <a:pt x="0" y="108"/>
                </a:lnTo>
                <a:lnTo>
                  <a:pt x="0" y="108"/>
                </a:lnTo>
                <a:lnTo>
                  <a:pt x="6" y="96"/>
                </a:lnTo>
                <a:lnTo>
                  <a:pt x="24" y="84"/>
                </a:lnTo>
                <a:lnTo>
                  <a:pt x="30" y="72"/>
                </a:lnTo>
                <a:lnTo>
                  <a:pt x="30" y="72"/>
                </a:lnTo>
                <a:lnTo>
                  <a:pt x="30" y="60"/>
                </a:lnTo>
                <a:lnTo>
                  <a:pt x="24" y="48"/>
                </a:lnTo>
                <a:lnTo>
                  <a:pt x="24" y="42"/>
                </a:lnTo>
                <a:lnTo>
                  <a:pt x="24" y="42"/>
                </a:lnTo>
                <a:lnTo>
                  <a:pt x="24" y="36"/>
                </a:lnTo>
                <a:lnTo>
                  <a:pt x="36" y="30"/>
                </a:lnTo>
                <a:lnTo>
                  <a:pt x="42" y="30"/>
                </a:lnTo>
                <a:lnTo>
                  <a:pt x="42" y="30"/>
                </a:lnTo>
                <a:lnTo>
                  <a:pt x="60" y="24"/>
                </a:lnTo>
                <a:lnTo>
                  <a:pt x="66" y="18"/>
                </a:lnTo>
                <a:lnTo>
                  <a:pt x="78" y="12"/>
                </a:lnTo>
                <a:lnTo>
                  <a:pt x="78" y="12"/>
                </a:lnTo>
                <a:lnTo>
                  <a:pt x="78" y="12"/>
                </a:lnTo>
                <a:lnTo>
                  <a:pt x="84" y="12"/>
                </a:lnTo>
                <a:lnTo>
                  <a:pt x="84" y="6"/>
                </a:lnTo>
                <a:lnTo>
                  <a:pt x="84" y="6"/>
                </a:lnTo>
                <a:lnTo>
                  <a:pt x="90" y="6"/>
                </a:lnTo>
                <a:lnTo>
                  <a:pt x="96" y="0"/>
                </a:lnTo>
                <a:lnTo>
                  <a:pt x="108" y="0"/>
                </a:lnTo>
                <a:lnTo>
                  <a:pt x="108" y="0"/>
                </a:lnTo>
                <a:lnTo>
                  <a:pt x="108" y="0"/>
                </a:lnTo>
                <a:lnTo>
                  <a:pt x="108" y="6"/>
                </a:lnTo>
                <a:lnTo>
                  <a:pt x="108" y="12"/>
                </a:lnTo>
                <a:lnTo>
                  <a:pt x="108" y="12"/>
                </a:lnTo>
                <a:lnTo>
                  <a:pt x="114" y="18"/>
                </a:lnTo>
                <a:lnTo>
                  <a:pt x="120" y="24"/>
                </a:lnTo>
                <a:lnTo>
                  <a:pt x="126" y="30"/>
                </a:lnTo>
                <a:lnTo>
                  <a:pt x="126" y="30"/>
                </a:lnTo>
                <a:lnTo>
                  <a:pt x="126" y="30"/>
                </a:lnTo>
                <a:lnTo>
                  <a:pt x="132" y="30"/>
                </a:lnTo>
                <a:lnTo>
                  <a:pt x="138" y="30"/>
                </a:lnTo>
                <a:lnTo>
                  <a:pt x="138" y="3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4" name=""/>
          <p:cNvSpPr/>
          <p:nvPr/>
        </p:nvSpPr>
        <p:spPr>
          <a:xfrm>
            <a:off x="4921200" y="2457360"/>
            <a:ext cx="879480" cy="368280"/>
          </a:xfrm>
          <a:custGeom>
            <a:avLst/>
            <a:gdLst/>
            <a:ahLst/>
            <a:rect l="l" t="t" r="r" b="b"/>
            <a:pathLst>
              <a:path w="317" h="180">
                <a:moveTo>
                  <a:pt x="317" y="84"/>
                </a:moveTo>
                <a:lnTo>
                  <a:pt x="305" y="90"/>
                </a:lnTo>
                <a:lnTo>
                  <a:pt x="287" y="96"/>
                </a:lnTo>
                <a:lnTo>
                  <a:pt x="275" y="96"/>
                </a:lnTo>
                <a:lnTo>
                  <a:pt x="275" y="96"/>
                </a:lnTo>
                <a:lnTo>
                  <a:pt x="269" y="102"/>
                </a:lnTo>
                <a:lnTo>
                  <a:pt x="263" y="114"/>
                </a:lnTo>
                <a:lnTo>
                  <a:pt x="251" y="114"/>
                </a:lnTo>
                <a:lnTo>
                  <a:pt x="251" y="114"/>
                </a:lnTo>
                <a:lnTo>
                  <a:pt x="245" y="114"/>
                </a:lnTo>
                <a:lnTo>
                  <a:pt x="239" y="114"/>
                </a:lnTo>
                <a:lnTo>
                  <a:pt x="233" y="114"/>
                </a:lnTo>
                <a:lnTo>
                  <a:pt x="233" y="114"/>
                </a:lnTo>
                <a:lnTo>
                  <a:pt x="227" y="138"/>
                </a:lnTo>
                <a:lnTo>
                  <a:pt x="227" y="138"/>
                </a:lnTo>
                <a:lnTo>
                  <a:pt x="215" y="138"/>
                </a:lnTo>
                <a:lnTo>
                  <a:pt x="191" y="138"/>
                </a:lnTo>
                <a:lnTo>
                  <a:pt x="185" y="138"/>
                </a:lnTo>
                <a:lnTo>
                  <a:pt x="185" y="138"/>
                </a:lnTo>
                <a:lnTo>
                  <a:pt x="179" y="150"/>
                </a:lnTo>
                <a:lnTo>
                  <a:pt x="173" y="168"/>
                </a:lnTo>
                <a:lnTo>
                  <a:pt x="167" y="180"/>
                </a:lnTo>
                <a:lnTo>
                  <a:pt x="167" y="180"/>
                </a:lnTo>
                <a:lnTo>
                  <a:pt x="161" y="180"/>
                </a:lnTo>
                <a:lnTo>
                  <a:pt x="155" y="174"/>
                </a:lnTo>
                <a:lnTo>
                  <a:pt x="149" y="174"/>
                </a:lnTo>
                <a:lnTo>
                  <a:pt x="149" y="174"/>
                </a:lnTo>
                <a:lnTo>
                  <a:pt x="149" y="162"/>
                </a:lnTo>
                <a:lnTo>
                  <a:pt x="149" y="156"/>
                </a:lnTo>
                <a:lnTo>
                  <a:pt x="155" y="144"/>
                </a:lnTo>
                <a:lnTo>
                  <a:pt x="155" y="144"/>
                </a:lnTo>
                <a:lnTo>
                  <a:pt x="143" y="138"/>
                </a:lnTo>
                <a:lnTo>
                  <a:pt x="137" y="138"/>
                </a:lnTo>
                <a:lnTo>
                  <a:pt x="125" y="138"/>
                </a:lnTo>
                <a:lnTo>
                  <a:pt x="125" y="138"/>
                </a:lnTo>
                <a:lnTo>
                  <a:pt x="119" y="132"/>
                </a:lnTo>
                <a:lnTo>
                  <a:pt x="113" y="126"/>
                </a:lnTo>
                <a:lnTo>
                  <a:pt x="107" y="114"/>
                </a:lnTo>
                <a:lnTo>
                  <a:pt x="107" y="114"/>
                </a:lnTo>
                <a:lnTo>
                  <a:pt x="101" y="120"/>
                </a:lnTo>
                <a:lnTo>
                  <a:pt x="95" y="120"/>
                </a:lnTo>
                <a:lnTo>
                  <a:pt x="89" y="126"/>
                </a:lnTo>
                <a:lnTo>
                  <a:pt x="89" y="126"/>
                </a:lnTo>
                <a:lnTo>
                  <a:pt x="83" y="120"/>
                </a:lnTo>
                <a:lnTo>
                  <a:pt x="77" y="114"/>
                </a:lnTo>
                <a:lnTo>
                  <a:pt x="71" y="108"/>
                </a:lnTo>
                <a:lnTo>
                  <a:pt x="71" y="108"/>
                </a:lnTo>
                <a:lnTo>
                  <a:pt x="65" y="108"/>
                </a:lnTo>
                <a:lnTo>
                  <a:pt x="59" y="108"/>
                </a:lnTo>
                <a:lnTo>
                  <a:pt x="53" y="102"/>
                </a:lnTo>
                <a:lnTo>
                  <a:pt x="53" y="102"/>
                </a:lnTo>
                <a:lnTo>
                  <a:pt x="41" y="108"/>
                </a:lnTo>
                <a:lnTo>
                  <a:pt x="35" y="114"/>
                </a:lnTo>
                <a:lnTo>
                  <a:pt x="29" y="108"/>
                </a:lnTo>
                <a:lnTo>
                  <a:pt x="29" y="108"/>
                </a:lnTo>
                <a:lnTo>
                  <a:pt x="17" y="108"/>
                </a:lnTo>
                <a:lnTo>
                  <a:pt x="11" y="96"/>
                </a:lnTo>
                <a:lnTo>
                  <a:pt x="0" y="84"/>
                </a:lnTo>
                <a:lnTo>
                  <a:pt x="0" y="84"/>
                </a:lnTo>
                <a:lnTo>
                  <a:pt x="5" y="72"/>
                </a:lnTo>
                <a:lnTo>
                  <a:pt x="11" y="66"/>
                </a:lnTo>
                <a:lnTo>
                  <a:pt x="17" y="60"/>
                </a:lnTo>
                <a:lnTo>
                  <a:pt x="17" y="60"/>
                </a:lnTo>
                <a:lnTo>
                  <a:pt x="29" y="60"/>
                </a:lnTo>
                <a:lnTo>
                  <a:pt x="47" y="54"/>
                </a:lnTo>
                <a:lnTo>
                  <a:pt x="53" y="54"/>
                </a:lnTo>
                <a:lnTo>
                  <a:pt x="53" y="54"/>
                </a:lnTo>
                <a:lnTo>
                  <a:pt x="59" y="48"/>
                </a:lnTo>
                <a:lnTo>
                  <a:pt x="65" y="42"/>
                </a:lnTo>
                <a:lnTo>
                  <a:pt x="71" y="42"/>
                </a:lnTo>
                <a:lnTo>
                  <a:pt x="71" y="42"/>
                </a:lnTo>
                <a:lnTo>
                  <a:pt x="77" y="30"/>
                </a:lnTo>
                <a:lnTo>
                  <a:pt x="83" y="24"/>
                </a:lnTo>
                <a:lnTo>
                  <a:pt x="89" y="18"/>
                </a:lnTo>
                <a:lnTo>
                  <a:pt x="89" y="18"/>
                </a:lnTo>
                <a:lnTo>
                  <a:pt x="95" y="12"/>
                </a:lnTo>
                <a:lnTo>
                  <a:pt x="101" y="6"/>
                </a:lnTo>
                <a:lnTo>
                  <a:pt x="107" y="0"/>
                </a:lnTo>
                <a:lnTo>
                  <a:pt x="107" y="0"/>
                </a:lnTo>
                <a:lnTo>
                  <a:pt x="119" y="0"/>
                </a:lnTo>
                <a:lnTo>
                  <a:pt x="137" y="0"/>
                </a:lnTo>
                <a:lnTo>
                  <a:pt x="149" y="0"/>
                </a:lnTo>
                <a:lnTo>
                  <a:pt x="149" y="0"/>
                </a:lnTo>
                <a:lnTo>
                  <a:pt x="137" y="0"/>
                </a:lnTo>
                <a:lnTo>
                  <a:pt x="131" y="6"/>
                </a:lnTo>
                <a:lnTo>
                  <a:pt x="119" y="18"/>
                </a:lnTo>
                <a:lnTo>
                  <a:pt x="119" y="18"/>
                </a:lnTo>
                <a:lnTo>
                  <a:pt x="113" y="24"/>
                </a:lnTo>
                <a:lnTo>
                  <a:pt x="107" y="24"/>
                </a:lnTo>
                <a:lnTo>
                  <a:pt x="101" y="24"/>
                </a:lnTo>
                <a:lnTo>
                  <a:pt x="101" y="24"/>
                </a:lnTo>
                <a:lnTo>
                  <a:pt x="101" y="30"/>
                </a:lnTo>
                <a:lnTo>
                  <a:pt x="101" y="42"/>
                </a:lnTo>
                <a:lnTo>
                  <a:pt x="101" y="48"/>
                </a:lnTo>
                <a:lnTo>
                  <a:pt x="101" y="48"/>
                </a:lnTo>
                <a:lnTo>
                  <a:pt x="113" y="48"/>
                </a:lnTo>
                <a:lnTo>
                  <a:pt x="131" y="48"/>
                </a:lnTo>
                <a:lnTo>
                  <a:pt x="143" y="54"/>
                </a:lnTo>
                <a:lnTo>
                  <a:pt x="143" y="54"/>
                </a:lnTo>
                <a:lnTo>
                  <a:pt x="149" y="54"/>
                </a:lnTo>
                <a:lnTo>
                  <a:pt x="155" y="60"/>
                </a:lnTo>
                <a:lnTo>
                  <a:pt x="161" y="66"/>
                </a:lnTo>
                <a:lnTo>
                  <a:pt x="161" y="66"/>
                </a:lnTo>
                <a:lnTo>
                  <a:pt x="167" y="66"/>
                </a:lnTo>
                <a:lnTo>
                  <a:pt x="173" y="66"/>
                </a:lnTo>
                <a:lnTo>
                  <a:pt x="185" y="66"/>
                </a:lnTo>
                <a:lnTo>
                  <a:pt x="185" y="66"/>
                </a:lnTo>
                <a:lnTo>
                  <a:pt x="203" y="66"/>
                </a:lnTo>
                <a:lnTo>
                  <a:pt x="215" y="60"/>
                </a:lnTo>
                <a:lnTo>
                  <a:pt x="233" y="54"/>
                </a:lnTo>
                <a:lnTo>
                  <a:pt x="233" y="54"/>
                </a:lnTo>
                <a:lnTo>
                  <a:pt x="251" y="48"/>
                </a:lnTo>
                <a:lnTo>
                  <a:pt x="263" y="48"/>
                </a:lnTo>
                <a:lnTo>
                  <a:pt x="269" y="48"/>
                </a:lnTo>
                <a:lnTo>
                  <a:pt x="269" y="48"/>
                </a:lnTo>
                <a:lnTo>
                  <a:pt x="275" y="42"/>
                </a:lnTo>
                <a:lnTo>
                  <a:pt x="281" y="36"/>
                </a:lnTo>
                <a:lnTo>
                  <a:pt x="287" y="30"/>
                </a:lnTo>
                <a:lnTo>
                  <a:pt x="287" y="30"/>
                </a:lnTo>
                <a:lnTo>
                  <a:pt x="293" y="42"/>
                </a:lnTo>
                <a:lnTo>
                  <a:pt x="293" y="54"/>
                </a:lnTo>
                <a:lnTo>
                  <a:pt x="299" y="60"/>
                </a:lnTo>
                <a:lnTo>
                  <a:pt x="299" y="60"/>
                </a:lnTo>
                <a:lnTo>
                  <a:pt x="305" y="66"/>
                </a:lnTo>
                <a:lnTo>
                  <a:pt x="311" y="72"/>
                </a:lnTo>
                <a:lnTo>
                  <a:pt x="317" y="84"/>
                </a:lnTo>
                <a:lnTo>
                  <a:pt x="317" y="8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5" name=""/>
          <p:cNvSpPr/>
          <p:nvPr/>
        </p:nvSpPr>
        <p:spPr>
          <a:xfrm>
            <a:off x="4838760" y="3279600"/>
            <a:ext cx="712800" cy="922680"/>
          </a:xfrm>
          <a:custGeom>
            <a:avLst/>
            <a:gdLst/>
            <a:ahLst/>
            <a:rect l="l" t="t" r="r" b="b"/>
            <a:pathLst>
              <a:path w="257" h="450">
                <a:moveTo>
                  <a:pt x="41" y="6"/>
                </a:moveTo>
                <a:lnTo>
                  <a:pt x="83" y="6"/>
                </a:lnTo>
                <a:lnTo>
                  <a:pt x="161" y="0"/>
                </a:lnTo>
                <a:lnTo>
                  <a:pt x="209" y="0"/>
                </a:lnTo>
                <a:lnTo>
                  <a:pt x="209" y="0"/>
                </a:lnTo>
                <a:lnTo>
                  <a:pt x="209" y="6"/>
                </a:lnTo>
                <a:lnTo>
                  <a:pt x="209" y="12"/>
                </a:lnTo>
                <a:lnTo>
                  <a:pt x="209" y="24"/>
                </a:lnTo>
                <a:lnTo>
                  <a:pt x="209" y="24"/>
                </a:lnTo>
                <a:lnTo>
                  <a:pt x="209" y="24"/>
                </a:lnTo>
                <a:lnTo>
                  <a:pt x="215" y="24"/>
                </a:lnTo>
                <a:lnTo>
                  <a:pt x="221" y="30"/>
                </a:lnTo>
                <a:lnTo>
                  <a:pt x="221" y="30"/>
                </a:lnTo>
                <a:lnTo>
                  <a:pt x="221" y="36"/>
                </a:lnTo>
                <a:lnTo>
                  <a:pt x="221" y="42"/>
                </a:lnTo>
                <a:lnTo>
                  <a:pt x="227" y="48"/>
                </a:lnTo>
                <a:lnTo>
                  <a:pt x="227" y="48"/>
                </a:lnTo>
                <a:lnTo>
                  <a:pt x="233" y="96"/>
                </a:lnTo>
                <a:lnTo>
                  <a:pt x="245" y="180"/>
                </a:lnTo>
                <a:lnTo>
                  <a:pt x="245" y="222"/>
                </a:lnTo>
                <a:lnTo>
                  <a:pt x="245" y="222"/>
                </a:lnTo>
                <a:lnTo>
                  <a:pt x="245" y="234"/>
                </a:lnTo>
                <a:lnTo>
                  <a:pt x="245" y="246"/>
                </a:lnTo>
                <a:lnTo>
                  <a:pt x="239" y="258"/>
                </a:lnTo>
                <a:lnTo>
                  <a:pt x="239" y="258"/>
                </a:lnTo>
                <a:lnTo>
                  <a:pt x="239" y="258"/>
                </a:lnTo>
                <a:lnTo>
                  <a:pt x="245" y="264"/>
                </a:lnTo>
                <a:lnTo>
                  <a:pt x="245" y="264"/>
                </a:lnTo>
                <a:lnTo>
                  <a:pt x="245" y="264"/>
                </a:lnTo>
                <a:lnTo>
                  <a:pt x="245" y="276"/>
                </a:lnTo>
                <a:lnTo>
                  <a:pt x="245" y="282"/>
                </a:lnTo>
                <a:lnTo>
                  <a:pt x="245" y="294"/>
                </a:lnTo>
                <a:lnTo>
                  <a:pt x="245" y="294"/>
                </a:lnTo>
                <a:lnTo>
                  <a:pt x="251" y="294"/>
                </a:lnTo>
                <a:lnTo>
                  <a:pt x="251" y="294"/>
                </a:lnTo>
                <a:lnTo>
                  <a:pt x="257" y="294"/>
                </a:lnTo>
                <a:lnTo>
                  <a:pt x="257" y="294"/>
                </a:lnTo>
                <a:lnTo>
                  <a:pt x="251" y="300"/>
                </a:lnTo>
                <a:lnTo>
                  <a:pt x="251" y="300"/>
                </a:lnTo>
                <a:lnTo>
                  <a:pt x="245" y="306"/>
                </a:lnTo>
                <a:lnTo>
                  <a:pt x="245" y="306"/>
                </a:lnTo>
                <a:lnTo>
                  <a:pt x="245" y="318"/>
                </a:lnTo>
                <a:lnTo>
                  <a:pt x="233" y="324"/>
                </a:lnTo>
                <a:lnTo>
                  <a:pt x="227" y="336"/>
                </a:lnTo>
                <a:lnTo>
                  <a:pt x="227" y="336"/>
                </a:lnTo>
                <a:lnTo>
                  <a:pt x="227" y="342"/>
                </a:lnTo>
                <a:lnTo>
                  <a:pt x="233" y="348"/>
                </a:lnTo>
                <a:lnTo>
                  <a:pt x="227" y="354"/>
                </a:lnTo>
                <a:lnTo>
                  <a:pt x="227" y="354"/>
                </a:lnTo>
                <a:lnTo>
                  <a:pt x="227" y="360"/>
                </a:lnTo>
                <a:lnTo>
                  <a:pt x="221" y="366"/>
                </a:lnTo>
                <a:lnTo>
                  <a:pt x="221" y="378"/>
                </a:lnTo>
                <a:lnTo>
                  <a:pt x="221" y="378"/>
                </a:lnTo>
                <a:lnTo>
                  <a:pt x="227" y="378"/>
                </a:lnTo>
                <a:lnTo>
                  <a:pt x="227" y="378"/>
                </a:lnTo>
                <a:lnTo>
                  <a:pt x="233" y="378"/>
                </a:lnTo>
                <a:lnTo>
                  <a:pt x="233" y="378"/>
                </a:lnTo>
                <a:lnTo>
                  <a:pt x="227" y="384"/>
                </a:lnTo>
                <a:lnTo>
                  <a:pt x="227" y="384"/>
                </a:lnTo>
                <a:lnTo>
                  <a:pt x="227" y="390"/>
                </a:lnTo>
                <a:lnTo>
                  <a:pt x="227" y="390"/>
                </a:lnTo>
                <a:lnTo>
                  <a:pt x="221" y="396"/>
                </a:lnTo>
                <a:lnTo>
                  <a:pt x="227" y="396"/>
                </a:lnTo>
                <a:lnTo>
                  <a:pt x="227" y="408"/>
                </a:lnTo>
                <a:lnTo>
                  <a:pt x="227" y="408"/>
                </a:lnTo>
                <a:lnTo>
                  <a:pt x="215" y="408"/>
                </a:lnTo>
                <a:lnTo>
                  <a:pt x="203" y="414"/>
                </a:lnTo>
                <a:lnTo>
                  <a:pt x="197" y="420"/>
                </a:lnTo>
                <a:lnTo>
                  <a:pt x="197" y="420"/>
                </a:lnTo>
                <a:lnTo>
                  <a:pt x="203" y="426"/>
                </a:lnTo>
                <a:lnTo>
                  <a:pt x="209" y="426"/>
                </a:lnTo>
                <a:lnTo>
                  <a:pt x="215" y="432"/>
                </a:lnTo>
                <a:lnTo>
                  <a:pt x="215" y="432"/>
                </a:lnTo>
                <a:lnTo>
                  <a:pt x="215" y="432"/>
                </a:lnTo>
                <a:lnTo>
                  <a:pt x="215" y="438"/>
                </a:lnTo>
                <a:lnTo>
                  <a:pt x="215" y="438"/>
                </a:lnTo>
                <a:lnTo>
                  <a:pt x="215" y="438"/>
                </a:lnTo>
                <a:lnTo>
                  <a:pt x="203" y="438"/>
                </a:lnTo>
                <a:lnTo>
                  <a:pt x="185" y="432"/>
                </a:lnTo>
                <a:lnTo>
                  <a:pt x="173" y="432"/>
                </a:lnTo>
                <a:lnTo>
                  <a:pt x="173" y="432"/>
                </a:lnTo>
                <a:lnTo>
                  <a:pt x="167" y="438"/>
                </a:lnTo>
                <a:lnTo>
                  <a:pt x="167" y="444"/>
                </a:lnTo>
                <a:lnTo>
                  <a:pt x="167" y="450"/>
                </a:lnTo>
                <a:lnTo>
                  <a:pt x="167" y="450"/>
                </a:lnTo>
                <a:lnTo>
                  <a:pt x="155" y="444"/>
                </a:lnTo>
                <a:lnTo>
                  <a:pt x="149" y="444"/>
                </a:lnTo>
                <a:lnTo>
                  <a:pt x="143" y="432"/>
                </a:lnTo>
                <a:lnTo>
                  <a:pt x="143" y="432"/>
                </a:lnTo>
                <a:lnTo>
                  <a:pt x="137" y="426"/>
                </a:lnTo>
                <a:lnTo>
                  <a:pt x="137" y="414"/>
                </a:lnTo>
                <a:lnTo>
                  <a:pt x="137" y="408"/>
                </a:lnTo>
                <a:lnTo>
                  <a:pt x="137" y="408"/>
                </a:lnTo>
                <a:lnTo>
                  <a:pt x="137" y="396"/>
                </a:lnTo>
                <a:lnTo>
                  <a:pt x="131" y="396"/>
                </a:lnTo>
                <a:lnTo>
                  <a:pt x="131" y="390"/>
                </a:lnTo>
                <a:lnTo>
                  <a:pt x="131" y="390"/>
                </a:lnTo>
                <a:lnTo>
                  <a:pt x="119" y="390"/>
                </a:lnTo>
                <a:lnTo>
                  <a:pt x="113" y="384"/>
                </a:lnTo>
                <a:lnTo>
                  <a:pt x="107" y="384"/>
                </a:lnTo>
                <a:lnTo>
                  <a:pt x="107" y="384"/>
                </a:lnTo>
                <a:lnTo>
                  <a:pt x="107" y="384"/>
                </a:lnTo>
                <a:lnTo>
                  <a:pt x="107" y="378"/>
                </a:lnTo>
                <a:lnTo>
                  <a:pt x="107" y="372"/>
                </a:lnTo>
                <a:lnTo>
                  <a:pt x="107" y="372"/>
                </a:lnTo>
                <a:lnTo>
                  <a:pt x="107" y="372"/>
                </a:lnTo>
                <a:lnTo>
                  <a:pt x="101" y="366"/>
                </a:lnTo>
                <a:lnTo>
                  <a:pt x="89" y="360"/>
                </a:lnTo>
                <a:lnTo>
                  <a:pt x="83" y="354"/>
                </a:lnTo>
                <a:lnTo>
                  <a:pt x="83" y="354"/>
                </a:lnTo>
                <a:lnTo>
                  <a:pt x="83" y="342"/>
                </a:lnTo>
                <a:lnTo>
                  <a:pt x="83" y="330"/>
                </a:lnTo>
                <a:lnTo>
                  <a:pt x="89" y="324"/>
                </a:lnTo>
                <a:lnTo>
                  <a:pt x="89" y="324"/>
                </a:lnTo>
                <a:lnTo>
                  <a:pt x="89" y="318"/>
                </a:lnTo>
                <a:lnTo>
                  <a:pt x="89" y="318"/>
                </a:lnTo>
                <a:lnTo>
                  <a:pt x="89" y="312"/>
                </a:lnTo>
                <a:lnTo>
                  <a:pt x="89" y="312"/>
                </a:lnTo>
                <a:lnTo>
                  <a:pt x="89" y="312"/>
                </a:lnTo>
                <a:lnTo>
                  <a:pt x="89" y="312"/>
                </a:lnTo>
                <a:lnTo>
                  <a:pt x="83" y="312"/>
                </a:lnTo>
                <a:lnTo>
                  <a:pt x="83" y="306"/>
                </a:lnTo>
                <a:lnTo>
                  <a:pt x="83" y="306"/>
                </a:lnTo>
                <a:lnTo>
                  <a:pt x="77" y="306"/>
                </a:lnTo>
                <a:lnTo>
                  <a:pt x="77" y="300"/>
                </a:lnTo>
                <a:lnTo>
                  <a:pt x="71" y="300"/>
                </a:lnTo>
                <a:lnTo>
                  <a:pt x="71" y="300"/>
                </a:lnTo>
                <a:lnTo>
                  <a:pt x="65" y="300"/>
                </a:lnTo>
                <a:lnTo>
                  <a:pt x="59" y="300"/>
                </a:lnTo>
                <a:lnTo>
                  <a:pt x="59" y="300"/>
                </a:lnTo>
                <a:lnTo>
                  <a:pt x="59" y="300"/>
                </a:lnTo>
                <a:lnTo>
                  <a:pt x="53" y="294"/>
                </a:lnTo>
                <a:lnTo>
                  <a:pt x="53" y="288"/>
                </a:lnTo>
                <a:lnTo>
                  <a:pt x="47" y="282"/>
                </a:lnTo>
                <a:lnTo>
                  <a:pt x="47" y="282"/>
                </a:lnTo>
                <a:lnTo>
                  <a:pt x="47" y="270"/>
                </a:lnTo>
                <a:lnTo>
                  <a:pt x="41" y="264"/>
                </a:lnTo>
                <a:lnTo>
                  <a:pt x="41" y="258"/>
                </a:lnTo>
                <a:lnTo>
                  <a:pt x="41" y="258"/>
                </a:lnTo>
                <a:lnTo>
                  <a:pt x="24" y="252"/>
                </a:lnTo>
                <a:lnTo>
                  <a:pt x="12" y="240"/>
                </a:lnTo>
                <a:lnTo>
                  <a:pt x="6" y="222"/>
                </a:lnTo>
                <a:lnTo>
                  <a:pt x="6" y="222"/>
                </a:lnTo>
                <a:lnTo>
                  <a:pt x="6" y="210"/>
                </a:lnTo>
                <a:lnTo>
                  <a:pt x="0" y="204"/>
                </a:lnTo>
                <a:lnTo>
                  <a:pt x="0" y="192"/>
                </a:lnTo>
                <a:lnTo>
                  <a:pt x="0" y="192"/>
                </a:lnTo>
                <a:lnTo>
                  <a:pt x="0" y="180"/>
                </a:lnTo>
                <a:lnTo>
                  <a:pt x="6" y="174"/>
                </a:lnTo>
                <a:lnTo>
                  <a:pt x="6" y="168"/>
                </a:lnTo>
                <a:lnTo>
                  <a:pt x="6" y="168"/>
                </a:lnTo>
                <a:lnTo>
                  <a:pt x="12" y="162"/>
                </a:lnTo>
                <a:lnTo>
                  <a:pt x="24" y="150"/>
                </a:lnTo>
                <a:lnTo>
                  <a:pt x="24" y="138"/>
                </a:lnTo>
                <a:lnTo>
                  <a:pt x="24" y="138"/>
                </a:lnTo>
                <a:lnTo>
                  <a:pt x="24" y="132"/>
                </a:lnTo>
                <a:lnTo>
                  <a:pt x="18" y="126"/>
                </a:lnTo>
                <a:lnTo>
                  <a:pt x="18" y="114"/>
                </a:lnTo>
                <a:lnTo>
                  <a:pt x="18" y="114"/>
                </a:lnTo>
                <a:lnTo>
                  <a:pt x="18" y="108"/>
                </a:lnTo>
                <a:lnTo>
                  <a:pt x="24" y="102"/>
                </a:lnTo>
                <a:lnTo>
                  <a:pt x="30" y="96"/>
                </a:lnTo>
                <a:lnTo>
                  <a:pt x="30" y="96"/>
                </a:lnTo>
                <a:lnTo>
                  <a:pt x="53" y="90"/>
                </a:lnTo>
                <a:lnTo>
                  <a:pt x="65" y="84"/>
                </a:lnTo>
                <a:lnTo>
                  <a:pt x="65" y="72"/>
                </a:lnTo>
                <a:lnTo>
                  <a:pt x="65" y="72"/>
                </a:lnTo>
                <a:lnTo>
                  <a:pt x="71" y="66"/>
                </a:lnTo>
                <a:lnTo>
                  <a:pt x="71" y="54"/>
                </a:lnTo>
                <a:lnTo>
                  <a:pt x="65" y="42"/>
                </a:lnTo>
                <a:lnTo>
                  <a:pt x="65" y="42"/>
                </a:lnTo>
                <a:lnTo>
                  <a:pt x="65" y="42"/>
                </a:lnTo>
                <a:lnTo>
                  <a:pt x="59" y="36"/>
                </a:lnTo>
                <a:lnTo>
                  <a:pt x="53" y="36"/>
                </a:lnTo>
                <a:lnTo>
                  <a:pt x="53" y="36"/>
                </a:lnTo>
                <a:lnTo>
                  <a:pt x="53" y="30"/>
                </a:lnTo>
                <a:lnTo>
                  <a:pt x="53" y="30"/>
                </a:lnTo>
                <a:lnTo>
                  <a:pt x="53" y="30"/>
                </a:lnTo>
                <a:lnTo>
                  <a:pt x="53" y="30"/>
                </a:lnTo>
                <a:lnTo>
                  <a:pt x="47" y="24"/>
                </a:lnTo>
                <a:lnTo>
                  <a:pt x="41" y="24"/>
                </a:lnTo>
                <a:lnTo>
                  <a:pt x="41" y="24"/>
                </a:lnTo>
                <a:lnTo>
                  <a:pt x="41" y="24"/>
                </a:lnTo>
                <a:lnTo>
                  <a:pt x="41" y="18"/>
                </a:lnTo>
                <a:lnTo>
                  <a:pt x="41" y="12"/>
                </a:lnTo>
                <a:lnTo>
                  <a:pt x="41" y="6"/>
                </a:lnTo>
                <a:lnTo>
                  <a:pt x="41" y="6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56" name=""/>
          <p:cNvGrpSpPr/>
          <p:nvPr/>
        </p:nvGrpSpPr>
        <p:grpSpPr>
          <a:xfrm>
            <a:off x="4551480" y="2567160"/>
            <a:ext cx="1012680" cy="1635120"/>
            <a:chOff x="4551480" y="2567160"/>
            <a:chExt cx="1012680" cy="1635120"/>
          </a:xfrm>
        </p:grpSpPr>
        <p:sp>
          <p:nvSpPr>
            <p:cNvPr id="457" name=""/>
            <p:cNvSpPr/>
            <p:nvPr/>
          </p:nvSpPr>
          <p:spPr>
            <a:xfrm>
              <a:off x="4551480" y="2567160"/>
              <a:ext cx="912960" cy="723600"/>
            </a:xfrm>
            <a:custGeom>
              <a:avLst/>
              <a:gdLst/>
              <a:ahLst/>
              <a:rect l="l" t="t" r="r" b="b"/>
              <a:pathLst>
                <a:path w="329" h="353">
                  <a:moveTo>
                    <a:pt x="138" y="30"/>
                  </a:moveTo>
                  <a:lnTo>
                    <a:pt x="143" y="42"/>
                  </a:lnTo>
                  <a:lnTo>
                    <a:pt x="155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73" y="54"/>
                  </a:lnTo>
                  <a:lnTo>
                    <a:pt x="179" y="48"/>
                  </a:lnTo>
                  <a:lnTo>
                    <a:pt x="191" y="48"/>
                  </a:lnTo>
                  <a:lnTo>
                    <a:pt x="191" y="48"/>
                  </a:lnTo>
                  <a:lnTo>
                    <a:pt x="203" y="54"/>
                  </a:lnTo>
                  <a:lnTo>
                    <a:pt x="215" y="60"/>
                  </a:lnTo>
                  <a:lnTo>
                    <a:pt x="227" y="72"/>
                  </a:lnTo>
                  <a:lnTo>
                    <a:pt x="227" y="72"/>
                  </a:lnTo>
                  <a:lnTo>
                    <a:pt x="233" y="66"/>
                  </a:lnTo>
                  <a:lnTo>
                    <a:pt x="239" y="66"/>
                  </a:lnTo>
                  <a:lnTo>
                    <a:pt x="245" y="60"/>
                  </a:lnTo>
                  <a:lnTo>
                    <a:pt x="245" y="60"/>
                  </a:lnTo>
                  <a:lnTo>
                    <a:pt x="245" y="66"/>
                  </a:lnTo>
                  <a:lnTo>
                    <a:pt x="257" y="72"/>
                  </a:lnTo>
                  <a:lnTo>
                    <a:pt x="263" y="78"/>
                  </a:lnTo>
                  <a:lnTo>
                    <a:pt x="263" y="78"/>
                  </a:lnTo>
                  <a:lnTo>
                    <a:pt x="275" y="78"/>
                  </a:lnTo>
                  <a:lnTo>
                    <a:pt x="281" y="84"/>
                  </a:lnTo>
                  <a:lnTo>
                    <a:pt x="293" y="90"/>
                  </a:lnTo>
                  <a:lnTo>
                    <a:pt x="293" y="90"/>
                  </a:lnTo>
                  <a:lnTo>
                    <a:pt x="293" y="102"/>
                  </a:lnTo>
                  <a:lnTo>
                    <a:pt x="287" y="108"/>
                  </a:lnTo>
                  <a:lnTo>
                    <a:pt x="287" y="120"/>
                  </a:lnTo>
                  <a:lnTo>
                    <a:pt x="287" y="120"/>
                  </a:lnTo>
                  <a:lnTo>
                    <a:pt x="293" y="120"/>
                  </a:lnTo>
                  <a:lnTo>
                    <a:pt x="299" y="126"/>
                  </a:lnTo>
                  <a:lnTo>
                    <a:pt x="305" y="126"/>
                  </a:lnTo>
                  <a:lnTo>
                    <a:pt x="305" y="126"/>
                  </a:lnTo>
                  <a:lnTo>
                    <a:pt x="299" y="144"/>
                  </a:lnTo>
                  <a:lnTo>
                    <a:pt x="281" y="162"/>
                  </a:lnTo>
                  <a:lnTo>
                    <a:pt x="281" y="180"/>
                  </a:lnTo>
                  <a:lnTo>
                    <a:pt x="281" y="180"/>
                  </a:lnTo>
                  <a:lnTo>
                    <a:pt x="293" y="174"/>
                  </a:lnTo>
                  <a:lnTo>
                    <a:pt x="305" y="162"/>
                  </a:lnTo>
                  <a:lnTo>
                    <a:pt x="311" y="150"/>
                  </a:lnTo>
                  <a:lnTo>
                    <a:pt x="311" y="150"/>
                  </a:lnTo>
                  <a:lnTo>
                    <a:pt x="317" y="144"/>
                  </a:lnTo>
                  <a:lnTo>
                    <a:pt x="323" y="132"/>
                  </a:lnTo>
                  <a:lnTo>
                    <a:pt x="329" y="126"/>
                  </a:lnTo>
                  <a:lnTo>
                    <a:pt x="329" y="126"/>
                  </a:lnTo>
                  <a:lnTo>
                    <a:pt x="329" y="132"/>
                  </a:lnTo>
                  <a:lnTo>
                    <a:pt x="329" y="144"/>
                  </a:lnTo>
                  <a:lnTo>
                    <a:pt x="329" y="150"/>
                  </a:lnTo>
                  <a:lnTo>
                    <a:pt x="329" y="150"/>
                  </a:lnTo>
                  <a:lnTo>
                    <a:pt x="317" y="174"/>
                  </a:lnTo>
                  <a:lnTo>
                    <a:pt x="317" y="198"/>
                  </a:lnTo>
                  <a:lnTo>
                    <a:pt x="311" y="216"/>
                  </a:lnTo>
                  <a:lnTo>
                    <a:pt x="311" y="216"/>
                  </a:lnTo>
                  <a:lnTo>
                    <a:pt x="311" y="222"/>
                  </a:lnTo>
                  <a:lnTo>
                    <a:pt x="305" y="222"/>
                  </a:lnTo>
                  <a:lnTo>
                    <a:pt x="305" y="228"/>
                  </a:lnTo>
                  <a:lnTo>
                    <a:pt x="305" y="228"/>
                  </a:lnTo>
                  <a:lnTo>
                    <a:pt x="311" y="234"/>
                  </a:lnTo>
                  <a:lnTo>
                    <a:pt x="311" y="246"/>
                  </a:lnTo>
                  <a:lnTo>
                    <a:pt x="311" y="252"/>
                  </a:lnTo>
                  <a:lnTo>
                    <a:pt x="311" y="252"/>
                  </a:lnTo>
                  <a:lnTo>
                    <a:pt x="311" y="258"/>
                  </a:lnTo>
                  <a:lnTo>
                    <a:pt x="305" y="258"/>
                  </a:lnTo>
                  <a:lnTo>
                    <a:pt x="305" y="264"/>
                  </a:lnTo>
                  <a:lnTo>
                    <a:pt x="305" y="264"/>
                  </a:lnTo>
                  <a:lnTo>
                    <a:pt x="305" y="276"/>
                  </a:lnTo>
                  <a:lnTo>
                    <a:pt x="305" y="294"/>
                  </a:lnTo>
                  <a:lnTo>
                    <a:pt x="305" y="312"/>
                  </a:lnTo>
                  <a:lnTo>
                    <a:pt x="305" y="312"/>
                  </a:lnTo>
                  <a:lnTo>
                    <a:pt x="311" y="323"/>
                  </a:lnTo>
                  <a:lnTo>
                    <a:pt x="311" y="341"/>
                  </a:lnTo>
                  <a:lnTo>
                    <a:pt x="311" y="347"/>
                  </a:lnTo>
                  <a:lnTo>
                    <a:pt x="311" y="347"/>
                  </a:lnTo>
                  <a:lnTo>
                    <a:pt x="269" y="347"/>
                  </a:lnTo>
                  <a:lnTo>
                    <a:pt x="191" y="353"/>
                  </a:lnTo>
                  <a:lnTo>
                    <a:pt x="149" y="353"/>
                  </a:lnTo>
                  <a:lnTo>
                    <a:pt x="149" y="353"/>
                  </a:lnTo>
                  <a:lnTo>
                    <a:pt x="149" y="353"/>
                  </a:lnTo>
                  <a:lnTo>
                    <a:pt x="149" y="353"/>
                  </a:lnTo>
                  <a:lnTo>
                    <a:pt x="143" y="347"/>
                  </a:lnTo>
                  <a:lnTo>
                    <a:pt x="138" y="347"/>
                  </a:lnTo>
                  <a:lnTo>
                    <a:pt x="138" y="347"/>
                  </a:lnTo>
                  <a:lnTo>
                    <a:pt x="138" y="347"/>
                  </a:lnTo>
                  <a:lnTo>
                    <a:pt x="132" y="347"/>
                  </a:lnTo>
                  <a:lnTo>
                    <a:pt x="120" y="341"/>
                  </a:lnTo>
                  <a:lnTo>
                    <a:pt x="120" y="341"/>
                  </a:lnTo>
                  <a:lnTo>
                    <a:pt x="120" y="335"/>
                  </a:lnTo>
                  <a:lnTo>
                    <a:pt x="114" y="329"/>
                  </a:lnTo>
                  <a:lnTo>
                    <a:pt x="108" y="318"/>
                  </a:lnTo>
                  <a:lnTo>
                    <a:pt x="108" y="318"/>
                  </a:lnTo>
                  <a:lnTo>
                    <a:pt x="108" y="312"/>
                  </a:lnTo>
                  <a:lnTo>
                    <a:pt x="108" y="300"/>
                  </a:lnTo>
                  <a:lnTo>
                    <a:pt x="114" y="294"/>
                  </a:lnTo>
                  <a:lnTo>
                    <a:pt x="114" y="294"/>
                  </a:lnTo>
                  <a:lnTo>
                    <a:pt x="108" y="288"/>
                  </a:lnTo>
                  <a:lnTo>
                    <a:pt x="102" y="282"/>
                  </a:lnTo>
                  <a:lnTo>
                    <a:pt x="102" y="282"/>
                  </a:lnTo>
                  <a:lnTo>
                    <a:pt x="102" y="282"/>
                  </a:lnTo>
                  <a:lnTo>
                    <a:pt x="102" y="264"/>
                  </a:lnTo>
                  <a:lnTo>
                    <a:pt x="96" y="246"/>
                  </a:lnTo>
                  <a:lnTo>
                    <a:pt x="90" y="234"/>
                  </a:lnTo>
                  <a:lnTo>
                    <a:pt x="90" y="234"/>
                  </a:lnTo>
                  <a:lnTo>
                    <a:pt x="84" y="234"/>
                  </a:lnTo>
                  <a:lnTo>
                    <a:pt x="78" y="234"/>
                  </a:lnTo>
                  <a:lnTo>
                    <a:pt x="72" y="234"/>
                  </a:lnTo>
                  <a:lnTo>
                    <a:pt x="72" y="234"/>
                  </a:lnTo>
                  <a:lnTo>
                    <a:pt x="66" y="228"/>
                  </a:lnTo>
                  <a:lnTo>
                    <a:pt x="60" y="216"/>
                  </a:lnTo>
                  <a:lnTo>
                    <a:pt x="54" y="210"/>
                  </a:lnTo>
                  <a:lnTo>
                    <a:pt x="54" y="210"/>
                  </a:lnTo>
                  <a:lnTo>
                    <a:pt x="42" y="204"/>
                  </a:lnTo>
                  <a:lnTo>
                    <a:pt x="18" y="192"/>
                  </a:lnTo>
                  <a:lnTo>
                    <a:pt x="6" y="180"/>
                  </a:lnTo>
                  <a:lnTo>
                    <a:pt x="6" y="180"/>
                  </a:lnTo>
                  <a:lnTo>
                    <a:pt x="6" y="168"/>
                  </a:lnTo>
                  <a:lnTo>
                    <a:pt x="6" y="150"/>
                  </a:lnTo>
                  <a:lnTo>
                    <a:pt x="6" y="138"/>
                  </a:lnTo>
                  <a:lnTo>
                    <a:pt x="6" y="138"/>
                  </a:lnTo>
                  <a:lnTo>
                    <a:pt x="6" y="132"/>
                  </a:lnTo>
                  <a:lnTo>
                    <a:pt x="6" y="126"/>
                  </a:lnTo>
                  <a:lnTo>
                    <a:pt x="6" y="120"/>
                  </a:lnTo>
                  <a:lnTo>
                    <a:pt x="6" y="120"/>
                  </a:lnTo>
                  <a:lnTo>
                    <a:pt x="0" y="120"/>
                  </a:lnTo>
                  <a:lnTo>
                    <a:pt x="0" y="114"/>
                  </a:lnTo>
                  <a:lnTo>
                    <a:pt x="0" y="108"/>
                  </a:lnTo>
                  <a:lnTo>
                    <a:pt x="0" y="108"/>
                  </a:lnTo>
                  <a:lnTo>
                    <a:pt x="6" y="96"/>
                  </a:lnTo>
                  <a:lnTo>
                    <a:pt x="24" y="84"/>
                  </a:lnTo>
                  <a:lnTo>
                    <a:pt x="30" y="72"/>
                  </a:lnTo>
                  <a:lnTo>
                    <a:pt x="30" y="72"/>
                  </a:lnTo>
                  <a:lnTo>
                    <a:pt x="30" y="60"/>
                  </a:lnTo>
                  <a:lnTo>
                    <a:pt x="24" y="48"/>
                  </a:lnTo>
                  <a:lnTo>
                    <a:pt x="24" y="42"/>
                  </a:lnTo>
                  <a:lnTo>
                    <a:pt x="24" y="42"/>
                  </a:lnTo>
                  <a:lnTo>
                    <a:pt x="24" y="36"/>
                  </a:lnTo>
                  <a:lnTo>
                    <a:pt x="36" y="30"/>
                  </a:lnTo>
                  <a:lnTo>
                    <a:pt x="42" y="30"/>
                  </a:lnTo>
                  <a:lnTo>
                    <a:pt x="42" y="30"/>
                  </a:lnTo>
                  <a:lnTo>
                    <a:pt x="60" y="24"/>
                  </a:lnTo>
                  <a:lnTo>
                    <a:pt x="66" y="18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84" y="12"/>
                  </a:lnTo>
                  <a:lnTo>
                    <a:pt x="84" y="6"/>
                  </a:lnTo>
                  <a:lnTo>
                    <a:pt x="84" y="6"/>
                  </a:lnTo>
                  <a:lnTo>
                    <a:pt x="90" y="6"/>
                  </a:lnTo>
                  <a:lnTo>
                    <a:pt x="96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8" y="6"/>
                  </a:lnTo>
                  <a:lnTo>
                    <a:pt x="108" y="12"/>
                  </a:lnTo>
                  <a:lnTo>
                    <a:pt x="108" y="12"/>
                  </a:lnTo>
                  <a:lnTo>
                    <a:pt x="114" y="18"/>
                  </a:lnTo>
                  <a:lnTo>
                    <a:pt x="120" y="24"/>
                  </a:lnTo>
                  <a:lnTo>
                    <a:pt x="126" y="30"/>
                  </a:lnTo>
                  <a:lnTo>
                    <a:pt x="126" y="30"/>
                  </a:lnTo>
                  <a:lnTo>
                    <a:pt x="126" y="30"/>
                  </a:lnTo>
                  <a:lnTo>
                    <a:pt x="132" y="30"/>
                  </a:lnTo>
                  <a:lnTo>
                    <a:pt x="138" y="30"/>
                  </a:lnTo>
                  <a:lnTo>
                    <a:pt x="138" y="30"/>
                  </a:lnTo>
                </a:path>
              </a:pathLst>
            </a:custGeom>
            <a:solidFill>
              <a:srgbClr val="9117ff"/>
            </a:solidFill>
            <a:ln w="93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4851360" y="3279600"/>
              <a:ext cx="712800" cy="922680"/>
            </a:xfrm>
            <a:custGeom>
              <a:avLst/>
              <a:gdLst/>
              <a:ahLst/>
              <a:rect l="l" t="t" r="r" b="b"/>
              <a:pathLst>
                <a:path w="257" h="450">
                  <a:moveTo>
                    <a:pt x="41" y="6"/>
                  </a:moveTo>
                  <a:lnTo>
                    <a:pt x="83" y="6"/>
                  </a:lnTo>
                  <a:lnTo>
                    <a:pt x="161" y="0"/>
                  </a:lnTo>
                  <a:lnTo>
                    <a:pt x="209" y="0"/>
                  </a:lnTo>
                  <a:lnTo>
                    <a:pt x="209" y="0"/>
                  </a:lnTo>
                  <a:lnTo>
                    <a:pt x="209" y="6"/>
                  </a:lnTo>
                  <a:lnTo>
                    <a:pt x="209" y="12"/>
                  </a:lnTo>
                  <a:lnTo>
                    <a:pt x="209" y="24"/>
                  </a:lnTo>
                  <a:lnTo>
                    <a:pt x="209" y="24"/>
                  </a:lnTo>
                  <a:lnTo>
                    <a:pt x="209" y="24"/>
                  </a:lnTo>
                  <a:lnTo>
                    <a:pt x="215" y="24"/>
                  </a:lnTo>
                  <a:lnTo>
                    <a:pt x="221" y="30"/>
                  </a:lnTo>
                  <a:lnTo>
                    <a:pt x="221" y="30"/>
                  </a:lnTo>
                  <a:lnTo>
                    <a:pt x="221" y="36"/>
                  </a:lnTo>
                  <a:lnTo>
                    <a:pt x="221" y="42"/>
                  </a:lnTo>
                  <a:lnTo>
                    <a:pt x="227" y="48"/>
                  </a:lnTo>
                  <a:lnTo>
                    <a:pt x="227" y="48"/>
                  </a:lnTo>
                  <a:lnTo>
                    <a:pt x="233" y="96"/>
                  </a:lnTo>
                  <a:lnTo>
                    <a:pt x="245" y="180"/>
                  </a:lnTo>
                  <a:lnTo>
                    <a:pt x="245" y="222"/>
                  </a:lnTo>
                  <a:lnTo>
                    <a:pt x="245" y="222"/>
                  </a:lnTo>
                  <a:lnTo>
                    <a:pt x="245" y="234"/>
                  </a:lnTo>
                  <a:lnTo>
                    <a:pt x="245" y="246"/>
                  </a:lnTo>
                  <a:lnTo>
                    <a:pt x="239" y="258"/>
                  </a:lnTo>
                  <a:lnTo>
                    <a:pt x="239" y="258"/>
                  </a:lnTo>
                  <a:lnTo>
                    <a:pt x="239" y="258"/>
                  </a:lnTo>
                  <a:lnTo>
                    <a:pt x="245" y="264"/>
                  </a:lnTo>
                  <a:lnTo>
                    <a:pt x="245" y="264"/>
                  </a:lnTo>
                  <a:lnTo>
                    <a:pt x="245" y="264"/>
                  </a:lnTo>
                  <a:lnTo>
                    <a:pt x="245" y="276"/>
                  </a:lnTo>
                  <a:lnTo>
                    <a:pt x="245" y="282"/>
                  </a:lnTo>
                  <a:lnTo>
                    <a:pt x="245" y="294"/>
                  </a:lnTo>
                  <a:lnTo>
                    <a:pt x="245" y="294"/>
                  </a:lnTo>
                  <a:lnTo>
                    <a:pt x="251" y="294"/>
                  </a:lnTo>
                  <a:lnTo>
                    <a:pt x="251" y="294"/>
                  </a:lnTo>
                  <a:lnTo>
                    <a:pt x="257" y="294"/>
                  </a:lnTo>
                  <a:lnTo>
                    <a:pt x="257" y="294"/>
                  </a:lnTo>
                  <a:lnTo>
                    <a:pt x="251" y="300"/>
                  </a:lnTo>
                  <a:lnTo>
                    <a:pt x="251" y="300"/>
                  </a:lnTo>
                  <a:lnTo>
                    <a:pt x="245" y="306"/>
                  </a:lnTo>
                  <a:lnTo>
                    <a:pt x="245" y="306"/>
                  </a:lnTo>
                  <a:lnTo>
                    <a:pt x="245" y="318"/>
                  </a:lnTo>
                  <a:lnTo>
                    <a:pt x="233" y="324"/>
                  </a:lnTo>
                  <a:lnTo>
                    <a:pt x="227" y="336"/>
                  </a:lnTo>
                  <a:lnTo>
                    <a:pt x="227" y="336"/>
                  </a:lnTo>
                  <a:lnTo>
                    <a:pt x="227" y="342"/>
                  </a:lnTo>
                  <a:lnTo>
                    <a:pt x="233" y="348"/>
                  </a:lnTo>
                  <a:lnTo>
                    <a:pt x="227" y="354"/>
                  </a:lnTo>
                  <a:lnTo>
                    <a:pt x="227" y="354"/>
                  </a:lnTo>
                  <a:lnTo>
                    <a:pt x="227" y="360"/>
                  </a:lnTo>
                  <a:lnTo>
                    <a:pt x="221" y="366"/>
                  </a:lnTo>
                  <a:lnTo>
                    <a:pt x="221" y="378"/>
                  </a:lnTo>
                  <a:lnTo>
                    <a:pt x="221" y="378"/>
                  </a:lnTo>
                  <a:lnTo>
                    <a:pt x="227" y="378"/>
                  </a:lnTo>
                  <a:lnTo>
                    <a:pt x="227" y="378"/>
                  </a:lnTo>
                  <a:lnTo>
                    <a:pt x="233" y="378"/>
                  </a:lnTo>
                  <a:lnTo>
                    <a:pt x="233" y="378"/>
                  </a:lnTo>
                  <a:lnTo>
                    <a:pt x="227" y="384"/>
                  </a:lnTo>
                  <a:lnTo>
                    <a:pt x="227" y="384"/>
                  </a:lnTo>
                  <a:lnTo>
                    <a:pt x="227" y="390"/>
                  </a:lnTo>
                  <a:lnTo>
                    <a:pt x="227" y="390"/>
                  </a:lnTo>
                  <a:lnTo>
                    <a:pt x="221" y="396"/>
                  </a:lnTo>
                  <a:lnTo>
                    <a:pt x="227" y="396"/>
                  </a:lnTo>
                  <a:lnTo>
                    <a:pt x="227" y="408"/>
                  </a:lnTo>
                  <a:lnTo>
                    <a:pt x="227" y="408"/>
                  </a:lnTo>
                  <a:lnTo>
                    <a:pt x="215" y="408"/>
                  </a:lnTo>
                  <a:lnTo>
                    <a:pt x="203" y="414"/>
                  </a:lnTo>
                  <a:lnTo>
                    <a:pt x="197" y="420"/>
                  </a:lnTo>
                  <a:lnTo>
                    <a:pt x="197" y="420"/>
                  </a:lnTo>
                  <a:lnTo>
                    <a:pt x="203" y="426"/>
                  </a:lnTo>
                  <a:lnTo>
                    <a:pt x="209" y="426"/>
                  </a:lnTo>
                  <a:lnTo>
                    <a:pt x="215" y="432"/>
                  </a:lnTo>
                  <a:lnTo>
                    <a:pt x="215" y="432"/>
                  </a:lnTo>
                  <a:lnTo>
                    <a:pt x="215" y="432"/>
                  </a:lnTo>
                  <a:lnTo>
                    <a:pt x="215" y="438"/>
                  </a:lnTo>
                  <a:lnTo>
                    <a:pt x="215" y="438"/>
                  </a:lnTo>
                  <a:lnTo>
                    <a:pt x="215" y="438"/>
                  </a:lnTo>
                  <a:lnTo>
                    <a:pt x="203" y="438"/>
                  </a:lnTo>
                  <a:lnTo>
                    <a:pt x="185" y="432"/>
                  </a:lnTo>
                  <a:lnTo>
                    <a:pt x="173" y="432"/>
                  </a:lnTo>
                  <a:lnTo>
                    <a:pt x="173" y="432"/>
                  </a:lnTo>
                  <a:lnTo>
                    <a:pt x="167" y="438"/>
                  </a:lnTo>
                  <a:lnTo>
                    <a:pt x="167" y="444"/>
                  </a:lnTo>
                  <a:lnTo>
                    <a:pt x="167" y="450"/>
                  </a:lnTo>
                  <a:lnTo>
                    <a:pt x="167" y="450"/>
                  </a:lnTo>
                  <a:lnTo>
                    <a:pt x="155" y="444"/>
                  </a:lnTo>
                  <a:lnTo>
                    <a:pt x="149" y="444"/>
                  </a:lnTo>
                  <a:lnTo>
                    <a:pt x="143" y="432"/>
                  </a:lnTo>
                  <a:lnTo>
                    <a:pt x="143" y="432"/>
                  </a:lnTo>
                  <a:lnTo>
                    <a:pt x="137" y="426"/>
                  </a:lnTo>
                  <a:lnTo>
                    <a:pt x="137" y="414"/>
                  </a:lnTo>
                  <a:lnTo>
                    <a:pt x="137" y="408"/>
                  </a:lnTo>
                  <a:lnTo>
                    <a:pt x="137" y="408"/>
                  </a:lnTo>
                  <a:lnTo>
                    <a:pt x="137" y="396"/>
                  </a:lnTo>
                  <a:lnTo>
                    <a:pt x="131" y="396"/>
                  </a:lnTo>
                  <a:lnTo>
                    <a:pt x="131" y="390"/>
                  </a:lnTo>
                  <a:lnTo>
                    <a:pt x="131" y="390"/>
                  </a:lnTo>
                  <a:lnTo>
                    <a:pt x="119" y="390"/>
                  </a:lnTo>
                  <a:lnTo>
                    <a:pt x="113" y="384"/>
                  </a:lnTo>
                  <a:lnTo>
                    <a:pt x="107" y="384"/>
                  </a:lnTo>
                  <a:lnTo>
                    <a:pt x="107" y="384"/>
                  </a:lnTo>
                  <a:lnTo>
                    <a:pt x="107" y="384"/>
                  </a:lnTo>
                  <a:lnTo>
                    <a:pt x="107" y="378"/>
                  </a:lnTo>
                  <a:lnTo>
                    <a:pt x="107" y="372"/>
                  </a:lnTo>
                  <a:lnTo>
                    <a:pt x="107" y="372"/>
                  </a:lnTo>
                  <a:lnTo>
                    <a:pt x="107" y="372"/>
                  </a:lnTo>
                  <a:lnTo>
                    <a:pt x="101" y="366"/>
                  </a:lnTo>
                  <a:lnTo>
                    <a:pt x="89" y="360"/>
                  </a:lnTo>
                  <a:lnTo>
                    <a:pt x="83" y="354"/>
                  </a:lnTo>
                  <a:lnTo>
                    <a:pt x="83" y="354"/>
                  </a:lnTo>
                  <a:lnTo>
                    <a:pt x="83" y="342"/>
                  </a:lnTo>
                  <a:lnTo>
                    <a:pt x="83" y="330"/>
                  </a:lnTo>
                  <a:lnTo>
                    <a:pt x="89" y="324"/>
                  </a:lnTo>
                  <a:lnTo>
                    <a:pt x="89" y="324"/>
                  </a:lnTo>
                  <a:lnTo>
                    <a:pt x="89" y="318"/>
                  </a:lnTo>
                  <a:lnTo>
                    <a:pt x="89" y="318"/>
                  </a:lnTo>
                  <a:lnTo>
                    <a:pt x="89" y="312"/>
                  </a:lnTo>
                  <a:lnTo>
                    <a:pt x="89" y="312"/>
                  </a:lnTo>
                  <a:lnTo>
                    <a:pt x="89" y="312"/>
                  </a:lnTo>
                  <a:lnTo>
                    <a:pt x="89" y="312"/>
                  </a:lnTo>
                  <a:lnTo>
                    <a:pt x="83" y="312"/>
                  </a:lnTo>
                  <a:lnTo>
                    <a:pt x="83" y="306"/>
                  </a:lnTo>
                  <a:lnTo>
                    <a:pt x="83" y="306"/>
                  </a:lnTo>
                  <a:lnTo>
                    <a:pt x="77" y="306"/>
                  </a:lnTo>
                  <a:lnTo>
                    <a:pt x="77" y="300"/>
                  </a:lnTo>
                  <a:lnTo>
                    <a:pt x="71" y="300"/>
                  </a:lnTo>
                  <a:lnTo>
                    <a:pt x="71" y="300"/>
                  </a:lnTo>
                  <a:lnTo>
                    <a:pt x="65" y="300"/>
                  </a:lnTo>
                  <a:lnTo>
                    <a:pt x="59" y="300"/>
                  </a:lnTo>
                  <a:lnTo>
                    <a:pt x="59" y="300"/>
                  </a:lnTo>
                  <a:lnTo>
                    <a:pt x="59" y="300"/>
                  </a:lnTo>
                  <a:lnTo>
                    <a:pt x="53" y="294"/>
                  </a:lnTo>
                  <a:lnTo>
                    <a:pt x="53" y="288"/>
                  </a:lnTo>
                  <a:lnTo>
                    <a:pt x="47" y="282"/>
                  </a:lnTo>
                  <a:lnTo>
                    <a:pt x="47" y="282"/>
                  </a:lnTo>
                  <a:lnTo>
                    <a:pt x="47" y="270"/>
                  </a:lnTo>
                  <a:lnTo>
                    <a:pt x="41" y="264"/>
                  </a:lnTo>
                  <a:lnTo>
                    <a:pt x="41" y="258"/>
                  </a:lnTo>
                  <a:lnTo>
                    <a:pt x="41" y="258"/>
                  </a:lnTo>
                  <a:lnTo>
                    <a:pt x="24" y="252"/>
                  </a:lnTo>
                  <a:lnTo>
                    <a:pt x="12" y="240"/>
                  </a:lnTo>
                  <a:lnTo>
                    <a:pt x="6" y="222"/>
                  </a:lnTo>
                  <a:lnTo>
                    <a:pt x="6" y="222"/>
                  </a:lnTo>
                  <a:lnTo>
                    <a:pt x="6" y="210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0" y="192"/>
                  </a:lnTo>
                  <a:lnTo>
                    <a:pt x="0" y="180"/>
                  </a:lnTo>
                  <a:lnTo>
                    <a:pt x="6" y="174"/>
                  </a:lnTo>
                  <a:lnTo>
                    <a:pt x="6" y="168"/>
                  </a:lnTo>
                  <a:lnTo>
                    <a:pt x="6" y="168"/>
                  </a:lnTo>
                  <a:lnTo>
                    <a:pt x="12" y="162"/>
                  </a:lnTo>
                  <a:lnTo>
                    <a:pt x="24" y="150"/>
                  </a:lnTo>
                  <a:lnTo>
                    <a:pt x="24" y="138"/>
                  </a:lnTo>
                  <a:lnTo>
                    <a:pt x="24" y="138"/>
                  </a:lnTo>
                  <a:lnTo>
                    <a:pt x="24" y="132"/>
                  </a:lnTo>
                  <a:lnTo>
                    <a:pt x="18" y="126"/>
                  </a:lnTo>
                  <a:lnTo>
                    <a:pt x="18" y="114"/>
                  </a:lnTo>
                  <a:lnTo>
                    <a:pt x="18" y="114"/>
                  </a:lnTo>
                  <a:lnTo>
                    <a:pt x="18" y="108"/>
                  </a:lnTo>
                  <a:lnTo>
                    <a:pt x="24" y="102"/>
                  </a:lnTo>
                  <a:lnTo>
                    <a:pt x="30" y="96"/>
                  </a:lnTo>
                  <a:lnTo>
                    <a:pt x="30" y="96"/>
                  </a:lnTo>
                  <a:lnTo>
                    <a:pt x="53" y="90"/>
                  </a:lnTo>
                  <a:lnTo>
                    <a:pt x="65" y="84"/>
                  </a:lnTo>
                  <a:lnTo>
                    <a:pt x="65" y="72"/>
                  </a:lnTo>
                  <a:lnTo>
                    <a:pt x="65" y="72"/>
                  </a:lnTo>
                  <a:lnTo>
                    <a:pt x="71" y="66"/>
                  </a:lnTo>
                  <a:lnTo>
                    <a:pt x="71" y="54"/>
                  </a:lnTo>
                  <a:lnTo>
                    <a:pt x="65" y="42"/>
                  </a:lnTo>
                  <a:lnTo>
                    <a:pt x="65" y="42"/>
                  </a:lnTo>
                  <a:lnTo>
                    <a:pt x="65" y="42"/>
                  </a:lnTo>
                  <a:lnTo>
                    <a:pt x="59" y="36"/>
                  </a:lnTo>
                  <a:lnTo>
                    <a:pt x="53" y="36"/>
                  </a:lnTo>
                  <a:lnTo>
                    <a:pt x="53" y="36"/>
                  </a:lnTo>
                  <a:lnTo>
                    <a:pt x="53" y="30"/>
                  </a:lnTo>
                  <a:lnTo>
                    <a:pt x="53" y="30"/>
                  </a:lnTo>
                  <a:lnTo>
                    <a:pt x="53" y="30"/>
                  </a:lnTo>
                  <a:lnTo>
                    <a:pt x="53" y="30"/>
                  </a:lnTo>
                  <a:lnTo>
                    <a:pt x="47" y="24"/>
                  </a:lnTo>
                  <a:lnTo>
                    <a:pt x="41" y="24"/>
                  </a:lnTo>
                  <a:lnTo>
                    <a:pt x="41" y="24"/>
                  </a:lnTo>
                  <a:lnTo>
                    <a:pt x="41" y="24"/>
                  </a:lnTo>
                  <a:lnTo>
                    <a:pt x="41" y="18"/>
                  </a:lnTo>
                  <a:lnTo>
                    <a:pt x="41" y="12"/>
                  </a:lnTo>
                  <a:lnTo>
                    <a:pt x="41" y="6"/>
                  </a:lnTo>
                  <a:lnTo>
                    <a:pt x="41" y="6"/>
                  </a:lnTo>
                </a:path>
              </a:pathLst>
            </a:custGeom>
            <a:solidFill>
              <a:srgbClr val="9117ff"/>
            </a:solidFill>
            <a:ln w="93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59" name=""/>
          <p:cNvGrpSpPr/>
          <p:nvPr/>
        </p:nvGrpSpPr>
        <p:grpSpPr>
          <a:xfrm>
            <a:off x="5743440" y="3562200"/>
            <a:ext cx="1211040" cy="834840"/>
            <a:chOff x="5743440" y="3562200"/>
            <a:chExt cx="1211040" cy="834840"/>
          </a:xfrm>
        </p:grpSpPr>
        <p:sp>
          <p:nvSpPr>
            <p:cNvPr id="460" name=""/>
            <p:cNvSpPr/>
            <p:nvPr/>
          </p:nvSpPr>
          <p:spPr>
            <a:xfrm>
              <a:off x="5743440" y="3695400"/>
              <a:ext cx="549000" cy="701640"/>
            </a:xfrm>
            <a:custGeom>
              <a:avLst/>
              <a:gdLst/>
              <a:ahLst/>
              <a:rect l="l" t="t" r="r" b="b"/>
              <a:pathLst>
                <a:path w="198" h="342">
                  <a:moveTo>
                    <a:pt x="54" y="6"/>
                  </a:moveTo>
                  <a:lnTo>
                    <a:pt x="84" y="6"/>
                  </a:lnTo>
                  <a:lnTo>
                    <a:pt x="144" y="0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74" y="6"/>
                  </a:lnTo>
                  <a:lnTo>
                    <a:pt x="174" y="6"/>
                  </a:lnTo>
                  <a:lnTo>
                    <a:pt x="180" y="60"/>
                  </a:lnTo>
                  <a:lnTo>
                    <a:pt x="192" y="156"/>
                  </a:lnTo>
                  <a:lnTo>
                    <a:pt x="198" y="210"/>
                  </a:lnTo>
                  <a:lnTo>
                    <a:pt x="198" y="210"/>
                  </a:lnTo>
                  <a:lnTo>
                    <a:pt x="198" y="216"/>
                  </a:lnTo>
                  <a:lnTo>
                    <a:pt x="198" y="228"/>
                  </a:lnTo>
                  <a:lnTo>
                    <a:pt x="192" y="234"/>
                  </a:lnTo>
                  <a:lnTo>
                    <a:pt x="192" y="234"/>
                  </a:lnTo>
                  <a:lnTo>
                    <a:pt x="186" y="246"/>
                  </a:lnTo>
                  <a:lnTo>
                    <a:pt x="180" y="252"/>
                  </a:lnTo>
                  <a:lnTo>
                    <a:pt x="168" y="252"/>
                  </a:lnTo>
                  <a:lnTo>
                    <a:pt x="168" y="252"/>
                  </a:lnTo>
                  <a:lnTo>
                    <a:pt x="168" y="252"/>
                  </a:lnTo>
                  <a:lnTo>
                    <a:pt x="168" y="258"/>
                  </a:lnTo>
                  <a:lnTo>
                    <a:pt x="168" y="264"/>
                  </a:lnTo>
                  <a:lnTo>
                    <a:pt x="168" y="264"/>
                  </a:lnTo>
                  <a:lnTo>
                    <a:pt x="168" y="264"/>
                  </a:lnTo>
                  <a:lnTo>
                    <a:pt x="162" y="264"/>
                  </a:lnTo>
                  <a:lnTo>
                    <a:pt x="156" y="270"/>
                  </a:lnTo>
                  <a:lnTo>
                    <a:pt x="150" y="270"/>
                  </a:lnTo>
                  <a:lnTo>
                    <a:pt x="150" y="270"/>
                  </a:lnTo>
                  <a:lnTo>
                    <a:pt x="150" y="276"/>
                  </a:lnTo>
                  <a:lnTo>
                    <a:pt x="150" y="282"/>
                  </a:lnTo>
                  <a:lnTo>
                    <a:pt x="150" y="282"/>
                  </a:lnTo>
                  <a:lnTo>
                    <a:pt x="150" y="282"/>
                  </a:lnTo>
                  <a:lnTo>
                    <a:pt x="144" y="288"/>
                  </a:lnTo>
                  <a:lnTo>
                    <a:pt x="138" y="294"/>
                  </a:lnTo>
                  <a:lnTo>
                    <a:pt x="138" y="294"/>
                  </a:lnTo>
                  <a:lnTo>
                    <a:pt x="138" y="294"/>
                  </a:lnTo>
                  <a:lnTo>
                    <a:pt x="138" y="300"/>
                  </a:lnTo>
                  <a:lnTo>
                    <a:pt x="138" y="306"/>
                  </a:lnTo>
                  <a:lnTo>
                    <a:pt x="138" y="312"/>
                  </a:lnTo>
                  <a:lnTo>
                    <a:pt x="138" y="312"/>
                  </a:lnTo>
                  <a:lnTo>
                    <a:pt x="132" y="312"/>
                  </a:lnTo>
                  <a:lnTo>
                    <a:pt x="126" y="312"/>
                  </a:lnTo>
                  <a:lnTo>
                    <a:pt x="120" y="312"/>
                  </a:lnTo>
                  <a:lnTo>
                    <a:pt x="120" y="312"/>
                  </a:lnTo>
                  <a:lnTo>
                    <a:pt x="120" y="312"/>
                  </a:lnTo>
                  <a:lnTo>
                    <a:pt x="120" y="306"/>
                  </a:lnTo>
                  <a:lnTo>
                    <a:pt x="120" y="306"/>
                  </a:lnTo>
                  <a:lnTo>
                    <a:pt x="120" y="306"/>
                  </a:lnTo>
                  <a:lnTo>
                    <a:pt x="108" y="306"/>
                  </a:lnTo>
                  <a:lnTo>
                    <a:pt x="108" y="306"/>
                  </a:lnTo>
                  <a:lnTo>
                    <a:pt x="102" y="306"/>
                  </a:lnTo>
                  <a:lnTo>
                    <a:pt x="102" y="306"/>
                  </a:lnTo>
                  <a:lnTo>
                    <a:pt x="102" y="312"/>
                  </a:lnTo>
                  <a:lnTo>
                    <a:pt x="96" y="318"/>
                  </a:lnTo>
                  <a:lnTo>
                    <a:pt x="96" y="324"/>
                  </a:lnTo>
                  <a:lnTo>
                    <a:pt x="96" y="324"/>
                  </a:lnTo>
                  <a:lnTo>
                    <a:pt x="90" y="324"/>
                  </a:lnTo>
                  <a:lnTo>
                    <a:pt x="84" y="330"/>
                  </a:lnTo>
                  <a:lnTo>
                    <a:pt x="78" y="336"/>
                  </a:lnTo>
                  <a:lnTo>
                    <a:pt x="78" y="336"/>
                  </a:lnTo>
                  <a:lnTo>
                    <a:pt x="72" y="336"/>
                  </a:lnTo>
                  <a:lnTo>
                    <a:pt x="66" y="336"/>
                  </a:lnTo>
                  <a:lnTo>
                    <a:pt x="60" y="336"/>
                  </a:lnTo>
                  <a:lnTo>
                    <a:pt x="60" y="336"/>
                  </a:lnTo>
                  <a:lnTo>
                    <a:pt x="60" y="330"/>
                  </a:lnTo>
                  <a:lnTo>
                    <a:pt x="60" y="324"/>
                  </a:lnTo>
                  <a:lnTo>
                    <a:pt x="54" y="324"/>
                  </a:lnTo>
                  <a:lnTo>
                    <a:pt x="54" y="324"/>
                  </a:lnTo>
                  <a:lnTo>
                    <a:pt x="48" y="324"/>
                  </a:lnTo>
                  <a:lnTo>
                    <a:pt x="48" y="324"/>
                  </a:lnTo>
                  <a:lnTo>
                    <a:pt x="42" y="324"/>
                  </a:lnTo>
                  <a:lnTo>
                    <a:pt x="42" y="324"/>
                  </a:lnTo>
                  <a:lnTo>
                    <a:pt x="42" y="330"/>
                  </a:lnTo>
                  <a:lnTo>
                    <a:pt x="36" y="336"/>
                  </a:lnTo>
                  <a:lnTo>
                    <a:pt x="36" y="342"/>
                  </a:lnTo>
                  <a:lnTo>
                    <a:pt x="36" y="342"/>
                  </a:lnTo>
                  <a:lnTo>
                    <a:pt x="24" y="342"/>
                  </a:lnTo>
                  <a:lnTo>
                    <a:pt x="18" y="342"/>
                  </a:lnTo>
                  <a:lnTo>
                    <a:pt x="12" y="342"/>
                  </a:lnTo>
                  <a:lnTo>
                    <a:pt x="12" y="342"/>
                  </a:lnTo>
                  <a:lnTo>
                    <a:pt x="6" y="342"/>
                  </a:lnTo>
                  <a:lnTo>
                    <a:pt x="0" y="336"/>
                  </a:lnTo>
                  <a:lnTo>
                    <a:pt x="0" y="336"/>
                  </a:lnTo>
                  <a:lnTo>
                    <a:pt x="0" y="336"/>
                  </a:lnTo>
                  <a:lnTo>
                    <a:pt x="0" y="324"/>
                  </a:lnTo>
                  <a:lnTo>
                    <a:pt x="6" y="318"/>
                  </a:lnTo>
                  <a:lnTo>
                    <a:pt x="12" y="312"/>
                  </a:lnTo>
                  <a:lnTo>
                    <a:pt x="12" y="312"/>
                  </a:lnTo>
                  <a:lnTo>
                    <a:pt x="6" y="300"/>
                  </a:lnTo>
                  <a:lnTo>
                    <a:pt x="6" y="300"/>
                  </a:lnTo>
                  <a:lnTo>
                    <a:pt x="6" y="300"/>
                  </a:lnTo>
                  <a:lnTo>
                    <a:pt x="6" y="300"/>
                  </a:lnTo>
                  <a:lnTo>
                    <a:pt x="12" y="294"/>
                  </a:lnTo>
                  <a:lnTo>
                    <a:pt x="24" y="282"/>
                  </a:lnTo>
                  <a:lnTo>
                    <a:pt x="24" y="270"/>
                  </a:lnTo>
                  <a:lnTo>
                    <a:pt x="24" y="270"/>
                  </a:lnTo>
                  <a:lnTo>
                    <a:pt x="30" y="264"/>
                  </a:lnTo>
                  <a:lnTo>
                    <a:pt x="36" y="264"/>
                  </a:lnTo>
                  <a:lnTo>
                    <a:pt x="36" y="258"/>
                  </a:lnTo>
                  <a:lnTo>
                    <a:pt x="36" y="258"/>
                  </a:lnTo>
                  <a:lnTo>
                    <a:pt x="30" y="258"/>
                  </a:lnTo>
                  <a:lnTo>
                    <a:pt x="30" y="258"/>
                  </a:lnTo>
                  <a:lnTo>
                    <a:pt x="24" y="258"/>
                  </a:lnTo>
                  <a:lnTo>
                    <a:pt x="24" y="258"/>
                  </a:lnTo>
                  <a:lnTo>
                    <a:pt x="24" y="252"/>
                  </a:lnTo>
                  <a:lnTo>
                    <a:pt x="24" y="240"/>
                  </a:lnTo>
                  <a:lnTo>
                    <a:pt x="24" y="228"/>
                  </a:lnTo>
                  <a:lnTo>
                    <a:pt x="24" y="228"/>
                  </a:lnTo>
                  <a:lnTo>
                    <a:pt x="18" y="216"/>
                  </a:lnTo>
                  <a:lnTo>
                    <a:pt x="24" y="204"/>
                  </a:lnTo>
                  <a:lnTo>
                    <a:pt x="24" y="186"/>
                  </a:lnTo>
                  <a:lnTo>
                    <a:pt x="24" y="186"/>
                  </a:lnTo>
                  <a:lnTo>
                    <a:pt x="24" y="144"/>
                  </a:lnTo>
                  <a:lnTo>
                    <a:pt x="12" y="60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18" y="18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lnTo>
                    <a:pt x="48" y="18"/>
                  </a:lnTo>
                  <a:lnTo>
                    <a:pt x="48" y="12"/>
                  </a:lnTo>
                  <a:lnTo>
                    <a:pt x="54" y="6"/>
                  </a:lnTo>
                  <a:lnTo>
                    <a:pt x="54" y="6"/>
                  </a:lnTo>
                </a:path>
              </a:pathLst>
            </a:custGeom>
            <a:solidFill>
              <a:srgbClr val="f41fff"/>
            </a:solidFill>
            <a:ln w="93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1" name=""/>
            <p:cNvSpPr/>
            <p:nvPr/>
          </p:nvSpPr>
          <p:spPr>
            <a:xfrm>
              <a:off x="6225840" y="3562200"/>
              <a:ext cx="728640" cy="650880"/>
            </a:xfrm>
            <a:custGeom>
              <a:avLst/>
              <a:gdLst/>
              <a:ahLst/>
              <a:rect l="l" t="t" r="r" b="b"/>
              <a:pathLst>
                <a:path w="263" h="317">
                  <a:moveTo>
                    <a:pt x="78" y="59"/>
                  </a:moveTo>
                  <a:lnTo>
                    <a:pt x="84" y="59"/>
                  </a:lnTo>
                  <a:lnTo>
                    <a:pt x="102" y="59"/>
                  </a:lnTo>
                  <a:lnTo>
                    <a:pt x="108" y="59"/>
                  </a:lnTo>
                  <a:lnTo>
                    <a:pt x="108" y="59"/>
                  </a:lnTo>
                  <a:lnTo>
                    <a:pt x="114" y="59"/>
                  </a:lnTo>
                  <a:lnTo>
                    <a:pt x="120" y="65"/>
                  </a:lnTo>
                  <a:lnTo>
                    <a:pt x="126" y="65"/>
                  </a:lnTo>
                  <a:lnTo>
                    <a:pt x="126" y="65"/>
                  </a:lnTo>
                  <a:lnTo>
                    <a:pt x="144" y="65"/>
                  </a:lnTo>
                  <a:lnTo>
                    <a:pt x="155" y="59"/>
                  </a:lnTo>
                  <a:lnTo>
                    <a:pt x="167" y="59"/>
                  </a:lnTo>
                  <a:lnTo>
                    <a:pt x="167" y="59"/>
                  </a:lnTo>
                  <a:lnTo>
                    <a:pt x="173" y="59"/>
                  </a:lnTo>
                  <a:lnTo>
                    <a:pt x="179" y="53"/>
                  </a:lnTo>
                  <a:lnTo>
                    <a:pt x="185" y="47"/>
                  </a:lnTo>
                  <a:lnTo>
                    <a:pt x="185" y="47"/>
                  </a:lnTo>
                  <a:lnTo>
                    <a:pt x="191" y="41"/>
                  </a:lnTo>
                  <a:lnTo>
                    <a:pt x="197" y="35"/>
                  </a:lnTo>
                  <a:lnTo>
                    <a:pt x="203" y="29"/>
                  </a:lnTo>
                  <a:lnTo>
                    <a:pt x="203" y="29"/>
                  </a:lnTo>
                  <a:lnTo>
                    <a:pt x="209" y="23"/>
                  </a:lnTo>
                  <a:lnTo>
                    <a:pt x="215" y="23"/>
                  </a:lnTo>
                  <a:lnTo>
                    <a:pt x="221" y="17"/>
                  </a:lnTo>
                  <a:lnTo>
                    <a:pt x="221" y="17"/>
                  </a:lnTo>
                  <a:lnTo>
                    <a:pt x="227" y="11"/>
                  </a:lnTo>
                  <a:lnTo>
                    <a:pt x="233" y="5"/>
                  </a:lnTo>
                  <a:lnTo>
                    <a:pt x="239" y="0"/>
                  </a:lnTo>
                  <a:lnTo>
                    <a:pt x="239" y="0"/>
                  </a:lnTo>
                  <a:lnTo>
                    <a:pt x="245" y="29"/>
                  </a:lnTo>
                  <a:lnTo>
                    <a:pt x="257" y="83"/>
                  </a:lnTo>
                  <a:lnTo>
                    <a:pt x="263" y="113"/>
                  </a:lnTo>
                  <a:lnTo>
                    <a:pt x="263" y="113"/>
                  </a:lnTo>
                  <a:lnTo>
                    <a:pt x="257" y="119"/>
                  </a:lnTo>
                  <a:lnTo>
                    <a:pt x="257" y="125"/>
                  </a:lnTo>
                  <a:lnTo>
                    <a:pt x="263" y="131"/>
                  </a:lnTo>
                  <a:lnTo>
                    <a:pt x="263" y="131"/>
                  </a:lnTo>
                  <a:lnTo>
                    <a:pt x="263" y="143"/>
                  </a:lnTo>
                  <a:lnTo>
                    <a:pt x="257" y="149"/>
                  </a:lnTo>
                  <a:lnTo>
                    <a:pt x="257" y="155"/>
                  </a:lnTo>
                  <a:lnTo>
                    <a:pt x="257" y="155"/>
                  </a:lnTo>
                  <a:lnTo>
                    <a:pt x="257" y="161"/>
                  </a:lnTo>
                  <a:lnTo>
                    <a:pt x="257" y="179"/>
                  </a:lnTo>
                  <a:lnTo>
                    <a:pt x="257" y="191"/>
                  </a:lnTo>
                  <a:lnTo>
                    <a:pt x="257" y="191"/>
                  </a:lnTo>
                  <a:lnTo>
                    <a:pt x="251" y="197"/>
                  </a:lnTo>
                  <a:lnTo>
                    <a:pt x="245" y="203"/>
                  </a:lnTo>
                  <a:lnTo>
                    <a:pt x="239" y="209"/>
                  </a:lnTo>
                  <a:lnTo>
                    <a:pt x="239" y="209"/>
                  </a:lnTo>
                  <a:lnTo>
                    <a:pt x="239" y="215"/>
                  </a:lnTo>
                  <a:lnTo>
                    <a:pt x="239" y="221"/>
                  </a:lnTo>
                  <a:lnTo>
                    <a:pt x="233" y="233"/>
                  </a:lnTo>
                  <a:lnTo>
                    <a:pt x="233" y="233"/>
                  </a:lnTo>
                  <a:lnTo>
                    <a:pt x="227" y="227"/>
                  </a:lnTo>
                  <a:lnTo>
                    <a:pt x="215" y="227"/>
                  </a:lnTo>
                  <a:lnTo>
                    <a:pt x="215" y="227"/>
                  </a:lnTo>
                  <a:lnTo>
                    <a:pt x="215" y="227"/>
                  </a:lnTo>
                  <a:lnTo>
                    <a:pt x="215" y="227"/>
                  </a:lnTo>
                  <a:lnTo>
                    <a:pt x="215" y="227"/>
                  </a:lnTo>
                  <a:lnTo>
                    <a:pt x="215" y="227"/>
                  </a:lnTo>
                  <a:lnTo>
                    <a:pt x="215" y="233"/>
                  </a:lnTo>
                  <a:lnTo>
                    <a:pt x="215" y="233"/>
                  </a:lnTo>
                  <a:lnTo>
                    <a:pt x="209" y="233"/>
                  </a:lnTo>
                  <a:lnTo>
                    <a:pt x="209" y="233"/>
                  </a:lnTo>
                  <a:lnTo>
                    <a:pt x="209" y="239"/>
                  </a:lnTo>
                  <a:lnTo>
                    <a:pt x="209" y="239"/>
                  </a:lnTo>
                  <a:lnTo>
                    <a:pt x="209" y="239"/>
                  </a:lnTo>
                  <a:lnTo>
                    <a:pt x="215" y="239"/>
                  </a:lnTo>
                  <a:lnTo>
                    <a:pt x="215" y="239"/>
                  </a:lnTo>
                  <a:lnTo>
                    <a:pt x="215" y="239"/>
                  </a:lnTo>
                  <a:lnTo>
                    <a:pt x="215" y="245"/>
                  </a:lnTo>
                  <a:lnTo>
                    <a:pt x="209" y="251"/>
                  </a:lnTo>
                  <a:lnTo>
                    <a:pt x="209" y="251"/>
                  </a:lnTo>
                  <a:lnTo>
                    <a:pt x="209" y="251"/>
                  </a:lnTo>
                  <a:lnTo>
                    <a:pt x="209" y="257"/>
                  </a:lnTo>
                  <a:lnTo>
                    <a:pt x="215" y="257"/>
                  </a:lnTo>
                  <a:lnTo>
                    <a:pt x="215" y="257"/>
                  </a:lnTo>
                  <a:lnTo>
                    <a:pt x="215" y="257"/>
                  </a:lnTo>
                  <a:lnTo>
                    <a:pt x="215" y="263"/>
                  </a:lnTo>
                  <a:lnTo>
                    <a:pt x="215" y="269"/>
                  </a:lnTo>
                  <a:lnTo>
                    <a:pt x="215" y="275"/>
                  </a:lnTo>
                  <a:lnTo>
                    <a:pt x="215" y="275"/>
                  </a:lnTo>
                  <a:lnTo>
                    <a:pt x="215" y="269"/>
                  </a:lnTo>
                  <a:lnTo>
                    <a:pt x="209" y="269"/>
                  </a:lnTo>
                  <a:lnTo>
                    <a:pt x="209" y="269"/>
                  </a:lnTo>
                  <a:lnTo>
                    <a:pt x="209" y="269"/>
                  </a:lnTo>
                  <a:lnTo>
                    <a:pt x="203" y="263"/>
                  </a:lnTo>
                  <a:lnTo>
                    <a:pt x="197" y="263"/>
                  </a:lnTo>
                  <a:lnTo>
                    <a:pt x="191" y="269"/>
                  </a:lnTo>
                  <a:lnTo>
                    <a:pt x="191" y="269"/>
                  </a:lnTo>
                  <a:lnTo>
                    <a:pt x="191" y="269"/>
                  </a:lnTo>
                  <a:lnTo>
                    <a:pt x="185" y="275"/>
                  </a:lnTo>
                  <a:lnTo>
                    <a:pt x="185" y="281"/>
                  </a:lnTo>
                  <a:lnTo>
                    <a:pt x="185" y="281"/>
                  </a:lnTo>
                  <a:lnTo>
                    <a:pt x="185" y="281"/>
                  </a:lnTo>
                  <a:lnTo>
                    <a:pt x="185" y="293"/>
                  </a:lnTo>
                  <a:lnTo>
                    <a:pt x="185" y="299"/>
                  </a:lnTo>
                  <a:lnTo>
                    <a:pt x="185" y="299"/>
                  </a:lnTo>
                  <a:lnTo>
                    <a:pt x="179" y="305"/>
                  </a:lnTo>
                  <a:lnTo>
                    <a:pt x="179" y="311"/>
                  </a:lnTo>
                  <a:lnTo>
                    <a:pt x="179" y="317"/>
                  </a:lnTo>
                  <a:lnTo>
                    <a:pt x="179" y="317"/>
                  </a:lnTo>
                  <a:lnTo>
                    <a:pt x="179" y="317"/>
                  </a:lnTo>
                  <a:lnTo>
                    <a:pt x="173" y="317"/>
                  </a:lnTo>
                  <a:lnTo>
                    <a:pt x="167" y="317"/>
                  </a:lnTo>
                  <a:lnTo>
                    <a:pt x="167" y="317"/>
                  </a:lnTo>
                  <a:lnTo>
                    <a:pt x="167" y="311"/>
                  </a:lnTo>
                  <a:lnTo>
                    <a:pt x="161" y="305"/>
                  </a:lnTo>
                  <a:lnTo>
                    <a:pt x="161" y="299"/>
                  </a:lnTo>
                  <a:lnTo>
                    <a:pt x="161" y="299"/>
                  </a:lnTo>
                  <a:lnTo>
                    <a:pt x="155" y="299"/>
                  </a:lnTo>
                  <a:lnTo>
                    <a:pt x="155" y="299"/>
                  </a:lnTo>
                  <a:lnTo>
                    <a:pt x="149" y="293"/>
                  </a:lnTo>
                  <a:lnTo>
                    <a:pt x="149" y="293"/>
                  </a:lnTo>
                  <a:lnTo>
                    <a:pt x="149" y="287"/>
                  </a:lnTo>
                  <a:lnTo>
                    <a:pt x="149" y="287"/>
                  </a:lnTo>
                  <a:lnTo>
                    <a:pt x="144" y="281"/>
                  </a:lnTo>
                  <a:lnTo>
                    <a:pt x="144" y="281"/>
                  </a:lnTo>
                  <a:lnTo>
                    <a:pt x="144" y="281"/>
                  </a:lnTo>
                  <a:lnTo>
                    <a:pt x="138" y="281"/>
                  </a:lnTo>
                  <a:lnTo>
                    <a:pt x="132" y="287"/>
                  </a:lnTo>
                  <a:lnTo>
                    <a:pt x="132" y="287"/>
                  </a:lnTo>
                  <a:lnTo>
                    <a:pt x="132" y="287"/>
                  </a:lnTo>
                  <a:lnTo>
                    <a:pt x="126" y="293"/>
                  </a:lnTo>
                  <a:lnTo>
                    <a:pt x="126" y="299"/>
                  </a:lnTo>
                  <a:lnTo>
                    <a:pt x="126" y="299"/>
                  </a:lnTo>
                  <a:lnTo>
                    <a:pt x="114" y="305"/>
                  </a:lnTo>
                  <a:lnTo>
                    <a:pt x="102" y="305"/>
                  </a:lnTo>
                  <a:lnTo>
                    <a:pt x="96" y="299"/>
                  </a:lnTo>
                  <a:lnTo>
                    <a:pt x="96" y="299"/>
                  </a:lnTo>
                  <a:lnTo>
                    <a:pt x="90" y="299"/>
                  </a:lnTo>
                  <a:lnTo>
                    <a:pt x="78" y="293"/>
                  </a:lnTo>
                  <a:lnTo>
                    <a:pt x="66" y="293"/>
                  </a:lnTo>
                  <a:lnTo>
                    <a:pt x="66" y="293"/>
                  </a:lnTo>
                  <a:lnTo>
                    <a:pt x="60" y="293"/>
                  </a:lnTo>
                  <a:lnTo>
                    <a:pt x="54" y="287"/>
                  </a:lnTo>
                  <a:lnTo>
                    <a:pt x="48" y="287"/>
                  </a:lnTo>
                  <a:lnTo>
                    <a:pt x="48" y="287"/>
                  </a:lnTo>
                  <a:lnTo>
                    <a:pt x="48" y="281"/>
                  </a:lnTo>
                  <a:lnTo>
                    <a:pt x="48" y="281"/>
                  </a:lnTo>
                  <a:lnTo>
                    <a:pt x="48" y="275"/>
                  </a:lnTo>
                  <a:lnTo>
                    <a:pt x="48" y="275"/>
                  </a:lnTo>
                  <a:lnTo>
                    <a:pt x="42" y="275"/>
                  </a:lnTo>
                  <a:lnTo>
                    <a:pt x="36" y="275"/>
                  </a:lnTo>
                  <a:lnTo>
                    <a:pt x="24" y="275"/>
                  </a:lnTo>
                  <a:lnTo>
                    <a:pt x="24" y="275"/>
                  </a:lnTo>
                  <a:lnTo>
                    <a:pt x="18" y="221"/>
                  </a:lnTo>
                  <a:lnTo>
                    <a:pt x="6" y="125"/>
                  </a:lnTo>
                  <a:lnTo>
                    <a:pt x="0" y="71"/>
                  </a:lnTo>
                  <a:lnTo>
                    <a:pt x="0" y="71"/>
                  </a:lnTo>
                  <a:lnTo>
                    <a:pt x="78" y="59"/>
                  </a:lnTo>
                </a:path>
              </a:pathLst>
            </a:custGeom>
            <a:solidFill>
              <a:srgbClr val="f41fff"/>
            </a:solidFill>
            <a:ln w="93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62" name=""/>
          <p:cNvSpPr/>
          <p:nvPr/>
        </p:nvSpPr>
        <p:spPr>
          <a:xfrm>
            <a:off x="5737320" y="2567160"/>
            <a:ext cx="1311120" cy="834840"/>
          </a:xfrm>
          <a:custGeom>
            <a:avLst/>
            <a:gdLst/>
            <a:ahLst/>
            <a:rect l="l" t="t" r="r" b="b"/>
            <a:pathLst>
              <a:path w="473" h="407">
                <a:moveTo>
                  <a:pt x="186" y="0"/>
                </a:moveTo>
                <a:lnTo>
                  <a:pt x="216" y="0"/>
                </a:lnTo>
                <a:lnTo>
                  <a:pt x="258" y="0"/>
                </a:lnTo>
                <a:lnTo>
                  <a:pt x="288" y="0"/>
                </a:lnTo>
                <a:lnTo>
                  <a:pt x="288" y="0"/>
                </a:lnTo>
                <a:lnTo>
                  <a:pt x="294" y="0"/>
                </a:lnTo>
                <a:lnTo>
                  <a:pt x="294" y="6"/>
                </a:lnTo>
                <a:lnTo>
                  <a:pt x="306" y="6"/>
                </a:lnTo>
                <a:lnTo>
                  <a:pt x="306" y="6"/>
                </a:lnTo>
                <a:lnTo>
                  <a:pt x="312" y="6"/>
                </a:lnTo>
                <a:lnTo>
                  <a:pt x="318" y="6"/>
                </a:lnTo>
                <a:lnTo>
                  <a:pt x="324" y="12"/>
                </a:lnTo>
                <a:lnTo>
                  <a:pt x="324" y="12"/>
                </a:lnTo>
                <a:lnTo>
                  <a:pt x="330" y="12"/>
                </a:lnTo>
                <a:lnTo>
                  <a:pt x="336" y="6"/>
                </a:lnTo>
                <a:lnTo>
                  <a:pt x="348" y="0"/>
                </a:lnTo>
                <a:lnTo>
                  <a:pt x="348" y="0"/>
                </a:lnTo>
                <a:lnTo>
                  <a:pt x="348" y="6"/>
                </a:lnTo>
                <a:lnTo>
                  <a:pt x="360" y="12"/>
                </a:lnTo>
                <a:lnTo>
                  <a:pt x="371" y="12"/>
                </a:lnTo>
                <a:lnTo>
                  <a:pt x="371" y="12"/>
                </a:lnTo>
                <a:lnTo>
                  <a:pt x="377" y="18"/>
                </a:lnTo>
                <a:lnTo>
                  <a:pt x="383" y="18"/>
                </a:lnTo>
                <a:lnTo>
                  <a:pt x="389" y="12"/>
                </a:lnTo>
                <a:lnTo>
                  <a:pt x="389" y="12"/>
                </a:lnTo>
                <a:lnTo>
                  <a:pt x="395" y="12"/>
                </a:lnTo>
                <a:lnTo>
                  <a:pt x="401" y="12"/>
                </a:lnTo>
                <a:lnTo>
                  <a:pt x="401" y="12"/>
                </a:lnTo>
                <a:lnTo>
                  <a:pt x="401" y="12"/>
                </a:lnTo>
                <a:lnTo>
                  <a:pt x="401" y="12"/>
                </a:lnTo>
                <a:lnTo>
                  <a:pt x="401" y="18"/>
                </a:lnTo>
                <a:lnTo>
                  <a:pt x="407" y="18"/>
                </a:lnTo>
                <a:lnTo>
                  <a:pt x="407" y="30"/>
                </a:lnTo>
                <a:lnTo>
                  <a:pt x="407" y="30"/>
                </a:lnTo>
                <a:lnTo>
                  <a:pt x="413" y="30"/>
                </a:lnTo>
                <a:lnTo>
                  <a:pt x="413" y="36"/>
                </a:lnTo>
                <a:lnTo>
                  <a:pt x="413" y="42"/>
                </a:lnTo>
                <a:lnTo>
                  <a:pt x="413" y="42"/>
                </a:lnTo>
                <a:lnTo>
                  <a:pt x="419" y="42"/>
                </a:lnTo>
                <a:lnTo>
                  <a:pt x="425" y="42"/>
                </a:lnTo>
                <a:lnTo>
                  <a:pt x="431" y="42"/>
                </a:lnTo>
                <a:lnTo>
                  <a:pt x="431" y="42"/>
                </a:lnTo>
                <a:lnTo>
                  <a:pt x="425" y="42"/>
                </a:lnTo>
                <a:lnTo>
                  <a:pt x="425" y="48"/>
                </a:lnTo>
                <a:lnTo>
                  <a:pt x="431" y="54"/>
                </a:lnTo>
                <a:lnTo>
                  <a:pt x="431" y="54"/>
                </a:lnTo>
                <a:lnTo>
                  <a:pt x="437" y="54"/>
                </a:lnTo>
                <a:lnTo>
                  <a:pt x="443" y="54"/>
                </a:lnTo>
                <a:lnTo>
                  <a:pt x="443" y="54"/>
                </a:lnTo>
                <a:lnTo>
                  <a:pt x="443" y="54"/>
                </a:lnTo>
                <a:lnTo>
                  <a:pt x="443" y="54"/>
                </a:lnTo>
                <a:lnTo>
                  <a:pt x="443" y="60"/>
                </a:lnTo>
                <a:lnTo>
                  <a:pt x="443" y="60"/>
                </a:lnTo>
                <a:lnTo>
                  <a:pt x="443" y="72"/>
                </a:lnTo>
                <a:lnTo>
                  <a:pt x="443" y="72"/>
                </a:lnTo>
                <a:lnTo>
                  <a:pt x="449" y="72"/>
                </a:lnTo>
                <a:lnTo>
                  <a:pt x="455" y="78"/>
                </a:lnTo>
                <a:lnTo>
                  <a:pt x="461" y="84"/>
                </a:lnTo>
                <a:lnTo>
                  <a:pt x="461" y="84"/>
                </a:lnTo>
                <a:lnTo>
                  <a:pt x="467" y="84"/>
                </a:lnTo>
                <a:lnTo>
                  <a:pt x="467" y="90"/>
                </a:lnTo>
                <a:lnTo>
                  <a:pt x="473" y="96"/>
                </a:lnTo>
                <a:lnTo>
                  <a:pt x="473" y="96"/>
                </a:lnTo>
                <a:lnTo>
                  <a:pt x="461" y="102"/>
                </a:lnTo>
                <a:lnTo>
                  <a:pt x="449" y="96"/>
                </a:lnTo>
                <a:lnTo>
                  <a:pt x="437" y="96"/>
                </a:lnTo>
                <a:lnTo>
                  <a:pt x="437" y="96"/>
                </a:lnTo>
                <a:lnTo>
                  <a:pt x="449" y="102"/>
                </a:lnTo>
                <a:lnTo>
                  <a:pt x="455" y="108"/>
                </a:lnTo>
                <a:lnTo>
                  <a:pt x="455" y="108"/>
                </a:lnTo>
                <a:lnTo>
                  <a:pt x="455" y="108"/>
                </a:lnTo>
                <a:lnTo>
                  <a:pt x="455" y="114"/>
                </a:lnTo>
                <a:lnTo>
                  <a:pt x="449" y="120"/>
                </a:lnTo>
                <a:lnTo>
                  <a:pt x="443" y="126"/>
                </a:lnTo>
                <a:lnTo>
                  <a:pt x="443" y="126"/>
                </a:lnTo>
                <a:lnTo>
                  <a:pt x="437" y="120"/>
                </a:lnTo>
                <a:lnTo>
                  <a:pt x="431" y="114"/>
                </a:lnTo>
                <a:lnTo>
                  <a:pt x="425" y="108"/>
                </a:lnTo>
                <a:lnTo>
                  <a:pt x="425" y="108"/>
                </a:lnTo>
                <a:lnTo>
                  <a:pt x="419" y="120"/>
                </a:lnTo>
                <a:lnTo>
                  <a:pt x="413" y="120"/>
                </a:lnTo>
                <a:lnTo>
                  <a:pt x="407" y="126"/>
                </a:lnTo>
                <a:lnTo>
                  <a:pt x="407" y="126"/>
                </a:lnTo>
                <a:lnTo>
                  <a:pt x="407" y="120"/>
                </a:lnTo>
                <a:lnTo>
                  <a:pt x="401" y="114"/>
                </a:lnTo>
                <a:lnTo>
                  <a:pt x="395" y="108"/>
                </a:lnTo>
                <a:lnTo>
                  <a:pt x="395" y="108"/>
                </a:lnTo>
                <a:lnTo>
                  <a:pt x="395" y="108"/>
                </a:lnTo>
                <a:lnTo>
                  <a:pt x="395" y="102"/>
                </a:lnTo>
                <a:lnTo>
                  <a:pt x="395" y="96"/>
                </a:lnTo>
                <a:lnTo>
                  <a:pt x="395" y="96"/>
                </a:lnTo>
                <a:lnTo>
                  <a:pt x="389" y="96"/>
                </a:lnTo>
                <a:lnTo>
                  <a:pt x="383" y="96"/>
                </a:lnTo>
                <a:lnTo>
                  <a:pt x="383" y="96"/>
                </a:lnTo>
                <a:lnTo>
                  <a:pt x="383" y="96"/>
                </a:lnTo>
                <a:lnTo>
                  <a:pt x="377" y="90"/>
                </a:lnTo>
                <a:lnTo>
                  <a:pt x="377" y="84"/>
                </a:lnTo>
                <a:lnTo>
                  <a:pt x="371" y="84"/>
                </a:lnTo>
                <a:lnTo>
                  <a:pt x="371" y="84"/>
                </a:lnTo>
                <a:lnTo>
                  <a:pt x="371" y="78"/>
                </a:lnTo>
                <a:lnTo>
                  <a:pt x="360" y="84"/>
                </a:lnTo>
                <a:lnTo>
                  <a:pt x="354" y="84"/>
                </a:lnTo>
                <a:lnTo>
                  <a:pt x="354" y="84"/>
                </a:lnTo>
                <a:lnTo>
                  <a:pt x="354" y="84"/>
                </a:lnTo>
                <a:lnTo>
                  <a:pt x="354" y="90"/>
                </a:lnTo>
                <a:lnTo>
                  <a:pt x="360" y="96"/>
                </a:lnTo>
                <a:lnTo>
                  <a:pt x="360" y="96"/>
                </a:lnTo>
                <a:lnTo>
                  <a:pt x="366" y="102"/>
                </a:lnTo>
                <a:lnTo>
                  <a:pt x="371" y="102"/>
                </a:lnTo>
                <a:lnTo>
                  <a:pt x="383" y="102"/>
                </a:lnTo>
                <a:lnTo>
                  <a:pt x="383" y="102"/>
                </a:lnTo>
                <a:lnTo>
                  <a:pt x="383" y="114"/>
                </a:lnTo>
                <a:lnTo>
                  <a:pt x="383" y="126"/>
                </a:lnTo>
                <a:lnTo>
                  <a:pt x="383" y="132"/>
                </a:lnTo>
                <a:lnTo>
                  <a:pt x="383" y="132"/>
                </a:lnTo>
                <a:lnTo>
                  <a:pt x="377" y="138"/>
                </a:lnTo>
                <a:lnTo>
                  <a:pt x="371" y="144"/>
                </a:lnTo>
                <a:lnTo>
                  <a:pt x="371" y="150"/>
                </a:lnTo>
                <a:lnTo>
                  <a:pt x="371" y="150"/>
                </a:lnTo>
                <a:lnTo>
                  <a:pt x="371" y="156"/>
                </a:lnTo>
                <a:lnTo>
                  <a:pt x="366" y="162"/>
                </a:lnTo>
                <a:lnTo>
                  <a:pt x="366" y="168"/>
                </a:lnTo>
                <a:lnTo>
                  <a:pt x="366" y="168"/>
                </a:lnTo>
                <a:lnTo>
                  <a:pt x="366" y="168"/>
                </a:lnTo>
                <a:lnTo>
                  <a:pt x="366" y="180"/>
                </a:lnTo>
                <a:lnTo>
                  <a:pt x="366" y="180"/>
                </a:lnTo>
                <a:lnTo>
                  <a:pt x="366" y="180"/>
                </a:lnTo>
                <a:lnTo>
                  <a:pt x="371" y="186"/>
                </a:lnTo>
                <a:lnTo>
                  <a:pt x="377" y="192"/>
                </a:lnTo>
                <a:lnTo>
                  <a:pt x="383" y="192"/>
                </a:lnTo>
                <a:lnTo>
                  <a:pt x="383" y="192"/>
                </a:lnTo>
                <a:lnTo>
                  <a:pt x="377" y="198"/>
                </a:lnTo>
                <a:lnTo>
                  <a:pt x="371" y="204"/>
                </a:lnTo>
                <a:lnTo>
                  <a:pt x="371" y="210"/>
                </a:lnTo>
                <a:lnTo>
                  <a:pt x="371" y="210"/>
                </a:lnTo>
                <a:lnTo>
                  <a:pt x="371" y="210"/>
                </a:lnTo>
                <a:lnTo>
                  <a:pt x="371" y="216"/>
                </a:lnTo>
                <a:lnTo>
                  <a:pt x="371" y="222"/>
                </a:lnTo>
                <a:lnTo>
                  <a:pt x="371" y="222"/>
                </a:lnTo>
                <a:lnTo>
                  <a:pt x="371" y="228"/>
                </a:lnTo>
                <a:lnTo>
                  <a:pt x="371" y="234"/>
                </a:lnTo>
                <a:lnTo>
                  <a:pt x="371" y="234"/>
                </a:lnTo>
                <a:lnTo>
                  <a:pt x="371" y="234"/>
                </a:lnTo>
                <a:lnTo>
                  <a:pt x="371" y="240"/>
                </a:lnTo>
                <a:lnTo>
                  <a:pt x="366" y="246"/>
                </a:lnTo>
                <a:lnTo>
                  <a:pt x="366" y="252"/>
                </a:lnTo>
                <a:lnTo>
                  <a:pt x="366" y="252"/>
                </a:lnTo>
                <a:lnTo>
                  <a:pt x="360" y="258"/>
                </a:lnTo>
                <a:lnTo>
                  <a:pt x="348" y="258"/>
                </a:lnTo>
                <a:lnTo>
                  <a:pt x="342" y="258"/>
                </a:lnTo>
                <a:lnTo>
                  <a:pt x="342" y="258"/>
                </a:lnTo>
                <a:lnTo>
                  <a:pt x="336" y="258"/>
                </a:lnTo>
                <a:lnTo>
                  <a:pt x="336" y="252"/>
                </a:lnTo>
                <a:lnTo>
                  <a:pt x="330" y="252"/>
                </a:lnTo>
                <a:lnTo>
                  <a:pt x="330" y="252"/>
                </a:lnTo>
                <a:lnTo>
                  <a:pt x="330" y="246"/>
                </a:lnTo>
                <a:lnTo>
                  <a:pt x="330" y="234"/>
                </a:lnTo>
                <a:lnTo>
                  <a:pt x="330" y="228"/>
                </a:lnTo>
                <a:lnTo>
                  <a:pt x="330" y="228"/>
                </a:lnTo>
                <a:lnTo>
                  <a:pt x="330" y="216"/>
                </a:lnTo>
                <a:lnTo>
                  <a:pt x="318" y="198"/>
                </a:lnTo>
                <a:lnTo>
                  <a:pt x="312" y="186"/>
                </a:lnTo>
                <a:lnTo>
                  <a:pt x="312" y="186"/>
                </a:lnTo>
                <a:lnTo>
                  <a:pt x="300" y="186"/>
                </a:lnTo>
                <a:lnTo>
                  <a:pt x="294" y="186"/>
                </a:lnTo>
                <a:lnTo>
                  <a:pt x="282" y="192"/>
                </a:lnTo>
                <a:lnTo>
                  <a:pt x="282" y="192"/>
                </a:lnTo>
                <a:lnTo>
                  <a:pt x="276" y="204"/>
                </a:lnTo>
                <a:lnTo>
                  <a:pt x="270" y="216"/>
                </a:lnTo>
                <a:lnTo>
                  <a:pt x="264" y="228"/>
                </a:lnTo>
                <a:lnTo>
                  <a:pt x="264" y="228"/>
                </a:lnTo>
                <a:lnTo>
                  <a:pt x="258" y="228"/>
                </a:lnTo>
                <a:lnTo>
                  <a:pt x="246" y="222"/>
                </a:lnTo>
                <a:lnTo>
                  <a:pt x="240" y="222"/>
                </a:lnTo>
                <a:lnTo>
                  <a:pt x="240" y="222"/>
                </a:lnTo>
                <a:lnTo>
                  <a:pt x="246" y="216"/>
                </a:lnTo>
                <a:lnTo>
                  <a:pt x="246" y="210"/>
                </a:lnTo>
                <a:lnTo>
                  <a:pt x="246" y="204"/>
                </a:lnTo>
                <a:lnTo>
                  <a:pt x="246" y="204"/>
                </a:lnTo>
                <a:lnTo>
                  <a:pt x="252" y="198"/>
                </a:lnTo>
                <a:lnTo>
                  <a:pt x="252" y="192"/>
                </a:lnTo>
                <a:lnTo>
                  <a:pt x="258" y="186"/>
                </a:lnTo>
                <a:lnTo>
                  <a:pt x="258" y="186"/>
                </a:lnTo>
                <a:lnTo>
                  <a:pt x="264" y="180"/>
                </a:lnTo>
                <a:lnTo>
                  <a:pt x="270" y="174"/>
                </a:lnTo>
                <a:lnTo>
                  <a:pt x="270" y="174"/>
                </a:lnTo>
                <a:lnTo>
                  <a:pt x="270" y="174"/>
                </a:lnTo>
                <a:lnTo>
                  <a:pt x="276" y="168"/>
                </a:lnTo>
                <a:lnTo>
                  <a:pt x="276" y="162"/>
                </a:lnTo>
                <a:lnTo>
                  <a:pt x="276" y="150"/>
                </a:lnTo>
                <a:lnTo>
                  <a:pt x="276" y="150"/>
                </a:lnTo>
                <a:lnTo>
                  <a:pt x="276" y="144"/>
                </a:lnTo>
                <a:lnTo>
                  <a:pt x="270" y="132"/>
                </a:lnTo>
                <a:lnTo>
                  <a:pt x="264" y="120"/>
                </a:lnTo>
                <a:lnTo>
                  <a:pt x="264" y="120"/>
                </a:lnTo>
                <a:lnTo>
                  <a:pt x="264" y="108"/>
                </a:lnTo>
                <a:lnTo>
                  <a:pt x="270" y="102"/>
                </a:lnTo>
                <a:lnTo>
                  <a:pt x="270" y="96"/>
                </a:lnTo>
                <a:lnTo>
                  <a:pt x="270" y="96"/>
                </a:lnTo>
                <a:lnTo>
                  <a:pt x="258" y="84"/>
                </a:lnTo>
                <a:lnTo>
                  <a:pt x="246" y="84"/>
                </a:lnTo>
                <a:lnTo>
                  <a:pt x="228" y="78"/>
                </a:lnTo>
                <a:lnTo>
                  <a:pt x="228" y="78"/>
                </a:lnTo>
                <a:lnTo>
                  <a:pt x="228" y="72"/>
                </a:lnTo>
                <a:lnTo>
                  <a:pt x="222" y="72"/>
                </a:lnTo>
                <a:lnTo>
                  <a:pt x="216" y="72"/>
                </a:lnTo>
                <a:lnTo>
                  <a:pt x="216" y="72"/>
                </a:lnTo>
                <a:lnTo>
                  <a:pt x="198" y="66"/>
                </a:lnTo>
                <a:lnTo>
                  <a:pt x="180" y="66"/>
                </a:lnTo>
                <a:lnTo>
                  <a:pt x="168" y="72"/>
                </a:lnTo>
                <a:lnTo>
                  <a:pt x="168" y="72"/>
                </a:lnTo>
                <a:lnTo>
                  <a:pt x="162" y="78"/>
                </a:lnTo>
                <a:lnTo>
                  <a:pt x="162" y="84"/>
                </a:lnTo>
                <a:lnTo>
                  <a:pt x="168" y="90"/>
                </a:lnTo>
                <a:lnTo>
                  <a:pt x="168" y="90"/>
                </a:lnTo>
                <a:lnTo>
                  <a:pt x="162" y="96"/>
                </a:lnTo>
                <a:lnTo>
                  <a:pt x="162" y="102"/>
                </a:lnTo>
                <a:lnTo>
                  <a:pt x="156" y="102"/>
                </a:lnTo>
                <a:lnTo>
                  <a:pt x="156" y="102"/>
                </a:lnTo>
                <a:lnTo>
                  <a:pt x="156" y="102"/>
                </a:lnTo>
                <a:lnTo>
                  <a:pt x="150" y="108"/>
                </a:lnTo>
                <a:lnTo>
                  <a:pt x="144" y="108"/>
                </a:lnTo>
                <a:lnTo>
                  <a:pt x="144" y="108"/>
                </a:lnTo>
                <a:lnTo>
                  <a:pt x="144" y="120"/>
                </a:lnTo>
                <a:lnTo>
                  <a:pt x="150" y="132"/>
                </a:lnTo>
                <a:lnTo>
                  <a:pt x="144" y="138"/>
                </a:lnTo>
                <a:lnTo>
                  <a:pt x="144" y="138"/>
                </a:lnTo>
                <a:lnTo>
                  <a:pt x="144" y="138"/>
                </a:lnTo>
                <a:lnTo>
                  <a:pt x="138" y="138"/>
                </a:lnTo>
                <a:lnTo>
                  <a:pt x="138" y="138"/>
                </a:lnTo>
                <a:lnTo>
                  <a:pt x="138" y="138"/>
                </a:lnTo>
                <a:lnTo>
                  <a:pt x="132" y="132"/>
                </a:lnTo>
                <a:lnTo>
                  <a:pt x="132" y="126"/>
                </a:lnTo>
                <a:lnTo>
                  <a:pt x="132" y="120"/>
                </a:lnTo>
                <a:lnTo>
                  <a:pt x="132" y="120"/>
                </a:lnTo>
                <a:lnTo>
                  <a:pt x="120" y="120"/>
                </a:lnTo>
                <a:lnTo>
                  <a:pt x="114" y="126"/>
                </a:lnTo>
                <a:lnTo>
                  <a:pt x="108" y="132"/>
                </a:lnTo>
                <a:lnTo>
                  <a:pt x="108" y="132"/>
                </a:lnTo>
                <a:lnTo>
                  <a:pt x="108" y="138"/>
                </a:lnTo>
                <a:lnTo>
                  <a:pt x="108" y="138"/>
                </a:lnTo>
                <a:lnTo>
                  <a:pt x="102" y="144"/>
                </a:lnTo>
                <a:lnTo>
                  <a:pt x="102" y="144"/>
                </a:lnTo>
                <a:lnTo>
                  <a:pt x="102" y="156"/>
                </a:lnTo>
                <a:lnTo>
                  <a:pt x="108" y="156"/>
                </a:lnTo>
                <a:lnTo>
                  <a:pt x="108" y="168"/>
                </a:lnTo>
                <a:lnTo>
                  <a:pt x="108" y="168"/>
                </a:lnTo>
                <a:lnTo>
                  <a:pt x="108" y="174"/>
                </a:lnTo>
                <a:lnTo>
                  <a:pt x="108" y="180"/>
                </a:lnTo>
                <a:lnTo>
                  <a:pt x="102" y="186"/>
                </a:lnTo>
                <a:lnTo>
                  <a:pt x="102" y="186"/>
                </a:lnTo>
                <a:lnTo>
                  <a:pt x="96" y="192"/>
                </a:lnTo>
                <a:lnTo>
                  <a:pt x="96" y="198"/>
                </a:lnTo>
                <a:lnTo>
                  <a:pt x="96" y="210"/>
                </a:lnTo>
                <a:lnTo>
                  <a:pt x="96" y="210"/>
                </a:lnTo>
                <a:lnTo>
                  <a:pt x="96" y="216"/>
                </a:lnTo>
                <a:lnTo>
                  <a:pt x="102" y="222"/>
                </a:lnTo>
                <a:lnTo>
                  <a:pt x="102" y="228"/>
                </a:lnTo>
                <a:lnTo>
                  <a:pt x="102" y="228"/>
                </a:lnTo>
                <a:lnTo>
                  <a:pt x="102" y="234"/>
                </a:lnTo>
                <a:lnTo>
                  <a:pt x="96" y="240"/>
                </a:lnTo>
                <a:lnTo>
                  <a:pt x="96" y="246"/>
                </a:lnTo>
                <a:lnTo>
                  <a:pt x="96" y="246"/>
                </a:lnTo>
                <a:lnTo>
                  <a:pt x="102" y="252"/>
                </a:lnTo>
                <a:lnTo>
                  <a:pt x="108" y="258"/>
                </a:lnTo>
                <a:lnTo>
                  <a:pt x="108" y="264"/>
                </a:lnTo>
                <a:lnTo>
                  <a:pt x="108" y="264"/>
                </a:lnTo>
                <a:lnTo>
                  <a:pt x="114" y="276"/>
                </a:lnTo>
                <a:lnTo>
                  <a:pt x="114" y="282"/>
                </a:lnTo>
                <a:lnTo>
                  <a:pt x="114" y="294"/>
                </a:lnTo>
                <a:lnTo>
                  <a:pt x="114" y="294"/>
                </a:lnTo>
                <a:lnTo>
                  <a:pt x="114" y="300"/>
                </a:lnTo>
                <a:lnTo>
                  <a:pt x="114" y="306"/>
                </a:lnTo>
                <a:lnTo>
                  <a:pt x="114" y="312"/>
                </a:lnTo>
                <a:lnTo>
                  <a:pt x="114" y="312"/>
                </a:lnTo>
                <a:lnTo>
                  <a:pt x="126" y="318"/>
                </a:lnTo>
                <a:lnTo>
                  <a:pt x="126" y="329"/>
                </a:lnTo>
                <a:lnTo>
                  <a:pt x="132" y="335"/>
                </a:lnTo>
                <a:lnTo>
                  <a:pt x="132" y="335"/>
                </a:lnTo>
                <a:lnTo>
                  <a:pt x="120" y="347"/>
                </a:lnTo>
                <a:lnTo>
                  <a:pt x="114" y="359"/>
                </a:lnTo>
                <a:lnTo>
                  <a:pt x="108" y="365"/>
                </a:lnTo>
                <a:lnTo>
                  <a:pt x="108" y="365"/>
                </a:lnTo>
                <a:lnTo>
                  <a:pt x="102" y="377"/>
                </a:lnTo>
                <a:lnTo>
                  <a:pt x="96" y="389"/>
                </a:lnTo>
                <a:lnTo>
                  <a:pt x="90" y="401"/>
                </a:lnTo>
                <a:lnTo>
                  <a:pt x="90" y="401"/>
                </a:lnTo>
                <a:lnTo>
                  <a:pt x="78" y="407"/>
                </a:lnTo>
                <a:lnTo>
                  <a:pt x="66" y="401"/>
                </a:lnTo>
                <a:lnTo>
                  <a:pt x="54" y="395"/>
                </a:lnTo>
                <a:lnTo>
                  <a:pt x="54" y="395"/>
                </a:lnTo>
                <a:lnTo>
                  <a:pt x="54" y="389"/>
                </a:lnTo>
                <a:lnTo>
                  <a:pt x="54" y="383"/>
                </a:lnTo>
                <a:lnTo>
                  <a:pt x="48" y="377"/>
                </a:lnTo>
                <a:lnTo>
                  <a:pt x="48" y="377"/>
                </a:lnTo>
                <a:lnTo>
                  <a:pt x="42" y="371"/>
                </a:lnTo>
                <a:lnTo>
                  <a:pt x="42" y="371"/>
                </a:lnTo>
                <a:lnTo>
                  <a:pt x="30" y="365"/>
                </a:lnTo>
                <a:lnTo>
                  <a:pt x="30" y="365"/>
                </a:lnTo>
                <a:lnTo>
                  <a:pt x="30" y="365"/>
                </a:lnTo>
                <a:lnTo>
                  <a:pt x="30" y="359"/>
                </a:lnTo>
                <a:lnTo>
                  <a:pt x="30" y="347"/>
                </a:lnTo>
                <a:lnTo>
                  <a:pt x="30" y="347"/>
                </a:lnTo>
                <a:lnTo>
                  <a:pt x="30" y="335"/>
                </a:lnTo>
                <a:lnTo>
                  <a:pt x="30" y="323"/>
                </a:lnTo>
                <a:lnTo>
                  <a:pt x="24" y="312"/>
                </a:lnTo>
                <a:lnTo>
                  <a:pt x="24" y="312"/>
                </a:lnTo>
                <a:lnTo>
                  <a:pt x="24" y="288"/>
                </a:lnTo>
                <a:lnTo>
                  <a:pt x="24" y="270"/>
                </a:lnTo>
                <a:lnTo>
                  <a:pt x="30" y="252"/>
                </a:lnTo>
                <a:lnTo>
                  <a:pt x="30" y="252"/>
                </a:lnTo>
                <a:lnTo>
                  <a:pt x="30" y="246"/>
                </a:lnTo>
                <a:lnTo>
                  <a:pt x="30" y="240"/>
                </a:lnTo>
                <a:lnTo>
                  <a:pt x="24" y="234"/>
                </a:lnTo>
                <a:lnTo>
                  <a:pt x="24" y="234"/>
                </a:lnTo>
                <a:lnTo>
                  <a:pt x="24" y="228"/>
                </a:lnTo>
                <a:lnTo>
                  <a:pt x="30" y="222"/>
                </a:lnTo>
                <a:lnTo>
                  <a:pt x="30" y="216"/>
                </a:lnTo>
                <a:lnTo>
                  <a:pt x="30" y="216"/>
                </a:lnTo>
                <a:lnTo>
                  <a:pt x="30" y="198"/>
                </a:lnTo>
                <a:lnTo>
                  <a:pt x="36" y="180"/>
                </a:lnTo>
                <a:lnTo>
                  <a:pt x="42" y="162"/>
                </a:lnTo>
                <a:lnTo>
                  <a:pt x="42" y="162"/>
                </a:lnTo>
                <a:lnTo>
                  <a:pt x="48" y="150"/>
                </a:lnTo>
                <a:lnTo>
                  <a:pt x="54" y="138"/>
                </a:lnTo>
                <a:lnTo>
                  <a:pt x="48" y="126"/>
                </a:lnTo>
                <a:lnTo>
                  <a:pt x="48" y="126"/>
                </a:lnTo>
                <a:lnTo>
                  <a:pt x="42" y="132"/>
                </a:lnTo>
                <a:lnTo>
                  <a:pt x="36" y="138"/>
                </a:lnTo>
                <a:lnTo>
                  <a:pt x="30" y="150"/>
                </a:lnTo>
                <a:lnTo>
                  <a:pt x="30" y="150"/>
                </a:lnTo>
                <a:lnTo>
                  <a:pt x="30" y="156"/>
                </a:lnTo>
                <a:lnTo>
                  <a:pt x="24" y="156"/>
                </a:lnTo>
                <a:lnTo>
                  <a:pt x="18" y="162"/>
                </a:lnTo>
                <a:lnTo>
                  <a:pt x="18" y="162"/>
                </a:lnTo>
                <a:lnTo>
                  <a:pt x="12" y="174"/>
                </a:lnTo>
                <a:lnTo>
                  <a:pt x="6" y="180"/>
                </a:lnTo>
                <a:lnTo>
                  <a:pt x="0" y="180"/>
                </a:lnTo>
                <a:lnTo>
                  <a:pt x="0" y="180"/>
                </a:lnTo>
                <a:lnTo>
                  <a:pt x="0" y="174"/>
                </a:lnTo>
                <a:lnTo>
                  <a:pt x="6" y="162"/>
                </a:lnTo>
                <a:lnTo>
                  <a:pt x="12" y="144"/>
                </a:lnTo>
                <a:lnTo>
                  <a:pt x="12" y="144"/>
                </a:lnTo>
                <a:lnTo>
                  <a:pt x="18" y="138"/>
                </a:lnTo>
                <a:lnTo>
                  <a:pt x="24" y="132"/>
                </a:lnTo>
                <a:lnTo>
                  <a:pt x="24" y="126"/>
                </a:lnTo>
                <a:lnTo>
                  <a:pt x="24" y="126"/>
                </a:lnTo>
                <a:lnTo>
                  <a:pt x="30" y="108"/>
                </a:lnTo>
                <a:lnTo>
                  <a:pt x="36" y="96"/>
                </a:lnTo>
                <a:lnTo>
                  <a:pt x="42" y="84"/>
                </a:lnTo>
                <a:lnTo>
                  <a:pt x="42" y="84"/>
                </a:lnTo>
                <a:lnTo>
                  <a:pt x="48" y="84"/>
                </a:lnTo>
                <a:lnTo>
                  <a:pt x="72" y="84"/>
                </a:lnTo>
                <a:lnTo>
                  <a:pt x="84" y="84"/>
                </a:lnTo>
                <a:lnTo>
                  <a:pt x="84" y="84"/>
                </a:lnTo>
                <a:lnTo>
                  <a:pt x="84" y="84"/>
                </a:lnTo>
                <a:lnTo>
                  <a:pt x="84" y="78"/>
                </a:lnTo>
                <a:lnTo>
                  <a:pt x="84" y="66"/>
                </a:lnTo>
                <a:lnTo>
                  <a:pt x="90" y="60"/>
                </a:lnTo>
                <a:lnTo>
                  <a:pt x="90" y="60"/>
                </a:lnTo>
                <a:lnTo>
                  <a:pt x="96" y="66"/>
                </a:lnTo>
                <a:lnTo>
                  <a:pt x="108" y="66"/>
                </a:lnTo>
                <a:lnTo>
                  <a:pt x="126" y="54"/>
                </a:lnTo>
                <a:lnTo>
                  <a:pt x="126" y="54"/>
                </a:lnTo>
                <a:lnTo>
                  <a:pt x="126" y="54"/>
                </a:lnTo>
                <a:lnTo>
                  <a:pt x="126" y="48"/>
                </a:lnTo>
                <a:lnTo>
                  <a:pt x="132" y="42"/>
                </a:lnTo>
                <a:lnTo>
                  <a:pt x="132" y="42"/>
                </a:lnTo>
                <a:lnTo>
                  <a:pt x="144" y="42"/>
                </a:lnTo>
                <a:lnTo>
                  <a:pt x="162" y="36"/>
                </a:lnTo>
                <a:lnTo>
                  <a:pt x="174" y="30"/>
                </a:lnTo>
                <a:lnTo>
                  <a:pt x="174" y="30"/>
                </a:lnTo>
                <a:lnTo>
                  <a:pt x="168" y="18"/>
                </a:lnTo>
                <a:lnTo>
                  <a:pt x="162" y="12"/>
                </a:lnTo>
                <a:lnTo>
                  <a:pt x="156" y="6"/>
                </a:lnTo>
                <a:lnTo>
                  <a:pt x="156" y="6"/>
                </a:lnTo>
                <a:lnTo>
                  <a:pt x="168" y="0"/>
                </a:lnTo>
                <a:lnTo>
                  <a:pt x="174" y="0"/>
                </a:lnTo>
                <a:lnTo>
                  <a:pt x="186" y="0"/>
                </a:lnTo>
                <a:lnTo>
                  <a:pt x="186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3" name=""/>
          <p:cNvSpPr/>
          <p:nvPr/>
        </p:nvSpPr>
        <p:spPr>
          <a:xfrm>
            <a:off x="5737320" y="2567160"/>
            <a:ext cx="1311120" cy="834840"/>
          </a:xfrm>
          <a:custGeom>
            <a:avLst/>
            <a:gdLst/>
            <a:ahLst/>
            <a:rect l="l" t="t" r="r" b="b"/>
            <a:pathLst>
              <a:path w="473" h="407">
                <a:moveTo>
                  <a:pt x="186" y="0"/>
                </a:moveTo>
                <a:lnTo>
                  <a:pt x="216" y="0"/>
                </a:lnTo>
                <a:lnTo>
                  <a:pt x="258" y="0"/>
                </a:lnTo>
                <a:lnTo>
                  <a:pt x="288" y="0"/>
                </a:lnTo>
                <a:lnTo>
                  <a:pt x="288" y="0"/>
                </a:lnTo>
                <a:lnTo>
                  <a:pt x="294" y="0"/>
                </a:lnTo>
                <a:lnTo>
                  <a:pt x="294" y="6"/>
                </a:lnTo>
                <a:lnTo>
                  <a:pt x="306" y="6"/>
                </a:lnTo>
                <a:lnTo>
                  <a:pt x="306" y="6"/>
                </a:lnTo>
                <a:lnTo>
                  <a:pt x="312" y="6"/>
                </a:lnTo>
                <a:lnTo>
                  <a:pt x="318" y="6"/>
                </a:lnTo>
                <a:lnTo>
                  <a:pt x="324" y="12"/>
                </a:lnTo>
                <a:lnTo>
                  <a:pt x="324" y="12"/>
                </a:lnTo>
                <a:lnTo>
                  <a:pt x="330" y="12"/>
                </a:lnTo>
                <a:lnTo>
                  <a:pt x="336" y="6"/>
                </a:lnTo>
                <a:lnTo>
                  <a:pt x="348" y="0"/>
                </a:lnTo>
                <a:lnTo>
                  <a:pt x="348" y="0"/>
                </a:lnTo>
                <a:lnTo>
                  <a:pt x="348" y="6"/>
                </a:lnTo>
                <a:lnTo>
                  <a:pt x="360" y="12"/>
                </a:lnTo>
                <a:lnTo>
                  <a:pt x="371" y="12"/>
                </a:lnTo>
                <a:lnTo>
                  <a:pt x="371" y="12"/>
                </a:lnTo>
                <a:lnTo>
                  <a:pt x="377" y="18"/>
                </a:lnTo>
                <a:lnTo>
                  <a:pt x="383" y="18"/>
                </a:lnTo>
                <a:lnTo>
                  <a:pt x="389" y="12"/>
                </a:lnTo>
                <a:lnTo>
                  <a:pt x="389" y="12"/>
                </a:lnTo>
                <a:lnTo>
                  <a:pt x="395" y="12"/>
                </a:lnTo>
                <a:lnTo>
                  <a:pt x="401" y="12"/>
                </a:lnTo>
                <a:lnTo>
                  <a:pt x="401" y="12"/>
                </a:lnTo>
                <a:lnTo>
                  <a:pt x="401" y="12"/>
                </a:lnTo>
                <a:lnTo>
                  <a:pt x="401" y="12"/>
                </a:lnTo>
                <a:lnTo>
                  <a:pt x="401" y="18"/>
                </a:lnTo>
                <a:lnTo>
                  <a:pt x="407" y="18"/>
                </a:lnTo>
                <a:lnTo>
                  <a:pt x="407" y="30"/>
                </a:lnTo>
                <a:lnTo>
                  <a:pt x="407" y="30"/>
                </a:lnTo>
                <a:lnTo>
                  <a:pt x="413" y="30"/>
                </a:lnTo>
                <a:lnTo>
                  <a:pt x="413" y="36"/>
                </a:lnTo>
                <a:lnTo>
                  <a:pt x="413" y="42"/>
                </a:lnTo>
                <a:lnTo>
                  <a:pt x="413" y="42"/>
                </a:lnTo>
                <a:lnTo>
                  <a:pt x="419" y="42"/>
                </a:lnTo>
                <a:lnTo>
                  <a:pt x="425" y="42"/>
                </a:lnTo>
                <a:lnTo>
                  <a:pt x="431" y="42"/>
                </a:lnTo>
                <a:lnTo>
                  <a:pt x="431" y="42"/>
                </a:lnTo>
                <a:lnTo>
                  <a:pt x="425" y="42"/>
                </a:lnTo>
                <a:lnTo>
                  <a:pt x="425" y="48"/>
                </a:lnTo>
                <a:lnTo>
                  <a:pt x="431" y="54"/>
                </a:lnTo>
                <a:lnTo>
                  <a:pt x="431" y="54"/>
                </a:lnTo>
                <a:lnTo>
                  <a:pt x="437" y="54"/>
                </a:lnTo>
                <a:lnTo>
                  <a:pt x="443" y="54"/>
                </a:lnTo>
                <a:lnTo>
                  <a:pt x="443" y="54"/>
                </a:lnTo>
                <a:lnTo>
                  <a:pt x="443" y="54"/>
                </a:lnTo>
                <a:lnTo>
                  <a:pt x="443" y="54"/>
                </a:lnTo>
                <a:lnTo>
                  <a:pt x="443" y="60"/>
                </a:lnTo>
                <a:lnTo>
                  <a:pt x="443" y="60"/>
                </a:lnTo>
                <a:lnTo>
                  <a:pt x="443" y="72"/>
                </a:lnTo>
                <a:lnTo>
                  <a:pt x="443" y="72"/>
                </a:lnTo>
                <a:lnTo>
                  <a:pt x="449" y="72"/>
                </a:lnTo>
                <a:lnTo>
                  <a:pt x="455" y="78"/>
                </a:lnTo>
                <a:lnTo>
                  <a:pt x="461" y="84"/>
                </a:lnTo>
                <a:lnTo>
                  <a:pt x="461" y="84"/>
                </a:lnTo>
                <a:lnTo>
                  <a:pt x="467" y="84"/>
                </a:lnTo>
                <a:lnTo>
                  <a:pt x="467" y="90"/>
                </a:lnTo>
                <a:lnTo>
                  <a:pt x="473" y="96"/>
                </a:lnTo>
                <a:lnTo>
                  <a:pt x="473" y="96"/>
                </a:lnTo>
                <a:lnTo>
                  <a:pt x="461" y="102"/>
                </a:lnTo>
                <a:lnTo>
                  <a:pt x="449" y="96"/>
                </a:lnTo>
                <a:lnTo>
                  <a:pt x="437" y="96"/>
                </a:lnTo>
                <a:lnTo>
                  <a:pt x="437" y="96"/>
                </a:lnTo>
                <a:lnTo>
                  <a:pt x="449" y="102"/>
                </a:lnTo>
                <a:lnTo>
                  <a:pt x="455" y="108"/>
                </a:lnTo>
                <a:lnTo>
                  <a:pt x="455" y="108"/>
                </a:lnTo>
                <a:lnTo>
                  <a:pt x="455" y="108"/>
                </a:lnTo>
                <a:lnTo>
                  <a:pt x="455" y="114"/>
                </a:lnTo>
                <a:lnTo>
                  <a:pt x="449" y="120"/>
                </a:lnTo>
                <a:lnTo>
                  <a:pt x="443" y="126"/>
                </a:lnTo>
                <a:lnTo>
                  <a:pt x="443" y="126"/>
                </a:lnTo>
                <a:lnTo>
                  <a:pt x="437" y="120"/>
                </a:lnTo>
                <a:lnTo>
                  <a:pt x="431" y="114"/>
                </a:lnTo>
                <a:lnTo>
                  <a:pt x="425" y="108"/>
                </a:lnTo>
                <a:lnTo>
                  <a:pt x="425" y="108"/>
                </a:lnTo>
                <a:lnTo>
                  <a:pt x="419" y="120"/>
                </a:lnTo>
                <a:lnTo>
                  <a:pt x="413" y="120"/>
                </a:lnTo>
                <a:lnTo>
                  <a:pt x="407" y="126"/>
                </a:lnTo>
                <a:lnTo>
                  <a:pt x="407" y="126"/>
                </a:lnTo>
                <a:lnTo>
                  <a:pt x="407" y="120"/>
                </a:lnTo>
                <a:lnTo>
                  <a:pt x="401" y="114"/>
                </a:lnTo>
                <a:lnTo>
                  <a:pt x="395" y="108"/>
                </a:lnTo>
                <a:lnTo>
                  <a:pt x="395" y="108"/>
                </a:lnTo>
                <a:lnTo>
                  <a:pt x="395" y="108"/>
                </a:lnTo>
                <a:lnTo>
                  <a:pt x="395" y="102"/>
                </a:lnTo>
                <a:lnTo>
                  <a:pt x="395" y="96"/>
                </a:lnTo>
                <a:lnTo>
                  <a:pt x="395" y="96"/>
                </a:lnTo>
                <a:lnTo>
                  <a:pt x="389" y="96"/>
                </a:lnTo>
                <a:lnTo>
                  <a:pt x="383" y="96"/>
                </a:lnTo>
                <a:lnTo>
                  <a:pt x="383" y="96"/>
                </a:lnTo>
                <a:lnTo>
                  <a:pt x="383" y="96"/>
                </a:lnTo>
                <a:lnTo>
                  <a:pt x="377" y="90"/>
                </a:lnTo>
                <a:lnTo>
                  <a:pt x="377" y="84"/>
                </a:lnTo>
                <a:lnTo>
                  <a:pt x="371" y="84"/>
                </a:lnTo>
                <a:lnTo>
                  <a:pt x="371" y="84"/>
                </a:lnTo>
                <a:lnTo>
                  <a:pt x="371" y="78"/>
                </a:lnTo>
                <a:lnTo>
                  <a:pt x="360" y="84"/>
                </a:lnTo>
                <a:lnTo>
                  <a:pt x="354" y="84"/>
                </a:lnTo>
                <a:lnTo>
                  <a:pt x="354" y="84"/>
                </a:lnTo>
                <a:lnTo>
                  <a:pt x="354" y="84"/>
                </a:lnTo>
                <a:lnTo>
                  <a:pt x="354" y="90"/>
                </a:lnTo>
                <a:lnTo>
                  <a:pt x="360" y="96"/>
                </a:lnTo>
                <a:lnTo>
                  <a:pt x="360" y="96"/>
                </a:lnTo>
                <a:lnTo>
                  <a:pt x="366" y="102"/>
                </a:lnTo>
                <a:lnTo>
                  <a:pt x="371" y="102"/>
                </a:lnTo>
                <a:lnTo>
                  <a:pt x="383" y="102"/>
                </a:lnTo>
                <a:lnTo>
                  <a:pt x="383" y="102"/>
                </a:lnTo>
                <a:lnTo>
                  <a:pt x="383" y="114"/>
                </a:lnTo>
                <a:lnTo>
                  <a:pt x="383" y="126"/>
                </a:lnTo>
                <a:lnTo>
                  <a:pt x="383" y="132"/>
                </a:lnTo>
                <a:lnTo>
                  <a:pt x="383" y="132"/>
                </a:lnTo>
                <a:lnTo>
                  <a:pt x="377" y="138"/>
                </a:lnTo>
                <a:lnTo>
                  <a:pt x="371" y="144"/>
                </a:lnTo>
                <a:lnTo>
                  <a:pt x="371" y="150"/>
                </a:lnTo>
                <a:lnTo>
                  <a:pt x="371" y="150"/>
                </a:lnTo>
                <a:lnTo>
                  <a:pt x="371" y="156"/>
                </a:lnTo>
                <a:lnTo>
                  <a:pt x="366" y="162"/>
                </a:lnTo>
                <a:lnTo>
                  <a:pt x="366" y="168"/>
                </a:lnTo>
                <a:lnTo>
                  <a:pt x="366" y="168"/>
                </a:lnTo>
                <a:lnTo>
                  <a:pt x="366" y="168"/>
                </a:lnTo>
                <a:lnTo>
                  <a:pt x="366" y="180"/>
                </a:lnTo>
                <a:lnTo>
                  <a:pt x="366" y="180"/>
                </a:lnTo>
                <a:lnTo>
                  <a:pt x="366" y="180"/>
                </a:lnTo>
                <a:lnTo>
                  <a:pt x="371" y="186"/>
                </a:lnTo>
                <a:lnTo>
                  <a:pt x="377" y="192"/>
                </a:lnTo>
                <a:lnTo>
                  <a:pt x="383" y="192"/>
                </a:lnTo>
                <a:lnTo>
                  <a:pt x="383" y="192"/>
                </a:lnTo>
                <a:lnTo>
                  <a:pt x="377" y="198"/>
                </a:lnTo>
                <a:lnTo>
                  <a:pt x="371" y="204"/>
                </a:lnTo>
                <a:lnTo>
                  <a:pt x="371" y="210"/>
                </a:lnTo>
                <a:lnTo>
                  <a:pt x="371" y="210"/>
                </a:lnTo>
                <a:lnTo>
                  <a:pt x="371" y="210"/>
                </a:lnTo>
                <a:lnTo>
                  <a:pt x="371" y="216"/>
                </a:lnTo>
                <a:lnTo>
                  <a:pt x="371" y="222"/>
                </a:lnTo>
                <a:lnTo>
                  <a:pt x="371" y="222"/>
                </a:lnTo>
                <a:lnTo>
                  <a:pt x="371" y="228"/>
                </a:lnTo>
                <a:lnTo>
                  <a:pt x="371" y="234"/>
                </a:lnTo>
                <a:lnTo>
                  <a:pt x="371" y="234"/>
                </a:lnTo>
                <a:lnTo>
                  <a:pt x="371" y="234"/>
                </a:lnTo>
                <a:lnTo>
                  <a:pt x="371" y="240"/>
                </a:lnTo>
                <a:lnTo>
                  <a:pt x="366" y="246"/>
                </a:lnTo>
                <a:lnTo>
                  <a:pt x="366" y="252"/>
                </a:lnTo>
                <a:lnTo>
                  <a:pt x="366" y="252"/>
                </a:lnTo>
                <a:lnTo>
                  <a:pt x="360" y="258"/>
                </a:lnTo>
                <a:lnTo>
                  <a:pt x="348" y="258"/>
                </a:lnTo>
                <a:lnTo>
                  <a:pt x="342" y="258"/>
                </a:lnTo>
                <a:lnTo>
                  <a:pt x="342" y="258"/>
                </a:lnTo>
                <a:lnTo>
                  <a:pt x="336" y="258"/>
                </a:lnTo>
                <a:lnTo>
                  <a:pt x="336" y="252"/>
                </a:lnTo>
                <a:lnTo>
                  <a:pt x="330" y="252"/>
                </a:lnTo>
                <a:lnTo>
                  <a:pt x="330" y="252"/>
                </a:lnTo>
                <a:lnTo>
                  <a:pt x="330" y="246"/>
                </a:lnTo>
                <a:lnTo>
                  <a:pt x="330" y="234"/>
                </a:lnTo>
                <a:lnTo>
                  <a:pt x="330" y="228"/>
                </a:lnTo>
                <a:lnTo>
                  <a:pt x="330" y="228"/>
                </a:lnTo>
                <a:lnTo>
                  <a:pt x="330" y="216"/>
                </a:lnTo>
                <a:lnTo>
                  <a:pt x="318" y="198"/>
                </a:lnTo>
                <a:lnTo>
                  <a:pt x="312" y="186"/>
                </a:lnTo>
                <a:lnTo>
                  <a:pt x="312" y="186"/>
                </a:lnTo>
                <a:lnTo>
                  <a:pt x="300" y="186"/>
                </a:lnTo>
                <a:lnTo>
                  <a:pt x="294" y="186"/>
                </a:lnTo>
                <a:lnTo>
                  <a:pt x="282" y="192"/>
                </a:lnTo>
                <a:lnTo>
                  <a:pt x="282" y="192"/>
                </a:lnTo>
                <a:lnTo>
                  <a:pt x="276" y="204"/>
                </a:lnTo>
                <a:lnTo>
                  <a:pt x="270" y="216"/>
                </a:lnTo>
                <a:lnTo>
                  <a:pt x="264" y="228"/>
                </a:lnTo>
                <a:lnTo>
                  <a:pt x="264" y="228"/>
                </a:lnTo>
                <a:lnTo>
                  <a:pt x="258" y="228"/>
                </a:lnTo>
                <a:lnTo>
                  <a:pt x="246" y="222"/>
                </a:lnTo>
                <a:lnTo>
                  <a:pt x="240" y="222"/>
                </a:lnTo>
                <a:lnTo>
                  <a:pt x="240" y="222"/>
                </a:lnTo>
                <a:lnTo>
                  <a:pt x="246" y="216"/>
                </a:lnTo>
                <a:lnTo>
                  <a:pt x="246" y="210"/>
                </a:lnTo>
                <a:lnTo>
                  <a:pt x="246" y="204"/>
                </a:lnTo>
                <a:lnTo>
                  <a:pt x="246" y="204"/>
                </a:lnTo>
                <a:lnTo>
                  <a:pt x="252" y="198"/>
                </a:lnTo>
                <a:lnTo>
                  <a:pt x="252" y="192"/>
                </a:lnTo>
                <a:lnTo>
                  <a:pt x="258" y="186"/>
                </a:lnTo>
                <a:lnTo>
                  <a:pt x="258" y="186"/>
                </a:lnTo>
                <a:lnTo>
                  <a:pt x="264" y="180"/>
                </a:lnTo>
                <a:lnTo>
                  <a:pt x="270" y="174"/>
                </a:lnTo>
                <a:lnTo>
                  <a:pt x="270" y="174"/>
                </a:lnTo>
                <a:lnTo>
                  <a:pt x="270" y="174"/>
                </a:lnTo>
                <a:lnTo>
                  <a:pt x="276" y="168"/>
                </a:lnTo>
                <a:lnTo>
                  <a:pt x="276" y="162"/>
                </a:lnTo>
                <a:lnTo>
                  <a:pt x="276" y="150"/>
                </a:lnTo>
                <a:lnTo>
                  <a:pt x="276" y="150"/>
                </a:lnTo>
                <a:lnTo>
                  <a:pt x="276" y="144"/>
                </a:lnTo>
                <a:lnTo>
                  <a:pt x="270" y="132"/>
                </a:lnTo>
                <a:lnTo>
                  <a:pt x="264" y="120"/>
                </a:lnTo>
                <a:lnTo>
                  <a:pt x="264" y="120"/>
                </a:lnTo>
                <a:lnTo>
                  <a:pt x="264" y="108"/>
                </a:lnTo>
                <a:lnTo>
                  <a:pt x="270" y="102"/>
                </a:lnTo>
                <a:lnTo>
                  <a:pt x="270" y="96"/>
                </a:lnTo>
                <a:lnTo>
                  <a:pt x="270" y="96"/>
                </a:lnTo>
                <a:lnTo>
                  <a:pt x="258" y="84"/>
                </a:lnTo>
                <a:lnTo>
                  <a:pt x="246" y="84"/>
                </a:lnTo>
                <a:lnTo>
                  <a:pt x="228" y="78"/>
                </a:lnTo>
                <a:lnTo>
                  <a:pt x="228" y="78"/>
                </a:lnTo>
                <a:lnTo>
                  <a:pt x="228" y="72"/>
                </a:lnTo>
                <a:lnTo>
                  <a:pt x="222" y="72"/>
                </a:lnTo>
                <a:lnTo>
                  <a:pt x="216" y="72"/>
                </a:lnTo>
                <a:lnTo>
                  <a:pt x="216" y="72"/>
                </a:lnTo>
                <a:lnTo>
                  <a:pt x="198" y="66"/>
                </a:lnTo>
                <a:lnTo>
                  <a:pt x="180" y="66"/>
                </a:lnTo>
                <a:lnTo>
                  <a:pt x="168" y="72"/>
                </a:lnTo>
                <a:lnTo>
                  <a:pt x="168" y="72"/>
                </a:lnTo>
                <a:lnTo>
                  <a:pt x="162" y="78"/>
                </a:lnTo>
                <a:lnTo>
                  <a:pt x="162" y="84"/>
                </a:lnTo>
                <a:lnTo>
                  <a:pt x="168" y="90"/>
                </a:lnTo>
                <a:lnTo>
                  <a:pt x="168" y="90"/>
                </a:lnTo>
                <a:lnTo>
                  <a:pt x="162" y="96"/>
                </a:lnTo>
                <a:lnTo>
                  <a:pt x="162" y="102"/>
                </a:lnTo>
                <a:lnTo>
                  <a:pt x="156" y="102"/>
                </a:lnTo>
                <a:lnTo>
                  <a:pt x="156" y="102"/>
                </a:lnTo>
                <a:lnTo>
                  <a:pt x="156" y="102"/>
                </a:lnTo>
                <a:lnTo>
                  <a:pt x="150" y="108"/>
                </a:lnTo>
                <a:lnTo>
                  <a:pt x="144" y="108"/>
                </a:lnTo>
                <a:lnTo>
                  <a:pt x="144" y="108"/>
                </a:lnTo>
                <a:lnTo>
                  <a:pt x="144" y="120"/>
                </a:lnTo>
                <a:lnTo>
                  <a:pt x="150" y="132"/>
                </a:lnTo>
                <a:lnTo>
                  <a:pt x="144" y="138"/>
                </a:lnTo>
                <a:lnTo>
                  <a:pt x="144" y="138"/>
                </a:lnTo>
                <a:lnTo>
                  <a:pt x="144" y="138"/>
                </a:lnTo>
                <a:lnTo>
                  <a:pt x="138" y="138"/>
                </a:lnTo>
                <a:lnTo>
                  <a:pt x="138" y="138"/>
                </a:lnTo>
                <a:lnTo>
                  <a:pt x="138" y="138"/>
                </a:lnTo>
                <a:lnTo>
                  <a:pt x="132" y="132"/>
                </a:lnTo>
                <a:lnTo>
                  <a:pt x="132" y="126"/>
                </a:lnTo>
                <a:lnTo>
                  <a:pt x="132" y="120"/>
                </a:lnTo>
                <a:lnTo>
                  <a:pt x="132" y="120"/>
                </a:lnTo>
                <a:lnTo>
                  <a:pt x="120" y="120"/>
                </a:lnTo>
                <a:lnTo>
                  <a:pt x="114" y="126"/>
                </a:lnTo>
                <a:lnTo>
                  <a:pt x="108" y="132"/>
                </a:lnTo>
                <a:lnTo>
                  <a:pt x="108" y="132"/>
                </a:lnTo>
                <a:lnTo>
                  <a:pt x="108" y="138"/>
                </a:lnTo>
                <a:lnTo>
                  <a:pt x="108" y="138"/>
                </a:lnTo>
                <a:lnTo>
                  <a:pt x="102" y="144"/>
                </a:lnTo>
                <a:lnTo>
                  <a:pt x="102" y="144"/>
                </a:lnTo>
                <a:lnTo>
                  <a:pt x="102" y="156"/>
                </a:lnTo>
                <a:lnTo>
                  <a:pt x="108" y="156"/>
                </a:lnTo>
                <a:lnTo>
                  <a:pt x="108" y="168"/>
                </a:lnTo>
                <a:lnTo>
                  <a:pt x="108" y="168"/>
                </a:lnTo>
                <a:lnTo>
                  <a:pt x="108" y="174"/>
                </a:lnTo>
                <a:lnTo>
                  <a:pt x="108" y="180"/>
                </a:lnTo>
                <a:lnTo>
                  <a:pt x="102" y="186"/>
                </a:lnTo>
                <a:lnTo>
                  <a:pt x="102" y="186"/>
                </a:lnTo>
                <a:lnTo>
                  <a:pt x="96" y="192"/>
                </a:lnTo>
                <a:lnTo>
                  <a:pt x="96" y="198"/>
                </a:lnTo>
                <a:lnTo>
                  <a:pt x="96" y="210"/>
                </a:lnTo>
                <a:lnTo>
                  <a:pt x="96" y="210"/>
                </a:lnTo>
                <a:lnTo>
                  <a:pt x="96" y="216"/>
                </a:lnTo>
                <a:lnTo>
                  <a:pt x="102" y="222"/>
                </a:lnTo>
                <a:lnTo>
                  <a:pt x="102" y="228"/>
                </a:lnTo>
                <a:lnTo>
                  <a:pt x="102" y="228"/>
                </a:lnTo>
                <a:lnTo>
                  <a:pt x="102" y="234"/>
                </a:lnTo>
                <a:lnTo>
                  <a:pt x="96" y="240"/>
                </a:lnTo>
                <a:lnTo>
                  <a:pt x="96" y="246"/>
                </a:lnTo>
                <a:lnTo>
                  <a:pt x="96" y="246"/>
                </a:lnTo>
                <a:lnTo>
                  <a:pt x="102" y="252"/>
                </a:lnTo>
                <a:lnTo>
                  <a:pt x="108" y="258"/>
                </a:lnTo>
                <a:lnTo>
                  <a:pt x="108" y="264"/>
                </a:lnTo>
                <a:lnTo>
                  <a:pt x="108" y="264"/>
                </a:lnTo>
                <a:lnTo>
                  <a:pt x="114" y="276"/>
                </a:lnTo>
                <a:lnTo>
                  <a:pt x="114" y="282"/>
                </a:lnTo>
                <a:lnTo>
                  <a:pt x="114" y="294"/>
                </a:lnTo>
                <a:lnTo>
                  <a:pt x="114" y="294"/>
                </a:lnTo>
                <a:lnTo>
                  <a:pt x="114" y="300"/>
                </a:lnTo>
                <a:lnTo>
                  <a:pt x="114" y="306"/>
                </a:lnTo>
                <a:lnTo>
                  <a:pt x="114" y="312"/>
                </a:lnTo>
                <a:lnTo>
                  <a:pt x="114" y="312"/>
                </a:lnTo>
                <a:lnTo>
                  <a:pt x="126" y="318"/>
                </a:lnTo>
                <a:lnTo>
                  <a:pt x="126" y="329"/>
                </a:lnTo>
                <a:lnTo>
                  <a:pt x="132" y="335"/>
                </a:lnTo>
                <a:lnTo>
                  <a:pt x="132" y="335"/>
                </a:lnTo>
                <a:lnTo>
                  <a:pt x="120" y="347"/>
                </a:lnTo>
                <a:lnTo>
                  <a:pt x="114" y="359"/>
                </a:lnTo>
                <a:lnTo>
                  <a:pt x="108" y="365"/>
                </a:lnTo>
                <a:lnTo>
                  <a:pt x="108" y="365"/>
                </a:lnTo>
                <a:lnTo>
                  <a:pt x="102" y="377"/>
                </a:lnTo>
                <a:lnTo>
                  <a:pt x="96" y="389"/>
                </a:lnTo>
                <a:lnTo>
                  <a:pt x="90" y="401"/>
                </a:lnTo>
                <a:lnTo>
                  <a:pt x="90" y="401"/>
                </a:lnTo>
                <a:lnTo>
                  <a:pt x="78" y="407"/>
                </a:lnTo>
                <a:lnTo>
                  <a:pt x="66" y="401"/>
                </a:lnTo>
                <a:lnTo>
                  <a:pt x="54" y="395"/>
                </a:lnTo>
                <a:lnTo>
                  <a:pt x="54" y="395"/>
                </a:lnTo>
                <a:lnTo>
                  <a:pt x="54" y="389"/>
                </a:lnTo>
                <a:lnTo>
                  <a:pt x="54" y="383"/>
                </a:lnTo>
                <a:lnTo>
                  <a:pt x="48" y="377"/>
                </a:lnTo>
                <a:lnTo>
                  <a:pt x="48" y="377"/>
                </a:lnTo>
                <a:lnTo>
                  <a:pt x="42" y="371"/>
                </a:lnTo>
                <a:lnTo>
                  <a:pt x="42" y="371"/>
                </a:lnTo>
                <a:lnTo>
                  <a:pt x="30" y="365"/>
                </a:lnTo>
                <a:lnTo>
                  <a:pt x="30" y="365"/>
                </a:lnTo>
                <a:lnTo>
                  <a:pt x="30" y="365"/>
                </a:lnTo>
                <a:lnTo>
                  <a:pt x="30" y="359"/>
                </a:lnTo>
                <a:lnTo>
                  <a:pt x="30" y="347"/>
                </a:lnTo>
                <a:lnTo>
                  <a:pt x="30" y="347"/>
                </a:lnTo>
                <a:lnTo>
                  <a:pt x="30" y="335"/>
                </a:lnTo>
                <a:lnTo>
                  <a:pt x="30" y="323"/>
                </a:lnTo>
                <a:lnTo>
                  <a:pt x="24" y="312"/>
                </a:lnTo>
                <a:lnTo>
                  <a:pt x="24" y="312"/>
                </a:lnTo>
                <a:lnTo>
                  <a:pt x="24" y="288"/>
                </a:lnTo>
                <a:lnTo>
                  <a:pt x="24" y="270"/>
                </a:lnTo>
                <a:lnTo>
                  <a:pt x="30" y="252"/>
                </a:lnTo>
                <a:lnTo>
                  <a:pt x="30" y="252"/>
                </a:lnTo>
                <a:lnTo>
                  <a:pt x="30" y="246"/>
                </a:lnTo>
                <a:lnTo>
                  <a:pt x="30" y="240"/>
                </a:lnTo>
                <a:lnTo>
                  <a:pt x="24" y="234"/>
                </a:lnTo>
                <a:lnTo>
                  <a:pt x="24" y="234"/>
                </a:lnTo>
                <a:lnTo>
                  <a:pt x="24" y="228"/>
                </a:lnTo>
                <a:lnTo>
                  <a:pt x="30" y="222"/>
                </a:lnTo>
                <a:lnTo>
                  <a:pt x="30" y="216"/>
                </a:lnTo>
                <a:lnTo>
                  <a:pt x="30" y="216"/>
                </a:lnTo>
                <a:lnTo>
                  <a:pt x="30" y="198"/>
                </a:lnTo>
                <a:lnTo>
                  <a:pt x="36" y="180"/>
                </a:lnTo>
                <a:lnTo>
                  <a:pt x="42" y="162"/>
                </a:lnTo>
                <a:lnTo>
                  <a:pt x="42" y="162"/>
                </a:lnTo>
                <a:lnTo>
                  <a:pt x="48" y="150"/>
                </a:lnTo>
                <a:lnTo>
                  <a:pt x="54" y="138"/>
                </a:lnTo>
                <a:lnTo>
                  <a:pt x="48" y="126"/>
                </a:lnTo>
                <a:lnTo>
                  <a:pt x="48" y="126"/>
                </a:lnTo>
                <a:lnTo>
                  <a:pt x="42" y="132"/>
                </a:lnTo>
                <a:lnTo>
                  <a:pt x="36" y="138"/>
                </a:lnTo>
                <a:lnTo>
                  <a:pt x="30" y="150"/>
                </a:lnTo>
                <a:lnTo>
                  <a:pt x="30" y="150"/>
                </a:lnTo>
                <a:lnTo>
                  <a:pt x="30" y="156"/>
                </a:lnTo>
                <a:lnTo>
                  <a:pt x="24" y="156"/>
                </a:lnTo>
                <a:lnTo>
                  <a:pt x="18" y="162"/>
                </a:lnTo>
                <a:lnTo>
                  <a:pt x="18" y="162"/>
                </a:lnTo>
                <a:lnTo>
                  <a:pt x="12" y="174"/>
                </a:lnTo>
                <a:lnTo>
                  <a:pt x="6" y="180"/>
                </a:lnTo>
                <a:lnTo>
                  <a:pt x="0" y="180"/>
                </a:lnTo>
                <a:lnTo>
                  <a:pt x="0" y="180"/>
                </a:lnTo>
                <a:lnTo>
                  <a:pt x="0" y="174"/>
                </a:lnTo>
                <a:lnTo>
                  <a:pt x="6" y="162"/>
                </a:lnTo>
                <a:lnTo>
                  <a:pt x="12" y="144"/>
                </a:lnTo>
                <a:lnTo>
                  <a:pt x="12" y="144"/>
                </a:lnTo>
                <a:lnTo>
                  <a:pt x="18" y="138"/>
                </a:lnTo>
                <a:lnTo>
                  <a:pt x="24" y="132"/>
                </a:lnTo>
                <a:lnTo>
                  <a:pt x="24" y="126"/>
                </a:lnTo>
                <a:lnTo>
                  <a:pt x="24" y="126"/>
                </a:lnTo>
                <a:lnTo>
                  <a:pt x="30" y="108"/>
                </a:lnTo>
                <a:lnTo>
                  <a:pt x="36" y="96"/>
                </a:lnTo>
                <a:lnTo>
                  <a:pt x="42" y="84"/>
                </a:lnTo>
                <a:lnTo>
                  <a:pt x="42" y="84"/>
                </a:lnTo>
                <a:lnTo>
                  <a:pt x="48" y="84"/>
                </a:lnTo>
                <a:lnTo>
                  <a:pt x="72" y="84"/>
                </a:lnTo>
                <a:lnTo>
                  <a:pt x="84" y="84"/>
                </a:lnTo>
                <a:lnTo>
                  <a:pt x="84" y="84"/>
                </a:lnTo>
                <a:lnTo>
                  <a:pt x="84" y="84"/>
                </a:lnTo>
                <a:lnTo>
                  <a:pt x="84" y="78"/>
                </a:lnTo>
                <a:lnTo>
                  <a:pt x="84" y="66"/>
                </a:lnTo>
                <a:lnTo>
                  <a:pt x="90" y="60"/>
                </a:lnTo>
                <a:lnTo>
                  <a:pt x="90" y="60"/>
                </a:lnTo>
                <a:lnTo>
                  <a:pt x="96" y="66"/>
                </a:lnTo>
                <a:lnTo>
                  <a:pt x="108" y="66"/>
                </a:lnTo>
                <a:lnTo>
                  <a:pt x="126" y="54"/>
                </a:lnTo>
                <a:lnTo>
                  <a:pt x="126" y="54"/>
                </a:lnTo>
                <a:lnTo>
                  <a:pt x="126" y="54"/>
                </a:lnTo>
                <a:lnTo>
                  <a:pt x="126" y="48"/>
                </a:lnTo>
                <a:lnTo>
                  <a:pt x="132" y="42"/>
                </a:lnTo>
                <a:lnTo>
                  <a:pt x="132" y="42"/>
                </a:lnTo>
                <a:lnTo>
                  <a:pt x="144" y="42"/>
                </a:lnTo>
                <a:lnTo>
                  <a:pt x="162" y="36"/>
                </a:lnTo>
                <a:lnTo>
                  <a:pt x="174" y="30"/>
                </a:lnTo>
                <a:lnTo>
                  <a:pt x="174" y="30"/>
                </a:lnTo>
                <a:lnTo>
                  <a:pt x="168" y="18"/>
                </a:lnTo>
                <a:lnTo>
                  <a:pt x="162" y="12"/>
                </a:lnTo>
                <a:lnTo>
                  <a:pt x="156" y="6"/>
                </a:lnTo>
                <a:lnTo>
                  <a:pt x="156" y="6"/>
                </a:lnTo>
                <a:lnTo>
                  <a:pt x="168" y="0"/>
                </a:lnTo>
                <a:lnTo>
                  <a:pt x="174" y="0"/>
                </a:lnTo>
                <a:lnTo>
                  <a:pt x="186" y="0"/>
                </a:lnTo>
                <a:lnTo>
                  <a:pt x="186" y="0"/>
                </a:lnTo>
              </a:path>
            </a:pathLst>
          </a:custGeom>
          <a:noFill/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64" name=""/>
          <p:cNvGrpSpPr/>
          <p:nvPr/>
        </p:nvGrpSpPr>
        <p:grpSpPr>
          <a:xfrm>
            <a:off x="5958000" y="2211480"/>
            <a:ext cx="2060280" cy="1154160"/>
            <a:chOff x="5958000" y="2211480"/>
            <a:chExt cx="2060280" cy="1154160"/>
          </a:xfrm>
        </p:grpSpPr>
        <p:sp>
          <p:nvSpPr>
            <p:cNvPr id="465" name=""/>
            <p:cNvSpPr/>
            <p:nvPr/>
          </p:nvSpPr>
          <p:spPr>
            <a:xfrm>
              <a:off x="6840360" y="2211480"/>
              <a:ext cx="1177920" cy="417600"/>
            </a:xfrm>
            <a:custGeom>
              <a:avLst/>
              <a:gdLst/>
              <a:ahLst/>
              <a:rect l="l" t="t" r="r" b="b"/>
              <a:pathLst>
                <a:path w="425" h="204">
                  <a:moveTo>
                    <a:pt x="119" y="90"/>
                  </a:moveTo>
                  <a:lnTo>
                    <a:pt x="125" y="78"/>
                  </a:lnTo>
                  <a:lnTo>
                    <a:pt x="131" y="78"/>
                  </a:lnTo>
                  <a:lnTo>
                    <a:pt x="131" y="78"/>
                  </a:lnTo>
                  <a:lnTo>
                    <a:pt x="131" y="78"/>
                  </a:lnTo>
                  <a:lnTo>
                    <a:pt x="137" y="72"/>
                  </a:lnTo>
                  <a:lnTo>
                    <a:pt x="149" y="66"/>
                  </a:lnTo>
                  <a:lnTo>
                    <a:pt x="155" y="60"/>
                  </a:lnTo>
                  <a:lnTo>
                    <a:pt x="155" y="60"/>
                  </a:lnTo>
                  <a:lnTo>
                    <a:pt x="149" y="54"/>
                  </a:lnTo>
                  <a:lnTo>
                    <a:pt x="149" y="48"/>
                  </a:lnTo>
                  <a:lnTo>
                    <a:pt x="149" y="42"/>
                  </a:lnTo>
                  <a:lnTo>
                    <a:pt x="149" y="42"/>
                  </a:lnTo>
                  <a:lnTo>
                    <a:pt x="155" y="42"/>
                  </a:lnTo>
                  <a:lnTo>
                    <a:pt x="167" y="42"/>
                  </a:lnTo>
                  <a:lnTo>
                    <a:pt x="173" y="42"/>
                  </a:lnTo>
                  <a:lnTo>
                    <a:pt x="173" y="42"/>
                  </a:lnTo>
                  <a:lnTo>
                    <a:pt x="173" y="36"/>
                  </a:lnTo>
                  <a:lnTo>
                    <a:pt x="173" y="30"/>
                  </a:lnTo>
                  <a:lnTo>
                    <a:pt x="173" y="18"/>
                  </a:lnTo>
                  <a:lnTo>
                    <a:pt x="173" y="18"/>
                  </a:lnTo>
                  <a:lnTo>
                    <a:pt x="185" y="18"/>
                  </a:lnTo>
                  <a:lnTo>
                    <a:pt x="191" y="24"/>
                  </a:lnTo>
                  <a:lnTo>
                    <a:pt x="197" y="30"/>
                  </a:lnTo>
                  <a:lnTo>
                    <a:pt x="197" y="30"/>
                  </a:lnTo>
                  <a:lnTo>
                    <a:pt x="197" y="24"/>
                  </a:lnTo>
                  <a:lnTo>
                    <a:pt x="197" y="12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203" y="0"/>
                  </a:lnTo>
                  <a:lnTo>
                    <a:pt x="215" y="0"/>
                  </a:lnTo>
                  <a:lnTo>
                    <a:pt x="221" y="6"/>
                  </a:lnTo>
                  <a:lnTo>
                    <a:pt x="221" y="6"/>
                  </a:lnTo>
                  <a:lnTo>
                    <a:pt x="233" y="6"/>
                  </a:lnTo>
                  <a:lnTo>
                    <a:pt x="239" y="12"/>
                  </a:lnTo>
                  <a:lnTo>
                    <a:pt x="251" y="6"/>
                  </a:lnTo>
                  <a:lnTo>
                    <a:pt x="251" y="6"/>
                  </a:lnTo>
                  <a:lnTo>
                    <a:pt x="257" y="6"/>
                  </a:lnTo>
                  <a:lnTo>
                    <a:pt x="257" y="6"/>
                  </a:lnTo>
                  <a:lnTo>
                    <a:pt x="263" y="0"/>
                  </a:lnTo>
                  <a:lnTo>
                    <a:pt x="263" y="0"/>
                  </a:lnTo>
                  <a:lnTo>
                    <a:pt x="275" y="0"/>
                  </a:lnTo>
                  <a:lnTo>
                    <a:pt x="287" y="6"/>
                  </a:lnTo>
                  <a:lnTo>
                    <a:pt x="299" y="6"/>
                  </a:lnTo>
                  <a:lnTo>
                    <a:pt x="299" y="6"/>
                  </a:lnTo>
                  <a:lnTo>
                    <a:pt x="305" y="18"/>
                  </a:lnTo>
                  <a:lnTo>
                    <a:pt x="311" y="36"/>
                  </a:lnTo>
                  <a:lnTo>
                    <a:pt x="323" y="48"/>
                  </a:lnTo>
                  <a:lnTo>
                    <a:pt x="323" y="48"/>
                  </a:lnTo>
                  <a:lnTo>
                    <a:pt x="323" y="54"/>
                  </a:lnTo>
                  <a:lnTo>
                    <a:pt x="323" y="60"/>
                  </a:lnTo>
                  <a:lnTo>
                    <a:pt x="323" y="60"/>
                  </a:lnTo>
                  <a:lnTo>
                    <a:pt x="323" y="60"/>
                  </a:lnTo>
                  <a:lnTo>
                    <a:pt x="329" y="60"/>
                  </a:lnTo>
                  <a:lnTo>
                    <a:pt x="335" y="60"/>
                  </a:lnTo>
                  <a:lnTo>
                    <a:pt x="341" y="60"/>
                  </a:lnTo>
                  <a:lnTo>
                    <a:pt x="341" y="60"/>
                  </a:lnTo>
                  <a:lnTo>
                    <a:pt x="347" y="60"/>
                  </a:lnTo>
                  <a:lnTo>
                    <a:pt x="353" y="60"/>
                  </a:lnTo>
                  <a:lnTo>
                    <a:pt x="353" y="60"/>
                  </a:lnTo>
                  <a:lnTo>
                    <a:pt x="353" y="60"/>
                  </a:lnTo>
                  <a:lnTo>
                    <a:pt x="365" y="66"/>
                  </a:lnTo>
                  <a:lnTo>
                    <a:pt x="365" y="60"/>
                  </a:lnTo>
                  <a:lnTo>
                    <a:pt x="377" y="54"/>
                  </a:lnTo>
                  <a:lnTo>
                    <a:pt x="377" y="54"/>
                  </a:lnTo>
                  <a:lnTo>
                    <a:pt x="383" y="60"/>
                  </a:lnTo>
                  <a:lnTo>
                    <a:pt x="389" y="72"/>
                  </a:lnTo>
                  <a:lnTo>
                    <a:pt x="383" y="84"/>
                  </a:lnTo>
                  <a:lnTo>
                    <a:pt x="383" y="84"/>
                  </a:lnTo>
                  <a:lnTo>
                    <a:pt x="383" y="90"/>
                  </a:lnTo>
                  <a:lnTo>
                    <a:pt x="389" y="90"/>
                  </a:lnTo>
                  <a:lnTo>
                    <a:pt x="389" y="90"/>
                  </a:lnTo>
                  <a:lnTo>
                    <a:pt x="389" y="90"/>
                  </a:lnTo>
                  <a:lnTo>
                    <a:pt x="395" y="96"/>
                  </a:lnTo>
                  <a:lnTo>
                    <a:pt x="395" y="102"/>
                  </a:lnTo>
                  <a:lnTo>
                    <a:pt x="395" y="102"/>
                  </a:lnTo>
                  <a:lnTo>
                    <a:pt x="395" y="102"/>
                  </a:lnTo>
                  <a:lnTo>
                    <a:pt x="401" y="108"/>
                  </a:lnTo>
                  <a:lnTo>
                    <a:pt x="407" y="108"/>
                  </a:lnTo>
                  <a:lnTo>
                    <a:pt x="413" y="108"/>
                  </a:lnTo>
                  <a:lnTo>
                    <a:pt x="413" y="108"/>
                  </a:lnTo>
                  <a:lnTo>
                    <a:pt x="407" y="114"/>
                  </a:lnTo>
                  <a:lnTo>
                    <a:pt x="407" y="120"/>
                  </a:lnTo>
                  <a:lnTo>
                    <a:pt x="407" y="126"/>
                  </a:lnTo>
                  <a:lnTo>
                    <a:pt x="407" y="126"/>
                  </a:lnTo>
                  <a:lnTo>
                    <a:pt x="401" y="126"/>
                  </a:lnTo>
                  <a:lnTo>
                    <a:pt x="401" y="132"/>
                  </a:lnTo>
                  <a:lnTo>
                    <a:pt x="407" y="138"/>
                  </a:lnTo>
                  <a:lnTo>
                    <a:pt x="407" y="138"/>
                  </a:lnTo>
                  <a:lnTo>
                    <a:pt x="413" y="138"/>
                  </a:lnTo>
                  <a:lnTo>
                    <a:pt x="413" y="138"/>
                  </a:lnTo>
                  <a:lnTo>
                    <a:pt x="419" y="138"/>
                  </a:lnTo>
                  <a:lnTo>
                    <a:pt x="419" y="138"/>
                  </a:lnTo>
                  <a:lnTo>
                    <a:pt x="419" y="144"/>
                  </a:lnTo>
                  <a:lnTo>
                    <a:pt x="413" y="150"/>
                  </a:lnTo>
                  <a:lnTo>
                    <a:pt x="413" y="150"/>
                  </a:lnTo>
                  <a:lnTo>
                    <a:pt x="413" y="150"/>
                  </a:lnTo>
                  <a:lnTo>
                    <a:pt x="413" y="156"/>
                  </a:lnTo>
                  <a:lnTo>
                    <a:pt x="419" y="162"/>
                  </a:lnTo>
                  <a:lnTo>
                    <a:pt x="419" y="162"/>
                  </a:lnTo>
                  <a:lnTo>
                    <a:pt x="419" y="162"/>
                  </a:lnTo>
                  <a:lnTo>
                    <a:pt x="425" y="168"/>
                  </a:lnTo>
                  <a:lnTo>
                    <a:pt x="425" y="174"/>
                  </a:lnTo>
                  <a:lnTo>
                    <a:pt x="425" y="174"/>
                  </a:lnTo>
                  <a:lnTo>
                    <a:pt x="425" y="174"/>
                  </a:lnTo>
                  <a:lnTo>
                    <a:pt x="413" y="174"/>
                  </a:lnTo>
                  <a:lnTo>
                    <a:pt x="407" y="174"/>
                  </a:lnTo>
                  <a:lnTo>
                    <a:pt x="395" y="180"/>
                  </a:lnTo>
                  <a:lnTo>
                    <a:pt x="395" y="180"/>
                  </a:lnTo>
                  <a:lnTo>
                    <a:pt x="389" y="174"/>
                  </a:lnTo>
                  <a:lnTo>
                    <a:pt x="389" y="162"/>
                  </a:lnTo>
                  <a:lnTo>
                    <a:pt x="383" y="150"/>
                  </a:lnTo>
                  <a:lnTo>
                    <a:pt x="383" y="150"/>
                  </a:lnTo>
                  <a:lnTo>
                    <a:pt x="377" y="156"/>
                  </a:lnTo>
                  <a:lnTo>
                    <a:pt x="371" y="162"/>
                  </a:lnTo>
                  <a:lnTo>
                    <a:pt x="365" y="168"/>
                  </a:lnTo>
                  <a:lnTo>
                    <a:pt x="365" y="168"/>
                  </a:lnTo>
                  <a:lnTo>
                    <a:pt x="359" y="168"/>
                  </a:lnTo>
                  <a:lnTo>
                    <a:pt x="341" y="168"/>
                  </a:lnTo>
                  <a:lnTo>
                    <a:pt x="329" y="174"/>
                  </a:lnTo>
                  <a:lnTo>
                    <a:pt x="329" y="174"/>
                  </a:lnTo>
                  <a:lnTo>
                    <a:pt x="311" y="180"/>
                  </a:lnTo>
                  <a:lnTo>
                    <a:pt x="293" y="186"/>
                  </a:lnTo>
                  <a:lnTo>
                    <a:pt x="269" y="186"/>
                  </a:lnTo>
                  <a:lnTo>
                    <a:pt x="269" y="186"/>
                  </a:lnTo>
                  <a:lnTo>
                    <a:pt x="257" y="186"/>
                  </a:lnTo>
                  <a:lnTo>
                    <a:pt x="245" y="174"/>
                  </a:lnTo>
                  <a:lnTo>
                    <a:pt x="227" y="168"/>
                  </a:lnTo>
                  <a:lnTo>
                    <a:pt x="227" y="168"/>
                  </a:lnTo>
                  <a:lnTo>
                    <a:pt x="221" y="168"/>
                  </a:lnTo>
                  <a:lnTo>
                    <a:pt x="209" y="168"/>
                  </a:lnTo>
                  <a:lnTo>
                    <a:pt x="197" y="168"/>
                  </a:lnTo>
                  <a:lnTo>
                    <a:pt x="197" y="168"/>
                  </a:lnTo>
                  <a:lnTo>
                    <a:pt x="197" y="162"/>
                  </a:lnTo>
                  <a:lnTo>
                    <a:pt x="197" y="150"/>
                  </a:lnTo>
                  <a:lnTo>
                    <a:pt x="197" y="144"/>
                  </a:lnTo>
                  <a:lnTo>
                    <a:pt x="197" y="144"/>
                  </a:lnTo>
                  <a:lnTo>
                    <a:pt x="209" y="144"/>
                  </a:lnTo>
                  <a:lnTo>
                    <a:pt x="215" y="138"/>
                  </a:lnTo>
                  <a:lnTo>
                    <a:pt x="221" y="132"/>
                  </a:lnTo>
                  <a:lnTo>
                    <a:pt x="221" y="132"/>
                  </a:lnTo>
                  <a:lnTo>
                    <a:pt x="227" y="126"/>
                  </a:lnTo>
                  <a:lnTo>
                    <a:pt x="239" y="120"/>
                  </a:lnTo>
                  <a:lnTo>
                    <a:pt x="245" y="120"/>
                  </a:lnTo>
                  <a:lnTo>
                    <a:pt x="245" y="120"/>
                  </a:lnTo>
                  <a:lnTo>
                    <a:pt x="233" y="120"/>
                  </a:lnTo>
                  <a:lnTo>
                    <a:pt x="215" y="120"/>
                  </a:lnTo>
                  <a:lnTo>
                    <a:pt x="203" y="120"/>
                  </a:lnTo>
                  <a:lnTo>
                    <a:pt x="203" y="120"/>
                  </a:lnTo>
                  <a:lnTo>
                    <a:pt x="197" y="126"/>
                  </a:lnTo>
                  <a:lnTo>
                    <a:pt x="191" y="132"/>
                  </a:lnTo>
                  <a:lnTo>
                    <a:pt x="185" y="138"/>
                  </a:lnTo>
                  <a:lnTo>
                    <a:pt x="185" y="138"/>
                  </a:lnTo>
                  <a:lnTo>
                    <a:pt x="179" y="144"/>
                  </a:lnTo>
                  <a:lnTo>
                    <a:pt x="173" y="150"/>
                  </a:lnTo>
                  <a:lnTo>
                    <a:pt x="167" y="162"/>
                  </a:lnTo>
                  <a:lnTo>
                    <a:pt x="167" y="162"/>
                  </a:lnTo>
                  <a:lnTo>
                    <a:pt x="155" y="162"/>
                  </a:lnTo>
                  <a:lnTo>
                    <a:pt x="149" y="168"/>
                  </a:lnTo>
                  <a:lnTo>
                    <a:pt x="137" y="174"/>
                  </a:lnTo>
                  <a:lnTo>
                    <a:pt x="137" y="174"/>
                  </a:lnTo>
                  <a:lnTo>
                    <a:pt x="131" y="174"/>
                  </a:lnTo>
                  <a:lnTo>
                    <a:pt x="119" y="180"/>
                  </a:lnTo>
                  <a:lnTo>
                    <a:pt x="113" y="186"/>
                  </a:lnTo>
                  <a:lnTo>
                    <a:pt x="113" y="186"/>
                  </a:lnTo>
                  <a:lnTo>
                    <a:pt x="107" y="192"/>
                  </a:lnTo>
                  <a:lnTo>
                    <a:pt x="101" y="192"/>
                  </a:lnTo>
                  <a:lnTo>
                    <a:pt x="96" y="204"/>
                  </a:lnTo>
                  <a:lnTo>
                    <a:pt x="96" y="204"/>
                  </a:lnTo>
                  <a:lnTo>
                    <a:pt x="96" y="204"/>
                  </a:lnTo>
                  <a:lnTo>
                    <a:pt x="90" y="198"/>
                  </a:lnTo>
                  <a:lnTo>
                    <a:pt x="84" y="192"/>
                  </a:lnTo>
                  <a:lnTo>
                    <a:pt x="84" y="192"/>
                  </a:lnTo>
                  <a:lnTo>
                    <a:pt x="78" y="192"/>
                  </a:lnTo>
                  <a:lnTo>
                    <a:pt x="72" y="192"/>
                  </a:lnTo>
                  <a:lnTo>
                    <a:pt x="66" y="186"/>
                  </a:lnTo>
                  <a:lnTo>
                    <a:pt x="66" y="186"/>
                  </a:lnTo>
                  <a:lnTo>
                    <a:pt x="66" y="180"/>
                  </a:lnTo>
                  <a:lnTo>
                    <a:pt x="66" y="180"/>
                  </a:lnTo>
                  <a:lnTo>
                    <a:pt x="66" y="174"/>
                  </a:lnTo>
                  <a:lnTo>
                    <a:pt x="66" y="174"/>
                  </a:lnTo>
                  <a:lnTo>
                    <a:pt x="66" y="174"/>
                  </a:lnTo>
                  <a:lnTo>
                    <a:pt x="60" y="168"/>
                  </a:lnTo>
                  <a:lnTo>
                    <a:pt x="54" y="174"/>
                  </a:lnTo>
                  <a:lnTo>
                    <a:pt x="54" y="174"/>
                  </a:lnTo>
                  <a:lnTo>
                    <a:pt x="54" y="174"/>
                  </a:lnTo>
                  <a:lnTo>
                    <a:pt x="54" y="180"/>
                  </a:lnTo>
                  <a:lnTo>
                    <a:pt x="48" y="180"/>
                  </a:lnTo>
                  <a:lnTo>
                    <a:pt x="48" y="180"/>
                  </a:lnTo>
                  <a:lnTo>
                    <a:pt x="42" y="186"/>
                  </a:lnTo>
                  <a:lnTo>
                    <a:pt x="36" y="186"/>
                  </a:lnTo>
                  <a:lnTo>
                    <a:pt x="36" y="186"/>
                  </a:lnTo>
                  <a:lnTo>
                    <a:pt x="36" y="186"/>
                  </a:lnTo>
                  <a:lnTo>
                    <a:pt x="30" y="192"/>
                  </a:lnTo>
                  <a:lnTo>
                    <a:pt x="24" y="192"/>
                  </a:lnTo>
                  <a:lnTo>
                    <a:pt x="24" y="192"/>
                  </a:lnTo>
                  <a:lnTo>
                    <a:pt x="24" y="192"/>
                  </a:lnTo>
                  <a:lnTo>
                    <a:pt x="12" y="198"/>
                  </a:lnTo>
                  <a:lnTo>
                    <a:pt x="6" y="204"/>
                  </a:lnTo>
                  <a:lnTo>
                    <a:pt x="0" y="204"/>
                  </a:lnTo>
                  <a:lnTo>
                    <a:pt x="0" y="204"/>
                  </a:lnTo>
                  <a:lnTo>
                    <a:pt x="42" y="144"/>
                  </a:lnTo>
                  <a:lnTo>
                    <a:pt x="84" y="108"/>
                  </a:lnTo>
                  <a:lnTo>
                    <a:pt x="119" y="90"/>
                  </a:lnTo>
                  <a:lnTo>
                    <a:pt x="119" y="90"/>
                  </a:lnTo>
                </a:path>
              </a:pathLst>
            </a:custGeom>
            <a:solidFill>
              <a:srgbClr val="ffff00"/>
            </a:solidFill>
            <a:ln w="93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6" name=""/>
            <p:cNvSpPr/>
            <p:nvPr/>
          </p:nvSpPr>
          <p:spPr>
            <a:xfrm>
              <a:off x="5958000" y="2382840"/>
              <a:ext cx="82440" cy="12600"/>
            </a:xfrm>
            <a:custGeom>
              <a:avLst/>
              <a:gdLst/>
              <a:ahLst/>
              <a:rect l="l" t="t" r="r" b="b"/>
              <a:pathLst>
                <a:path w="30" h="6">
                  <a:moveTo>
                    <a:pt x="18" y="0"/>
                  </a:moveTo>
                  <a:lnTo>
                    <a:pt x="24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8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5958000" y="2382840"/>
              <a:ext cx="82440" cy="12600"/>
            </a:xfrm>
            <a:custGeom>
              <a:avLst/>
              <a:gdLst/>
              <a:ahLst/>
              <a:rect l="l" t="t" r="r" b="b"/>
              <a:pathLst>
                <a:path w="30" h="6">
                  <a:moveTo>
                    <a:pt x="18" y="0"/>
                  </a:moveTo>
                  <a:lnTo>
                    <a:pt x="24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8" y="0"/>
                  </a:lnTo>
                  <a:lnTo>
                    <a:pt x="18" y="0"/>
                  </a:lnTo>
                </a:path>
              </a:pathLst>
            </a:custGeom>
            <a:solidFill>
              <a:srgbClr val="ffff00"/>
            </a:solidFill>
            <a:ln w="93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8" name=""/>
            <p:cNvSpPr/>
            <p:nvPr/>
          </p:nvSpPr>
          <p:spPr>
            <a:xfrm>
              <a:off x="6064200" y="2305080"/>
              <a:ext cx="879480" cy="368280"/>
            </a:xfrm>
            <a:custGeom>
              <a:avLst/>
              <a:gdLst/>
              <a:ahLst/>
              <a:rect l="l" t="t" r="r" b="b"/>
              <a:pathLst>
                <a:path w="317" h="180">
                  <a:moveTo>
                    <a:pt x="317" y="84"/>
                  </a:moveTo>
                  <a:lnTo>
                    <a:pt x="305" y="90"/>
                  </a:lnTo>
                  <a:lnTo>
                    <a:pt x="287" y="96"/>
                  </a:lnTo>
                  <a:lnTo>
                    <a:pt x="275" y="96"/>
                  </a:lnTo>
                  <a:lnTo>
                    <a:pt x="275" y="96"/>
                  </a:lnTo>
                  <a:lnTo>
                    <a:pt x="269" y="102"/>
                  </a:lnTo>
                  <a:lnTo>
                    <a:pt x="263" y="114"/>
                  </a:lnTo>
                  <a:lnTo>
                    <a:pt x="251" y="114"/>
                  </a:lnTo>
                  <a:lnTo>
                    <a:pt x="251" y="114"/>
                  </a:lnTo>
                  <a:lnTo>
                    <a:pt x="245" y="114"/>
                  </a:lnTo>
                  <a:lnTo>
                    <a:pt x="239" y="114"/>
                  </a:lnTo>
                  <a:lnTo>
                    <a:pt x="233" y="114"/>
                  </a:lnTo>
                  <a:lnTo>
                    <a:pt x="233" y="114"/>
                  </a:lnTo>
                  <a:lnTo>
                    <a:pt x="227" y="138"/>
                  </a:lnTo>
                  <a:lnTo>
                    <a:pt x="227" y="138"/>
                  </a:lnTo>
                  <a:lnTo>
                    <a:pt x="215" y="138"/>
                  </a:lnTo>
                  <a:lnTo>
                    <a:pt x="191" y="138"/>
                  </a:lnTo>
                  <a:lnTo>
                    <a:pt x="185" y="138"/>
                  </a:lnTo>
                  <a:lnTo>
                    <a:pt x="185" y="138"/>
                  </a:lnTo>
                  <a:lnTo>
                    <a:pt x="179" y="150"/>
                  </a:lnTo>
                  <a:lnTo>
                    <a:pt x="173" y="168"/>
                  </a:lnTo>
                  <a:lnTo>
                    <a:pt x="167" y="180"/>
                  </a:lnTo>
                  <a:lnTo>
                    <a:pt x="167" y="180"/>
                  </a:lnTo>
                  <a:lnTo>
                    <a:pt x="161" y="180"/>
                  </a:lnTo>
                  <a:lnTo>
                    <a:pt x="155" y="174"/>
                  </a:lnTo>
                  <a:lnTo>
                    <a:pt x="149" y="174"/>
                  </a:lnTo>
                  <a:lnTo>
                    <a:pt x="149" y="174"/>
                  </a:lnTo>
                  <a:lnTo>
                    <a:pt x="149" y="162"/>
                  </a:lnTo>
                  <a:lnTo>
                    <a:pt x="149" y="156"/>
                  </a:lnTo>
                  <a:lnTo>
                    <a:pt x="155" y="144"/>
                  </a:lnTo>
                  <a:lnTo>
                    <a:pt x="155" y="144"/>
                  </a:lnTo>
                  <a:lnTo>
                    <a:pt x="143" y="138"/>
                  </a:lnTo>
                  <a:lnTo>
                    <a:pt x="137" y="138"/>
                  </a:lnTo>
                  <a:lnTo>
                    <a:pt x="125" y="138"/>
                  </a:lnTo>
                  <a:lnTo>
                    <a:pt x="125" y="138"/>
                  </a:lnTo>
                  <a:lnTo>
                    <a:pt x="119" y="132"/>
                  </a:lnTo>
                  <a:lnTo>
                    <a:pt x="113" y="126"/>
                  </a:lnTo>
                  <a:lnTo>
                    <a:pt x="107" y="114"/>
                  </a:lnTo>
                  <a:lnTo>
                    <a:pt x="107" y="114"/>
                  </a:lnTo>
                  <a:lnTo>
                    <a:pt x="101" y="120"/>
                  </a:lnTo>
                  <a:lnTo>
                    <a:pt x="95" y="120"/>
                  </a:lnTo>
                  <a:lnTo>
                    <a:pt x="89" y="126"/>
                  </a:lnTo>
                  <a:lnTo>
                    <a:pt x="89" y="126"/>
                  </a:lnTo>
                  <a:lnTo>
                    <a:pt x="83" y="120"/>
                  </a:lnTo>
                  <a:lnTo>
                    <a:pt x="77" y="114"/>
                  </a:lnTo>
                  <a:lnTo>
                    <a:pt x="71" y="108"/>
                  </a:lnTo>
                  <a:lnTo>
                    <a:pt x="71" y="108"/>
                  </a:lnTo>
                  <a:lnTo>
                    <a:pt x="65" y="108"/>
                  </a:lnTo>
                  <a:lnTo>
                    <a:pt x="59" y="108"/>
                  </a:lnTo>
                  <a:lnTo>
                    <a:pt x="53" y="102"/>
                  </a:lnTo>
                  <a:lnTo>
                    <a:pt x="53" y="102"/>
                  </a:lnTo>
                  <a:lnTo>
                    <a:pt x="41" y="108"/>
                  </a:lnTo>
                  <a:lnTo>
                    <a:pt x="35" y="114"/>
                  </a:lnTo>
                  <a:lnTo>
                    <a:pt x="29" y="108"/>
                  </a:lnTo>
                  <a:lnTo>
                    <a:pt x="29" y="108"/>
                  </a:lnTo>
                  <a:lnTo>
                    <a:pt x="17" y="108"/>
                  </a:lnTo>
                  <a:lnTo>
                    <a:pt x="11" y="96"/>
                  </a:lnTo>
                  <a:lnTo>
                    <a:pt x="0" y="84"/>
                  </a:lnTo>
                  <a:lnTo>
                    <a:pt x="0" y="84"/>
                  </a:lnTo>
                  <a:lnTo>
                    <a:pt x="5" y="72"/>
                  </a:lnTo>
                  <a:lnTo>
                    <a:pt x="11" y="66"/>
                  </a:lnTo>
                  <a:lnTo>
                    <a:pt x="17" y="60"/>
                  </a:lnTo>
                  <a:lnTo>
                    <a:pt x="17" y="60"/>
                  </a:lnTo>
                  <a:lnTo>
                    <a:pt x="29" y="60"/>
                  </a:lnTo>
                  <a:lnTo>
                    <a:pt x="47" y="54"/>
                  </a:lnTo>
                  <a:lnTo>
                    <a:pt x="53" y="54"/>
                  </a:lnTo>
                  <a:lnTo>
                    <a:pt x="53" y="54"/>
                  </a:lnTo>
                  <a:lnTo>
                    <a:pt x="59" y="48"/>
                  </a:lnTo>
                  <a:lnTo>
                    <a:pt x="65" y="42"/>
                  </a:lnTo>
                  <a:lnTo>
                    <a:pt x="71" y="42"/>
                  </a:lnTo>
                  <a:lnTo>
                    <a:pt x="71" y="42"/>
                  </a:lnTo>
                  <a:lnTo>
                    <a:pt x="77" y="30"/>
                  </a:lnTo>
                  <a:lnTo>
                    <a:pt x="83" y="24"/>
                  </a:lnTo>
                  <a:lnTo>
                    <a:pt x="89" y="18"/>
                  </a:lnTo>
                  <a:lnTo>
                    <a:pt x="89" y="18"/>
                  </a:lnTo>
                  <a:lnTo>
                    <a:pt x="95" y="12"/>
                  </a:lnTo>
                  <a:lnTo>
                    <a:pt x="101" y="6"/>
                  </a:lnTo>
                  <a:lnTo>
                    <a:pt x="107" y="0"/>
                  </a:lnTo>
                  <a:lnTo>
                    <a:pt x="107" y="0"/>
                  </a:lnTo>
                  <a:lnTo>
                    <a:pt x="119" y="0"/>
                  </a:lnTo>
                  <a:lnTo>
                    <a:pt x="137" y="0"/>
                  </a:lnTo>
                  <a:lnTo>
                    <a:pt x="149" y="0"/>
                  </a:lnTo>
                  <a:lnTo>
                    <a:pt x="149" y="0"/>
                  </a:lnTo>
                  <a:lnTo>
                    <a:pt x="137" y="0"/>
                  </a:lnTo>
                  <a:lnTo>
                    <a:pt x="131" y="6"/>
                  </a:lnTo>
                  <a:lnTo>
                    <a:pt x="119" y="18"/>
                  </a:lnTo>
                  <a:lnTo>
                    <a:pt x="119" y="18"/>
                  </a:lnTo>
                  <a:lnTo>
                    <a:pt x="113" y="24"/>
                  </a:lnTo>
                  <a:lnTo>
                    <a:pt x="107" y="24"/>
                  </a:lnTo>
                  <a:lnTo>
                    <a:pt x="101" y="24"/>
                  </a:lnTo>
                  <a:lnTo>
                    <a:pt x="101" y="24"/>
                  </a:lnTo>
                  <a:lnTo>
                    <a:pt x="101" y="30"/>
                  </a:lnTo>
                  <a:lnTo>
                    <a:pt x="101" y="42"/>
                  </a:lnTo>
                  <a:lnTo>
                    <a:pt x="101" y="48"/>
                  </a:lnTo>
                  <a:lnTo>
                    <a:pt x="101" y="48"/>
                  </a:lnTo>
                  <a:lnTo>
                    <a:pt x="113" y="48"/>
                  </a:lnTo>
                  <a:lnTo>
                    <a:pt x="131" y="48"/>
                  </a:lnTo>
                  <a:lnTo>
                    <a:pt x="143" y="54"/>
                  </a:lnTo>
                  <a:lnTo>
                    <a:pt x="143" y="54"/>
                  </a:lnTo>
                  <a:lnTo>
                    <a:pt x="149" y="54"/>
                  </a:lnTo>
                  <a:lnTo>
                    <a:pt x="155" y="60"/>
                  </a:lnTo>
                  <a:lnTo>
                    <a:pt x="161" y="66"/>
                  </a:lnTo>
                  <a:lnTo>
                    <a:pt x="161" y="66"/>
                  </a:lnTo>
                  <a:lnTo>
                    <a:pt x="167" y="66"/>
                  </a:lnTo>
                  <a:lnTo>
                    <a:pt x="173" y="66"/>
                  </a:lnTo>
                  <a:lnTo>
                    <a:pt x="185" y="66"/>
                  </a:lnTo>
                  <a:lnTo>
                    <a:pt x="185" y="66"/>
                  </a:lnTo>
                  <a:lnTo>
                    <a:pt x="203" y="66"/>
                  </a:lnTo>
                  <a:lnTo>
                    <a:pt x="215" y="60"/>
                  </a:lnTo>
                  <a:lnTo>
                    <a:pt x="233" y="54"/>
                  </a:lnTo>
                  <a:lnTo>
                    <a:pt x="233" y="54"/>
                  </a:lnTo>
                  <a:lnTo>
                    <a:pt x="251" y="48"/>
                  </a:lnTo>
                  <a:lnTo>
                    <a:pt x="263" y="48"/>
                  </a:lnTo>
                  <a:lnTo>
                    <a:pt x="269" y="48"/>
                  </a:lnTo>
                  <a:lnTo>
                    <a:pt x="269" y="48"/>
                  </a:lnTo>
                  <a:lnTo>
                    <a:pt x="275" y="42"/>
                  </a:lnTo>
                  <a:lnTo>
                    <a:pt x="281" y="36"/>
                  </a:lnTo>
                  <a:lnTo>
                    <a:pt x="287" y="30"/>
                  </a:lnTo>
                  <a:lnTo>
                    <a:pt x="287" y="30"/>
                  </a:lnTo>
                  <a:lnTo>
                    <a:pt x="293" y="42"/>
                  </a:lnTo>
                  <a:lnTo>
                    <a:pt x="293" y="54"/>
                  </a:lnTo>
                  <a:lnTo>
                    <a:pt x="299" y="60"/>
                  </a:lnTo>
                  <a:lnTo>
                    <a:pt x="299" y="60"/>
                  </a:lnTo>
                  <a:lnTo>
                    <a:pt x="305" y="66"/>
                  </a:lnTo>
                  <a:lnTo>
                    <a:pt x="311" y="72"/>
                  </a:lnTo>
                  <a:lnTo>
                    <a:pt x="317" y="84"/>
                  </a:lnTo>
                  <a:lnTo>
                    <a:pt x="317" y="84"/>
                  </a:lnTo>
                </a:path>
              </a:pathLst>
            </a:custGeom>
            <a:solidFill>
              <a:srgbClr val="ffff00"/>
            </a:solidFill>
            <a:ln w="93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9" name=""/>
            <p:cNvSpPr/>
            <p:nvPr/>
          </p:nvSpPr>
          <p:spPr>
            <a:xfrm>
              <a:off x="6356160" y="2604960"/>
              <a:ext cx="349560" cy="122400"/>
            </a:xfrm>
            <a:custGeom>
              <a:avLst/>
              <a:gdLst/>
              <a:ahLst/>
              <a:rect l="l" t="t" r="r" b="b"/>
              <a:pathLst>
                <a:path w="126" h="60">
                  <a:moveTo>
                    <a:pt x="18" y="30"/>
                  </a:moveTo>
                  <a:lnTo>
                    <a:pt x="48" y="24"/>
                  </a:lnTo>
                  <a:lnTo>
                    <a:pt x="66" y="30"/>
                  </a:lnTo>
                  <a:lnTo>
                    <a:pt x="84" y="42"/>
                  </a:lnTo>
                  <a:lnTo>
                    <a:pt x="84" y="42"/>
                  </a:lnTo>
                  <a:lnTo>
                    <a:pt x="90" y="42"/>
                  </a:lnTo>
                  <a:lnTo>
                    <a:pt x="90" y="36"/>
                  </a:lnTo>
                  <a:lnTo>
                    <a:pt x="96" y="36"/>
                  </a:lnTo>
                  <a:lnTo>
                    <a:pt x="96" y="36"/>
                  </a:lnTo>
                  <a:lnTo>
                    <a:pt x="102" y="48"/>
                  </a:lnTo>
                  <a:lnTo>
                    <a:pt x="102" y="54"/>
                  </a:lnTo>
                  <a:lnTo>
                    <a:pt x="102" y="60"/>
                  </a:lnTo>
                  <a:lnTo>
                    <a:pt x="102" y="60"/>
                  </a:lnTo>
                  <a:lnTo>
                    <a:pt x="114" y="48"/>
                  </a:lnTo>
                  <a:lnTo>
                    <a:pt x="120" y="30"/>
                  </a:lnTo>
                  <a:lnTo>
                    <a:pt x="126" y="18"/>
                  </a:lnTo>
                  <a:lnTo>
                    <a:pt x="126" y="18"/>
                  </a:lnTo>
                  <a:lnTo>
                    <a:pt x="120" y="12"/>
                  </a:lnTo>
                  <a:lnTo>
                    <a:pt x="108" y="18"/>
                  </a:lnTo>
                  <a:lnTo>
                    <a:pt x="102" y="24"/>
                  </a:lnTo>
                  <a:lnTo>
                    <a:pt x="102" y="24"/>
                  </a:lnTo>
                  <a:lnTo>
                    <a:pt x="96" y="18"/>
                  </a:lnTo>
                  <a:lnTo>
                    <a:pt x="90" y="6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6" y="12"/>
                  </a:lnTo>
                  <a:lnTo>
                    <a:pt x="54" y="12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2" y="6"/>
                  </a:lnTo>
                  <a:lnTo>
                    <a:pt x="30" y="6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12" y="24"/>
                  </a:lnTo>
                  <a:lnTo>
                    <a:pt x="18" y="30"/>
                  </a:lnTo>
                  <a:lnTo>
                    <a:pt x="18" y="3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6356160" y="2604960"/>
              <a:ext cx="349560" cy="122400"/>
            </a:xfrm>
            <a:custGeom>
              <a:avLst/>
              <a:gdLst/>
              <a:ahLst/>
              <a:rect l="l" t="t" r="r" b="b"/>
              <a:pathLst>
                <a:path w="126" h="60">
                  <a:moveTo>
                    <a:pt x="18" y="30"/>
                  </a:moveTo>
                  <a:lnTo>
                    <a:pt x="48" y="24"/>
                  </a:lnTo>
                  <a:lnTo>
                    <a:pt x="66" y="30"/>
                  </a:lnTo>
                  <a:lnTo>
                    <a:pt x="84" y="42"/>
                  </a:lnTo>
                  <a:lnTo>
                    <a:pt x="84" y="42"/>
                  </a:lnTo>
                  <a:lnTo>
                    <a:pt x="90" y="42"/>
                  </a:lnTo>
                  <a:lnTo>
                    <a:pt x="90" y="36"/>
                  </a:lnTo>
                  <a:lnTo>
                    <a:pt x="96" y="36"/>
                  </a:lnTo>
                  <a:lnTo>
                    <a:pt x="96" y="36"/>
                  </a:lnTo>
                  <a:lnTo>
                    <a:pt x="102" y="48"/>
                  </a:lnTo>
                  <a:lnTo>
                    <a:pt x="102" y="54"/>
                  </a:lnTo>
                  <a:lnTo>
                    <a:pt x="102" y="60"/>
                  </a:lnTo>
                  <a:lnTo>
                    <a:pt x="102" y="60"/>
                  </a:lnTo>
                  <a:lnTo>
                    <a:pt x="114" y="48"/>
                  </a:lnTo>
                  <a:lnTo>
                    <a:pt x="120" y="30"/>
                  </a:lnTo>
                  <a:lnTo>
                    <a:pt x="126" y="18"/>
                  </a:lnTo>
                  <a:lnTo>
                    <a:pt x="126" y="18"/>
                  </a:lnTo>
                  <a:lnTo>
                    <a:pt x="120" y="12"/>
                  </a:lnTo>
                  <a:lnTo>
                    <a:pt x="108" y="18"/>
                  </a:lnTo>
                  <a:lnTo>
                    <a:pt x="102" y="24"/>
                  </a:lnTo>
                  <a:lnTo>
                    <a:pt x="102" y="24"/>
                  </a:lnTo>
                  <a:lnTo>
                    <a:pt x="96" y="18"/>
                  </a:lnTo>
                  <a:lnTo>
                    <a:pt x="90" y="6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6" y="12"/>
                  </a:lnTo>
                  <a:lnTo>
                    <a:pt x="54" y="12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2" y="6"/>
                  </a:lnTo>
                  <a:lnTo>
                    <a:pt x="30" y="6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12" y="24"/>
                  </a:lnTo>
                  <a:lnTo>
                    <a:pt x="18" y="30"/>
                  </a:lnTo>
                  <a:lnTo>
                    <a:pt x="18" y="30"/>
                  </a:lnTo>
                </a:path>
              </a:pathLst>
            </a:custGeom>
            <a:solidFill>
              <a:srgbClr val="ffff00"/>
            </a:solidFill>
            <a:ln w="93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5991120" y="2714760"/>
              <a:ext cx="698760" cy="650880"/>
            </a:xfrm>
            <a:custGeom>
              <a:avLst/>
              <a:gdLst/>
              <a:ahLst/>
              <a:rect l="l" t="t" r="r" b="b"/>
              <a:pathLst>
                <a:path w="252" h="317">
                  <a:moveTo>
                    <a:pt x="6" y="317"/>
                  </a:moveTo>
                  <a:lnTo>
                    <a:pt x="6" y="311"/>
                  </a:lnTo>
                  <a:lnTo>
                    <a:pt x="12" y="305"/>
                  </a:lnTo>
                  <a:lnTo>
                    <a:pt x="12" y="293"/>
                  </a:lnTo>
                  <a:lnTo>
                    <a:pt x="12" y="293"/>
                  </a:lnTo>
                  <a:lnTo>
                    <a:pt x="18" y="281"/>
                  </a:lnTo>
                  <a:lnTo>
                    <a:pt x="30" y="275"/>
                  </a:lnTo>
                  <a:lnTo>
                    <a:pt x="36" y="263"/>
                  </a:lnTo>
                  <a:lnTo>
                    <a:pt x="36" y="263"/>
                  </a:lnTo>
                  <a:lnTo>
                    <a:pt x="30" y="251"/>
                  </a:lnTo>
                  <a:lnTo>
                    <a:pt x="24" y="240"/>
                  </a:lnTo>
                  <a:lnTo>
                    <a:pt x="18" y="228"/>
                  </a:lnTo>
                  <a:lnTo>
                    <a:pt x="18" y="228"/>
                  </a:lnTo>
                  <a:lnTo>
                    <a:pt x="18" y="216"/>
                  </a:lnTo>
                  <a:lnTo>
                    <a:pt x="18" y="204"/>
                  </a:lnTo>
                  <a:lnTo>
                    <a:pt x="12" y="192"/>
                  </a:lnTo>
                  <a:lnTo>
                    <a:pt x="12" y="192"/>
                  </a:lnTo>
                  <a:lnTo>
                    <a:pt x="12" y="186"/>
                  </a:lnTo>
                  <a:lnTo>
                    <a:pt x="6" y="180"/>
                  </a:lnTo>
                  <a:lnTo>
                    <a:pt x="0" y="174"/>
                  </a:lnTo>
                  <a:lnTo>
                    <a:pt x="0" y="174"/>
                  </a:lnTo>
                  <a:lnTo>
                    <a:pt x="0" y="162"/>
                  </a:lnTo>
                  <a:lnTo>
                    <a:pt x="6" y="162"/>
                  </a:lnTo>
                  <a:lnTo>
                    <a:pt x="6" y="156"/>
                  </a:lnTo>
                  <a:lnTo>
                    <a:pt x="6" y="156"/>
                  </a:lnTo>
                  <a:lnTo>
                    <a:pt x="6" y="150"/>
                  </a:lnTo>
                  <a:lnTo>
                    <a:pt x="0" y="144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0" y="132"/>
                  </a:lnTo>
                  <a:lnTo>
                    <a:pt x="6" y="120"/>
                  </a:lnTo>
                  <a:lnTo>
                    <a:pt x="6" y="114"/>
                  </a:lnTo>
                  <a:lnTo>
                    <a:pt x="6" y="114"/>
                  </a:lnTo>
                  <a:lnTo>
                    <a:pt x="12" y="108"/>
                  </a:lnTo>
                  <a:lnTo>
                    <a:pt x="12" y="102"/>
                  </a:lnTo>
                  <a:lnTo>
                    <a:pt x="6" y="96"/>
                  </a:lnTo>
                  <a:lnTo>
                    <a:pt x="6" y="96"/>
                  </a:lnTo>
                  <a:lnTo>
                    <a:pt x="6" y="90"/>
                  </a:lnTo>
                  <a:lnTo>
                    <a:pt x="6" y="78"/>
                  </a:lnTo>
                  <a:lnTo>
                    <a:pt x="6" y="72"/>
                  </a:lnTo>
                  <a:lnTo>
                    <a:pt x="6" y="72"/>
                  </a:lnTo>
                  <a:lnTo>
                    <a:pt x="6" y="66"/>
                  </a:lnTo>
                  <a:lnTo>
                    <a:pt x="12" y="66"/>
                  </a:lnTo>
                  <a:lnTo>
                    <a:pt x="12" y="60"/>
                  </a:lnTo>
                  <a:lnTo>
                    <a:pt x="12" y="60"/>
                  </a:lnTo>
                  <a:lnTo>
                    <a:pt x="18" y="54"/>
                  </a:lnTo>
                  <a:lnTo>
                    <a:pt x="24" y="48"/>
                  </a:lnTo>
                  <a:lnTo>
                    <a:pt x="30" y="48"/>
                  </a:lnTo>
                  <a:lnTo>
                    <a:pt x="30" y="48"/>
                  </a:lnTo>
                  <a:lnTo>
                    <a:pt x="30" y="54"/>
                  </a:lnTo>
                  <a:lnTo>
                    <a:pt x="36" y="66"/>
                  </a:lnTo>
                  <a:lnTo>
                    <a:pt x="42" y="72"/>
                  </a:lnTo>
                  <a:lnTo>
                    <a:pt x="42" y="72"/>
                  </a:lnTo>
                  <a:lnTo>
                    <a:pt x="42" y="72"/>
                  </a:lnTo>
                  <a:lnTo>
                    <a:pt x="48" y="72"/>
                  </a:lnTo>
                  <a:lnTo>
                    <a:pt x="48" y="66"/>
                  </a:lnTo>
                  <a:lnTo>
                    <a:pt x="48" y="66"/>
                  </a:lnTo>
                  <a:lnTo>
                    <a:pt x="54" y="60"/>
                  </a:lnTo>
                  <a:lnTo>
                    <a:pt x="48" y="54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54" y="30"/>
                  </a:lnTo>
                  <a:lnTo>
                    <a:pt x="60" y="30"/>
                  </a:lnTo>
                  <a:lnTo>
                    <a:pt x="60" y="30"/>
                  </a:lnTo>
                  <a:lnTo>
                    <a:pt x="66" y="30"/>
                  </a:lnTo>
                  <a:lnTo>
                    <a:pt x="66" y="2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60" y="6"/>
                  </a:lnTo>
                  <a:lnTo>
                    <a:pt x="66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84" y="0"/>
                  </a:lnTo>
                  <a:lnTo>
                    <a:pt x="102" y="0"/>
                  </a:lnTo>
                  <a:lnTo>
                    <a:pt x="120" y="0"/>
                  </a:lnTo>
                  <a:lnTo>
                    <a:pt x="120" y="0"/>
                  </a:lnTo>
                  <a:lnTo>
                    <a:pt x="120" y="0"/>
                  </a:lnTo>
                  <a:lnTo>
                    <a:pt x="126" y="6"/>
                  </a:lnTo>
                  <a:lnTo>
                    <a:pt x="132" y="12"/>
                  </a:lnTo>
                  <a:lnTo>
                    <a:pt x="132" y="12"/>
                  </a:lnTo>
                  <a:lnTo>
                    <a:pt x="144" y="12"/>
                  </a:lnTo>
                  <a:lnTo>
                    <a:pt x="162" y="18"/>
                  </a:lnTo>
                  <a:lnTo>
                    <a:pt x="174" y="24"/>
                  </a:lnTo>
                  <a:lnTo>
                    <a:pt x="174" y="24"/>
                  </a:lnTo>
                  <a:lnTo>
                    <a:pt x="168" y="30"/>
                  </a:lnTo>
                  <a:lnTo>
                    <a:pt x="168" y="36"/>
                  </a:lnTo>
                  <a:lnTo>
                    <a:pt x="168" y="48"/>
                  </a:lnTo>
                  <a:lnTo>
                    <a:pt x="168" y="48"/>
                  </a:lnTo>
                  <a:lnTo>
                    <a:pt x="168" y="60"/>
                  </a:lnTo>
                  <a:lnTo>
                    <a:pt x="180" y="72"/>
                  </a:lnTo>
                  <a:lnTo>
                    <a:pt x="180" y="90"/>
                  </a:lnTo>
                  <a:lnTo>
                    <a:pt x="180" y="90"/>
                  </a:lnTo>
                  <a:lnTo>
                    <a:pt x="180" y="96"/>
                  </a:lnTo>
                  <a:lnTo>
                    <a:pt x="168" y="108"/>
                  </a:lnTo>
                  <a:lnTo>
                    <a:pt x="168" y="114"/>
                  </a:lnTo>
                  <a:lnTo>
                    <a:pt x="168" y="114"/>
                  </a:lnTo>
                  <a:lnTo>
                    <a:pt x="156" y="126"/>
                  </a:lnTo>
                  <a:lnTo>
                    <a:pt x="150" y="132"/>
                  </a:lnTo>
                  <a:lnTo>
                    <a:pt x="144" y="150"/>
                  </a:lnTo>
                  <a:lnTo>
                    <a:pt x="144" y="150"/>
                  </a:lnTo>
                  <a:lnTo>
                    <a:pt x="150" y="156"/>
                  </a:lnTo>
                  <a:lnTo>
                    <a:pt x="162" y="156"/>
                  </a:lnTo>
                  <a:lnTo>
                    <a:pt x="168" y="156"/>
                  </a:lnTo>
                  <a:lnTo>
                    <a:pt x="168" y="156"/>
                  </a:lnTo>
                  <a:lnTo>
                    <a:pt x="174" y="144"/>
                  </a:lnTo>
                  <a:lnTo>
                    <a:pt x="180" y="132"/>
                  </a:lnTo>
                  <a:lnTo>
                    <a:pt x="192" y="114"/>
                  </a:lnTo>
                  <a:lnTo>
                    <a:pt x="192" y="114"/>
                  </a:lnTo>
                  <a:lnTo>
                    <a:pt x="198" y="114"/>
                  </a:lnTo>
                  <a:lnTo>
                    <a:pt x="204" y="114"/>
                  </a:lnTo>
                  <a:lnTo>
                    <a:pt x="210" y="114"/>
                  </a:lnTo>
                  <a:lnTo>
                    <a:pt x="210" y="114"/>
                  </a:lnTo>
                  <a:lnTo>
                    <a:pt x="222" y="126"/>
                  </a:lnTo>
                  <a:lnTo>
                    <a:pt x="234" y="144"/>
                  </a:lnTo>
                  <a:lnTo>
                    <a:pt x="234" y="156"/>
                  </a:lnTo>
                  <a:lnTo>
                    <a:pt x="234" y="156"/>
                  </a:lnTo>
                  <a:lnTo>
                    <a:pt x="234" y="168"/>
                  </a:lnTo>
                  <a:lnTo>
                    <a:pt x="228" y="174"/>
                  </a:lnTo>
                  <a:lnTo>
                    <a:pt x="234" y="180"/>
                  </a:lnTo>
                  <a:lnTo>
                    <a:pt x="234" y="180"/>
                  </a:lnTo>
                  <a:lnTo>
                    <a:pt x="240" y="186"/>
                  </a:lnTo>
                  <a:lnTo>
                    <a:pt x="246" y="186"/>
                  </a:lnTo>
                  <a:lnTo>
                    <a:pt x="252" y="186"/>
                  </a:lnTo>
                  <a:lnTo>
                    <a:pt x="252" y="186"/>
                  </a:lnTo>
                  <a:lnTo>
                    <a:pt x="252" y="192"/>
                  </a:lnTo>
                  <a:lnTo>
                    <a:pt x="246" y="204"/>
                  </a:lnTo>
                  <a:lnTo>
                    <a:pt x="246" y="216"/>
                  </a:lnTo>
                  <a:lnTo>
                    <a:pt x="246" y="216"/>
                  </a:lnTo>
                  <a:lnTo>
                    <a:pt x="246" y="216"/>
                  </a:lnTo>
                  <a:lnTo>
                    <a:pt x="240" y="222"/>
                  </a:lnTo>
                  <a:lnTo>
                    <a:pt x="234" y="228"/>
                  </a:lnTo>
                  <a:lnTo>
                    <a:pt x="234" y="228"/>
                  </a:lnTo>
                  <a:lnTo>
                    <a:pt x="234" y="234"/>
                  </a:lnTo>
                  <a:lnTo>
                    <a:pt x="234" y="240"/>
                  </a:lnTo>
                  <a:lnTo>
                    <a:pt x="228" y="240"/>
                  </a:lnTo>
                  <a:lnTo>
                    <a:pt x="228" y="240"/>
                  </a:lnTo>
                  <a:lnTo>
                    <a:pt x="228" y="246"/>
                  </a:lnTo>
                  <a:lnTo>
                    <a:pt x="228" y="251"/>
                  </a:lnTo>
                  <a:lnTo>
                    <a:pt x="216" y="257"/>
                  </a:lnTo>
                  <a:lnTo>
                    <a:pt x="216" y="257"/>
                  </a:lnTo>
                  <a:lnTo>
                    <a:pt x="210" y="263"/>
                  </a:lnTo>
                  <a:lnTo>
                    <a:pt x="216" y="269"/>
                  </a:lnTo>
                  <a:lnTo>
                    <a:pt x="222" y="275"/>
                  </a:lnTo>
                  <a:lnTo>
                    <a:pt x="222" y="275"/>
                  </a:lnTo>
                  <a:lnTo>
                    <a:pt x="216" y="281"/>
                  </a:lnTo>
                  <a:lnTo>
                    <a:pt x="204" y="287"/>
                  </a:lnTo>
                  <a:lnTo>
                    <a:pt x="204" y="305"/>
                  </a:lnTo>
                  <a:lnTo>
                    <a:pt x="204" y="305"/>
                  </a:lnTo>
                  <a:lnTo>
                    <a:pt x="180" y="305"/>
                  </a:lnTo>
                  <a:lnTo>
                    <a:pt x="144" y="311"/>
                  </a:lnTo>
                  <a:lnTo>
                    <a:pt x="126" y="317"/>
                  </a:lnTo>
                  <a:lnTo>
                    <a:pt x="126" y="317"/>
                  </a:lnTo>
                  <a:lnTo>
                    <a:pt x="126" y="311"/>
                  </a:lnTo>
                  <a:lnTo>
                    <a:pt x="6" y="317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2" name=""/>
            <p:cNvSpPr/>
            <p:nvPr/>
          </p:nvSpPr>
          <p:spPr>
            <a:xfrm>
              <a:off x="5991120" y="2701800"/>
              <a:ext cx="698760" cy="650880"/>
            </a:xfrm>
            <a:custGeom>
              <a:avLst/>
              <a:gdLst/>
              <a:ahLst/>
              <a:rect l="l" t="t" r="r" b="b"/>
              <a:pathLst>
                <a:path w="252" h="317">
                  <a:moveTo>
                    <a:pt x="6" y="317"/>
                  </a:moveTo>
                  <a:lnTo>
                    <a:pt x="6" y="311"/>
                  </a:lnTo>
                  <a:lnTo>
                    <a:pt x="12" y="305"/>
                  </a:lnTo>
                  <a:lnTo>
                    <a:pt x="12" y="293"/>
                  </a:lnTo>
                  <a:lnTo>
                    <a:pt x="12" y="293"/>
                  </a:lnTo>
                  <a:lnTo>
                    <a:pt x="18" y="281"/>
                  </a:lnTo>
                  <a:lnTo>
                    <a:pt x="30" y="275"/>
                  </a:lnTo>
                  <a:lnTo>
                    <a:pt x="36" y="263"/>
                  </a:lnTo>
                  <a:lnTo>
                    <a:pt x="36" y="263"/>
                  </a:lnTo>
                  <a:lnTo>
                    <a:pt x="30" y="251"/>
                  </a:lnTo>
                  <a:lnTo>
                    <a:pt x="24" y="240"/>
                  </a:lnTo>
                  <a:lnTo>
                    <a:pt x="18" y="228"/>
                  </a:lnTo>
                  <a:lnTo>
                    <a:pt x="18" y="228"/>
                  </a:lnTo>
                  <a:lnTo>
                    <a:pt x="18" y="216"/>
                  </a:lnTo>
                  <a:lnTo>
                    <a:pt x="18" y="204"/>
                  </a:lnTo>
                  <a:lnTo>
                    <a:pt x="12" y="192"/>
                  </a:lnTo>
                  <a:lnTo>
                    <a:pt x="12" y="192"/>
                  </a:lnTo>
                  <a:lnTo>
                    <a:pt x="12" y="186"/>
                  </a:lnTo>
                  <a:lnTo>
                    <a:pt x="6" y="180"/>
                  </a:lnTo>
                  <a:lnTo>
                    <a:pt x="0" y="174"/>
                  </a:lnTo>
                  <a:lnTo>
                    <a:pt x="0" y="174"/>
                  </a:lnTo>
                  <a:lnTo>
                    <a:pt x="0" y="162"/>
                  </a:lnTo>
                  <a:lnTo>
                    <a:pt x="6" y="162"/>
                  </a:lnTo>
                  <a:lnTo>
                    <a:pt x="6" y="156"/>
                  </a:lnTo>
                  <a:lnTo>
                    <a:pt x="6" y="156"/>
                  </a:lnTo>
                  <a:lnTo>
                    <a:pt x="6" y="150"/>
                  </a:lnTo>
                  <a:lnTo>
                    <a:pt x="0" y="144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0" y="132"/>
                  </a:lnTo>
                  <a:lnTo>
                    <a:pt x="6" y="120"/>
                  </a:lnTo>
                  <a:lnTo>
                    <a:pt x="6" y="114"/>
                  </a:lnTo>
                  <a:lnTo>
                    <a:pt x="6" y="114"/>
                  </a:lnTo>
                  <a:lnTo>
                    <a:pt x="12" y="108"/>
                  </a:lnTo>
                  <a:lnTo>
                    <a:pt x="12" y="102"/>
                  </a:lnTo>
                  <a:lnTo>
                    <a:pt x="6" y="96"/>
                  </a:lnTo>
                  <a:lnTo>
                    <a:pt x="6" y="96"/>
                  </a:lnTo>
                  <a:lnTo>
                    <a:pt x="6" y="90"/>
                  </a:lnTo>
                  <a:lnTo>
                    <a:pt x="6" y="78"/>
                  </a:lnTo>
                  <a:lnTo>
                    <a:pt x="6" y="72"/>
                  </a:lnTo>
                  <a:lnTo>
                    <a:pt x="6" y="72"/>
                  </a:lnTo>
                  <a:lnTo>
                    <a:pt x="6" y="66"/>
                  </a:lnTo>
                  <a:lnTo>
                    <a:pt x="12" y="66"/>
                  </a:lnTo>
                  <a:lnTo>
                    <a:pt x="12" y="60"/>
                  </a:lnTo>
                  <a:lnTo>
                    <a:pt x="12" y="60"/>
                  </a:lnTo>
                  <a:lnTo>
                    <a:pt x="18" y="54"/>
                  </a:lnTo>
                  <a:lnTo>
                    <a:pt x="24" y="48"/>
                  </a:lnTo>
                  <a:lnTo>
                    <a:pt x="30" y="48"/>
                  </a:lnTo>
                  <a:lnTo>
                    <a:pt x="30" y="48"/>
                  </a:lnTo>
                  <a:lnTo>
                    <a:pt x="30" y="54"/>
                  </a:lnTo>
                  <a:lnTo>
                    <a:pt x="36" y="66"/>
                  </a:lnTo>
                  <a:lnTo>
                    <a:pt x="42" y="72"/>
                  </a:lnTo>
                  <a:lnTo>
                    <a:pt x="42" y="72"/>
                  </a:lnTo>
                  <a:lnTo>
                    <a:pt x="42" y="72"/>
                  </a:lnTo>
                  <a:lnTo>
                    <a:pt x="48" y="72"/>
                  </a:lnTo>
                  <a:lnTo>
                    <a:pt x="48" y="66"/>
                  </a:lnTo>
                  <a:lnTo>
                    <a:pt x="48" y="66"/>
                  </a:lnTo>
                  <a:lnTo>
                    <a:pt x="54" y="60"/>
                  </a:lnTo>
                  <a:lnTo>
                    <a:pt x="48" y="54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54" y="30"/>
                  </a:lnTo>
                  <a:lnTo>
                    <a:pt x="60" y="30"/>
                  </a:lnTo>
                  <a:lnTo>
                    <a:pt x="60" y="30"/>
                  </a:lnTo>
                  <a:lnTo>
                    <a:pt x="66" y="30"/>
                  </a:lnTo>
                  <a:lnTo>
                    <a:pt x="66" y="2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60" y="6"/>
                  </a:lnTo>
                  <a:lnTo>
                    <a:pt x="66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84" y="0"/>
                  </a:lnTo>
                  <a:lnTo>
                    <a:pt x="102" y="0"/>
                  </a:lnTo>
                  <a:lnTo>
                    <a:pt x="120" y="0"/>
                  </a:lnTo>
                  <a:lnTo>
                    <a:pt x="120" y="0"/>
                  </a:lnTo>
                  <a:lnTo>
                    <a:pt x="120" y="0"/>
                  </a:lnTo>
                  <a:lnTo>
                    <a:pt x="126" y="6"/>
                  </a:lnTo>
                  <a:lnTo>
                    <a:pt x="132" y="12"/>
                  </a:lnTo>
                  <a:lnTo>
                    <a:pt x="132" y="12"/>
                  </a:lnTo>
                  <a:lnTo>
                    <a:pt x="144" y="12"/>
                  </a:lnTo>
                  <a:lnTo>
                    <a:pt x="162" y="18"/>
                  </a:lnTo>
                  <a:lnTo>
                    <a:pt x="174" y="24"/>
                  </a:lnTo>
                  <a:lnTo>
                    <a:pt x="174" y="24"/>
                  </a:lnTo>
                  <a:lnTo>
                    <a:pt x="168" y="30"/>
                  </a:lnTo>
                  <a:lnTo>
                    <a:pt x="168" y="36"/>
                  </a:lnTo>
                  <a:lnTo>
                    <a:pt x="168" y="48"/>
                  </a:lnTo>
                  <a:lnTo>
                    <a:pt x="168" y="48"/>
                  </a:lnTo>
                  <a:lnTo>
                    <a:pt x="168" y="60"/>
                  </a:lnTo>
                  <a:lnTo>
                    <a:pt x="180" y="72"/>
                  </a:lnTo>
                  <a:lnTo>
                    <a:pt x="180" y="90"/>
                  </a:lnTo>
                  <a:lnTo>
                    <a:pt x="180" y="90"/>
                  </a:lnTo>
                  <a:lnTo>
                    <a:pt x="180" y="96"/>
                  </a:lnTo>
                  <a:lnTo>
                    <a:pt x="168" y="108"/>
                  </a:lnTo>
                  <a:lnTo>
                    <a:pt x="168" y="114"/>
                  </a:lnTo>
                  <a:lnTo>
                    <a:pt x="168" y="114"/>
                  </a:lnTo>
                  <a:lnTo>
                    <a:pt x="156" y="126"/>
                  </a:lnTo>
                  <a:lnTo>
                    <a:pt x="150" y="132"/>
                  </a:lnTo>
                  <a:lnTo>
                    <a:pt x="144" y="150"/>
                  </a:lnTo>
                  <a:lnTo>
                    <a:pt x="144" y="150"/>
                  </a:lnTo>
                  <a:lnTo>
                    <a:pt x="150" y="156"/>
                  </a:lnTo>
                  <a:lnTo>
                    <a:pt x="162" y="156"/>
                  </a:lnTo>
                  <a:lnTo>
                    <a:pt x="168" y="156"/>
                  </a:lnTo>
                  <a:lnTo>
                    <a:pt x="168" y="156"/>
                  </a:lnTo>
                  <a:lnTo>
                    <a:pt x="174" y="144"/>
                  </a:lnTo>
                  <a:lnTo>
                    <a:pt x="180" y="132"/>
                  </a:lnTo>
                  <a:lnTo>
                    <a:pt x="192" y="114"/>
                  </a:lnTo>
                  <a:lnTo>
                    <a:pt x="192" y="114"/>
                  </a:lnTo>
                  <a:lnTo>
                    <a:pt x="198" y="114"/>
                  </a:lnTo>
                  <a:lnTo>
                    <a:pt x="204" y="114"/>
                  </a:lnTo>
                  <a:lnTo>
                    <a:pt x="210" y="114"/>
                  </a:lnTo>
                  <a:lnTo>
                    <a:pt x="210" y="114"/>
                  </a:lnTo>
                  <a:lnTo>
                    <a:pt x="222" y="126"/>
                  </a:lnTo>
                  <a:lnTo>
                    <a:pt x="234" y="144"/>
                  </a:lnTo>
                  <a:lnTo>
                    <a:pt x="234" y="156"/>
                  </a:lnTo>
                  <a:lnTo>
                    <a:pt x="234" y="156"/>
                  </a:lnTo>
                  <a:lnTo>
                    <a:pt x="234" y="168"/>
                  </a:lnTo>
                  <a:lnTo>
                    <a:pt x="228" y="174"/>
                  </a:lnTo>
                  <a:lnTo>
                    <a:pt x="234" y="180"/>
                  </a:lnTo>
                  <a:lnTo>
                    <a:pt x="234" y="180"/>
                  </a:lnTo>
                  <a:lnTo>
                    <a:pt x="240" y="186"/>
                  </a:lnTo>
                  <a:lnTo>
                    <a:pt x="246" y="186"/>
                  </a:lnTo>
                  <a:lnTo>
                    <a:pt x="252" y="186"/>
                  </a:lnTo>
                  <a:lnTo>
                    <a:pt x="252" y="186"/>
                  </a:lnTo>
                  <a:lnTo>
                    <a:pt x="252" y="192"/>
                  </a:lnTo>
                  <a:lnTo>
                    <a:pt x="246" y="204"/>
                  </a:lnTo>
                  <a:lnTo>
                    <a:pt x="246" y="216"/>
                  </a:lnTo>
                  <a:lnTo>
                    <a:pt x="246" y="216"/>
                  </a:lnTo>
                  <a:lnTo>
                    <a:pt x="246" y="216"/>
                  </a:lnTo>
                  <a:lnTo>
                    <a:pt x="240" y="222"/>
                  </a:lnTo>
                  <a:lnTo>
                    <a:pt x="234" y="228"/>
                  </a:lnTo>
                  <a:lnTo>
                    <a:pt x="234" y="228"/>
                  </a:lnTo>
                  <a:lnTo>
                    <a:pt x="234" y="234"/>
                  </a:lnTo>
                  <a:lnTo>
                    <a:pt x="234" y="240"/>
                  </a:lnTo>
                  <a:lnTo>
                    <a:pt x="228" y="240"/>
                  </a:lnTo>
                  <a:lnTo>
                    <a:pt x="228" y="240"/>
                  </a:lnTo>
                  <a:lnTo>
                    <a:pt x="228" y="246"/>
                  </a:lnTo>
                  <a:lnTo>
                    <a:pt x="228" y="251"/>
                  </a:lnTo>
                  <a:lnTo>
                    <a:pt x="216" y="257"/>
                  </a:lnTo>
                  <a:lnTo>
                    <a:pt x="216" y="257"/>
                  </a:lnTo>
                  <a:lnTo>
                    <a:pt x="210" y="263"/>
                  </a:lnTo>
                  <a:lnTo>
                    <a:pt x="216" y="269"/>
                  </a:lnTo>
                  <a:lnTo>
                    <a:pt x="222" y="275"/>
                  </a:lnTo>
                  <a:lnTo>
                    <a:pt x="222" y="275"/>
                  </a:lnTo>
                  <a:lnTo>
                    <a:pt x="216" y="281"/>
                  </a:lnTo>
                  <a:lnTo>
                    <a:pt x="204" y="287"/>
                  </a:lnTo>
                  <a:lnTo>
                    <a:pt x="204" y="305"/>
                  </a:lnTo>
                  <a:lnTo>
                    <a:pt x="204" y="305"/>
                  </a:lnTo>
                  <a:lnTo>
                    <a:pt x="180" y="305"/>
                  </a:lnTo>
                  <a:lnTo>
                    <a:pt x="144" y="311"/>
                  </a:lnTo>
                  <a:lnTo>
                    <a:pt x="126" y="317"/>
                  </a:lnTo>
                  <a:lnTo>
                    <a:pt x="126" y="317"/>
                  </a:lnTo>
                  <a:lnTo>
                    <a:pt x="126" y="311"/>
                  </a:lnTo>
                  <a:lnTo>
                    <a:pt x="6" y="317"/>
                  </a:lnTo>
                </a:path>
              </a:pathLst>
            </a:custGeom>
            <a:solidFill>
              <a:srgbClr val="ffff00"/>
            </a:solidFill>
            <a:ln w="93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3" name=""/>
            <p:cNvSpPr/>
            <p:nvPr/>
          </p:nvSpPr>
          <p:spPr>
            <a:xfrm>
              <a:off x="6222960" y="2592360"/>
              <a:ext cx="17640" cy="36720"/>
            </a:xfrm>
            <a:custGeom>
              <a:avLst/>
              <a:gdLst/>
              <a:ahLst/>
              <a:rect l="l" t="t" r="r" b="b"/>
              <a:pathLst>
                <a:path w="6" h="18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4" name=""/>
            <p:cNvSpPr/>
            <p:nvPr/>
          </p:nvSpPr>
          <p:spPr>
            <a:xfrm>
              <a:off x="6222960" y="2592360"/>
              <a:ext cx="17640" cy="36720"/>
            </a:xfrm>
            <a:custGeom>
              <a:avLst/>
              <a:gdLst/>
              <a:ahLst/>
              <a:rect l="l" t="t" r="r" b="b"/>
              <a:pathLst>
                <a:path w="6" h="18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ff00"/>
            </a:solidFill>
            <a:ln w="93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5" name=""/>
            <p:cNvSpPr/>
            <p:nvPr/>
          </p:nvSpPr>
          <p:spPr>
            <a:xfrm>
              <a:off x="6256440" y="2604960"/>
              <a:ext cx="33120" cy="4932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6" y="0"/>
                  </a:moveTo>
                  <a:lnTo>
                    <a:pt x="12" y="6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24"/>
                  </a:lnTo>
                  <a:lnTo>
                    <a:pt x="12" y="24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0" y="24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6" y="6"/>
                  </a:lnTo>
                  <a:lnTo>
                    <a:pt x="6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6" name=""/>
            <p:cNvSpPr/>
            <p:nvPr/>
          </p:nvSpPr>
          <p:spPr>
            <a:xfrm>
              <a:off x="6256440" y="2604960"/>
              <a:ext cx="33120" cy="4932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6" y="0"/>
                  </a:moveTo>
                  <a:lnTo>
                    <a:pt x="12" y="6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24"/>
                  </a:lnTo>
                  <a:lnTo>
                    <a:pt x="12" y="24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0" y="24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6" y="6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solidFill>
              <a:srgbClr val="ffff00"/>
            </a:solidFill>
            <a:ln w="93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6156360" y="2654280"/>
              <a:ext cx="33120" cy="2376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8" name=""/>
            <p:cNvSpPr/>
            <p:nvPr/>
          </p:nvSpPr>
          <p:spPr>
            <a:xfrm>
              <a:off x="6156360" y="2654280"/>
              <a:ext cx="33120" cy="2376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ff00"/>
            </a:solidFill>
            <a:ln w="93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9" name=""/>
            <p:cNvSpPr/>
            <p:nvPr/>
          </p:nvSpPr>
          <p:spPr>
            <a:xfrm>
              <a:off x="6323040" y="2641680"/>
              <a:ext cx="17280" cy="1260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0" name=""/>
            <p:cNvSpPr/>
            <p:nvPr/>
          </p:nvSpPr>
          <p:spPr>
            <a:xfrm>
              <a:off x="6323040" y="2641680"/>
              <a:ext cx="17280" cy="1260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solidFill>
              <a:srgbClr val="ffff00"/>
            </a:solidFill>
            <a:ln w="93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81" name=""/>
          <p:cNvGrpSpPr/>
          <p:nvPr/>
        </p:nvGrpSpPr>
        <p:grpSpPr>
          <a:xfrm>
            <a:off x="1274400" y="1622880"/>
            <a:ext cx="2732400" cy="1883880"/>
            <a:chOff x="1274400" y="1622880"/>
            <a:chExt cx="2732400" cy="1883880"/>
          </a:xfrm>
        </p:grpSpPr>
        <p:sp>
          <p:nvSpPr>
            <p:cNvPr id="482" name=""/>
            <p:cNvSpPr/>
            <p:nvPr/>
          </p:nvSpPr>
          <p:spPr>
            <a:xfrm>
              <a:off x="1817640" y="2389320"/>
              <a:ext cx="1162080" cy="541080"/>
            </a:xfrm>
            <a:custGeom>
              <a:avLst/>
              <a:gdLst/>
              <a:ahLst/>
              <a:rect l="l" t="t" r="r" b="b"/>
              <a:pathLst>
                <a:path w="419" h="264">
                  <a:moveTo>
                    <a:pt x="18" y="0"/>
                  </a:moveTo>
                  <a:lnTo>
                    <a:pt x="156" y="6"/>
                  </a:lnTo>
                  <a:lnTo>
                    <a:pt x="269" y="12"/>
                  </a:lnTo>
                  <a:lnTo>
                    <a:pt x="383" y="12"/>
                  </a:lnTo>
                  <a:lnTo>
                    <a:pt x="383" y="12"/>
                  </a:lnTo>
                  <a:lnTo>
                    <a:pt x="383" y="18"/>
                  </a:lnTo>
                  <a:lnTo>
                    <a:pt x="383" y="30"/>
                  </a:lnTo>
                  <a:lnTo>
                    <a:pt x="383" y="36"/>
                  </a:lnTo>
                  <a:lnTo>
                    <a:pt x="383" y="36"/>
                  </a:lnTo>
                  <a:lnTo>
                    <a:pt x="389" y="36"/>
                  </a:lnTo>
                  <a:lnTo>
                    <a:pt x="389" y="36"/>
                  </a:lnTo>
                  <a:lnTo>
                    <a:pt x="395" y="42"/>
                  </a:lnTo>
                  <a:lnTo>
                    <a:pt x="395" y="42"/>
                  </a:lnTo>
                  <a:lnTo>
                    <a:pt x="389" y="48"/>
                  </a:lnTo>
                  <a:lnTo>
                    <a:pt x="383" y="48"/>
                  </a:lnTo>
                  <a:lnTo>
                    <a:pt x="377" y="54"/>
                  </a:lnTo>
                  <a:lnTo>
                    <a:pt x="377" y="54"/>
                  </a:lnTo>
                  <a:lnTo>
                    <a:pt x="383" y="60"/>
                  </a:lnTo>
                  <a:lnTo>
                    <a:pt x="389" y="66"/>
                  </a:lnTo>
                  <a:lnTo>
                    <a:pt x="395" y="66"/>
                  </a:lnTo>
                  <a:lnTo>
                    <a:pt x="395" y="66"/>
                  </a:lnTo>
                  <a:lnTo>
                    <a:pt x="389" y="78"/>
                  </a:lnTo>
                  <a:lnTo>
                    <a:pt x="389" y="90"/>
                  </a:lnTo>
                  <a:lnTo>
                    <a:pt x="395" y="96"/>
                  </a:lnTo>
                  <a:lnTo>
                    <a:pt x="395" y="96"/>
                  </a:lnTo>
                  <a:lnTo>
                    <a:pt x="395" y="108"/>
                  </a:lnTo>
                  <a:lnTo>
                    <a:pt x="401" y="114"/>
                  </a:lnTo>
                  <a:lnTo>
                    <a:pt x="401" y="126"/>
                  </a:lnTo>
                  <a:lnTo>
                    <a:pt x="401" y="126"/>
                  </a:lnTo>
                  <a:lnTo>
                    <a:pt x="407" y="132"/>
                  </a:lnTo>
                  <a:lnTo>
                    <a:pt x="407" y="138"/>
                  </a:lnTo>
                  <a:lnTo>
                    <a:pt x="407" y="150"/>
                  </a:lnTo>
                  <a:lnTo>
                    <a:pt x="407" y="150"/>
                  </a:lnTo>
                  <a:lnTo>
                    <a:pt x="407" y="156"/>
                  </a:lnTo>
                  <a:lnTo>
                    <a:pt x="401" y="162"/>
                  </a:lnTo>
                  <a:lnTo>
                    <a:pt x="401" y="168"/>
                  </a:lnTo>
                  <a:lnTo>
                    <a:pt x="401" y="168"/>
                  </a:lnTo>
                  <a:lnTo>
                    <a:pt x="401" y="174"/>
                  </a:lnTo>
                  <a:lnTo>
                    <a:pt x="407" y="174"/>
                  </a:lnTo>
                  <a:lnTo>
                    <a:pt x="407" y="180"/>
                  </a:lnTo>
                  <a:lnTo>
                    <a:pt x="407" y="180"/>
                  </a:lnTo>
                  <a:lnTo>
                    <a:pt x="407" y="186"/>
                  </a:lnTo>
                  <a:lnTo>
                    <a:pt x="407" y="192"/>
                  </a:lnTo>
                  <a:lnTo>
                    <a:pt x="407" y="192"/>
                  </a:lnTo>
                  <a:lnTo>
                    <a:pt x="407" y="192"/>
                  </a:lnTo>
                  <a:lnTo>
                    <a:pt x="401" y="198"/>
                  </a:lnTo>
                  <a:lnTo>
                    <a:pt x="407" y="204"/>
                  </a:lnTo>
                  <a:lnTo>
                    <a:pt x="407" y="210"/>
                  </a:lnTo>
                  <a:lnTo>
                    <a:pt x="407" y="210"/>
                  </a:lnTo>
                  <a:lnTo>
                    <a:pt x="407" y="210"/>
                  </a:lnTo>
                  <a:lnTo>
                    <a:pt x="401" y="216"/>
                  </a:lnTo>
                  <a:lnTo>
                    <a:pt x="401" y="216"/>
                  </a:lnTo>
                  <a:lnTo>
                    <a:pt x="401" y="216"/>
                  </a:lnTo>
                  <a:lnTo>
                    <a:pt x="401" y="222"/>
                  </a:lnTo>
                  <a:lnTo>
                    <a:pt x="407" y="228"/>
                  </a:lnTo>
                  <a:lnTo>
                    <a:pt x="413" y="228"/>
                  </a:lnTo>
                  <a:lnTo>
                    <a:pt x="413" y="228"/>
                  </a:lnTo>
                  <a:lnTo>
                    <a:pt x="419" y="240"/>
                  </a:lnTo>
                  <a:lnTo>
                    <a:pt x="419" y="252"/>
                  </a:lnTo>
                  <a:lnTo>
                    <a:pt x="419" y="264"/>
                  </a:lnTo>
                  <a:lnTo>
                    <a:pt x="419" y="264"/>
                  </a:lnTo>
                  <a:lnTo>
                    <a:pt x="281" y="264"/>
                  </a:lnTo>
                  <a:lnTo>
                    <a:pt x="138" y="264"/>
                  </a:lnTo>
                  <a:lnTo>
                    <a:pt x="0" y="258"/>
                  </a:lnTo>
                  <a:lnTo>
                    <a:pt x="0" y="258"/>
                  </a:lnTo>
                  <a:lnTo>
                    <a:pt x="0" y="192"/>
                  </a:lnTo>
                  <a:lnTo>
                    <a:pt x="12" y="66"/>
                  </a:lnTo>
                  <a:lnTo>
                    <a:pt x="18" y="0"/>
                  </a:lnTo>
                  <a:lnTo>
                    <a:pt x="18" y="0"/>
                  </a:lnTo>
                </a:path>
              </a:pathLst>
            </a:custGeom>
            <a:solidFill>
              <a:srgbClr val="3333cc"/>
            </a:solidFill>
            <a:ln w="93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2862360" y="2363760"/>
              <a:ext cx="1144440" cy="984240"/>
            </a:xfrm>
            <a:custGeom>
              <a:avLst/>
              <a:gdLst/>
              <a:ahLst/>
              <a:rect l="l" t="t" r="r" b="b"/>
              <a:pathLst>
                <a:path w="413" h="480">
                  <a:moveTo>
                    <a:pt x="6" y="24"/>
                  </a:moveTo>
                  <a:lnTo>
                    <a:pt x="36" y="24"/>
                  </a:lnTo>
                  <a:lnTo>
                    <a:pt x="84" y="24"/>
                  </a:lnTo>
                  <a:lnTo>
                    <a:pt x="114" y="24"/>
                  </a:lnTo>
                  <a:lnTo>
                    <a:pt x="114" y="24"/>
                  </a:lnTo>
                  <a:lnTo>
                    <a:pt x="114" y="0"/>
                  </a:lnTo>
                  <a:lnTo>
                    <a:pt x="114" y="0"/>
                  </a:lnTo>
                  <a:lnTo>
                    <a:pt x="120" y="0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6"/>
                  </a:lnTo>
                  <a:lnTo>
                    <a:pt x="132" y="12"/>
                  </a:lnTo>
                  <a:lnTo>
                    <a:pt x="132" y="18"/>
                  </a:lnTo>
                  <a:lnTo>
                    <a:pt x="132" y="18"/>
                  </a:lnTo>
                  <a:lnTo>
                    <a:pt x="138" y="30"/>
                  </a:lnTo>
                  <a:lnTo>
                    <a:pt x="144" y="42"/>
                  </a:lnTo>
                  <a:lnTo>
                    <a:pt x="150" y="54"/>
                  </a:lnTo>
                  <a:lnTo>
                    <a:pt x="150" y="54"/>
                  </a:lnTo>
                  <a:lnTo>
                    <a:pt x="156" y="54"/>
                  </a:lnTo>
                  <a:lnTo>
                    <a:pt x="162" y="60"/>
                  </a:lnTo>
                  <a:lnTo>
                    <a:pt x="174" y="60"/>
                  </a:lnTo>
                  <a:lnTo>
                    <a:pt x="174" y="60"/>
                  </a:lnTo>
                  <a:lnTo>
                    <a:pt x="186" y="66"/>
                  </a:lnTo>
                  <a:lnTo>
                    <a:pt x="192" y="72"/>
                  </a:lnTo>
                  <a:lnTo>
                    <a:pt x="198" y="72"/>
                  </a:lnTo>
                  <a:lnTo>
                    <a:pt x="198" y="72"/>
                  </a:lnTo>
                  <a:lnTo>
                    <a:pt x="204" y="72"/>
                  </a:lnTo>
                  <a:lnTo>
                    <a:pt x="204" y="66"/>
                  </a:lnTo>
                  <a:lnTo>
                    <a:pt x="210" y="60"/>
                  </a:lnTo>
                  <a:lnTo>
                    <a:pt x="210" y="60"/>
                  </a:lnTo>
                  <a:lnTo>
                    <a:pt x="222" y="60"/>
                  </a:lnTo>
                  <a:lnTo>
                    <a:pt x="240" y="60"/>
                  </a:lnTo>
                  <a:lnTo>
                    <a:pt x="252" y="60"/>
                  </a:lnTo>
                  <a:lnTo>
                    <a:pt x="252" y="60"/>
                  </a:lnTo>
                  <a:lnTo>
                    <a:pt x="252" y="72"/>
                  </a:lnTo>
                  <a:lnTo>
                    <a:pt x="258" y="78"/>
                  </a:lnTo>
                  <a:lnTo>
                    <a:pt x="264" y="78"/>
                  </a:lnTo>
                  <a:lnTo>
                    <a:pt x="264" y="78"/>
                  </a:lnTo>
                  <a:lnTo>
                    <a:pt x="270" y="78"/>
                  </a:lnTo>
                  <a:lnTo>
                    <a:pt x="276" y="72"/>
                  </a:lnTo>
                  <a:lnTo>
                    <a:pt x="282" y="72"/>
                  </a:lnTo>
                  <a:lnTo>
                    <a:pt x="282" y="72"/>
                  </a:lnTo>
                  <a:lnTo>
                    <a:pt x="288" y="78"/>
                  </a:lnTo>
                  <a:lnTo>
                    <a:pt x="288" y="84"/>
                  </a:lnTo>
                  <a:lnTo>
                    <a:pt x="294" y="90"/>
                  </a:lnTo>
                  <a:lnTo>
                    <a:pt x="294" y="90"/>
                  </a:lnTo>
                  <a:lnTo>
                    <a:pt x="294" y="90"/>
                  </a:lnTo>
                  <a:lnTo>
                    <a:pt x="300" y="96"/>
                  </a:lnTo>
                  <a:lnTo>
                    <a:pt x="300" y="96"/>
                  </a:lnTo>
                  <a:lnTo>
                    <a:pt x="300" y="96"/>
                  </a:lnTo>
                  <a:lnTo>
                    <a:pt x="318" y="96"/>
                  </a:lnTo>
                  <a:lnTo>
                    <a:pt x="336" y="96"/>
                  </a:lnTo>
                  <a:lnTo>
                    <a:pt x="342" y="96"/>
                  </a:lnTo>
                  <a:lnTo>
                    <a:pt x="342" y="96"/>
                  </a:lnTo>
                  <a:lnTo>
                    <a:pt x="342" y="90"/>
                  </a:lnTo>
                  <a:lnTo>
                    <a:pt x="348" y="84"/>
                  </a:lnTo>
                  <a:lnTo>
                    <a:pt x="348" y="78"/>
                  </a:lnTo>
                  <a:lnTo>
                    <a:pt x="348" y="78"/>
                  </a:lnTo>
                  <a:lnTo>
                    <a:pt x="354" y="78"/>
                  </a:lnTo>
                  <a:lnTo>
                    <a:pt x="354" y="78"/>
                  </a:lnTo>
                  <a:lnTo>
                    <a:pt x="360" y="78"/>
                  </a:lnTo>
                  <a:lnTo>
                    <a:pt x="360" y="78"/>
                  </a:lnTo>
                  <a:lnTo>
                    <a:pt x="360" y="84"/>
                  </a:lnTo>
                  <a:lnTo>
                    <a:pt x="366" y="84"/>
                  </a:lnTo>
                  <a:lnTo>
                    <a:pt x="366" y="90"/>
                  </a:lnTo>
                  <a:lnTo>
                    <a:pt x="366" y="90"/>
                  </a:lnTo>
                  <a:lnTo>
                    <a:pt x="372" y="90"/>
                  </a:lnTo>
                  <a:lnTo>
                    <a:pt x="384" y="90"/>
                  </a:lnTo>
                  <a:lnTo>
                    <a:pt x="390" y="90"/>
                  </a:lnTo>
                  <a:lnTo>
                    <a:pt x="390" y="90"/>
                  </a:lnTo>
                  <a:lnTo>
                    <a:pt x="401" y="90"/>
                  </a:lnTo>
                  <a:lnTo>
                    <a:pt x="407" y="96"/>
                  </a:lnTo>
                  <a:lnTo>
                    <a:pt x="413" y="96"/>
                  </a:lnTo>
                  <a:lnTo>
                    <a:pt x="413" y="96"/>
                  </a:lnTo>
                  <a:lnTo>
                    <a:pt x="395" y="108"/>
                  </a:lnTo>
                  <a:lnTo>
                    <a:pt x="378" y="120"/>
                  </a:lnTo>
                  <a:lnTo>
                    <a:pt x="366" y="132"/>
                  </a:lnTo>
                  <a:lnTo>
                    <a:pt x="366" y="132"/>
                  </a:lnTo>
                  <a:lnTo>
                    <a:pt x="360" y="138"/>
                  </a:lnTo>
                  <a:lnTo>
                    <a:pt x="342" y="144"/>
                  </a:lnTo>
                  <a:lnTo>
                    <a:pt x="336" y="150"/>
                  </a:lnTo>
                  <a:lnTo>
                    <a:pt x="336" y="150"/>
                  </a:lnTo>
                  <a:lnTo>
                    <a:pt x="324" y="168"/>
                  </a:lnTo>
                  <a:lnTo>
                    <a:pt x="306" y="192"/>
                  </a:lnTo>
                  <a:lnTo>
                    <a:pt x="294" y="216"/>
                  </a:lnTo>
                  <a:lnTo>
                    <a:pt x="294" y="216"/>
                  </a:lnTo>
                  <a:lnTo>
                    <a:pt x="288" y="216"/>
                  </a:lnTo>
                  <a:lnTo>
                    <a:pt x="282" y="222"/>
                  </a:lnTo>
                  <a:lnTo>
                    <a:pt x="276" y="228"/>
                  </a:lnTo>
                  <a:lnTo>
                    <a:pt x="276" y="228"/>
                  </a:lnTo>
                  <a:lnTo>
                    <a:pt x="276" y="234"/>
                  </a:lnTo>
                  <a:lnTo>
                    <a:pt x="276" y="240"/>
                  </a:lnTo>
                  <a:lnTo>
                    <a:pt x="282" y="246"/>
                  </a:lnTo>
                  <a:lnTo>
                    <a:pt x="282" y="246"/>
                  </a:lnTo>
                  <a:lnTo>
                    <a:pt x="282" y="258"/>
                  </a:lnTo>
                  <a:lnTo>
                    <a:pt x="282" y="264"/>
                  </a:lnTo>
                  <a:lnTo>
                    <a:pt x="276" y="270"/>
                  </a:lnTo>
                  <a:lnTo>
                    <a:pt x="276" y="270"/>
                  </a:lnTo>
                  <a:lnTo>
                    <a:pt x="270" y="270"/>
                  </a:lnTo>
                  <a:lnTo>
                    <a:pt x="264" y="276"/>
                  </a:lnTo>
                  <a:lnTo>
                    <a:pt x="258" y="282"/>
                  </a:lnTo>
                  <a:lnTo>
                    <a:pt x="258" y="282"/>
                  </a:lnTo>
                  <a:lnTo>
                    <a:pt x="252" y="288"/>
                  </a:lnTo>
                  <a:lnTo>
                    <a:pt x="252" y="294"/>
                  </a:lnTo>
                  <a:lnTo>
                    <a:pt x="252" y="294"/>
                  </a:lnTo>
                  <a:lnTo>
                    <a:pt x="252" y="294"/>
                  </a:lnTo>
                  <a:lnTo>
                    <a:pt x="252" y="300"/>
                  </a:lnTo>
                  <a:lnTo>
                    <a:pt x="258" y="306"/>
                  </a:lnTo>
                  <a:lnTo>
                    <a:pt x="258" y="306"/>
                  </a:lnTo>
                  <a:lnTo>
                    <a:pt x="258" y="306"/>
                  </a:lnTo>
                  <a:lnTo>
                    <a:pt x="258" y="312"/>
                  </a:lnTo>
                  <a:lnTo>
                    <a:pt x="258" y="318"/>
                  </a:lnTo>
                  <a:lnTo>
                    <a:pt x="258" y="324"/>
                  </a:lnTo>
                  <a:lnTo>
                    <a:pt x="258" y="324"/>
                  </a:lnTo>
                  <a:lnTo>
                    <a:pt x="258" y="336"/>
                  </a:lnTo>
                  <a:lnTo>
                    <a:pt x="258" y="354"/>
                  </a:lnTo>
                  <a:lnTo>
                    <a:pt x="258" y="366"/>
                  </a:lnTo>
                  <a:lnTo>
                    <a:pt x="258" y="366"/>
                  </a:lnTo>
                  <a:lnTo>
                    <a:pt x="270" y="378"/>
                  </a:lnTo>
                  <a:lnTo>
                    <a:pt x="288" y="384"/>
                  </a:lnTo>
                  <a:lnTo>
                    <a:pt x="300" y="396"/>
                  </a:lnTo>
                  <a:lnTo>
                    <a:pt x="300" y="396"/>
                  </a:lnTo>
                  <a:lnTo>
                    <a:pt x="306" y="396"/>
                  </a:lnTo>
                  <a:lnTo>
                    <a:pt x="312" y="402"/>
                  </a:lnTo>
                  <a:lnTo>
                    <a:pt x="318" y="408"/>
                  </a:lnTo>
                  <a:lnTo>
                    <a:pt x="318" y="408"/>
                  </a:lnTo>
                  <a:lnTo>
                    <a:pt x="318" y="408"/>
                  </a:lnTo>
                  <a:lnTo>
                    <a:pt x="318" y="414"/>
                  </a:lnTo>
                  <a:lnTo>
                    <a:pt x="324" y="420"/>
                  </a:lnTo>
                  <a:lnTo>
                    <a:pt x="324" y="420"/>
                  </a:lnTo>
                  <a:lnTo>
                    <a:pt x="330" y="420"/>
                  </a:lnTo>
                  <a:lnTo>
                    <a:pt x="336" y="420"/>
                  </a:lnTo>
                  <a:lnTo>
                    <a:pt x="342" y="420"/>
                  </a:lnTo>
                  <a:lnTo>
                    <a:pt x="342" y="420"/>
                  </a:lnTo>
                  <a:lnTo>
                    <a:pt x="348" y="432"/>
                  </a:lnTo>
                  <a:lnTo>
                    <a:pt x="348" y="438"/>
                  </a:lnTo>
                  <a:lnTo>
                    <a:pt x="348" y="444"/>
                  </a:lnTo>
                  <a:lnTo>
                    <a:pt x="348" y="444"/>
                  </a:lnTo>
                  <a:lnTo>
                    <a:pt x="348" y="456"/>
                  </a:lnTo>
                  <a:lnTo>
                    <a:pt x="354" y="468"/>
                  </a:lnTo>
                  <a:lnTo>
                    <a:pt x="360" y="474"/>
                  </a:lnTo>
                  <a:lnTo>
                    <a:pt x="360" y="474"/>
                  </a:lnTo>
                  <a:lnTo>
                    <a:pt x="258" y="474"/>
                  </a:lnTo>
                  <a:lnTo>
                    <a:pt x="156" y="474"/>
                  </a:lnTo>
                  <a:lnTo>
                    <a:pt x="60" y="480"/>
                  </a:lnTo>
                  <a:lnTo>
                    <a:pt x="60" y="480"/>
                  </a:lnTo>
                  <a:lnTo>
                    <a:pt x="60" y="474"/>
                  </a:lnTo>
                  <a:lnTo>
                    <a:pt x="54" y="468"/>
                  </a:lnTo>
                  <a:lnTo>
                    <a:pt x="48" y="462"/>
                  </a:lnTo>
                  <a:lnTo>
                    <a:pt x="48" y="462"/>
                  </a:lnTo>
                  <a:lnTo>
                    <a:pt x="48" y="444"/>
                  </a:lnTo>
                  <a:lnTo>
                    <a:pt x="48" y="414"/>
                  </a:lnTo>
                  <a:lnTo>
                    <a:pt x="48" y="396"/>
                  </a:lnTo>
                  <a:lnTo>
                    <a:pt x="48" y="396"/>
                  </a:lnTo>
                  <a:lnTo>
                    <a:pt x="48" y="378"/>
                  </a:lnTo>
                  <a:lnTo>
                    <a:pt x="48" y="366"/>
                  </a:lnTo>
                  <a:lnTo>
                    <a:pt x="48" y="354"/>
                  </a:lnTo>
                  <a:lnTo>
                    <a:pt x="48" y="354"/>
                  </a:lnTo>
                  <a:lnTo>
                    <a:pt x="48" y="348"/>
                  </a:lnTo>
                  <a:lnTo>
                    <a:pt x="48" y="342"/>
                  </a:lnTo>
                  <a:lnTo>
                    <a:pt x="48" y="330"/>
                  </a:lnTo>
                  <a:lnTo>
                    <a:pt x="48" y="330"/>
                  </a:lnTo>
                  <a:lnTo>
                    <a:pt x="42" y="336"/>
                  </a:lnTo>
                  <a:lnTo>
                    <a:pt x="36" y="324"/>
                  </a:lnTo>
                  <a:lnTo>
                    <a:pt x="30" y="312"/>
                  </a:lnTo>
                  <a:lnTo>
                    <a:pt x="30" y="312"/>
                  </a:lnTo>
                  <a:lnTo>
                    <a:pt x="30" y="306"/>
                  </a:lnTo>
                  <a:lnTo>
                    <a:pt x="30" y="300"/>
                  </a:lnTo>
                  <a:lnTo>
                    <a:pt x="36" y="294"/>
                  </a:lnTo>
                  <a:lnTo>
                    <a:pt x="36" y="294"/>
                  </a:lnTo>
                  <a:lnTo>
                    <a:pt x="36" y="294"/>
                  </a:lnTo>
                  <a:lnTo>
                    <a:pt x="42" y="288"/>
                  </a:lnTo>
                  <a:lnTo>
                    <a:pt x="42" y="276"/>
                  </a:lnTo>
                  <a:lnTo>
                    <a:pt x="42" y="276"/>
                  </a:lnTo>
                  <a:lnTo>
                    <a:pt x="42" y="258"/>
                  </a:lnTo>
                  <a:lnTo>
                    <a:pt x="42" y="246"/>
                  </a:lnTo>
                  <a:lnTo>
                    <a:pt x="36" y="240"/>
                  </a:lnTo>
                  <a:lnTo>
                    <a:pt x="36" y="240"/>
                  </a:lnTo>
                  <a:lnTo>
                    <a:pt x="36" y="240"/>
                  </a:lnTo>
                  <a:lnTo>
                    <a:pt x="24" y="240"/>
                  </a:lnTo>
                  <a:lnTo>
                    <a:pt x="24" y="228"/>
                  </a:lnTo>
                  <a:lnTo>
                    <a:pt x="24" y="228"/>
                  </a:lnTo>
                  <a:lnTo>
                    <a:pt x="24" y="228"/>
                  </a:lnTo>
                  <a:lnTo>
                    <a:pt x="30" y="222"/>
                  </a:lnTo>
                  <a:lnTo>
                    <a:pt x="30" y="222"/>
                  </a:lnTo>
                  <a:lnTo>
                    <a:pt x="30" y="222"/>
                  </a:lnTo>
                  <a:lnTo>
                    <a:pt x="30" y="216"/>
                  </a:lnTo>
                  <a:lnTo>
                    <a:pt x="24" y="210"/>
                  </a:lnTo>
                  <a:lnTo>
                    <a:pt x="30" y="204"/>
                  </a:lnTo>
                  <a:lnTo>
                    <a:pt x="30" y="204"/>
                  </a:lnTo>
                  <a:lnTo>
                    <a:pt x="30" y="204"/>
                  </a:lnTo>
                  <a:lnTo>
                    <a:pt x="30" y="198"/>
                  </a:lnTo>
                  <a:lnTo>
                    <a:pt x="30" y="192"/>
                  </a:lnTo>
                  <a:lnTo>
                    <a:pt x="30" y="192"/>
                  </a:lnTo>
                  <a:lnTo>
                    <a:pt x="30" y="186"/>
                  </a:lnTo>
                  <a:lnTo>
                    <a:pt x="24" y="186"/>
                  </a:lnTo>
                  <a:lnTo>
                    <a:pt x="24" y="180"/>
                  </a:lnTo>
                  <a:lnTo>
                    <a:pt x="24" y="180"/>
                  </a:lnTo>
                  <a:lnTo>
                    <a:pt x="24" y="174"/>
                  </a:lnTo>
                  <a:lnTo>
                    <a:pt x="30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30" y="156"/>
                  </a:lnTo>
                  <a:lnTo>
                    <a:pt x="30" y="144"/>
                  </a:lnTo>
                  <a:lnTo>
                    <a:pt x="24" y="138"/>
                  </a:lnTo>
                  <a:lnTo>
                    <a:pt x="24" y="138"/>
                  </a:lnTo>
                  <a:lnTo>
                    <a:pt x="24" y="126"/>
                  </a:lnTo>
                  <a:lnTo>
                    <a:pt x="18" y="114"/>
                  </a:lnTo>
                  <a:lnTo>
                    <a:pt x="18" y="108"/>
                  </a:lnTo>
                  <a:lnTo>
                    <a:pt x="18" y="108"/>
                  </a:lnTo>
                  <a:lnTo>
                    <a:pt x="12" y="102"/>
                  </a:lnTo>
                  <a:lnTo>
                    <a:pt x="12" y="90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2" y="78"/>
                  </a:lnTo>
                  <a:lnTo>
                    <a:pt x="6" y="72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6" y="60"/>
                  </a:lnTo>
                  <a:lnTo>
                    <a:pt x="12" y="60"/>
                  </a:lnTo>
                  <a:lnTo>
                    <a:pt x="18" y="54"/>
                  </a:lnTo>
                  <a:lnTo>
                    <a:pt x="18" y="54"/>
                  </a:lnTo>
                  <a:lnTo>
                    <a:pt x="12" y="48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42"/>
                  </a:lnTo>
                  <a:lnTo>
                    <a:pt x="6" y="30"/>
                  </a:lnTo>
                  <a:lnTo>
                    <a:pt x="6" y="24"/>
                  </a:lnTo>
                  <a:lnTo>
                    <a:pt x="6" y="24"/>
                  </a:lnTo>
                </a:path>
              </a:pathLst>
            </a:custGeom>
            <a:solidFill>
              <a:srgbClr val="3333cc"/>
            </a:solidFill>
            <a:ln w="93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4" name=""/>
            <p:cNvSpPr/>
            <p:nvPr/>
          </p:nvSpPr>
          <p:spPr>
            <a:xfrm>
              <a:off x="1754280" y="2917800"/>
              <a:ext cx="1262160" cy="588960"/>
            </a:xfrm>
            <a:custGeom>
              <a:avLst/>
              <a:gdLst/>
              <a:ahLst/>
              <a:rect l="l" t="t" r="r" b="b"/>
              <a:pathLst>
                <a:path w="455" h="287">
                  <a:moveTo>
                    <a:pt x="12" y="0"/>
                  </a:moveTo>
                  <a:lnTo>
                    <a:pt x="156" y="6"/>
                  </a:lnTo>
                  <a:lnTo>
                    <a:pt x="299" y="6"/>
                  </a:lnTo>
                  <a:lnTo>
                    <a:pt x="437" y="6"/>
                  </a:lnTo>
                  <a:lnTo>
                    <a:pt x="437" y="6"/>
                  </a:lnTo>
                  <a:lnTo>
                    <a:pt x="437" y="12"/>
                  </a:lnTo>
                  <a:lnTo>
                    <a:pt x="437" y="18"/>
                  </a:lnTo>
                  <a:lnTo>
                    <a:pt x="431" y="24"/>
                  </a:lnTo>
                  <a:lnTo>
                    <a:pt x="431" y="24"/>
                  </a:lnTo>
                  <a:lnTo>
                    <a:pt x="425" y="30"/>
                  </a:lnTo>
                  <a:lnTo>
                    <a:pt x="425" y="36"/>
                  </a:lnTo>
                  <a:lnTo>
                    <a:pt x="425" y="42"/>
                  </a:lnTo>
                  <a:lnTo>
                    <a:pt x="425" y="42"/>
                  </a:lnTo>
                  <a:lnTo>
                    <a:pt x="431" y="54"/>
                  </a:lnTo>
                  <a:lnTo>
                    <a:pt x="437" y="60"/>
                  </a:lnTo>
                  <a:lnTo>
                    <a:pt x="443" y="66"/>
                  </a:lnTo>
                  <a:lnTo>
                    <a:pt x="443" y="66"/>
                  </a:lnTo>
                  <a:lnTo>
                    <a:pt x="443" y="72"/>
                  </a:lnTo>
                  <a:lnTo>
                    <a:pt x="443" y="78"/>
                  </a:lnTo>
                  <a:lnTo>
                    <a:pt x="443" y="84"/>
                  </a:lnTo>
                  <a:lnTo>
                    <a:pt x="443" y="84"/>
                  </a:lnTo>
                  <a:lnTo>
                    <a:pt x="443" y="102"/>
                  </a:lnTo>
                  <a:lnTo>
                    <a:pt x="443" y="114"/>
                  </a:lnTo>
                  <a:lnTo>
                    <a:pt x="443" y="126"/>
                  </a:lnTo>
                  <a:lnTo>
                    <a:pt x="443" y="126"/>
                  </a:lnTo>
                  <a:lnTo>
                    <a:pt x="443" y="144"/>
                  </a:lnTo>
                  <a:lnTo>
                    <a:pt x="443" y="174"/>
                  </a:lnTo>
                  <a:lnTo>
                    <a:pt x="443" y="192"/>
                  </a:lnTo>
                  <a:lnTo>
                    <a:pt x="443" y="192"/>
                  </a:lnTo>
                  <a:lnTo>
                    <a:pt x="443" y="192"/>
                  </a:lnTo>
                  <a:lnTo>
                    <a:pt x="449" y="198"/>
                  </a:lnTo>
                  <a:lnTo>
                    <a:pt x="449" y="204"/>
                  </a:lnTo>
                  <a:lnTo>
                    <a:pt x="455" y="210"/>
                  </a:lnTo>
                  <a:lnTo>
                    <a:pt x="455" y="210"/>
                  </a:lnTo>
                  <a:lnTo>
                    <a:pt x="443" y="210"/>
                  </a:lnTo>
                  <a:lnTo>
                    <a:pt x="443" y="210"/>
                  </a:lnTo>
                  <a:lnTo>
                    <a:pt x="437" y="216"/>
                  </a:lnTo>
                  <a:lnTo>
                    <a:pt x="437" y="216"/>
                  </a:lnTo>
                  <a:lnTo>
                    <a:pt x="443" y="216"/>
                  </a:lnTo>
                  <a:lnTo>
                    <a:pt x="443" y="222"/>
                  </a:lnTo>
                  <a:lnTo>
                    <a:pt x="443" y="228"/>
                  </a:lnTo>
                  <a:lnTo>
                    <a:pt x="443" y="228"/>
                  </a:lnTo>
                  <a:lnTo>
                    <a:pt x="443" y="239"/>
                  </a:lnTo>
                  <a:lnTo>
                    <a:pt x="443" y="245"/>
                  </a:lnTo>
                  <a:lnTo>
                    <a:pt x="443" y="257"/>
                  </a:lnTo>
                  <a:lnTo>
                    <a:pt x="443" y="257"/>
                  </a:lnTo>
                  <a:lnTo>
                    <a:pt x="443" y="263"/>
                  </a:lnTo>
                  <a:lnTo>
                    <a:pt x="437" y="263"/>
                  </a:lnTo>
                  <a:lnTo>
                    <a:pt x="437" y="269"/>
                  </a:lnTo>
                  <a:lnTo>
                    <a:pt x="437" y="269"/>
                  </a:lnTo>
                  <a:lnTo>
                    <a:pt x="443" y="275"/>
                  </a:lnTo>
                  <a:lnTo>
                    <a:pt x="443" y="281"/>
                  </a:lnTo>
                  <a:lnTo>
                    <a:pt x="443" y="281"/>
                  </a:lnTo>
                  <a:lnTo>
                    <a:pt x="443" y="281"/>
                  </a:lnTo>
                  <a:lnTo>
                    <a:pt x="443" y="287"/>
                  </a:lnTo>
                  <a:lnTo>
                    <a:pt x="437" y="287"/>
                  </a:lnTo>
                  <a:lnTo>
                    <a:pt x="425" y="275"/>
                  </a:lnTo>
                  <a:lnTo>
                    <a:pt x="425" y="275"/>
                  </a:lnTo>
                  <a:lnTo>
                    <a:pt x="413" y="269"/>
                  </a:lnTo>
                  <a:lnTo>
                    <a:pt x="407" y="257"/>
                  </a:lnTo>
                  <a:lnTo>
                    <a:pt x="395" y="257"/>
                  </a:lnTo>
                  <a:lnTo>
                    <a:pt x="395" y="257"/>
                  </a:lnTo>
                  <a:lnTo>
                    <a:pt x="389" y="257"/>
                  </a:lnTo>
                  <a:lnTo>
                    <a:pt x="389" y="263"/>
                  </a:lnTo>
                  <a:lnTo>
                    <a:pt x="383" y="263"/>
                  </a:lnTo>
                  <a:lnTo>
                    <a:pt x="383" y="263"/>
                  </a:lnTo>
                  <a:lnTo>
                    <a:pt x="383" y="263"/>
                  </a:lnTo>
                  <a:lnTo>
                    <a:pt x="383" y="257"/>
                  </a:lnTo>
                  <a:lnTo>
                    <a:pt x="377" y="251"/>
                  </a:lnTo>
                  <a:lnTo>
                    <a:pt x="377" y="251"/>
                  </a:lnTo>
                  <a:lnTo>
                    <a:pt x="371" y="257"/>
                  </a:lnTo>
                  <a:lnTo>
                    <a:pt x="365" y="263"/>
                  </a:lnTo>
                  <a:lnTo>
                    <a:pt x="353" y="263"/>
                  </a:lnTo>
                  <a:lnTo>
                    <a:pt x="353" y="263"/>
                  </a:lnTo>
                  <a:lnTo>
                    <a:pt x="341" y="263"/>
                  </a:lnTo>
                  <a:lnTo>
                    <a:pt x="335" y="251"/>
                  </a:lnTo>
                  <a:lnTo>
                    <a:pt x="329" y="245"/>
                  </a:lnTo>
                  <a:lnTo>
                    <a:pt x="329" y="245"/>
                  </a:lnTo>
                  <a:lnTo>
                    <a:pt x="222" y="239"/>
                  </a:lnTo>
                  <a:lnTo>
                    <a:pt x="108" y="239"/>
                  </a:lnTo>
                  <a:lnTo>
                    <a:pt x="0" y="234"/>
                  </a:lnTo>
                  <a:lnTo>
                    <a:pt x="0" y="234"/>
                  </a:lnTo>
                  <a:lnTo>
                    <a:pt x="6" y="174"/>
                  </a:lnTo>
                  <a:lnTo>
                    <a:pt x="12" y="60"/>
                  </a:lnTo>
                  <a:lnTo>
                    <a:pt x="12" y="0"/>
                  </a:lnTo>
                  <a:lnTo>
                    <a:pt x="12" y="0"/>
                  </a:lnTo>
                </a:path>
              </a:pathLst>
            </a:custGeom>
            <a:solidFill>
              <a:srgbClr val="3333cc"/>
            </a:solidFill>
            <a:ln w="93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5" name=""/>
            <p:cNvSpPr/>
            <p:nvPr/>
          </p:nvSpPr>
          <p:spPr>
            <a:xfrm rot="16009800">
              <a:off x="1477080" y="1486440"/>
              <a:ext cx="744480" cy="1111320"/>
            </a:xfrm>
            <a:custGeom>
              <a:avLst/>
              <a:gdLst/>
              <a:ahLst/>
              <a:rect l="l" t="t" r="r" b="b"/>
              <a:pathLst>
                <a:path w="419" h="264">
                  <a:moveTo>
                    <a:pt x="18" y="0"/>
                  </a:moveTo>
                  <a:lnTo>
                    <a:pt x="156" y="6"/>
                  </a:lnTo>
                  <a:lnTo>
                    <a:pt x="269" y="12"/>
                  </a:lnTo>
                  <a:lnTo>
                    <a:pt x="383" y="12"/>
                  </a:lnTo>
                  <a:lnTo>
                    <a:pt x="383" y="12"/>
                  </a:lnTo>
                  <a:lnTo>
                    <a:pt x="383" y="18"/>
                  </a:lnTo>
                  <a:lnTo>
                    <a:pt x="383" y="30"/>
                  </a:lnTo>
                  <a:lnTo>
                    <a:pt x="383" y="36"/>
                  </a:lnTo>
                  <a:lnTo>
                    <a:pt x="383" y="36"/>
                  </a:lnTo>
                  <a:lnTo>
                    <a:pt x="389" y="36"/>
                  </a:lnTo>
                  <a:lnTo>
                    <a:pt x="389" y="36"/>
                  </a:lnTo>
                  <a:lnTo>
                    <a:pt x="395" y="42"/>
                  </a:lnTo>
                  <a:lnTo>
                    <a:pt x="395" y="42"/>
                  </a:lnTo>
                  <a:lnTo>
                    <a:pt x="389" y="48"/>
                  </a:lnTo>
                  <a:lnTo>
                    <a:pt x="383" y="48"/>
                  </a:lnTo>
                  <a:lnTo>
                    <a:pt x="377" y="54"/>
                  </a:lnTo>
                  <a:lnTo>
                    <a:pt x="377" y="54"/>
                  </a:lnTo>
                  <a:lnTo>
                    <a:pt x="383" y="60"/>
                  </a:lnTo>
                  <a:lnTo>
                    <a:pt x="389" y="66"/>
                  </a:lnTo>
                  <a:lnTo>
                    <a:pt x="395" y="66"/>
                  </a:lnTo>
                  <a:lnTo>
                    <a:pt x="395" y="66"/>
                  </a:lnTo>
                  <a:lnTo>
                    <a:pt x="389" y="78"/>
                  </a:lnTo>
                  <a:lnTo>
                    <a:pt x="389" y="90"/>
                  </a:lnTo>
                  <a:lnTo>
                    <a:pt x="395" y="96"/>
                  </a:lnTo>
                  <a:lnTo>
                    <a:pt x="395" y="96"/>
                  </a:lnTo>
                  <a:lnTo>
                    <a:pt x="395" y="108"/>
                  </a:lnTo>
                  <a:lnTo>
                    <a:pt x="401" y="114"/>
                  </a:lnTo>
                  <a:lnTo>
                    <a:pt x="401" y="126"/>
                  </a:lnTo>
                  <a:lnTo>
                    <a:pt x="401" y="126"/>
                  </a:lnTo>
                  <a:lnTo>
                    <a:pt x="407" y="132"/>
                  </a:lnTo>
                  <a:lnTo>
                    <a:pt x="407" y="138"/>
                  </a:lnTo>
                  <a:lnTo>
                    <a:pt x="407" y="150"/>
                  </a:lnTo>
                  <a:lnTo>
                    <a:pt x="407" y="150"/>
                  </a:lnTo>
                  <a:lnTo>
                    <a:pt x="407" y="156"/>
                  </a:lnTo>
                  <a:lnTo>
                    <a:pt x="401" y="162"/>
                  </a:lnTo>
                  <a:lnTo>
                    <a:pt x="401" y="168"/>
                  </a:lnTo>
                  <a:lnTo>
                    <a:pt x="401" y="168"/>
                  </a:lnTo>
                  <a:lnTo>
                    <a:pt x="401" y="174"/>
                  </a:lnTo>
                  <a:lnTo>
                    <a:pt x="407" y="174"/>
                  </a:lnTo>
                  <a:lnTo>
                    <a:pt x="407" y="180"/>
                  </a:lnTo>
                  <a:lnTo>
                    <a:pt x="407" y="180"/>
                  </a:lnTo>
                  <a:lnTo>
                    <a:pt x="407" y="186"/>
                  </a:lnTo>
                  <a:lnTo>
                    <a:pt x="407" y="192"/>
                  </a:lnTo>
                  <a:lnTo>
                    <a:pt x="407" y="192"/>
                  </a:lnTo>
                  <a:lnTo>
                    <a:pt x="407" y="192"/>
                  </a:lnTo>
                  <a:lnTo>
                    <a:pt x="401" y="198"/>
                  </a:lnTo>
                  <a:lnTo>
                    <a:pt x="407" y="204"/>
                  </a:lnTo>
                  <a:lnTo>
                    <a:pt x="407" y="210"/>
                  </a:lnTo>
                  <a:lnTo>
                    <a:pt x="407" y="210"/>
                  </a:lnTo>
                  <a:lnTo>
                    <a:pt x="407" y="210"/>
                  </a:lnTo>
                  <a:lnTo>
                    <a:pt x="401" y="216"/>
                  </a:lnTo>
                  <a:lnTo>
                    <a:pt x="401" y="216"/>
                  </a:lnTo>
                  <a:lnTo>
                    <a:pt x="401" y="216"/>
                  </a:lnTo>
                  <a:lnTo>
                    <a:pt x="401" y="222"/>
                  </a:lnTo>
                  <a:lnTo>
                    <a:pt x="407" y="228"/>
                  </a:lnTo>
                  <a:lnTo>
                    <a:pt x="413" y="228"/>
                  </a:lnTo>
                  <a:lnTo>
                    <a:pt x="413" y="228"/>
                  </a:lnTo>
                  <a:lnTo>
                    <a:pt x="419" y="240"/>
                  </a:lnTo>
                  <a:lnTo>
                    <a:pt x="419" y="252"/>
                  </a:lnTo>
                  <a:lnTo>
                    <a:pt x="419" y="264"/>
                  </a:lnTo>
                  <a:lnTo>
                    <a:pt x="419" y="264"/>
                  </a:lnTo>
                  <a:lnTo>
                    <a:pt x="281" y="264"/>
                  </a:lnTo>
                  <a:lnTo>
                    <a:pt x="138" y="264"/>
                  </a:lnTo>
                  <a:lnTo>
                    <a:pt x="0" y="258"/>
                  </a:lnTo>
                  <a:lnTo>
                    <a:pt x="0" y="258"/>
                  </a:lnTo>
                  <a:lnTo>
                    <a:pt x="0" y="192"/>
                  </a:lnTo>
                  <a:lnTo>
                    <a:pt x="12" y="66"/>
                  </a:lnTo>
                  <a:lnTo>
                    <a:pt x="18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3333cc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6" name=""/>
            <p:cNvSpPr/>
            <p:nvPr/>
          </p:nvSpPr>
          <p:spPr>
            <a:xfrm rot="16167000">
              <a:off x="2388240" y="1613160"/>
              <a:ext cx="793800" cy="820800"/>
            </a:xfrm>
            <a:custGeom>
              <a:avLst/>
              <a:gdLst/>
              <a:ahLst/>
              <a:rect l="l" t="t" r="r" b="b"/>
              <a:pathLst>
                <a:path w="419" h="264">
                  <a:moveTo>
                    <a:pt x="18" y="0"/>
                  </a:moveTo>
                  <a:lnTo>
                    <a:pt x="156" y="6"/>
                  </a:lnTo>
                  <a:lnTo>
                    <a:pt x="269" y="12"/>
                  </a:lnTo>
                  <a:lnTo>
                    <a:pt x="383" y="12"/>
                  </a:lnTo>
                  <a:lnTo>
                    <a:pt x="383" y="12"/>
                  </a:lnTo>
                  <a:lnTo>
                    <a:pt x="383" y="18"/>
                  </a:lnTo>
                  <a:lnTo>
                    <a:pt x="383" y="30"/>
                  </a:lnTo>
                  <a:lnTo>
                    <a:pt x="383" y="36"/>
                  </a:lnTo>
                  <a:lnTo>
                    <a:pt x="383" y="36"/>
                  </a:lnTo>
                  <a:lnTo>
                    <a:pt x="389" y="36"/>
                  </a:lnTo>
                  <a:lnTo>
                    <a:pt x="389" y="36"/>
                  </a:lnTo>
                  <a:lnTo>
                    <a:pt x="395" y="42"/>
                  </a:lnTo>
                  <a:lnTo>
                    <a:pt x="395" y="42"/>
                  </a:lnTo>
                  <a:lnTo>
                    <a:pt x="389" y="48"/>
                  </a:lnTo>
                  <a:lnTo>
                    <a:pt x="383" y="48"/>
                  </a:lnTo>
                  <a:lnTo>
                    <a:pt x="377" y="54"/>
                  </a:lnTo>
                  <a:lnTo>
                    <a:pt x="377" y="54"/>
                  </a:lnTo>
                  <a:lnTo>
                    <a:pt x="383" y="60"/>
                  </a:lnTo>
                  <a:lnTo>
                    <a:pt x="389" y="66"/>
                  </a:lnTo>
                  <a:lnTo>
                    <a:pt x="395" y="66"/>
                  </a:lnTo>
                  <a:lnTo>
                    <a:pt x="395" y="66"/>
                  </a:lnTo>
                  <a:lnTo>
                    <a:pt x="389" y="78"/>
                  </a:lnTo>
                  <a:lnTo>
                    <a:pt x="389" y="90"/>
                  </a:lnTo>
                  <a:lnTo>
                    <a:pt x="395" y="96"/>
                  </a:lnTo>
                  <a:lnTo>
                    <a:pt x="395" y="96"/>
                  </a:lnTo>
                  <a:lnTo>
                    <a:pt x="395" y="108"/>
                  </a:lnTo>
                  <a:lnTo>
                    <a:pt x="401" y="114"/>
                  </a:lnTo>
                  <a:lnTo>
                    <a:pt x="401" y="126"/>
                  </a:lnTo>
                  <a:lnTo>
                    <a:pt x="401" y="126"/>
                  </a:lnTo>
                  <a:lnTo>
                    <a:pt x="407" y="132"/>
                  </a:lnTo>
                  <a:lnTo>
                    <a:pt x="407" y="138"/>
                  </a:lnTo>
                  <a:lnTo>
                    <a:pt x="407" y="150"/>
                  </a:lnTo>
                  <a:lnTo>
                    <a:pt x="407" y="150"/>
                  </a:lnTo>
                  <a:lnTo>
                    <a:pt x="407" y="156"/>
                  </a:lnTo>
                  <a:lnTo>
                    <a:pt x="401" y="162"/>
                  </a:lnTo>
                  <a:lnTo>
                    <a:pt x="401" y="168"/>
                  </a:lnTo>
                  <a:lnTo>
                    <a:pt x="401" y="168"/>
                  </a:lnTo>
                  <a:lnTo>
                    <a:pt x="401" y="174"/>
                  </a:lnTo>
                  <a:lnTo>
                    <a:pt x="407" y="174"/>
                  </a:lnTo>
                  <a:lnTo>
                    <a:pt x="407" y="180"/>
                  </a:lnTo>
                  <a:lnTo>
                    <a:pt x="407" y="180"/>
                  </a:lnTo>
                  <a:lnTo>
                    <a:pt x="407" y="186"/>
                  </a:lnTo>
                  <a:lnTo>
                    <a:pt x="407" y="192"/>
                  </a:lnTo>
                  <a:lnTo>
                    <a:pt x="407" y="192"/>
                  </a:lnTo>
                  <a:lnTo>
                    <a:pt x="407" y="192"/>
                  </a:lnTo>
                  <a:lnTo>
                    <a:pt x="401" y="198"/>
                  </a:lnTo>
                  <a:lnTo>
                    <a:pt x="407" y="204"/>
                  </a:lnTo>
                  <a:lnTo>
                    <a:pt x="407" y="210"/>
                  </a:lnTo>
                  <a:lnTo>
                    <a:pt x="407" y="210"/>
                  </a:lnTo>
                  <a:lnTo>
                    <a:pt x="407" y="210"/>
                  </a:lnTo>
                  <a:lnTo>
                    <a:pt x="401" y="216"/>
                  </a:lnTo>
                  <a:lnTo>
                    <a:pt x="401" y="216"/>
                  </a:lnTo>
                  <a:lnTo>
                    <a:pt x="401" y="216"/>
                  </a:lnTo>
                  <a:lnTo>
                    <a:pt x="401" y="222"/>
                  </a:lnTo>
                  <a:lnTo>
                    <a:pt x="407" y="228"/>
                  </a:lnTo>
                  <a:lnTo>
                    <a:pt x="413" y="228"/>
                  </a:lnTo>
                  <a:lnTo>
                    <a:pt x="413" y="228"/>
                  </a:lnTo>
                  <a:lnTo>
                    <a:pt x="419" y="240"/>
                  </a:lnTo>
                  <a:lnTo>
                    <a:pt x="419" y="252"/>
                  </a:lnTo>
                  <a:lnTo>
                    <a:pt x="419" y="264"/>
                  </a:lnTo>
                  <a:lnTo>
                    <a:pt x="419" y="264"/>
                  </a:lnTo>
                  <a:lnTo>
                    <a:pt x="281" y="264"/>
                  </a:lnTo>
                  <a:lnTo>
                    <a:pt x="138" y="264"/>
                  </a:lnTo>
                  <a:lnTo>
                    <a:pt x="0" y="258"/>
                  </a:lnTo>
                  <a:lnTo>
                    <a:pt x="0" y="258"/>
                  </a:lnTo>
                  <a:lnTo>
                    <a:pt x="0" y="192"/>
                  </a:lnTo>
                  <a:lnTo>
                    <a:pt x="12" y="66"/>
                  </a:lnTo>
                  <a:lnTo>
                    <a:pt x="18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3333cc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87" name=""/>
          <p:cNvSpPr/>
          <p:nvPr/>
        </p:nvSpPr>
        <p:spPr>
          <a:xfrm>
            <a:off x="4495680" y="1689120"/>
            <a:ext cx="0" cy="3746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8" name=""/>
          <p:cNvSpPr/>
          <p:nvPr/>
        </p:nvSpPr>
        <p:spPr>
          <a:xfrm>
            <a:off x="1274760" y="1122480"/>
            <a:ext cx="2344680" cy="398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North Central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9" name=""/>
          <p:cNvSpPr/>
          <p:nvPr/>
        </p:nvSpPr>
        <p:spPr>
          <a:xfrm>
            <a:off x="4901040" y="1122480"/>
            <a:ext cx="2274120" cy="398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North Central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0" name=""/>
          <p:cNvSpPr/>
          <p:nvPr/>
        </p:nvSpPr>
        <p:spPr>
          <a:xfrm>
            <a:off x="1193760" y="162000"/>
            <a:ext cx="6543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Central Region Origination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1" name=""/>
          <p:cNvSpPr/>
          <p:nvPr/>
        </p:nvSpPr>
        <p:spPr>
          <a:xfrm>
            <a:off x="420840" y="2471760"/>
            <a:ext cx="133632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&gt;180 Customers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432 BCF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Consumption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2" name=""/>
          <p:cNvSpPr/>
          <p:nvPr/>
        </p:nvSpPr>
        <p:spPr>
          <a:xfrm>
            <a:off x="763560" y="4960800"/>
            <a:ext cx="133632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&gt;800 Customers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1.09 TCF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Consumption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3" name=""/>
          <p:cNvSpPr/>
          <p:nvPr/>
        </p:nvSpPr>
        <p:spPr>
          <a:xfrm>
            <a:off x="420840" y="3602160"/>
            <a:ext cx="133632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&gt;400 Customers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620 BCF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Consumption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4" name=""/>
          <p:cNvSpPr/>
          <p:nvPr/>
        </p:nvSpPr>
        <p:spPr>
          <a:xfrm>
            <a:off x="4497480" y="4173480"/>
            <a:ext cx="133632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&gt;250 Customers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1.41 TCF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Consumption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5" name=""/>
          <p:cNvSpPr/>
          <p:nvPr/>
        </p:nvSpPr>
        <p:spPr>
          <a:xfrm>
            <a:off x="6973920" y="3703680"/>
            <a:ext cx="133632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&gt;300 Customers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1.41 TCF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Consumption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6" name=""/>
          <p:cNvSpPr/>
          <p:nvPr/>
        </p:nvSpPr>
        <p:spPr>
          <a:xfrm>
            <a:off x="6745320" y="2789280"/>
            <a:ext cx="133632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&gt;200 Customers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2.11 TCF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Consumption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"/>
          <p:cNvSpPr/>
          <p:nvPr/>
        </p:nvSpPr>
        <p:spPr>
          <a:xfrm>
            <a:off x="1193760" y="162000"/>
            <a:ext cx="6543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Central Region Origination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98" name=""/>
          <p:cNvGraphicFramePr/>
          <p:nvPr/>
        </p:nvGraphicFramePr>
        <p:xfrm>
          <a:off x="646200" y="2387520"/>
          <a:ext cx="7743600" cy="1422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9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46200" y="2387520"/>
                    <a:ext cx="7743600" cy="1422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00" name=""/>
          <p:cNvSpPr/>
          <p:nvPr/>
        </p:nvSpPr>
        <p:spPr>
          <a:xfrm>
            <a:off x="7709040" y="3683160"/>
            <a:ext cx="749160" cy="215640"/>
          </a:xfrm>
          <a:prstGeom prst="rect">
            <a:avLst/>
          </a:prstGeom>
          <a:noFill/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 Meyer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1" name=""/>
          <p:cNvSpPr/>
          <p:nvPr/>
        </p:nvSpPr>
        <p:spPr>
          <a:xfrm>
            <a:off x="555480" y="4529160"/>
            <a:ext cx="2625840" cy="1162440"/>
          </a:xfrm>
          <a:prstGeom prst="rect">
            <a:avLst/>
          </a:prstGeom>
          <a:noFill/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Staff Commercial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– Sylvia Pollan, Deirdre McCaffrey, Russell Murrell, Chris Meyer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Vacant – 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Staff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Vacant –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2" name=""/>
          <p:cNvSpPr/>
          <p:nvPr/>
        </p:nvSpPr>
        <p:spPr>
          <a:xfrm>
            <a:off x="8064360" y="3009960"/>
            <a:ext cx="0" cy="67320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"/>
          <p:cNvSpPr/>
          <p:nvPr/>
        </p:nvSpPr>
        <p:spPr>
          <a:xfrm>
            <a:off x="658800" y="1219320"/>
            <a:ext cx="8062920" cy="459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25000"/>
              </a:lnSpc>
              <a:spcAft>
                <a:spcPts val="1125"/>
              </a:spcAft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Geographic Region consists of 14 States &amp; 1 Canadian Province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0360" indent="-223920">
              <a:lnSpc>
                <a:spcPct val="125000"/>
              </a:lnSpc>
              <a:spcAft>
                <a:spcPts val="876"/>
              </a:spcAft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North Central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North Dakota, South Dakota, Nebraska, Kansas, Oklahoma, Minnesota, Iowa, Missouri, Arkansas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0360" indent="-223920">
              <a:lnSpc>
                <a:spcPct val="125000"/>
              </a:lnSpc>
              <a:spcAft>
                <a:spcPts val="876"/>
              </a:spcAft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North Central -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Wisconsin, Illinois, Michigan, Indiana, Ohio, East Canada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25000"/>
              </a:lnSpc>
              <a:spcAft>
                <a:spcPts val="1125"/>
              </a:spcAft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Over 2000 Gas Commodity 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25000"/>
              </a:lnSpc>
              <a:spcAft>
                <a:spcPts val="1125"/>
              </a:spcAft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Represent: Utilities, Industrials, Producers, Municipals, Gas Fired Generators, Retail Providers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0360" indent="-223920">
              <a:lnSpc>
                <a:spcPct val="125000"/>
              </a:lnSpc>
              <a:spcAft>
                <a:spcPts val="1001"/>
              </a:spcAft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 Represents 2.7 tcf of total Marketed Production (14.0%)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0360" indent="-223920">
              <a:lnSpc>
                <a:spcPct val="125000"/>
              </a:lnSpc>
              <a:spcAft>
                <a:spcPts val="1001"/>
              </a:spcAft>
              <a:buClr>
                <a:srgbClr val="ffe80f"/>
              </a:buClr>
              <a:buSzPct val="15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Midwest Region represents 5.9 tcf of total Consumption (26.9%)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2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2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4" name=""/>
          <p:cNvSpPr/>
          <p:nvPr/>
        </p:nvSpPr>
        <p:spPr>
          <a:xfrm>
            <a:off x="228600" y="212760"/>
            <a:ext cx="86868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Midwest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"/>
          <p:cNvSpPr/>
          <p:nvPr/>
        </p:nvSpPr>
        <p:spPr>
          <a:xfrm>
            <a:off x="3314880" y="990720"/>
            <a:ext cx="2425680" cy="3213000"/>
          </a:xfrm>
          <a:prstGeom prst="rect">
            <a:avLst/>
          </a:prstGeom>
          <a:solidFill>
            <a:srgbClr val="ffff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6" name=""/>
          <p:cNvSpPr/>
          <p:nvPr/>
        </p:nvSpPr>
        <p:spPr>
          <a:xfrm>
            <a:off x="2882880" y="4305240"/>
            <a:ext cx="3530520" cy="1879560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eefeee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07" name=""/>
          <p:cNvGraphicFramePr/>
          <p:nvPr/>
        </p:nvGraphicFramePr>
        <p:xfrm>
          <a:off x="812880" y="1231920"/>
          <a:ext cx="7404120" cy="2717640"/>
        </p:xfrm>
        <a:graphic>
          <a:graphicData uri="http://schemas.openxmlformats.org/drawingml/2006/table">
            <a:tbl>
              <a:tblPr/>
              <a:tblGrid>
                <a:gridCol w="2468520"/>
                <a:gridCol w="2467080"/>
                <a:gridCol w="2468520"/>
              </a:tblGrid>
              <a:tr h="520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&gt; 100 BCF/year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29 Customers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 Individual Holding Companies or Owners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 to 100 BCF/year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47 Customers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40 Individual Holding Companies or Owners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60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to 15 BCF/year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226 Customers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219 Individual Holding Companies or Owners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40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400,000 to 1BCF/year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490 Customers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463 Individual Holding Companies or Owners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76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 to 400,000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1531 Customers 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(75% Municipals/Co-ops)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1511 Individual Holding Companies or Owners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08" name=""/>
          <p:cNvSpPr/>
          <p:nvPr/>
        </p:nvSpPr>
        <p:spPr>
          <a:xfrm>
            <a:off x="2965320" y="4368960"/>
            <a:ext cx="3346560" cy="171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Largest 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Nicor Gas – Illinois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Peoples Gas - Illinois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NIPSCO – Indiana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Consumers Energy – Michigan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Michcon – Michigan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Ohio Gas – Ohio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Represent &gt; 2.5 TCF in Market of 5.9 TCF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9" name=""/>
          <p:cNvSpPr/>
          <p:nvPr/>
        </p:nvSpPr>
        <p:spPr>
          <a:xfrm>
            <a:off x="558720" y="165240"/>
            <a:ext cx="8099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Midwest Customer Base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10077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1999-04-19T13:25:17Z</dcterms:created>
  <dc:creator>Simon Shih</dc:creator>
  <dc:description/>
  <dc:language>en-US</dc:language>
  <cp:lastModifiedBy>lpikofsk</cp:lastModifiedBy>
  <cp:lastPrinted>2000-04-19T19:52:24Z</cp:lastPrinted>
  <dcterms:modified xsi:type="dcterms:W3CDTF">2000-11-29T18:03:26Z</dcterms:modified>
  <cp:revision>380</cp:revision>
  <dc:subject/>
  <dc:title>No Slide Title</dc:title>
</cp:coreProperties>
</file>