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990720" y="9907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F80F4A-5B2E-4E05-AF31-FC24EE8137F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4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990720" y="9907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A41C81-14F9-4B43-8441-C1CF786F2DA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98768D7-DA3F-465C-8975-3D40441D2C9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685800" y="579132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30,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248520" y="57913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4343400"/>
            <a:ext cx="7772400" cy="108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the Enron Corp. Finance Committee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Las Vegas Cogeneration, L.L.C.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222MW Power Plant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 Cogeneration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80520" y="1142640"/>
            <a:ext cx="40388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12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Existing Power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 Cogeneration (LVCI) is located in North Las Vegas in rapid-growth load center that is short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 began commercial operation in May 1994 as a qualifying facility (QF)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 MW of on-peak capacity and energy provided to Nevada Power Company under a PPA through May 2024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acquired LVC1 in August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Funded by non-recourse project debt ($54.9MM) and Enron/JEDI equity ($24MM).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repowered LVCI in December 1999, reducing heat rate and increasing capacity to 51MW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 energy is available for merchant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724280" y="1143000"/>
            <a:ext cx="4114800" cy="45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Proposed Expansion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 strong industry demand for  merchant generation projects in Western 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Proposal - LVCII: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0280" indent="-22860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222MW gas-fired generating facility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0280" indent="-22860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Two, two-on-one combined cycle units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0280" indent="-22860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LM6000’s from Enron’s existing     turbine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0280" indent="-22860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LVCII is adjacent to LVCI using similar 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0280" indent="-22860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year, fixed price tolling agreement with Allegheny Energy Supply (rated BBB+)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intends to finalize development, commence construction and divest prior to commercial operations.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0280" indent="-228600">
              <a:lnSpc>
                <a:spcPct val="12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8580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CFD4B7-747C-4CDE-864C-7D41FAD5EA3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Status and Sources &amp; Uses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66680" y="609480"/>
            <a:ext cx="55627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89280" y="2708280"/>
            <a:ext cx="6416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371600" y="4343400"/>
            <a:ext cx="6629400" cy="23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Sources and Uses (in 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Sources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JEDI II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99.55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Existing Turbines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62.0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 99.55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Construction Costs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$107.5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$199.10*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Interest Costs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19.4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Contingency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 10.2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$199.1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Excludes $0.6 MM Letter of Credit temporarily required for interconnect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0948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04920" y="685800"/>
            <a:ext cx="8610480" cy="37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685800" indent="-342720">
              <a:lnSpc>
                <a:spcPct val="105000"/>
              </a:lnSpc>
              <a:spcBef>
                <a:spcPts val="349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Completed: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Site:  Industrial zoning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Air:  Permits issued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Water/Wastewater:  Permits issued/authority granted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Engineering, procurement and construction contract executed with Modern Continental with fixed-price, date certain completion guaranteed by A-rated bonding and insurance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Power Transmission arranged to liquid delivery point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00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Remaining: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Electrical Interconnect at Nevada Power’s 138kv substation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Interconnect – Southwest Gas to design, build &amp; operate lateral from the Kern River Pipeline to LVCII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Water/Wastewater Definitive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49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 to Proceed with 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Operations expected September, 2002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3F2055-AEEB-414A-8743-CB2313A75A3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33520" y="914040"/>
            <a:ext cx="82296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2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development, commence construction and then divest prior to commercial operations.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expansion project, combined with the existing QF asset, will be attractive to numerous generation companies: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51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reliable 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51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controlling interest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51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 in fast-growing load pocket in short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51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year fixed-price tolling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Pro-Forma economics are superior to those of Fountain Valley Power, which was recently sold to Black Hills Energy Capital.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51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IRR 18.9% - 21.6%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Expressions of interest from Black Hills, Northland Power, Delta Power, Energy Investors Fund, Calpine.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gain on sale in 2001:  $25MM - $30MM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60948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51D939-1B88-402C-9141-A42B20D21AC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914400" y="4419720"/>
            <a:ext cx="7391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0880" y="838080"/>
            <a:ext cx="8305920" cy="41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4" marL="1828800"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>
              <a:lnSpc>
                <a:spcPct val="110000"/>
              </a:lnSpc>
              <a:spcBef>
                <a:spcPts val="1125"/>
              </a:spcBef>
              <a:tabLst>
                <a:tab algn="l" pos="0"/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Approve $199.1 MM to finance construction of Las Vegas Cogeneration expansion (LVCII) subject to completion of the following: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definitive tolling agreement with Allegheny Energy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of Electrical Transmission Agreement Confirmation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751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Southwest Gas Interconnection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751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Water/Wastewater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751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228600"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 typeface="Symbol" charset="2"/>
              <a:buChar char=""/>
              <a:tabLst>
                <a:tab algn="l" pos="749160"/>
                <a:tab algn="l" pos="90792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Nevada Power Interconnection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85800" y="60948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0"/>
            <a:ext cx="761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DF23D5-CC40-4309-8CDA-0F0BE9BAA18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rcarte1</cp:lastModifiedBy>
  <cp:lastPrinted>2000-10-03T11:44:14Z</cp:lastPrinted>
  <dcterms:modified xsi:type="dcterms:W3CDTF">2001-04-20T17:45:25Z</dcterms:modified>
  <cp:revision>486</cp:revision>
  <dc:subject/>
  <dc:title>No Slide Title</dc:title>
</cp:coreProperties>
</file>