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4055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313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13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13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13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426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8007480" y="5721480"/>
            <a:ext cx="952200" cy="952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7643880" y="1946160"/>
            <a:ext cx="0" cy="2113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641840" y="2754360"/>
            <a:ext cx="0" cy="204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240080" y="2604960"/>
            <a:ext cx="803520" cy="204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78000" y="2673360"/>
            <a:ext cx="982800" cy="7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developer and provider of merchant and finance services for integrated energy projects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595520" y="1971720"/>
            <a:ext cx="0" cy="152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549520" y="1971720"/>
            <a:ext cx="0" cy="152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524400" y="1971720"/>
            <a:ext cx="0" cy="152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606920" y="1971720"/>
            <a:ext cx="0" cy="152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764320" y="1971720"/>
            <a:ext cx="0" cy="152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618240" y="1971720"/>
            <a:ext cx="0" cy="152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90400" y="1959120"/>
            <a:ext cx="7950240" cy="183960"/>
          </a:xfrm>
          <a:custGeom>
            <a:avLst/>
            <a:gdLst/>
            <a:ahLst/>
            <a:rect l="l" t="t" r="r" b="b"/>
            <a:pathLst>
              <a:path w="5202" h="121">
                <a:moveTo>
                  <a:pt x="5201" y="112"/>
                </a:moveTo>
                <a:lnTo>
                  <a:pt x="5201" y="0"/>
                </a:lnTo>
                <a:lnTo>
                  <a:pt x="0" y="0"/>
                </a:lnTo>
                <a:lnTo>
                  <a:pt x="0" y="120"/>
                </a:lnTo>
              </a:path>
            </a:pathLst>
          </a:custGeom>
          <a:noFill/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600" y="2673360"/>
            <a:ext cx="1059120" cy="23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of the largest independent oil and gas companies in U.S.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Majority-owned by 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 Tcfe Reserves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inter-national activity: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Trinidad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Qatar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Mozambique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47680" y="2673360"/>
            <a:ext cx="927360" cy="11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Operates Enron’s interstate pipelines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of the largest natural gas transmission systems in    the world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14720" y="2673360"/>
            <a:ext cx="811080" cy="171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  world-wide engineering and construction 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NEPCO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EOTT Energy Partners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fuels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Wessex Water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54560" y="2673360"/>
            <a:ext cx="878040" cy="14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low-cost supplier of renewable energy utilizing,  solar and wind  power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Encompasses Enron’s  joint venture solar activities with Amoco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229440" y="2673360"/>
            <a:ext cx="925560" cy="10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Charged with developing and implementing  Enron's retail  business in deregulating  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35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Bentley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35000"/>
              </a:lnSpc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Group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140680" y="2673360"/>
            <a:ext cx="932040" cy="219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 Electric (PGE) is Enron’s electric utility that provides electricity to nearly 700,000 customers (1.4 million people) in Oregon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PGE’s service territory covers more than 3,000 square miles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Generating capacity 2,119 MW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157640" y="3173400"/>
            <a:ext cx="1058760" cy="11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conducting trading and risk management transactions involving domestic natural gas, electricity, coal, oil &amp; weather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global risk management overseeing Enron’s commodity and interest rate positions worldwide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094280" y="4595760"/>
            <a:ext cx="1228680" cy="11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Focused on developing physical and financial products and services and developing long-term relationships with domestic customers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Includes: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>
              <a:lnSpc>
                <a:spcPct val="6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Upstream Finance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>
              <a:lnSpc>
                <a:spcPct val="6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ECT Canada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>
              <a:lnSpc>
                <a:spcPct val="6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Solutions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>
              <a:lnSpc>
                <a:spcPct val="6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Services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1360">
              <a:lnSpc>
                <a:spcPct val="6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Services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075200" y="6040440"/>
            <a:ext cx="1549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57240" indent="-57240">
              <a:lnSpc>
                <a:spcPct val="100000"/>
              </a:lnSpc>
              <a:spcAft>
                <a:spcPts val="37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growing Enron’s business in the United Kingdom and Europe as energy markets open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6040" y="2111400"/>
            <a:ext cx="72252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82520" y="2106720"/>
            <a:ext cx="709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&amp;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60800" y="2111400"/>
            <a:ext cx="72216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64120" y="2111400"/>
            <a:ext cx="88416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289480" y="2111400"/>
            <a:ext cx="75420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230880" y="2111400"/>
            <a:ext cx="80316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215200" y="2111400"/>
            <a:ext cx="72072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1123920" y="2106720"/>
            <a:ext cx="933480" cy="453960"/>
            <a:chOff x="1123920" y="2106720"/>
            <a:chExt cx="933480" cy="453960"/>
          </a:xfrm>
        </p:grpSpPr>
        <p:sp>
          <p:nvSpPr>
            <p:cNvPr id="36" name=""/>
            <p:cNvSpPr/>
            <p:nvPr/>
          </p:nvSpPr>
          <p:spPr>
            <a:xfrm>
              <a:off x="1189080" y="2111400"/>
              <a:ext cx="803160" cy="422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91f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123920" y="2106720"/>
              <a:ext cx="933480" cy="45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Pipeline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Group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" name=""/>
          <p:cNvGrpSpPr/>
          <p:nvPr/>
        </p:nvGrpSpPr>
        <p:grpSpPr>
          <a:xfrm>
            <a:off x="2187720" y="2106720"/>
            <a:ext cx="720720" cy="453960"/>
            <a:chOff x="2187720" y="2106720"/>
            <a:chExt cx="720720" cy="453960"/>
          </a:xfrm>
        </p:grpSpPr>
        <p:sp>
          <p:nvSpPr>
            <p:cNvPr id="39" name=""/>
            <p:cNvSpPr/>
            <p:nvPr/>
          </p:nvSpPr>
          <p:spPr>
            <a:xfrm>
              <a:off x="2187720" y="2111400"/>
              <a:ext cx="720720" cy="422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0091f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2223720" y="2106720"/>
              <a:ext cx="618480" cy="453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Ventures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Corp.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3073320" y="2151000"/>
            <a:ext cx="91620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98960" y="2106720"/>
            <a:ext cx="10224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&amp; Trade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250600" y="2106720"/>
            <a:ext cx="82260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Corp.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207840" y="2174760"/>
            <a:ext cx="85104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303400" y="2181240"/>
            <a:ext cx="59544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275000" y="2593800"/>
            <a:ext cx="73368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444920" y="1747800"/>
            <a:ext cx="0" cy="2221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240080" y="2898720"/>
            <a:ext cx="803520" cy="204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265640" y="2884320"/>
            <a:ext cx="75420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&amp;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Services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240080" y="4284720"/>
            <a:ext cx="803520" cy="204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255920" y="4267080"/>
            <a:ext cx="82872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&amp; Finance Services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243320" y="5761080"/>
            <a:ext cx="812880" cy="204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168800" y="5767560"/>
            <a:ext cx="9223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ECT Europe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544920" y="762120"/>
            <a:ext cx="1781280" cy="10015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165480" y="3778200"/>
            <a:ext cx="884160" cy="204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181320" y="3762360"/>
            <a:ext cx="91116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&amp; Pipelines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3983040" y="777960"/>
            <a:ext cx="965160" cy="96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" name=""/>
          <p:cNvSpPr/>
          <p:nvPr/>
        </p:nvSpPr>
        <p:spPr>
          <a:xfrm>
            <a:off x="3073320" y="4035600"/>
            <a:ext cx="1001880" cy="94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572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Owns and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natural gas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 in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609520" y="971640"/>
            <a:ext cx="334836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71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Assets: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71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Revenues: $31.2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278840" y="2104920"/>
            <a:ext cx="722160" cy="422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91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404840" y="2217600"/>
            <a:ext cx="49356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172280" y="2682720"/>
            <a:ext cx="933480" cy="245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Poised to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Become the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Global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Company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 $300 Billion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Wessex: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1.1 Million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2.5 Million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Wastewater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Regarded as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Efficient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in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5724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040600" y="6678720"/>
            <a:ext cx="80496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03 Org Chart 5/99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685800" y="313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Update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61" name=""/>
          <p:cNvGraphicFramePr/>
          <p:nvPr/>
        </p:nvGraphicFramePr>
        <p:xfrm>
          <a:off x="606600" y="1068480"/>
          <a:ext cx="7835760" cy="5713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6600" y="1068480"/>
                    <a:ext cx="7835760" cy="571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3" name=""/>
          <p:cNvSpPr/>
          <p:nvPr/>
        </p:nvSpPr>
        <p:spPr>
          <a:xfrm rot="16200000">
            <a:off x="-585000" y="3029400"/>
            <a:ext cx="21189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Megawatts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672280" y="3611520"/>
            <a:ext cx="5626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2,260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156480" y="2392200"/>
            <a:ext cx="5626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3,985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91520" y="1671480"/>
            <a:ext cx="5626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5,022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958360" y="1093680"/>
            <a:ext cx="5626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5,772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H="1">
            <a:off x="4416120" y="1241280"/>
            <a:ext cx="1500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H="1">
            <a:off x="6559200" y="1220760"/>
            <a:ext cx="1500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1585800" y="5989680"/>
            <a:ext cx="2021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767040" y="5986440"/>
            <a:ext cx="2021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6019920" y="5983200"/>
            <a:ext cx="2020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2260800" y="60123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529160" y="6007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759720" y="6007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7061040" y="152280"/>
            <a:ext cx="1765440" cy="800280"/>
          </a:xfrm>
          <a:prstGeom prst="wedgeRectCallout">
            <a:avLst>
              <a:gd name="adj1" fmla="val -33634"/>
              <a:gd name="adj2" fmla="val 66865"/>
            </a:avLst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 year ECT has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generation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than PGE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"/>
          <p:cNvSpPr/>
          <p:nvPr/>
        </p:nvSpPr>
        <p:spPr>
          <a:xfrm>
            <a:off x="5959440" y="1568520"/>
            <a:ext cx="1735200" cy="1404720"/>
          </a:xfrm>
          <a:prstGeom prst="rect">
            <a:avLst/>
          </a:prstGeom>
          <a:solidFill>
            <a:srgbClr val="7fc8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8" name=""/>
          <p:cNvGrpSpPr/>
          <p:nvPr/>
        </p:nvGrpSpPr>
        <p:grpSpPr>
          <a:xfrm>
            <a:off x="2362320" y="1050840"/>
            <a:ext cx="6673320" cy="5807160"/>
            <a:chOff x="2362320" y="1050840"/>
            <a:chExt cx="6673320" cy="5807160"/>
          </a:xfrm>
        </p:grpSpPr>
        <p:grpSp>
          <p:nvGrpSpPr>
            <p:cNvPr id="379" name=""/>
            <p:cNvGrpSpPr/>
            <p:nvPr/>
          </p:nvGrpSpPr>
          <p:grpSpPr>
            <a:xfrm>
              <a:off x="2362320" y="1352520"/>
              <a:ext cx="6440400" cy="4101840"/>
              <a:chOff x="2362320" y="1352520"/>
              <a:chExt cx="6440400" cy="4101840"/>
            </a:xfrm>
          </p:grpSpPr>
          <p:sp>
            <p:nvSpPr>
              <p:cNvPr id="380" name=""/>
              <p:cNvSpPr/>
              <p:nvPr/>
            </p:nvSpPr>
            <p:spPr>
              <a:xfrm>
                <a:off x="2600640" y="1408680"/>
                <a:ext cx="807120" cy="641520"/>
              </a:xfrm>
              <a:custGeom>
                <a:avLst/>
                <a:gdLst/>
                <a:ahLst/>
                <a:rect l="l" t="t" r="r" b="b"/>
                <a:pathLst>
                  <a:path w="647" h="427">
                    <a:moveTo>
                      <a:pt x="163" y="0"/>
                    </a:moveTo>
                    <a:lnTo>
                      <a:pt x="295" y="33"/>
                    </a:lnTo>
                    <a:lnTo>
                      <a:pt x="398" y="54"/>
                    </a:lnTo>
                    <a:lnTo>
                      <a:pt x="446" y="64"/>
                    </a:lnTo>
                    <a:lnTo>
                      <a:pt x="497" y="70"/>
                    </a:lnTo>
                    <a:lnTo>
                      <a:pt x="565" y="82"/>
                    </a:lnTo>
                    <a:lnTo>
                      <a:pt x="646" y="94"/>
                    </a:lnTo>
                    <a:lnTo>
                      <a:pt x="594" y="426"/>
                    </a:lnTo>
                    <a:lnTo>
                      <a:pt x="343" y="378"/>
                    </a:lnTo>
                    <a:lnTo>
                      <a:pt x="308" y="400"/>
                    </a:lnTo>
                    <a:lnTo>
                      <a:pt x="263" y="367"/>
                    </a:lnTo>
                    <a:lnTo>
                      <a:pt x="223" y="400"/>
                    </a:lnTo>
                    <a:lnTo>
                      <a:pt x="187" y="372"/>
                    </a:lnTo>
                    <a:lnTo>
                      <a:pt x="82" y="367"/>
                    </a:lnTo>
                    <a:lnTo>
                      <a:pt x="97" y="313"/>
                    </a:lnTo>
                    <a:lnTo>
                      <a:pt x="23" y="309"/>
                    </a:lnTo>
                    <a:lnTo>
                      <a:pt x="17" y="278"/>
                    </a:lnTo>
                    <a:lnTo>
                      <a:pt x="30" y="245"/>
                    </a:lnTo>
                    <a:lnTo>
                      <a:pt x="12" y="215"/>
                    </a:lnTo>
                    <a:lnTo>
                      <a:pt x="13" y="133"/>
                    </a:lnTo>
                    <a:lnTo>
                      <a:pt x="0" y="69"/>
                    </a:lnTo>
                    <a:lnTo>
                      <a:pt x="9" y="44"/>
                    </a:lnTo>
                    <a:lnTo>
                      <a:pt x="42" y="54"/>
                    </a:lnTo>
                    <a:lnTo>
                      <a:pt x="75" y="92"/>
                    </a:lnTo>
                    <a:lnTo>
                      <a:pt x="138" y="101"/>
                    </a:lnTo>
                    <a:lnTo>
                      <a:pt x="155" y="131"/>
                    </a:lnTo>
                    <a:lnTo>
                      <a:pt x="124" y="131"/>
                    </a:lnTo>
                    <a:lnTo>
                      <a:pt x="121" y="157"/>
                    </a:lnTo>
                    <a:lnTo>
                      <a:pt x="138" y="160"/>
                    </a:lnTo>
                    <a:lnTo>
                      <a:pt x="147" y="186"/>
                    </a:lnTo>
                    <a:lnTo>
                      <a:pt x="107" y="206"/>
                    </a:lnTo>
                    <a:lnTo>
                      <a:pt x="107" y="224"/>
                    </a:lnTo>
                    <a:lnTo>
                      <a:pt x="152" y="224"/>
                    </a:lnTo>
                    <a:lnTo>
                      <a:pt x="163" y="178"/>
                    </a:lnTo>
                    <a:lnTo>
                      <a:pt x="195" y="150"/>
                    </a:lnTo>
                    <a:lnTo>
                      <a:pt x="155" y="78"/>
                    </a:lnTo>
                    <a:lnTo>
                      <a:pt x="181" y="55"/>
                    </a:lnTo>
                    <a:lnTo>
                      <a:pt x="163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2425320" y="1857960"/>
                <a:ext cx="1006200" cy="805320"/>
              </a:xfrm>
              <a:custGeom>
                <a:avLst/>
                <a:gdLst/>
                <a:ahLst/>
                <a:rect l="l" t="t" r="r" b="b"/>
                <a:pathLst>
                  <a:path w="807" h="551">
                    <a:moveTo>
                      <a:pt x="176" y="0"/>
                    </a:moveTo>
                    <a:lnTo>
                      <a:pt x="152" y="11"/>
                    </a:lnTo>
                    <a:lnTo>
                      <a:pt x="137" y="60"/>
                    </a:lnTo>
                    <a:lnTo>
                      <a:pt x="123" y="100"/>
                    </a:lnTo>
                    <a:lnTo>
                      <a:pt x="112" y="133"/>
                    </a:lnTo>
                    <a:lnTo>
                      <a:pt x="97" y="169"/>
                    </a:lnTo>
                    <a:lnTo>
                      <a:pt x="81" y="204"/>
                    </a:lnTo>
                    <a:lnTo>
                      <a:pt x="59" y="243"/>
                    </a:lnTo>
                    <a:lnTo>
                      <a:pt x="30" y="289"/>
                    </a:lnTo>
                    <a:lnTo>
                      <a:pt x="0" y="332"/>
                    </a:lnTo>
                    <a:lnTo>
                      <a:pt x="0" y="428"/>
                    </a:lnTo>
                    <a:lnTo>
                      <a:pt x="452" y="511"/>
                    </a:lnTo>
                    <a:lnTo>
                      <a:pt x="660" y="550"/>
                    </a:lnTo>
                    <a:lnTo>
                      <a:pt x="705" y="358"/>
                    </a:lnTo>
                    <a:lnTo>
                      <a:pt x="730" y="342"/>
                    </a:lnTo>
                    <a:lnTo>
                      <a:pt x="707" y="299"/>
                    </a:lnTo>
                    <a:lnTo>
                      <a:pt x="719" y="257"/>
                    </a:lnTo>
                    <a:lnTo>
                      <a:pt x="806" y="183"/>
                    </a:lnTo>
                    <a:lnTo>
                      <a:pt x="746" y="117"/>
                    </a:lnTo>
                    <a:lnTo>
                      <a:pt x="495" y="69"/>
                    </a:lnTo>
                    <a:lnTo>
                      <a:pt x="459" y="89"/>
                    </a:lnTo>
                    <a:lnTo>
                      <a:pt x="415" y="56"/>
                    </a:lnTo>
                    <a:lnTo>
                      <a:pt x="376" y="91"/>
                    </a:lnTo>
                    <a:lnTo>
                      <a:pt x="337" y="56"/>
                    </a:lnTo>
                    <a:lnTo>
                      <a:pt x="238" y="59"/>
                    </a:lnTo>
                    <a:lnTo>
                      <a:pt x="250" y="4"/>
                    </a:lnTo>
                    <a:lnTo>
                      <a:pt x="176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2362320" y="2481120"/>
                <a:ext cx="1063080" cy="1716120"/>
              </a:xfrm>
              <a:custGeom>
                <a:avLst/>
                <a:gdLst/>
                <a:ahLst/>
                <a:rect l="l" t="t" r="r" b="b"/>
                <a:pathLst>
                  <a:path w="851" h="1176">
                    <a:moveTo>
                      <a:pt x="65" y="0"/>
                    </a:moveTo>
                    <a:lnTo>
                      <a:pt x="455" y="70"/>
                    </a:lnTo>
                    <a:lnTo>
                      <a:pt x="370" y="416"/>
                    </a:lnTo>
                    <a:lnTo>
                      <a:pt x="810" y="944"/>
                    </a:lnTo>
                    <a:lnTo>
                      <a:pt x="850" y="1011"/>
                    </a:lnTo>
                    <a:lnTo>
                      <a:pt x="808" y="1043"/>
                    </a:lnTo>
                    <a:lnTo>
                      <a:pt x="780" y="1100"/>
                    </a:lnTo>
                    <a:lnTo>
                      <a:pt x="756" y="1135"/>
                    </a:lnTo>
                    <a:lnTo>
                      <a:pt x="781" y="1165"/>
                    </a:lnTo>
                    <a:lnTo>
                      <a:pt x="736" y="1175"/>
                    </a:lnTo>
                    <a:lnTo>
                      <a:pt x="479" y="1167"/>
                    </a:lnTo>
                    <a:lnTo>
                      <a:pt x="463" y="1100"/>
                    </a:lnTo>
                    <a:lnTo>
                      <a:pt x="417" y="1051"/>
                    </a:lnTo>
                    <a:lnTo>
                      <a:pt x="385" y="1032"/>
                    </a:lnTo>
                    <a:lnTo>
                      <a:pt x="376" y="996"/>
                    </a:lnTo>
                    <a:lnTo>
                      <a:pt x="349" y="977"/>
                    </a:lnTo>
                    <a:lnTo>
                      <a:pt x="321" y="953"/>
                    </a:lnTo>
                    <a:lnTo>
                      <a:pt x="311" y="924"/>
                    </a:lnTo>
                    <a:lnTo>
                      <a:pt x="286" y="907"/>
                    </a:lnTo>
                    <a:lnTo>
                      <a:pt x="247" y="917"/>
                    </a:lnTo>
                    <a:lnTo>
                      <a:pt x="202" y="902"/>
                    </a:lnTo>
                    <a:lnTo>
                      <a:pt x="202" y="888"/>
                    </a:lnTo>
                    <a:lnTo>
                      <a:pt x="199" y="855"/>
                    </a:lnTo>
                    <a:lnTo>
                      <a:pt x="181" y="819"/>
                    </a:lnTo>
                    <a:lnTo>
                      <a:pt x="179" y="790"/>
                    </a:lnTo>
                    <a:lnTo>
                      <a:pt x="159" y="764"/>
                    </a:lnTo>
                    <a:lnTo>
                      <a:pt x="164" y="739"/>
                    </a:lnTo>
                    <a:lnTo>
                      <a:pt x="107" y="680"/>
                    </a:lnTo>
                    <a:lnTo>
                      <a:pt x="107" y="645"/>
                    </a:lnTo>
                    <a:lnTo>
                      <a:pt x="137" y="632"/>
                    </a:lnTo>
                    <a:lnTo>
                      <a:pt x="137" y="611"/>
                    </a:lnTo>
                    <a:lnTo>
                      <a:pt x="107" y="604"/>
                    </a:lnTo>
                    <a:lnTo>
                      <a:pt x="96" y="572"/>
                    </a:lnTo>
                    <a:lnTo>
                      <a:pt x="83" y="514"/>
                    </a:lnTo>
                    <a:lnTo>
                      <a:pt x="123" y="545"/>
                    </a:lnTo>
                    <a:lnTo>
                      <a:pt x="107" y="504"/>
                    </a:lnTo>
                    <a:lnTo>
                      <a:pt x="137" y="504"/>
                    </a:lnTo>
                    <a:lnTo>
                      <a:pt x="137" y="475"/>
                    </a:lnTo>
                    <a:lnTo>
                      <a:pt x="107" y="455"/>
                    </a:lnTo>
                    <a:lnTo>
                      <a:pt x="92" y="484"/>
                    </a:lnTo>
                    <a:lnTo>
                      <a:pt x="65" y="474"/>
                    </a:lnTo>
                    <a:lnTo>
                      <a:pt x="10" y="342"/>
                    </a:lnTo>
                    <a:lnTo>
                      <a:pt x="25" y="247"/>
                    </a:lnTo>
                    <a:lnTo>
                      <a:pt x="0" y="194"/>
                    </a:lnTo>
                    <a:lnTo>
                      <a:pt x="12" y="153"/>
                    </a:lnTo>
                    <a:lnTo>
                      <a:pt x="39" y="145"/>
                    </a:lnTo>
                    <a:lnTo>
                      <a:pt x="65" y="80"/>
                    </a:lnTo>
                    <a:lnTo>
                      <a:pt x="65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2806920" y="2585160"/>
                <a:ext cx="806040" cy="1274040"/>
              </a:xfrm>
              <a:custGeom>
                <a:avLst/>
                <a:gdLst/>
                <a:ahLst/>
                <a:rect l="l" t="t" r="r" b="b"/>
                <a:pathLst>
                  <a:path w="645" h="873">
                    <a:moveTo>
                      <a:pt x="82" y="0"/>
                    </a:moveTo>
                    <a:lnTo>
                      <a:pt x="0" y="345"/>
                    </a:lnTo>
                    <a:lnTo>
                      <a:pt x="438" y="872"/>
                    </a:lnTo>
                    <a:lnTo>
                      <a:pt x="465" y="849"/>
                    </a:lnTo>
                    <a:lnTo>
                      <a:pt x="464" y="745"/>
                    </a:lnTo>
                    <a:lnTo>
                      <a:pt x="519" y="753"/>
                    </a:lnTo>
                    <a:lnTo>
                      <a:pt x="574" y="433"/>
                    </a:lnTo>
                    <a:lnTo>
                      <a:pt x="613" y="217"/>
                    </a:lnTo>
                    <a:lnTo>
                      <a:pt x="624" y="152"/>
                    </a:lnTo>
                    <a:lnTo>
                      <a:pt x="644" y="93"/>
                    </a:lnTo>
                    <a:lnTo>
                      <a:pt x="354" y="53"/>
                    </a:lnTo>
                    <a:lnTo>
                      <a:pt x="82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3230280" y="1545840"/>
                <a:ext cx="727560" cy="1226520"/>
              </a:xfrm>
              <a:custGeom>
                <a:avLst/>
                <a:gdLst/>
                <a:ahLst/>
                <a:rect l="l" t="t" r="r" b="b"/>
                <a:pathLst>
                  <a:path w="582" h="841">
                    <a:moveTo>
                      <a:pt x="138" y="0"/>
                    </a:moveTo>
                    <a:lnTo>
                      <a:pt x="88" y="328"/>
                    </a:lnTo>
                    <a:lnTo>
                      <a:pt x="141" y="398"/>
                    </a:lnTo>
                    <a:lnTo>
                      <a:pt x="56" y="472"/>
                    </a:lnTo>
                    <a:lnTo>
                      <a:pt x="44" y="522"/>
                    </a:lnTo>
                    <a:lnTo>
                      <a:pt x="68" y="557"/>
                    </a:lnTo>
                    <a:lnTo>
                      <a:pt x="44" y="576"/>
                    </a:lnTo>
                    <a:lnTo>
                      <a:pt x="0" y="765"/>
                    </a:lnTo>
                    <a:lnTo>
                      <a:pt x="277" y="810"/>
                    </a:lnTo>
                    <a:lnTo>
                      <a:pt x="539" y="840"/>
                    </a:lnTo>
                    <a:lnTo>
                      <a:pt x="565" y="667"/>
                    </a:lnTo>
                    <a:lnTo>
                      <a:pt x="581" y="571"/>
                    </a:lnTo>
                    <a:lnTo>
                      <a:pt x="554" y="537"/>
                    </a:lnTo>
                    <a:lnTo>
                      <a:pt x="495" y="546"/>
                    </a:lnTo>
                    <a:lnTo>
                      <a:pt x="416" y="555"/>
                    </a:lnTo>
                    <a:lnTo>
                      <a:pt x="402" y="476"/>
                    </a:lnTo>
                    <a:lnTo>
                      <a:pt x="307" y="413"/>
                    </a:lnTo>
                    <a:lnTo>
                      <a:pt x="319" y="372"/>
                    </a:lnTo>
                    <a:lnTo>
                      <a:pt x="328" y="300"/>
                    </a:lnTo>
                    <a:lnTo>
                      <a:pt x="207" y="146"/>
                    </a:lnTo>
                    <a:lnTo>
                      <a:pt x="223" y="10"/>
                    </a:lnTo>
                    <a:lnTo>
                      <a:pt x="138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3487320" y="1576440"/>
                <a:ext cx="1260720" cy="824760"/>
              </a:xfrm>
              <a:custGeom>
                <a:avLst/>
                <a:gdLst/>
                <a:ahLst/>
                <a:rect l="l" t="t" r="r" b="b"/>
                <a:pathLst>
                  <a:path w="1010" h="566">
                    <a:moveTo>
                      <a:pt x="17" y="0"/>
                    </a:moveTo>
                    <a:lnTo>
                      <a:pt x="215" y="23"/>
                    </a:lnTo>
                    <a:lnTo>
                      <a:pt x="334" y="38"/>
                    </a:lnTo>
                    <a:lnTo>
                      <a:pt x="493" y="53"/>
                    </a:lnTo>
                    <a:lnTo>
                      <a:pt x="639" y="65"/>
                    </a:lnTo>
                    <a:lnTo>
                      <a:pt x="891" y="82"/>
                    </a:lnTo>
                    <a:lnTo>
                      <a:pt x="1009" y="90"/>
                    </a:lnTo>
                    <a:lnTo>
                      <a:pt x="1005" y="551"/>
                    </a:lnTo>
                    <a:lnTo>
                      <a:pt x="388" y="503"/>
                    </a:lnTo>
                    <a:lnTo>
                      <a:pt x="375" y="565"/>
                    </a:lnTo>
                    <a:lnTo>
                      <a:pt x="351" y="536"/>
                    </a:lnTo>
                    <a:lnTo>
                      <a:pt x="294" y="541"/>
                    </a:lnTo>
                    <a:lnTo>
                      <a:pt x="213" y="552"/>
                    </a:lnTo>
                    <a:lnTo>
                      <a:pt x="199" y="472"/>
                    </a:lnTo>
                    <a:lnTo>
                      <a:pt x="101" y="408"/>
                    </a:lnTo>
                    <a:lnTo>
                      <a:pt x="115" y="349"/>
                    </a:lnTo>
                    <a:lnTo>
                      <a:pt x="125" y="300"/>
                    </a:lnTo>
                    <a:lnTo>
                      <a:pt x="0" y="141"/>
                    </a:lnTo>
                    <a:lnTo>
                      <a:pt x="17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3879000" y="2281680"/>
                <a:ext cx="865440" cy="739440"/>
              </a:xfrm>
              <a:custGeom>
                <a:avLst/>
                <a:gdLst/>
                <a:ahLst/>
                <a:rect l="l" t="t" r="r" b="b"/>
                <a:pathLst>
                  <a:path w="692" h="507">
                    <a:moveTo>
                      <a:pt x="68" y="0"/>
                    </a:moveTo>
                    <a:lnTo>
                      <a:pt x="42" y="190"/>
                    </a:lnTo>
                    <a:lnTo>
                      <a:pt x="0" y="460"/>
                    </a:lnTo>
                    <a:lnTo>
                      <a:pt x="200" y="473"/>
                    </a:lnTo>
                    <a:lnTo>
                      <a:pt x="665" y="506"/>
                    </a:lnTo>
                    <a:lnTo>
                      <a:pt x="691" y="53"/>
                    </a:lnTo>
                    <a:lnTo>
                      <a:pt x="68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3455280" y="2725920"/>
                <a:ext cx="674280" cy="908280"/>
              </a:xfrm>
              <a:custGeom>
                <a:avLst/>
                <a:gdLst/>
                <a:ahLst/>
                <a:rect l="l" t="t" r="r" b="b"/>
                <a:pathLst>
                  <a:path w="540" h="622">
                    <a:moveTo>
                      <a:pt x="100" y="0"/>
                    </a:moveTo>
                    <a:lnTo>
                      <a:pt x="363" y="33"/>
                    </a:lnTo>
                    <a:lnTo>
                      <a:pt x="345" y="151"/>
                    </a:lnTo>
                    <a:lnTo>
                      <a:pt x="539" y="168"/>
                    </a:lnTo>
                    <a:lnTo>
                      <a:pt x="487" y="621"/>
                    </a:lnTo>
                    <a:lnTo>
                      <a:pt x="0" y="575"/>
                    </a:lnTo>
                    <a:lnTo>
                      <a:pt x="49" y="285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3246480" y="3558600"/>
                <a:ext cx="816120" cy="946080"/>
              </a:xfrm>
              <a:custGeom>
                <a:avLst/>
                <a:gdLst/>
                <a:ahLst/>
                <a:rect l="l" t="t" r="r" b="b"/>
                <a:pathLst>
                  <a:path w="654" h="649">
                    <a:moveTo>
                      <a:pt x="165" y="0"/>
                    </a:moveTo>
                    <a:lnTo>
                      <a:pt x="152" y="85"/>
                    </a:lnTo>
                    <a:lnTo>
                      <a:pt x="95" y="75"/>
                    </a:lnTo>
                    <a:lnTo>
                      <a:pt x="98" y="184"/>
                    </a:lnTo>
                    <a:lnTo>
                      <a:pt x="72" y="206"/>
                    </a:lnTo>
                    <a:lnTo>
                      <a:pt x="112" y="272"/>
                    </a:lnTo>
                    <a:lnTo>
                      <a:pt x="72" y="302"/>
                    </a:lnTo>
                    <a:lnTo>
                      <a:pt x="50" y="348"/>
                    </a:lnTo>
                    <a:lnTo>
                      <a:pt x="19" y="396"/>
                    </a:lnTo>
                    <a:lnTo>
                      <a:pt x="40" y="424"/>
                    </a:lnTo>
                    <a:lnTo>
                      <a:pt x="3" y="435"/>
                    </a:lnTo>
                    <a:lnTo>
                      <a:pt x="0" y="479"/>
                    </a:lnTo>
                    <a:lnTo>
                      <a:pt x="367" y="645"/>
                    </a:lnTo>
                    <a:lnTo>
                      <a:pt x="574" y="648"/>
                    </a:lnTo>
                    <a:lnTo>
                      <a:pt x="653" y="51"/>
                    </a:lnTo>
                    <a:lnTo>
                      <a:pt x="165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3955320" y="3624480"/>
                <a:ext cx="866880" cy="897120"/>
              </a:xfrm>
              <a:custGeom>
                <a:avLst/>
                <a:gdLst/>
                <a:ahLst/>
                <a:rect l="l" t="t" r="r" b="b"/>
                <a:pathLst>
                  <a:path w="694" h="615">
                    <a:moveTo>
                      <a:pt x="84" y="0"/>
                    </a:moveTo>
                    <a:lnTo>
                      <a:pt x="693" y="24"/>
                    </a:lnTo>
                    <a:lnTo>
                      <a:pt x="663" y="568"/>
                    </a:lnTo>
                    <a:lnTo>
                      <a:pt x="465" y="557"/>
                    </a:lnTo>
                    <a:lnTo>
                      <a:pt x="280" y="552"/>
                    </a:lnTo>
                    <a:lnTo>
                      <a:pt x="280" y="574"/>
                    </a:lnTo>
                    <a:lnTo>
                      <a:pt x="125" y="574"/>
                    </a:lnTo>
                    <a:lnTo>
                      <a:pt x="117" y="614"/>
                    </a:lnTo>
                    <a:lnTo>
                      <a:pt x="0" y="601"/>
                    </a:lnTo>
                    <a:lnTo>
                      <a:pt x="65" y="142"/>
                    </a:lnTo>
                    <a:lnTo>
                      <a:pt x="84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4307400" y="3756600"/>
                <a:ext cx="1755720" cy="1697760"/>
              </a:xfrm>
              <a:custGeom>
                <a:avLst/>
                <a:gdLst/>
                <a:ahLst/>
                <a:rect l="l" t="t" r="r" b="b"/>
                <a:pathLst>
                  <a:path w="1407" h="1164">
                    <a:moveTo>
                      <a:pt x="405" y="0"/>
                    </a:moveTo>
                    <a:lnTo>
                      <a:pt x="716" y="10"/>
                    </a:lnTo>
                    <a:lnTo>
                      <a:pt x="716" y="219"/>
                    </a:lnTo>
                    <a:lnTo>
                      <a:pt x="875" y="278"/>
                    </a:lnTo>
                    <a:lnTo>
                      <a:pt x="920" y="258"/>
                    </a:lnTo>
                    <a:lnTo>
                      <a:pt x="1024" y="303"/>
                    </a:lnTo>
                    <a:lnTo>
                      <a:pt x="1084" y="301"/>
                    </a:lnTo>
                    <a:lnTo>
                      <a:pt x="1204" y="254"/>
                    </a:lnTo>
                    <a:lnTo>
                      <a:pt x="1274" y="300"/>
                    </a:lnTo>
                    <a:lnTo>
                      <a:pt x="1335" y="311"/>
                    </a:lnTo>
                    <a:lnTo>
                      <a:pt x="1335" y="482"/>
                    </a:lnTo>
                    <a:lnTo>
                      <a:pt x="1406" y="590"/>
                    </a:lnTo>
                    <a:lnTo>
                      <a:pt x="1389" y="737"/>
                    </a:lnTo>
                    <a:lnTo>
                      <a:pt x="1312" y="796"/>
                    </a:lnTo>
                    <a:lnTo>
                      <a:pt x="1296" y="742"/>
                    </a:lnTo>
                    <a:lnTo>
                      <a:pt x="1274" y="766"/>
                    </a:lnTo>
                    <a:lnTo>
                      <a:pt x="1290" y="801"/>
                    </a:lnTo>
                    <a:lnTo>
                      <a:pt x="1154" y="889"/>
                    </a:lnTo>
                    <a:lnTo>
                      <a:pt x="1122" y="894"/>
                    </a:lnTo>
                    <a:lnTo>
                      <a:pt x="1051" y="937"/>
                    </a:lnTo>
                    <a:lnTo>
                      <a:pt x="1051" y="961"/>
                    </a:lnTo>
                    <a:lnTo>
                      <a:pt x="1029" y="966"/>
                    </a:lnTo>
                    <a:lnTo>
                      <a:pt x="1045" y="996"/>
                    </a:lnTo>
                    <a:lnTo>
                      <a:pt x="1007" y="1039"/>
                    </a:lnTo>
                    <a:lnTo>
                      <a:pt x="1029" y="1104"/>
                    </a:lnTo>
                    <a:lnTo>
                      <a:pt x="1051" y="1124"/>
                    </a:lnTo>
                    <a:lnTo>
                      <a:pt x="1045" y="1163"/>
                    </a:lnTo>
                    <a:lnTo>
                      <a:pt x="990" y="1163"/>
                    </a:lnTo>
                    <a:lnTo>
                      <a:pt x="941" y="1144"/>
                    </a:lnTo>
                    <a:lnTo>
                      <a:pt x="908" y="1149"/>
                    </a:lnTo>
                    <a:lnTo>
                      <a:pt x="800" y="1114"/>
                    </a:lnTo>
                    <a:lnTo>
                      <a:pt x="749" y="981"/>
                    </a:lnTo>
                    <a:lnTo>
                      <a:pt x="673" y="917"/>
                    </a:lnTo>
                    <a:lnTo>
                      <a:pt x="606" y="801"/>
                    </a:lnTo>
                    <a:lnTo>
                      <a:pt x="575" y="788"/>
                    </a:lnTo>
                    <a:lnTo>
                      <a:pt x="539" y="759"/>
                    </a:lnTo>
                    <a:lnTo>
                      <a:pt x="504" y="759"/>
                    </a:lnTo>
                    <a:lnTo>
                      <a:pt x="451" y="749"/>
                    </a:lnTo>
                    <a:lnTo>
                      <a:pt x="410" y="759"/>
                    </a:lnTo>
                    <a:lnTo>
                      <a:pt x="384" y="818"/>
                    </a:lnTo>
                    <a:lnTo>
                      <a:pt x="341" y="828"/>
                    </a:lnTo>
                    <a:lnTo>
                      <a:pt x="252" y="782"/>
                    </a:lnTo>
                    <a:lnTo>
                      <a:pt x="200" y="727"/>
                    </a:lnTo>
                    <a:lnTo>
                      <a:pt x="191" y="660"/>
                    </a:lnTo>
                    <a:lnTo>
                      <a:pt x="152" y="615"/>
                    </a:lnTo>
                    <a:lnTo>
                      <a:pt x="65" y="551"/>
                    </a:lnTo>
                    <a:lnTo>
                      <a:pt x="0" y="485"/>
                    </a:lnTo>
                    <a:lnTo>
                      <a:pt x="0" y="457"/>
                    </a:lnTo>
                    <a:lnTo>
                      <a:pt x="211" y="459"/>
                    </a:lnTo>
                    <a:lnTo>
                      <a:pt x="384" y="472"/>
                    </a:lnTo>
                    <a:lnTo>
                      <a:pt x="405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4808880" y="3658680"/>
                <a:ext cx="1087920" cy="545760"/>
              </a:xfrm>
              <a:custGeom>
                <a:avLst/>
                <a:gdLst/>
                <a:ahLst/>
                <a:rect l="l" t="t" r="r" b="b"/>
                <a:pathLst>
                  <a:path w="871" h="374">
                    <a:moveTo>
                      <a:pt x="5" y="0"/>
                    </a:moveTo>
                    <a:lnTo>
                      <a:pt x="0" y="68"/>
                    </a:lnTo>
                    <a:lnTo>
                      <a:pt x="309" y="77"/>
                    </a:lnTo>
                    <a:lnTo>
                      <a:pt x="310" y="289"/>
                    </a:lnTo>
                    <a:lnTo>
                      <a:pt x="469" y="347"/>
                    </a:lnTo>
                    <a:lnTo>
                      <a:pt x="512" y="325"/>
                    </a:lnTo>
                    <a:lnTo>
                      <a:pt x="613" y="373"/>
                    </a:lnTo>
                    <a:lnTo>
                      <a:pt x="679" y="370"/>
                    </a:lnTo>
                    <a:lnTo>
                      <a:pt x="799" y="325"/>
                    </a:lnTo>
                    <a:lnTo>
                      <a:pt x="870" y="370"/>
                    </a:lnTo>
                    <a:lnTo>
                      <a:pt x="870" y="139"/>
                    </a:lnTo>
                    <a:lnTo>
                      <a:pt x="848" y="5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5875920" y="3685680"/>
                <a:ext cx="611280" cy="594720"/>
              </a:xfrm>
              <a:custGeom>
                <a:avLst/>
                <a:gdLst/>
                <a:ahLst/>
                <a:rect l="l" t="t" r="r" b="b"/>
                <a:pathLst>
                  <a:path w="490" h="408">
                    <a:moveTo>
                      <a:pt x="0" y="38"/>
                    </a:moveTo>
                    <a:lnTo>
                      <a:pt x="192" y="16"/>
                    </a:lnTo>
                    <a:lnTo>
                      <a:pt x="429" y="0"/>
                    </a:lnTo>
                    <a:lnTo>
                      <a:pt x="418" y="54"/>
                    </a:lnTo>
                    <a:lnTo>
                      <a:pt x="469" y="43"/>
                    </a:lnTo>
                    <a:lnTo>
                      <a:pt x="489" y="78"/>
                    </a:lnTo>
                    <a:lnTo>
                      <a:pt x="434" y="110"/>
                    </a:lnTo>
                    <a:lnTo>
                      <a:pt x="447" y="168"/>
                    </a:lnTo>
                    <a:lnTo>
                      <a:pt x="389" y="260"/>
                    </a:lnTo>
                    <a:lnTo>
                      <a:pt x="349" y="319"/>
                    </a:lnTo>
                    <a:lnTo>
                      <a:pt x="372" y="394"/>
                    </a:lnTo>
                    <a:lnTo>
                      <a:pt x="69" y="407"/>
                    </a:lnTo>
                    <a:lnTo>
                      <a:pt x="68" y="362"/>
                    </a:lnTo>
                    <a:lnTo>
                      <a:pt x="8" y="352"/>
                    </a:lnTo>
                    <a:lnTo>
                      <a:pt x="8" y="110"/>
                    </a:lnTo>
                    <a:lnTo>
                      <a:pt x="0" y="38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5962320" y="4258800"/>
                <a:ext cx="748080" cy="626760"/>
              </a:xfrm>
              <a:custGeom>
                <a:avLst/>
                <a:gdLst/>
                <a:ahLst/>
                <a:rect l="l" t="t" r="r" b="b"/>
                <a:pathLst>
                  <a:path w="599" h="430">
                    <a:moveTo>
                      <a:pt x="0" y="10"/>
                    </a:moveTo>
                    <a:lnTo>
                      <a:pt x="299" y="0"/>
                    </a:lnTo>
                    <a:lnTo>
                      <a:pt x="352" y="88"/>
                    </a:lnTo>
                    <a:lnTo>
                      <a:pt x="306" y="192"/>
                    </a:lnTo>
                    <a:lnTo>
                      <a:pt x="292" y="240"/>
                    </a:lnTo>
                    <a:lnTo>
                      <a:pt x="491" y="221"/>
                    </a:lnTo>
                    <a:lnTo>
                      <a:pt x="504" y="289"/>
                    </a:lnTo>
                    <a:lnTo>
                      <a:pt x="444" y="282"/>
                    </a:lnTo>
                    <a:lnTo>
                      <a:pt x="417" y="312"/>
                    </a:lnTo>
                    <a:lnTo>
                      <a:pt x="449" y="331"/>
                    </a:lnTo>
                    <a:lnTo>
                      <a:pt x="502" y="309"/>
                    </a:lnTo>
                    <a:lnTo>
                      <a:pt x="504" y="341"/>
                    </a:lnTo>
                    <a:lnTo>
                      <a:pt x="538" y="312"/>
                    </a:lnTo>
                    <a:lnTo>
                      <a:pt x="559" y="312"/>
                    </a:lnTo>
                    <a:lnTo>
                      <a:pt x="534" y="370"/>
                    </a:lnTo>
                    <a:lnTo>
                      <a:pt x="582" y="380"/>
                    </a:lnTo>
                    <a:lnTo>
                      <a:pt x="598" y="410"/>
                    </a:lnTo>
                    <a:lnTo>
                      <a:pt x="576" y="420"/>
                    </a:lnTo>
                    <a:lnTo>
                      <a:pt x="546" y="401"/>
                    </a:lnTo>
                    <a:lnTo>
                      <a:pt x="488" y="386"/>
                    </a:lnTo>
                    <a:lnTo>
                      <a:pt x="498" y="424"/>
                    </a:lnTo>
                    <a:lnTo>
                      <a:pt x="471" y="429"/>
                    </a:lnTo>
                    <a:lnTo>
                      <a:pt x="447" y="394"/>
                    </a:lnTo>
                    <a:lnTo>
                      <a:pt x="432" y="416"/>
                    </a:lnTo>
                    <a:lnTo>
                      <a:pt x="345" y="416"/>
                    </a:lnTo>
                    <a:lnTo>
                      <a:pt x="345" y="394"/>
                    </a:lnTo>
                    <a:lnTo>
                      <a:pt x="311" y="370"/>
                    </a:lnTo>
                    <a:lnTo>
                      <a:pt x="246" y="368"/>
                    </a:lnTo>
                    <a:lnTo>
                      <a:pt x="299" y="394"/>
                    </a:lnTo>
                    <a:lnTo>
                      <a:pt x="224" y="410"/>
                    </a:lnTo>
                    <a:lnTo>
                      <a:pt x="103" y="390"/>
                    </a:lnTo>
                    <a:lnTo>
                      <a:pt x="58" y="394"/>
                    </a:lnTo>
                    <a:lnTo>
                      <a:pt x="76" y="251"/>
                    </a:lnTo>
                    <a:lnTo>
                      <a:pt x="2" y="137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6420600" y="3520440"/>
                <a:ext cx="1063080" cy="407520"/>
              </a:xfrm>
              <a:custGeom>
                <a:avLst/>
                <a:gdLst/>
                <a:ahLst/>
                <a:rect l="l" t="t" r="r" b="b"/>
                <a:pathLst>
                  <a:path w="852" h="279">
                    <a:moveTo>
                      <a:pt x="50" y="127"/>
                    </a:moveTo>
                    <a:lnTo>
                      <a:pt x="50" y="132"/>
                    </a:lnTo>
                    <a:lnTo>
                      <a:pt x="35" y="157"/>
                    </a:lnTo>
                    <a:lnTo>
                      <a:pt x="52" y="194"/>
                    </a:lnTo>
                    <a:lnTo>
                      <a:pt x="0" y="225"/>
                    </a:lnTo>
                    <a:lnTo>
                      <a:pt x="10" y="278"/>
                    </a:lnTo>
                    <a:lnTo>
                      <a:pt x="234" y="262"/>
                    </a:lnTo>
                    <a:lnTo>
                      <a:pt x="497" y="235"/>
                    </a:lnTo>
                    <a:lnTo>
                      <a:pt x="632" y="213"/>
                    </a:lnTo>
                    <a:lnTo>
                      <a:pt x="657" y="141"/>
                    </a:lnTo>
                    <a:lnTo>
                      <a:pt x="704" y="138"/>
                    </a:lnTo>
                    <a:lnTo>
                      <a:pt x="851" y="0"/>
                    </a:lnTo>
                    <a:lnTo>
                      <a:pt x="662" y="34"/>
                    </a:lnTo>
                    <a:lnTo>
                      <a:pt x="223" y="92"/>
                    </a:lnTo>
                    <a:lnTo>
                      <a:pt x="226" y="108"/>
                    </a:lnTo>
                    <a:lnTo>
                      <a:pt x="50" y="127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6311880" y="3896280"/>
                <a:ext cx="439560" cy="799200"/>
              </a:xfrm>
              <a:custGeom>
                <a:avLst/>
                <a:gdLst/>
                <a:ahLst/>
                <a:rect l="l" t="t" r="r" b="b"/>
                <a:pathLst>
                  <a:path w="351" h="543">
                    <a:moveTo>
                      <a:pt x="98" y="19"/>
                    </a:moveTo>
                    <a:lnTo>
                      <a:pt x="45" y="109"/>
                    </a:lnTo>
                    <a:lnTo>
                      <a:pt x="0" y="169"/>
                    </a:lnTo>
                    <a:lnTo>
                      <a:pt x="14" y="240"/>
                    </a:lnTo>
                    <a:lnTo>
                      <a:pt x="68" y="338"/>
                    </a:lnTo>
                    <a:lnTo>
                      <a:pt x="27" y="437"/>
                    </a:lnTo>
                    <a:lnTo>
                      <a:pt x="9" y="489"/>
                    </a:lnTo>
                    <a:lnTo>
                      <a:pt x="212" y="467"/>
                    </a:lnTo>
                    <a:lnTo>
                      <a:pt x="221" y="534"/>
                    </a:lnTo>
                    <a:lnTo>
                      <a:pt x="264" y="542"/>
                    </a:lnTo>
                    <a:lnTo>
                      <a:pt x="274" y="508"/>
                    </a:lnTo>
                    <a:lnTo>
                      <a:pt x="350" y="499"/>
                    </a:lnTo>
                    <a:lnTo>
                      <a:pt x="333" y="388"/>
                    </a:lnTo>
                    <a:lnTo>
                      <a:pt x="330" y="0"/>
                    </a:lnTo>
                    <a:lnTo>
                      <a:pt x="98" y="19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6719400" y="3858480"/>
                <a:ext cx="497520" cy="800280"/>
              </a:xfrm>
              <a:custGeom>
                <a:avLst/>
                <a:gdLst/>
                <a:ahLst/>
                <a:rect l="l" t="t" r="r" b="b"/>
                <a:pathLst>
                  <a:path w="398" h="549">
                    <a:moveTo>
                      <a:pt x="0" y="28"/>
                    </a:moveTo>
                    <a:lnTo>
                      <a:pt x="256" y="0"/>
                    </a:lnTo>
                    <a:lnTo>
                      <a:pt x="339" y="252"/>
                    </a:lnTo>
                    <a:lnTo>
                      <a:pt x="397" y="293"/>
                    </a:lnTo>
                    <a:lnTo>
                      <a:pt x="351" y="367"/>
                    </a:lnTo>
                    <a:lnTo>
                      <a:pt x="395" y="440"/>
                    </a:lnTo>
                    <a:lnTo>
                      <a:pt x="131" y="465"/>
                    </a:lnTo>
                    <a:lnTo>
                      <a:pt x="141" y="528"/>
                    </a:lnTo>
                    <a:lnTo>
                      <a:pt x="102" y="548"/>
                    </a:lnTo>
                    <a:lnTo>
                      <a:pt x="72" y="470"/>
                    </a:lnTo>
                    <a:lnTo>
                      <a:pt x="54" y="534"/>
                    </a:lnTo>
                    <a:lnTo>
                      <a:pt x="20" y="528"/>
                    </a:lnTo>
                    <a:lnTo>
                      <a:pt x="10" y="464"/>
                    </a:lnTo>
                    <a:lnTo>
                      <a:pt x="0" y="408"/>
                    </a:lnTo>
                    <a:lnTo>
                      <a:pt x="0" y="28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7040160" y="3816720"/>
                <a:ext cx="682920" cy="739440"/>
              </a:xfrm>
              <a:custGeom>
                <a:avLst/>
                <a:gdLst/>
                <a:ahLst/>
                <a:rect l="l" t="t" r="r" b="b"/>
                <a:pathLst>
                  <a:path w="547" h="507">
                    <a:moveTo>
                      <a:pt x="0" y="31"/>
                    </a:moveTo>
                    <a:lnTo>
                      <a:pt x="5" y="31"/>
                    </a:lnTo>
                    <a:lnTo>
                      <a:pt x="132" y="10"/>
                    </a:lnTo>
                    <a:lnTo>
                      <a:pt x="246" y="0"/>
                    </a:lnTo>
                    <a:lnTo>
                      <a:pt x="230" y="26"/>
                    </a:lnTo>
                    <a:lnTo>
                      <a:pt x="264" y="26"/>
                    </a:lnTo>
                    <a:lnTo>
                      <a:pt x="457" y="182"/>
                    </a:lnTo>
                    <a:lnTo>
                      <a:pt x="534" y="283"/>
                    </a:lnTo>
                    <a:lnTo>
                      <a:pt x="546" y="352"/>
                    </a:lnTo>
                    <a:lnTo>
                      <a:pt x="519" y="368"/>
                    </a:lnTo>
                    <a:lnTo>
                      <a:pt x="534" y="437"/>
                    </a:lnTo>
                    <a:lnTo>
                      <a:pt x="479" y="439"/>
                    </a:lnTo>
                    <a:lnTo>
                      <a:pt x="479" y="498"/>
                    </a:lnTo>
                    <a:lnTo>
                      <a:pt x="437" y="470"/>
                    </a:lnTo>
                    <a:lnTo>
                      <a:pt x="156" y="506"/>
                    </a:lnTo>
                    <a:lnTo>
                      <a:pt x="92" y="397"/>
                    </a:lnTo>
                    <a:lnTo>
                      <a:pt x="137" y="323"/>
                    </a:lnTo>
                    <a:lnTo>
                      <a:pt x="78" y="284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7328160" y="3711600"/>
                <a:ext cx="626040" cy="525240"/>
              </a:xfrm>
              <a:custGeom>
                <a:avLst/>
                <a:gdLst/>
                <a:ahLst/>
                <a:rect l="l" t="t" r="r" b="b"/>
                <a:pathLst>
                  <a:path w="501" h="351">
                    <a:moveTo>
                      <a:pt x="18" y="64"/>
                    </a:moveTo>
                    <a:lnTo>
                      <a:pt x="58" y="29"/>
                    </a:lnTo>
                    <a:lnTo>
                      <a:pt x="206" y="0"/>
                    </a:lnTo>
                    <a:lnTo>
                      <a:pt x="254" y="20"/>
                    </a:lnTo>
                    <a:lnTo>
                      <a:pt x="351" y="5"/>
                    </a:lnTo>
                    <a:lnTo>
                      <a:pt x="429" y="55"/>
                    </a:lnTo>
                    <a:lnTo>
                      <a:pt x="500" y="94"/>
                    </a:lnTo>
                    <a:lnTo>
                      <a:pt x="459" y="200"/>
                    </a:lnTo>
                    <a:lnTo>
                      <a:pt x="399" y="251"/>
                    </a:lnTo>
                    <a:lnTo>
                      <a:pt x="334" y="268"/>
                    </a:lnTo>
                    <a:lnTo>
                      <a:pt x="346" y="310"/>
                    </a:lnTo>
                    <a:lnTo>
                      <a:pt x="305" y="350"/>
                    </a:lnTo>
                    <a:lnTo>
                      <a:pt x="229" y="251"/>
                    </a:lnTo>
                    <a:lnTo>
                      <a:pt x="32" y="94"/>
                    </a:lnTo>
                    <a:lnTo>
                      <a:pt x="0" y="94"/>
                    </a:lnTo>
                    <a:lnTo>
                      <a:pt x="18" y="64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6883560" y="4450680"/>
                <a:ext cx="1170720" cy="827280"/>
              </a:xfrm>
              <a:custGeom>
                <a:avLst/>
                <a:gdLst/>
                <a:ahLst/>
                <a:rect l="l" t="t" r="r" b="b"/>
                <a:pathLst>
                  <a:path w="936" h="568">
                    <a:moveTo>
                      <a:pt x="0" y="55"/>
                    </a:moveTo>
                    <a:lnTo>
                      <a:pt x="255" y="33"/>
                    </a:lnTo>
                    <a:lnTo>
                      <a:pt x="283" y="70"/>
                    </a:lnTo>
                    <a:lnTo>
                      <a:pt x="558" y="33"/>
                    </a:lnTo>
                    <a:lnTo>
                      <a:pt x="606" y="64"/>
                    </a:lnTo>
                    <a:lnTo>
                      <a:pt x="606" y="5"/>
                    </a:lnTo>
                    <a:lnTo>
                      <a:pt x="602" y="0"/>
                    </a:lnTo>
                    <a:lnTo>
                      <a:pt x="656" y="4"/>
                    </a:lnTo>
                    <a:lnTo>
                      <a:pt x="715" y="92"/>
                    </a:lnTo>
                    <a:lnTo>
                      <a:pt x="809" y="211"/>
                    </a:lnTo>
                    <a:lnTo>
                      <a:pt x="855" y="312"/>
                    </a:lnTo>
                    <a:lnTo>
                      <a:pt x="923" y="385"/>
                    </a:lnTo>
                    <a:lnTo>
                      <a:pt x="935" y="489"/>
                    </a:lnTo>
                    <a:lnTo>
                      <a:pt x="913" y="551"/>
                    </a:lnTo>
                    <a:lnTo>
                      <a:pt x="816" y="567"/>
                    </a:lnTo>
                    <a:lnTo>
                      <a:pt x="798" y="541"/>
                    </a:lnTo>
                    <a:lnTo>
                      <a:pt x="729" y="504"/>
                    </a:lnTo>
                    <a:lnTo>
                      <a:pt x="707" y="465"/>
                    </a:lnTo>
                    <a:lnTo>
                      <a:pt x="689" y="450"/>
                    </a:lnTo>
                    <a:lnTo>
                      <a:pt x="679" y="414"/>
                    </a:lnTo>
                    <a:lnTo>
                      <a:pt x="660" y="424"/>
                    </a:lnTo>
                    <a:lnTo>
                      <a:pt x="606" y="378"/>
                    </a:lnTo>
                    <a:lnTo>
                      <a:pt x="620" y="332"/>
                    </a:lnTo>
                    <a:lnTo>
                      <a:pt x="606" y="309"/>
                    </a:lnTo>
                    <a:lnTo>
                      <a:pt x="592" y="316"/>
                    </a:lnTo>
                    <a:lnTo>
                      <a:pt x="592" y="342"/>
                    </a:lnTo>
                    <a:lnTo>
                      <a:pt x="573" y="309"/>
                    </a:lnTo>
                    <a:lnTo>
                      <a:pt x="576" y="228"/>
                    </a:lnTo>
                    <a:lnTo>
                      <a:pt x="541" y="182"/>
                    </a:lnTo>
                    <a:lnTo>
                      <a:pt x="454" y="142"/>
                    </a:lnTo>
                    <a:lnTo>
                      <a:pt x="409" y="98"/>
                    </a:lnTo>
                    <a:lnTo>
                      <a:pt x="360" y="93"/>
                    </a:lnTo>
                    <a:lnTo>
                      <a:pt x="340" y="120"/>
                    </a:lnTo>
                    <a:lnTo>
                      <a:pt x="267" y="140"/>
                    </a:lnTo>
                    <a:lnTo>
                      <a:pt x="225" y="120"/>
                    </a:lnTo>
                    <a:lnTo>
                      <a:pt x="204" y="92"/>
                    </a:lnTo>
                    <a:lnTo>
                      <a:pt x="67" y="118"/>
                    </a:lnTo>
                    <a:lnTo>
                      <a:pt x="37" y="97"/>
                    </a:lnTo>
                    <a:lnTo>
                      <a:pt x="7" y="119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7204680" y="3363480"/>
                <a:ext cx="1074240" cy="492120"/>
              </a:xfrm>
              <a:custGeom>
                <a:avLst/>
                <a:gdLst/>
                <a:ahLst/>
                <a:rect l="l" t="t" r="r" b="b"/>
                <a:pathLst>
                  <a:path w="860" h="338">
                    <a:moveTo>
                      <a:pt x="28" y="249"/>
                    </a:moveTo>
                    <a:lnTo>
                      <a:pt x="0" y="321"/>
                    </a:lnTo>
                    <a:lnTo>
                      <a:pt x="109" y="311"/>
                    </a:lnTo>
                    <a:lnTo>
                      <a:pt x="155" y="278"/>
                    </a:lnTo>
                    <a:lnTo>
                      <a:pt x="305" y="243"/>
                    </a:lnTo>
                    <a:lnTo>
                      <a:pt x="348" y="262"/>
                    </a:lnTo>
                    <a:lnTo>
                      <a:pt x="447" y="249"/>
                    </a:lnTo>
                    <a:lnTo>
                      <a:pt x="447" y="254"/>
                    </a:lnTo>
                    <a:lnTo>
                      <a:pt x="597" y="337"/>
                    </a:lnTo>
                    <a:lnTo>
                      <a:pt x="685" y="313"/>
                    </a:lnTo>
                    <a:lnTo>
                      <a:pt x="734" y="220"/>
                    </a:lnTo>
                    <a:lnTo>
                      <a:pt x="818" y="194"/>
                    </a:lnTo>
                    <a:lnTo>
                      <a:pt x="859" y="124"/>
                    </a:lnTo>
                    <a:lnTo>
                      <a:pt x="857" y="43"/>
                    </a:lnTo>
                    <a:lnTo>
                      <a:pt x="847" y="111"/>
                    </a:lnTo>
                    <a:lnTo>
                      <a:pt x="799" y="170"/>
                    </a:lnTo>
                    <a:lnTo>
                      <a:pt x="780" y="165"/>
                    </a:lnTo>
                    <a:lnTo>
                      <a:pt x="717" y="181"/>
                    </a:lnTo>
                    <a:lnTo>
                      <a:pt x="717" y="161"/>
                    </a:lnTo>
                    <a:lnTo>
                      <a:pt x="780" y="141"/>
                    </a:lnTo>
                    <a:lnTo>
                      <a:pt x="722" y="135"/>
                    </a:lnTo>
                    <a:lnTo>
                      <a:pt x="788" y="117"/>
                    </a:lnTo>
                    <a:lnTo>
                      <a:pt x="813" y="127"/>
                    </a:lnTo>
                    <a:lnTo>
                      <a:pt x="825" y="62"/>
                    </a:lnTo>
                    <a:lnTo>
                      <a:pt x="809" y="47"/>
                    </a:lnTo>
                    <a:lnTo>
                      <a:pt x="731" y="73"/>
                    </a:lnTo>
                    <a:lnTo>
                      <a:pt x="734" y="34"/>
                    </a:lnTo>
                    <a:lnTo>
                      <a:pt x="767" y="44"/>
                    </a:lnTo>
                    <a:lnTo>
                      <a:pt x="809" y="14"/>
                    </a:lnTo>
                    <a:lnTo>
                      <a:pt x="785" y="0"/>
                    </a:lnTo>
                    <a:lnTo>
                      <a:pt x="529" y="53"/>
                    </a:lnTo>
                    <a:lnTo>
                      <a:pt x="213" y="108"/>
                    </a:lnTo>
                    <a:lnTo>
                      <a:pt x="70" y="248"/>
                    </a:lnTo>
                    <a:lnTo>
                      <a:pt x="28" y="249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8321040" y="1352520"/>
                <a:ext cx="481680" cy="765000"/>
              </a:xfrm>
              <a:custGeom>
                <a:avLst/>
                <a:gdLst/>
                <a:ahLst/>
                <a:rect l="l" t="t" r="r" b="b"/>
                <a:pathLst>
                  <a:path w="385" h="524">
                    <a:moveTo>
                      <a:pt x="90" y="16"/>
                    </a:moveTo>
                    <a:lnTo>
                      <a:pt x="32" y="113"/>
                    </a:lnTo>
                    <a:lnTo>
                      <a:pt x="59" y="149"/>
                    </a:lnTo>
                    <a:lnTo>
                      <a:pt x="32" y="192"/>
                    </a:lnTo>
                    <a:lnTo>
                      <a:pt x="49" y="207"/>
                    </a:lnTo>
                    <a:lnTo>
                      <a:pt x="38" y="237"/>
                    </a:lnTo>
                    <a:lnTo>
                      <a:pt x="38" y="286"/>
                    </a:lnTo>
                    <a:lnTo>
                      <a:pt x="0" y="302"/>
                    </a:lnTo>
                    <a:lnTo>
                      <a:pt x="13" y="319"/>
                    </a:lnTo>
                    <a:lnTo>
                      <a:pt x="95" y="500"/>
                    </a:lnTo>
                    <a:lnTo>
                      <a:pt x="159" y="523"/>
                    </a:lnTo>
                    <a:lnTo>
                      <a:pt x="156" y="485"/>
                    </a:lnTo>
                    <a:lnTo>
                      <a:pt x="186" y="455"/>
                    </a:lnTo>
                    <a:lnTo>
                      <a:pt x="175" y="425"/>
                    </a:lnTo>
                    <a:lnTo>
                      <a:pt x="253" y="388"/>
                    </a:lnTo>
                    <a:lnTo>
                      <a:pt x="257" y="337"/>
                    </a:lnTo>
                    <a:lnTo>
                      <a:pt x="302" y="335"/>
                    </a:lnTo>
                    <a:lnTo>
                      <a:pt x="340" y="295"/>
                    </a:lnTo>
                    <a:lnTo>
                      <a:pt x="384" y="270"/>
                    </a:lnTo>
                    <a:lnTo>
                      <a:pt x="384" y="237"/>
                    </a:lnTo>
                    <a:lnTo>
                      <a:pt x="324" y="227"/>
                    </a:lnTo>
                    <a:lnTo>
                      <a:pt x="314" y="191"/>
                    </a:lnTo>
                    <a:lnTo>
                      <a:pt x="251" y="186"/>
                    </a:lnTo>
                    <a:lnTo>
                      <a:pt x="203" y="31"/>
                    </a:lnTo>
                    <a:lnTo>
                      <a:pt x="181" y="0"/>
                    </a:lnTo>
                    <a:lnTo>
                      <a:pt x="120" y="13"/>
                    </a:lnTo>
                    <a:lnTo>
                      <a:pt x="108" y="29"/>
                    </a:lnTo>
                    <a:lnTo>
                      <a:pt x="90" y="16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7611120" y="2858040"/>
                <a:ext cx="612360" cy="264240"/>
              </a:xfrm>
              <a:custGeom>
                <a:avLst/>
                <a:gdLst/>
                <a:ahLst/>
                <a:rect l="l" t="t" r="r" b="b"/>
                <a:pathLst>
                  <a:path w="491" h="182">
                    <a:moveTo>
                      <a:pt x="0" y="62"/>
                    </a:moveTo>
                    <a:lnTo>
                      <a:pt x="365" y="0"/>
                    </a:lnTo>
                    <a:lnTo>
                      <a:pt x="423" y="123"/>
                    </a:lnTo>
                    <a:lnTo>
                      <a:pt x="488" y="111"/>
                    </a:lnTo>
                    <a:lnTo>
                      <a:pt x="490" y="172"/>
                    </a:lnTo>
                    <a:lnTo>
                      <a:pt x="439" y="181"/>
                    </a:lnTo>
                    <a:lnTo>
                      <a:pt x="394" y="140"/>
                    </a:lnTo>
                    <a:lnTo>
                      <a:pt x="365" y="91"/>
                    </a:lnTo>
                    <a:lnTo>
                      <a:pt x="359" y="23"/>
                    </a:lnTo>
                    <a:lnTo>
                      <a:pt x="336" y="58"/>
                    </a:lnTo>
                    <a:lnTo>
                      <a:pt x="362" y="160"/>
                    </a:lnTo>
                    <a:lnTo>
                      <a:pt x="257" y="175"/>
                    </a:lnTo>
                    <a:lnTo>
                      <a:pt x="251" y="99"/>
                    </a:lnTo>
                    <a:lnTo>
                      <a:pt x="187" y="68"/>
                    </a:lnTo>
                    <a:lnTo>
                      <a:pt x="129" y="59"/>
                    </a:lnTo>
                    <a:lnTo>
                      <a:pt x="14" y="111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4055400" y="2969640"/>
                <a:ext cx="900360" cy="702360"/>
              </a:xfrm>
              <a:custGeom>
                <a:avLst/>
                <a:gdLst/>
                <a:ahLst/>
                <a:rect l="l" t="t" r="r" b="b"/>
                <a:pathLst>
                  <a:path w="720" h="481">
                    <a:moveTo>
                      <a:pt x="59" y="0"/>
                    </a:moveTo>
                    <a:lnTo>
                      <a:pt x="22" y="288"/>
                    </a:lnTo>
                    <a:lnTo>
                      <a:pt x="0" y="454"/>
                    </a:lnTo>
                    <a:lnTo>
                      <a:pt x="358" y="470"/>
                    </a:lnTo>
                    <a:lnTo>
                      <a:pt x="703" y="480"/>
                    </a:lnTo>
                    <a:lnTo>
                      <a:pt x="714" y="256"/>
                    </a:lnTo>
                    <a:lnTo>
                      <a:pt x="719" y="36"/>
                    </a:lnTo>
                    <a:lnTo>
                      <a:pt x="521" y="33"/>
                    </a:lnTo>
                    <a:lnTo>
                      <a:pt x="59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4744440" y="1688040"/>
                <a:ext cx="848160" cy="520200"/>
              </a:xfrm>
              <a:custGeom>
                <a:avLst/>
                <a:gdLst/>
                <a:ahLst/>
                <a:rect l="l" t="t" r="r" b="b"/>
                <a:pathLst>
                  <a:path w="680" h="356">
                    <a:moveTo>
                      <a:pt x="2" y="0"/>
                    </a:moveTo>
                    <a:lnTo>
                      <a:pt x="569" y="13"/>
                    </a:lnTo>
                    <a:lnTo>
                      <a:pt x="611" y="117"/>
                    </a:lnTo>
                    <a:lnTo>
                      <a:pt x="652" y="196"/>
                    </a:lnTo>
                    <a:lnTo>
                      <a:pt x="679" y="326"/>
                    </a:lnTo>
                    <a:lnTo>
                      <a:pt x="662" y="355"/>
                    </a:lnTo>
                    <a:lnTo>
                      <a:pt x="452" y="351"/>
                    </a:lnTo>
                    <a:lnTo>
                      <a:pt x="0" y="344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4722120" y="2185920"/>
                <a:ext cx="892800" cy="604800"/>
              </a:xfrm>
              <a:custGeom>
                <a:avLst/>
                <a:gdLst/>
                <a:ahLst/>
                <a:rect l="l" t="t" r="r" b="b"/>
                <a:pathLst>
                  <a:path w="715" h="415">
                    <a:moveTo>
                      <a:pt x="12" y="0"/>
                    </a:moveTo>
                    <a:lnTo>
                      <a:pt x="10" y="161"/>
                    </a:lnTo>
                    <a:lnTo>
                      <a:pt x="0" y="349"/>
                    </a:lnTo>
                    <a:lnTo>
                      <a:pt x="518" y="355"/>
                    </a:lnTo>
                    <a:lnTo>
                      <a:pt x="573" y="381"/>
                    </a:lnTo>
                    <a:lnTo>
                      <a:pt x="611" y="346"/>
                    </a:lnTo>
                    <a:lnTo>
                      <a:pt x="714" y="414"/>
                    </a:lnTo>
                    <a:lnTo>
                      <a:pt x="699" y="342"/>
                    </a:lnTo>
                    <a:lnTo>
                      <a:pt x="707" y="287"/>
                    </a:lnTo>
                    <a:lnTo>
                      <a:pt x="714" y="99"/>
                    </a:lnTo>
                    <a:lnTo>
                      <a:pt x="667" y="59"/>
                    </a:lnTo>
                    <a:lnTo>
                      <a:pt x="685" y="6"/>
                    </a:lnTo>
                    <a:lnTo>
                      <a:pt x="345" y="4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4709880" y="2679480"/>
                <a:ext cx="1056960" cy="513000"/>
              </a:xfrm>
              <a:custGeom>
                <a:avLst/>
                <a:gdLst/>
                <a:ahLst/>
                <a:rect l="l" t="t" r="r" b="b"/>
                <a:pathLst>
                  <a:path w="847" h="344">
                    <a:moveTo>
                      <a:pt x="9" y="0"/>
                    </a:moveTo>
                    <a:lnTo>
                      <a:pt x="0" y="227"/>
                    </a:lnTo>
                    <a:lnTo>
                      <a:pt x="192" y="232"/>
                    </a:lnTo>
                    <a:lnTo>
                      <a:pt x="187" y="343"/>
                    </a:lnTo>
                    <a:lnTo>
                      <a:pt x="446" y="340"/>
                    </a:lnTo>
                    <a:lnTo>
                      <a:pt x="677" y="337"/>
                    </a:lnTo>
                    <a:lnTo>
                      <a:pt x="846" y="340"/>
                    </a:lnTo>
                    <a:lnTo>
                      <a:pt x="794" y="244"/>
                    </a:lnTo>
                    <a:lnTo>
                      <a:pt x="757" y="153"/>
                    </a:lnTo>
                    <a:lnTo>
                      <a:pt x="717" y="62"/>
                    </a:lnTo>
                    <a:lnTo>
                      <a:pt x="620" y="3"/>
                    </a:lnTo>
                    <a:lnTo>
                      <a:pt x="576" y="36"/>
                    </a:lnTo>
                    <a:lnTo>
                      <a:pt x="524" y="13"/>
                    </a:lnTo>
                    <a:lnTo>
                      <a:pt x="293" y="5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4932360" y="3177720"/>
                <a:ext cx="933480" cy="495720"/>
              </a:xfrm>
              <a:custGeom>
                <a:avLst/>
                <a:gdLst/>
                <a:ahLst/>
                <a:rect l="l" t="t" r="r" b="b"/>
                <a:pathLst>
                  <a:path w="748" h="340">
                    <a:moveTo>
                      <a:pt x="8" y="4"/>
                    </a:moveTo>
                    <a:lnTo>
                      <a:pt x="5" y="198"/>
                    </a:lnTo>
                    <a:lnTo>
                      <a:pt x="0" y="336"/>
                    </a:lnTo>
                    <a:lnTo>
                      <a:pt x="747" y="339"/>
                    </a:lnTo>
                    <a:lnTo>
                      <a:pt x="732" y="163"/>
                    </a:lnTo>
                    <a:lnTo>
                      <a:pt x="732" y="96"/>
                    </a:lnTo>
                    <a:lnTo>
                      <a:pt x="671" y="55"/>
                    </a:lnTo>
                    <a:lnTo>
                      <a:pt x="690" y="20"/>
                    </a:lnTo>
                    <a:lnTo>
                      <a:pt x="665" y="0"/>
                    </a:lnTo>
                    <a:lnTo>
                      <a:pt x="326" y="4"/>
                    </a:lnTo>
                    <a:lnTo>
                      <a:pt x="8" y="4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5453280" y="1626480"/>
                <a:ext cx="830880" cy="979200"/>
              </a:xfrm>
              <a:custGeom>
                <a:avLst/>
                <a:gdLst/>
                <a:ahLst/>
                <a:rect l="l" t="t" r="r" b="b"/>
                <a:pathLst>
                  <a:path w="666" h="671">
                    <a:moveTo>
                      <a:pt x="0" y="51"/>
                    </a:moveTo>
                    <a:lnTo>
                      <a:pt x="174" y="51"/>
                    </a:lnTo>
                    <a:lnTo>
                      <a:pt x="171" y="0"/>
                    </a:lnTo>
                    <a:lnTo>
                      <a:pt x="210" y="15"/>
                    </a:lnTo>
                    <a:lnTo>
                      <a:pt x="218" y="55"/>
                    </a:lnTo>
                    <a:lnTo>
                      <a:pt x="301" y="100"/>
                    </a:lnTo>
                    <a:lnTo>
                      <a:pt x="326" y="80"/>
                    </a:lnTo>
                    <a:lnTo>
                      <a:pt x="376" y="80"/>
                    </a:lnTo>
                    <a:lnTo>
                      <a:pt x="413" y="119"/>
                    </a:lnTo>
                    <a:lnTo>
                      <a:pt x="439" y="104"/>
                    </a:lnTo>
                    <a:lnTo>
                      <a:pt x="511" y="120"/>
                    </a:lnTo>
                    <a:lnTo>
                      <a:pt x="537" y="92"/>
                    </a:lnTo>
                    <a:lnTo>
                      <a:pt x="583" y="114"/>
                    </a:lnTo>
                    <a:lnTo>
                      <a:pt x="665" y="110"/>
                    </a:lnTo>
                    <a:lnTo>
                      <a:pt x="532" y="194"/>
                    </a:lnTo>
                    <a:lnTo>
                      <a:pt x="468" y="267"/>
                    </a:lnTo>
                    <a:lnTo>
                      <a:pt x="479" y="373"/>
                    </a:lnTo>
                    <a:lnTo>
                      <a:pt x="434" y="417"/>
                    </a:lnTo>
                    <a:lnTo>
                      <a:pt x="453" y="448"/>
                    </a:lnTo>
                    <a:lnTo>
                      <a:pt x="453" y="526"/>
                    </a:lnTo>
                    <a:lnTo>
                      <a:pt x="498" y="526"/>
                    </a:lnTo>
                    <a:lnTo>
                      <a:pt x="565" y="582"/>
                    </a:lnTo>
                    <a:lnTo>
                      <a:pt x="591" y="651"/>
                    </a:lnTo>
                    <a:lnTo>
                      <a:pt x="122" y="670"/>
                    </a:lnTo>
                    <a:lnTo>
                      <a:pt x="123" y="484"/>
                    </a:lnTo>
                    <a:lnTo>
                      <a:pt x="82" y="444"/>
                    </a:lnTo>
                    <a:lnTo>
                      <a:pt x="96" y="395"/>
                    </a:lnTo>
                    <a:lnTo>
                      <a:pt x="111" y="368"/>
                    </a:lnTo>
                    <a:lnTo>
                      <a:pt x="82" y="240"/>
                    </a:lnTo>
                    <a:lnTo>
                      <a:pt x="42" y="156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5989320" y="1962000"/>
                <a:ext cx="634320" cy="771120"/>
              </a:xfrm>
              <a:custGeom>
                <a:avLst/>
                <a:gdLst/>
                <a:ahLst/>
                <a:rect l="l" t="t" r="r" b="b"/>
                <a:pathLst>
                  <a:path w="508" h="528">
                    <a:moveTo>
                      <a:pt x="35" y="36"/>
                    </a:moveTo>
                    <a:lnTo>
                      <a:pt x="75" y="30"/>
                    </a:lnTo>
                    <a:lnTo>
                      <a:pt x="107" y="30"/>
                    </a:lnTo>
                    <a:lnTo>
                      <a:pt x="131" y="0"/>
                    </a:lnTo>
                    <a:lnTo>
                      <a:pt x="148" y="39"/>
                    </a:lnTo>
                    <a:lnTo>
                      <a:pt x="202" y="39"/>
                    </a:lnTo>
                    <a:lnTo>
                      <a:pt x="231" y="75"/>
                    </a:lnTo>
                    <a:lnTo>
                      <a:pt x="286" y="65"/>
                    </a:lnTo>
                    <a:lnTo>
                      <a:pt x="325" y="88"/>
                    </a:lnTo>
                    <a:lnTo>
                      <a:pt x="398" y="104"/>
                    </a:lnTo>
                    <a:lnTo>
                      <a:pt x="411" y="131"/>
                    </a:lnTo>
                    <a:lnTo>
                      <a:pt x="446" y="133"/>
                    </a:lnTo>
                    <a:lnTo>
                      <a:pt x="436" y="160"/>
                    </a:lnTo>
                    <a:lnTo>
                      <a:pt x="447" y="192"/>
                    </a:lnTo>
                    <a:lnTo>
                      <a:pt x="423" y="230"/>
                    </a:lnTo>
                    <a:lnTo>
                      <a:pt x="440" y="238"/>
                    </a:lnTo>
                    <a:lnTo>
                      <a:pt x="480" y="197"/>
                    </a:lnTo>
                    <a:lnTo>
                      <a:pt x="478" y="182"/>
                    </a:lnTo>
                    <a:lnTo>
                      <a:pt x="495" y="175"/>
                    </a:lnTo>
                    <a:lnTo>
                      <a:pt x="507" y="197"/>
                    </a:lnTo>
                    <a:lnTo>
                      <a:pt x="476" y="225"/>
                    </a:lnTo>
                    <a:lnTo>
                      <a:pt x="462" y="292"/>
                    </a:lnTo>
                    <a:lnTo>
                      <a:pt x="462" y="404"/>
                    </a:lnTo>
                    <a:lnTo>
                      <a:pt x="480" y="423"/>
                    </a:lnTo>
                    <a:lnTo>
                      <a:pt x="473" y="493"/>
                    </a:lnTo>
                    <a:lnTo>
                      <a:pt x="232" y="527"/>
                    </a:lnTo>
                    <a:lnTo>
                      <a:pt x="172" y="494"/>
                    </a:lnTo>
                    <a:lnTo>
                      <a:pt x="185" y="452"/>
                    </a:lnTo>
                    <a:lnTo>
                      <a:pt x="156" y="407"/>
                    </a:lnTo>
                    <a:lnTo>
                      <a:pt x="131" y="350"/>
                    </a:lnTo>
                    <a:lnTo>
                      <a:pt x="64" y="293"/>
                    </a:lnTo>
                    <a:lnTo>
                      <a:pt x="20" y="293"/>
                    </a:lnTo>
                    <a:lnTo>
                      <a:pt x="20" y="215"/>
                    </a:lnTo>
                    <a:lnTo>
                      <a:pt x="0" y="187"/>
                    </a:lnTo>
                    <a:lnTo>
                      <a:pt x="47" y="140"/>
                    </a:lnTo>
                    <a:lnTo>
                      <a:pt x="35" y="36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5591880" y="2572920"/>
                <a:ext cx="732240" cy="500400"/>
              </a:xfrm>
              <a:custGeom>
                <a:avLst/>
                <a:gdLst/>
                <a:ahLst/>
                <a:rect l="l" t="t" r="r" b="b"/>
                <a:pathLst>
                  <a:path w="587" h="343">
                    <a:moveTo>
                      <a:pt x="9" y="19"/>
                    </a:moveTo>
                    <a:lnTo>
                      <a:pt x="0" y="78"/>
                    </a:lnTo>
                    <a:lnTo>
                      <a:pt x="11" y="143"/>
                    </a:lnTo>
                    <a:lnTo>
                      <a:pt x="67" y="273"/>
                    </a:lnTo>
                    <a:lnTo>
                      <a:pt x="97" y="342"/>
                    </a:lnTo>
                    <a:lnTo>
                      <a:pt x="442" y="326"/>
                    </a:lnTo>
                    <a:lnTo>
                      <a:pt x="499" y="342"/>
                    </a:lnTo>
                    <a:lnTo>
                      <a:pt x="531" y="276"/>
                    </a:lnTo>
                    <a:lnTo>
                      <a:pt x="520" y="228"/>
                    </a:lnTo>
                    <a:lnTo>
                      <a:pt x="578" y="218"/>
                    </a:lnTo>
                    <a:lnTo>
                      <a:pt x="586" y="143"/>
                    </a:lnTo>
                    <a:lnTo>
                      <a:pt x="550" y="110"/>
                    </a:lnTo>
                    <a:lnTo>
                      <a:pt x="491" y="78"/>
                    </a:lnTo>
                    <a:lnTo>
                      <a:pt x="502" y="33"/>
                    </a:lnTo>
                    <a:lnTo>
                      <a:pt x="477" y="0"/>
                    </a:lnTo>
                    <a:lnTo>
                      <a:pt x="348" y="5"/>
                    </a:lnTo>
                    <a:lnTo>
                      <a:pt x="219" y="10"/>
                    </a:lnTo>
                    <a:lnTo>
                      <a:pt x="9" y="19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6238800" y="1853280"/>
                <a:ext cx="680040" cy="305640"/>
              </a:xfrm>
              <a:custGeom>
                <a:avLst/>
                <a:gdLst/>
                <a:ahLst/>
                <a:rect l="l" t="t" r="r" b="b"/>
                <a:pathLst>
                  <a:path w="545" h="210">
                    <a:moveTo>
                      <a:pt x="0" y="115"/>
                    </a:moveTo>
                    <a:lnTo>
                      <a:pt x="121" y="0"/>
                    </a:lnTo>
                    <a:lnTo>
                      <a:pt x="98" y="46"/>
                    </a:lnTo>
                    <a:lnTo>
                      <a:pt x="116" y="61"/>
                    </a:lnTo>
                    <a:lnTo>
                      <a:pt x="153" y="43"/>
                    </a:lnTo>
                    <a:lnTo>
                      <a:pt x="238" y="71"/>
                    </a:lnTo>
                    <a:lnTo>
                      <a:pt x="273" y="46"/>
                    </a:lnTo>
                    <a:lnTo>
                      <a:pt x="386" y="34"/>
                    </a:lnTo>
                    <a:lnTo>
                      <a:pt x="409" y="63"/>
                    </a:lnTo>
                    <a:lnTo>
                      <a:pt x="452" y="56"/>
                    </a:lnTo>
                    <a:lnTo>
                      <a:pt x="539" y="88"/>
                    </a:lnTo>
                    <a:lnTo>
                      <a:pt x="544" y="110"/>
                    </a:lnTo>
                    <a:lnTo>
                      <a:pt x="451" y="130"/>
                    </a:lnTo>
                    <a:lnTo>
                      <a:pt x="424" y="115"/>
                    </a:lnTo>
                    <a:lnTo>
                      <a:pt x="376" y="120"/>
                    </a:lnTo>
                    <a:lnTo>
                      <a:pt x="321" y="150"/>
                    </a:lnTo>
                    <a:lnTo>
                      <a:pt x="297" y="150"/>
                    </a:lnTo>
                    <a:lnTo>
                      <a:pt x="277" y="130"/>
                    </a:lnTo>
                    <a:lnTo>
                      <a:pt x="244" y="208"/>
                    </a:lnTo>
                    <a:lnTo>
                      <a:pt x="210" y="209"/>
                    </a:lnTo>
                    <a:lnTo>
                      <a:pt x="196" y="179"/>
                    </a:lnTo>
                    <a:lnTo>
                      <a:pt x="123" y="164"/>
                    </a:lnTo>
                    <a:lnTo>
                      <a:pt x="87" y="141"/>
                    </a:lnTo>
                    <a:lnTo>
                      <a:pt x="28" y="150"/>
                    </a:lnTo>
                    <a:lnTo>
                      <a:pt x="0" y="115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6709320" y="2067480"/>
                <a:ext cx="488880" cy="690120"/>
              </a:xfrm>
              <a:custGeom>
                <a:avLst/>
                <a:gdLst/>
                <a:ahLst/>
                <a:rect l="l" t="t" r="r" b="b"/>
                <a:pathLst>
                  <a:path w="391" h="473">
                    <a:moveTo>
                      <a:pt x="98" y="20"/>
                    </a:moveTo>
                    <a:lnTo>
                      <a:pt x="112" y="49"/>
                    </a:lnTo>
                    <a:lnTo>
                      <a:pt x="85" y="68"/>
                    </a:lnTo>
                    <a:lnTo>
                      <a:pt x="84" y="142"/>
                    </a:lnTo>
                    <a:lnTo>
                      <a:pt x="69" y="93"/>
                    </a:lnTo>
                    <a:lnTo>
                      <a:pt x="12" y="141"/>
                    </a:lnTo>
                    <a:lnTo>
                      <a:pt x="0" y="276"/>
                    </a:lnTo>
                    <a:lnTo>
                      <a:pt x="35" y="341"/>
                    </a:lnTo>
                    <a:lnTo>
                      <a:pt x="40" y="377"/>
                    </a:lnTo>
                    <a:lnTo>
                      <a:pt x="42" y="404"/>
                    </a:lnTo>
                    <a:lnTo>
                      <a:pt x="40" y="429"/>
                    </a:lnTo>
                    <a:lnTo>
                      <a:pt x="32" y="472"/>
                    </a:lnTo>
                    <a:lnTo>
                      <a:pt x="185" y="464"/>
                    </a:lnTo>
                    <a:lnTo>
                      <a:pt x="388" y="448"/>
                    </a:lnTo>
                    <a:lnTo>
                      <a:pt x="351" y="438"/>
                    </a:lnTo>
                    <a:lnTo>
                      <a:pt x="330" y="413"/>
                    </a:lnTo>
                    <a:lnTo>
                      <a:pt x="361" y="393"/>
                    </a:lnTo>
                    <a:lnTo>
                      <a:pt x="361" y="367"/>
                    </a:lnTo>
                    <a:lnTo>
                      <a:pt x="348" y="344"/>
                    </a:lnTo>
                    <a:lnTo>
                      <a:pt x="361" y="328"/>
                    </a:lnTo>
                    <a:lnTo>
                      <a:pt x="390" y="329"/>
                    </a:lnTo>
                    <a:lnTo>
                      <a:pt x="385" y="264"/>
                    </a:lnTo>
                    <a:lnTo>
                      <a:pt x="378" y="225"/>
                    </a:lnTo>
                    <a:lnTo>
                      <a:pt x="360" y="201"/>
                    </a:lnTo>
                    <a:lnTo>
                      <a:pt x="344" y="186"/>
                    </a:lnTo>
                    <a:lnTo>
                      <a:pt x="319" y="181"/>
                    </a:lnTo>
                    <a:lnTo>
                      <a:pt x="294" y="181"/>
                    </a:lnTo>
                    <a:lnTo>
                      <a:pt x="271" y="212"/>
                    </a:lnTo>
                    <a:lnTo>
                      <a:pt x="253" y="221"/>
                    </a:lnTo>
                    <a:lnTo>
                      <a:pt x="242" y="225"/>
                    </a:lnTo>
                    <a:lnTo>
                      <a:pt x="231" y="221"/>
                    </a:lnTo>
                    <a:lnTo>
                      <a:pt x="225" y="205"/>
                    </a:lnTo>
                    <a:lnTo>
                      <a:pt x="231" y="196"/>
                    </a:lnTo>
                    <a:lnTo>
                      <a:pt x="240" y="186"/>
                    </a:lnTo>
                    <a:lnTo>
                      <a:pt x="251" y="181"/>
                    </a:lnTo>
                    <a:lnTo>
                      <a:pt x="263" y="180"/>
                    </a:lnTo>
                    <a:lnTo>
                      <a:pt x="263" y="162"/>
                    </a:lnTo>
                    <a:lnTo>
                      <a:pt x="291" y="142"/>
                    </a:lnTo>
                    <a:lnTo>
                      <a:pt x="263" y="80"/>
                    </a:lnTo>
                    <a:lnTo>
                      <a:pt x="263" y="51"/>
                    </a:lnTo>
                    <a:lnTo>
                      <a:pt x="213" y="39"/>
                    </a:lnTo>
                    <a:lnTo>
                      <a:pt x="141" y="0"/>
                    </a:lnTo>
                    <a:lnTo>
                      <a:pt x="98" y="2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6180840" y="2680560"/>
                <a:ext cx="528480" cy="910800"/>
              </a:xfrm>
              <a:custGeom>
                <a:avLst/>
                <a:gdLst/>
                <a:ahLst/>
                <a:rect l="l" t="t" r="r" b="b"/>
                <a:pathLst>
                  <a:path w="424" h="624">
                    <a:moveTo>
                      <a:pt x="78" y="36"/>
                    </a:moveTo>
                    <a:lnTo>
                      <a:pt x="319" y="0"/>
                    </a:lnTo>
                    <a:lnTo>
                      <a:pt x="359" y="76"/>
                    </a:lnTo>
                    <a:lnTo>
                      <a:pt x="407" y="395"/>
                    </a:lnTo>
                    <a:lnTo>
                      <a:pt x="423" y="437"/>
                    </a:lnTo>
                    <a:lnTo>
                      <a:pt x="384" y="523"/>
                    </a:lnTo>
                    <a:lnTo>
                      <a:pt x="384" y="580"/>
                    </a:lnTo>
                    <a:lnTo>
                      <a:pt x="341" y="574"/>
                    </a:lnTo>
                    <a:lnTo>
                      <a:pt x="343" y="623"/>
                    </a:lnTo>
                    <a:lnTo>
                      <a:pt x="298" y="604"/>
                    </a:lnTo>
                    <a:lnTo>
                      <a:pt x="273" y="610"/>
                    </a:lnTo>
                    <a:lnTo>
                      <a:pt x="240" y="605"/>
                    </a:lnTo>
                    <a:lnTo>
                      <a:pt x="212" y="531"/>
                    </a:lnTo>
                    <a:lnTo>
                      <a:pt x="163" y="508"/>
                    </a:lnTo>
                    <a:lnTo>
                      <a:pt x="163" y="427"/>
                    </a:lnTo>
                    <a:lnTo>
                      <a:pt x="115" y="437"/>
                    </a:lnTo>
                    <a:lnTo>
                      <a:pt x="87" y="379"/>
                    </a:lnTo>
                    <a:lnTo>
                      <a:pt x="0" y="311"/>
                    </a:lnTo>
                    <a:lnTo>
                      <a:pt x="64" y="203"/>
                    </a:lnTo>
                    <a:lnTo>
                      <a:pt x="45" y="153"/>
                    </a:lnTo>
                    <a:lnTo>
                      <a:pt x="107" y="143"/>
                    </a:lnTo>
                    <a:lnTo>
                      <a:pt x="115" y="73"/>
                    </a:lnTo>
                    <a:lnTo>
                      <a:pt x="78" y="36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5711760" y="3048120"/>
                <a:ext cx="835920" cy="719640"/>
              </a:xfrm>
              <a:custGeom>
                <a:avLst/>
                <a:gdLst/>
                <a:ahLst/>
                <a:rect l="l" t="t" r="r" b="b"/>
                <a:pathLst>
                  <a:path w="669" h="493">
                    <a:moveTo>
                      <a:pt x="0" y="16"/>
                    </a:moveTo>
                    <a:lnTo>
                      <a:pt x="291" y="0"/>
                    </a:lnTo>
                    <a:lnTo>
                      <a:pt x="354" y="0"/>
                    </a:lnTo>
                    <a:lnTo>
                      <a:pt x="401" y="15"/>
                    </a:lnTo>
                    <a:lnTo>
                      <a:pt x="376" y="58"/>
                    </a:lnTo>
                    <a:lnTo>
                      <a:pt x="461" y="126"/>
                    </a:lnTo>
                    <a:lnTo>
                      <a:pt x="489" y="185"/>
                    </a:lnTo>
                    <a:lnTo>
                      <a:pt x="539" y="172"/>
                    </a:lnTo>
                    <a:lnTo>
                      <a:pt x="537" y="253"/>
                    </a:lnTo>
                    <a:lnTo>
                      <a:pt x="588" y="278"/>
                    </a:lnTo>
                    <a:lnTo>
                      <a:pt x="612" y="351"/>
                    </a:lnTo>
                    <a:lnTo>
                      <a:pt x="648" y="357"/>
                    </a:lnTo>
                    <a:lnTo>
                      <a:pt x="668" y="388"/>
                    </a:lnTo>
                    <a:lnTo>
                      <a:pt x="622" y="431"/>
                    </a:lnTo>
                    <a:lnTo>
                      <a:pt x="608" y="479"/>
                    </a:lnTo>
                    <a:lnTo>
                      <a:pt x="544" y="492"/>
                    </a:lnTo>
                    <a:lnTo>
                      <a:pt x="562" y="438"/>
                    </a:lnTo>
                    <a:lnTo>
                      <a:pt x="310" y="457"/>
                    </a:lnTo>
                    <a:lnTo>
                      <a:pt x="131" y="477"/>
                    </a:lnTo>
                    <a:lnTo>
                      <a:pt x="119" y="426"/>
                    </a:lnTo>
                    <a:lnTo>
                      <a:pt x="106" y="268"/>
                    </a:lnTo>
                    <a:lnTo>
                      <a:pt x="104" y="182"/>
                    </a:lnTo>
                    <a:lnTo>
                      <a:pt x="45" y="143"/>
                    </a:lnTo>
                    <a:lnTo>
                      <a:pt x="67" y="108"/>
                    </a:lnTo>
                    <a:lnTo>
                      <a:pt x="38" y="88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6630120" y="2743200"/>
                <a:ext cx="407520" cy="707400"/>
              </a:xfrm>
              <a:custGeom>
                <a:avLst/>
                <a:gdLst/>
                <a:ahLst/>
                <a:rect l="l" t="t" r="r" b="b"/>
                <a:pathLst>
                  <a:path w="327" h="484">
                    <a:moveTo>
                      <a:pt x="0" y="35"/>
                    </a:moveTo>
                    <a:lnTo>
                      <a:pt x="38" y="53"/>
                    </a:lnTo>
                    <a:lnTo>
                      <a:pt x="74" y="49"/>
                    </a:lnTo>
                    <a:lnTo>
                      <a:pt x="86" y="39"/>
                    </a:lnTo>
                    <a:lnTo>
                      <a:pt x="96" y="10"/>
                    </a:lnTo>
                    <a:lnTo>
                      <a:pt x="252" y="0"/>
                    </a:lnTo>
                    <a:lnTo>
                      <a:pt x="326" y="342"/>
                    </a:lnTo>
                    <a:lnTo>
                      <a:pt x="320" y="338"/>
                    </a:lnTo>
                    <a:lnTo>
                      <a:pt x="267" y="358"/>
                    </a:lnTo>
                    <a:lnTo>
                      <a:pt x="227" y="449"/>
                    </a:lnTo>
                    <a:lnTo>
                      <a:pt x="171" y="436"/>
                    </a:lnTo>
                    <a:lnTo>
                      <a:pt x="107" y="470"/>
                    </a:lnTo>
                    <a:lnTo>
                      <a:pt x="20" y="483"/>
                    </a:lnTo>
                    <a:lnTo>
                      <a:pt x="58" y="394"/>
                    </a:lnTo>
                    <a:lnTo>
                      <a:pt x="43" y="343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6945120" y="2602440"/>
                <a:ext cx="528120" cy="636480"/>
              </a:xfrm>
              <a:custGeom>
                <a:avLst/>
                <a:gdLst/>
                <a:ahLst/>
                <a:rect l="l" t="t" r="r" b="b"/>
                <a:pathLst>
                  <a:path w="423" h="436">
                    <a:moveTo>
                      <a:pt x="0" y="98"/>
                    </a:moveTo>
                    <a:lnTo>
                      <a:pt x="189" y="81"/>
                    </a:lnTo>
                    <a:lnTo>
                      <a:pt x="229" y="88"/>
                    </a:lnTo>
                    <a:lnTo>
                      <a:pt x="318" y="51"/>
                    </a:lnTo>
                    <a:lnTo>
                      <a:pt x="338" y="16"/>
                    </a:lnTo>
                    <a:lnTo>
                      <a:pt x="392" y="0"/>
                    </a:lnTo>
                    <a:lnTo>
                      <a:pt x="422" y="165"/>
                    </a:lnTo>
                    <a:lnTo>
                      <a:pt x="400" y="182"/>
                    </a:lnTo>
                    <a:lnTo>
                      <a:pt x="403" y="296"/>
                    </a:lnTo>
                    <a:lnTo>
                      <a:pt x="362" y="306"/>
                    </a:lnTo>
                    <a:lnTo>
                      <a:pt x="338" y="370"/>
                    </a:lnTo>
                    <a:lnTo>
                      <a:pt x="307" y="361"/>
                    </a:lnTo>
                    <a:lnTo>
                      <a:pt x="295" y="435"/>
                    </a:lnTo>
                    <a:lnTo>
                      <a:pt x="248" y="404"/>
                    </a:lnTo>
                    <a:lnTo>
                      <a:pt x="155" y="424"/>
                    </a:lnTo>
                    <a:lnTo>
                      <a:pt x="115" y="396"/>
                    </a:lnTo>
                    <a:lnTo>
                      <a:pt x="60" y="394"/>
                    </a:lnTo>
                    <a:lnTo>
                      <a:pt x="35" y="272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6478560" y="3173040"/>
                <a:ext cx="925920" cy="539640"/>
              </a:xfrm>
              <a:custGeom>
                <a:avLst/>
                <a:gdLst/>
                <a:ahLst/>
                <a:rect l="l" t="t" r="r" b="b"/>
                <a:pathLst>
                  <a:path w="743" h="370">
                    <a:moveTo>
                      <a:pt x="0" y="369"/>
                    </a:moveTo>
                    <a:lnTo>
                      <a:pt x="180" y="346"/>
                    </a:lnTo>
                    <a:lnTo>
                      <a:pt x="180" y="330"/>
                    </a:lnTo>
                    <a:lnTo>
                      <a:pt x="615" y="277"/>
                    </a:lnTo>
                    <a:lnTo>
                      <a:pt x="623" y="248"/>
                    </a:lnTo>
                    <a:lnTo>
                      <a:pt x="686" y="228"/>
                    </a:lnTo>
                    <a:lnTo>
                      <a:pt x="694" y="198"/>
                    </a:lnTo>
                    <a:lnTo>
                      <a:pt x="721" y="189"/>
                    </a:lnTo>
                    <a:lnTo>
                      <a:pt x="742" y="144"/>
                    </a:lnTo>
                    <a:lnTo>
                      <a:pt x="681" y="101"/>
                    </a:lnTo>
                    <a:lnTo>
                      <a:pt x="670" y="42"/>
                    </a:lnTo>
                    <a:lnTo>
                      <a:pt x="623" y="13"/>
                    </a:lnTo>
                    <a:lnTo>
                      <a:pt x="527" y="28"/>
                    </a:lnTo>
                    <a:lnTo>
                      <a:pt x="480" y="3"/>
                    </a:lnTo>
                    <a:lnTo>
                      <a:pt x="437" y="0"/>
                    </a:lnTo>
                    <a:lnTo>
                      <a:pt x="447" y="42"/>
                    </a:lnTo>
                    <a:lnTo>
                      <a:pt x="386" y="62"/>
                    </a:lnTo>
                    <a:lnTo>
                      <a:pt x="345" y="154"/>
                    </a:lnTo>
                    <a:lnTo>
                      <a:pt x="291" y="140"/>
                    </a:lnTo>
                    <a:lnTo>
                      <a:pt x="225" y="173"/>
                    </a:lnTo>
                    <a:lnTo>
                      <a:pt x="141" y="186"/>
                    </a:lnTo>
                    <a:lnTo>
                      <a:pt x="141" y="238"/>
                    </a:lnTo>
                    <a:lnTo>
                      <a:pt x="98" y="238"/>
                    </a:lnTo>
                    <a:lnTo>
                      <a:pt x="100" y="283"/>
                    </a:lnTo>
                    <a:lnTo>
                      <a:pt x="58" y="264"/>
                    </a:lnTo>
                    <a:lnTo>
                      <a:pt x="32" y="273"/>
                    </a:lnTo>
                    <a:lnTo>
                      <a:pt x="54" y="304"/>
                    </a:lnTo>
                    <a:lnTo>
                      <a:pt x="9" y="345"/>
                    </a:lnTo>
                    <a:lnTo>
                      <a:pt x="0" y="369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7247880" y="2955960"/>
                <a:ext cx="939600" cy="613080"/>
              </a:xfrm>
              <a:custGeom>
                <a:avLst/>
                <a:gdLst/>
                <a:ahLst/>
                <a:rect l="l" t="t" r="r" b="b"/>
                <a:pathLst>
                  <a:path w="753" h="420">
                    <a:moveTo>
                      <a:pt x="123" y="294"/>
                    </a:moveTo>
                    <a:lnTo>
                      <a:pt x="101" y="335"/>
                    </a:lnTo>
                    <a:lnTo>
                      <a:pt x="69" y="347"/>
                    </a:lnTo>
                    <a:lnTo>
                      <a:pt x="68" y="375"/>
                    </a:lnTo>
                    <a:lnTo>
                      <a:pt x="3" y="396"/>
                    </a:lnTo>
                    <a:lnTo>
                      <a:pt x="0" y="419"/>
                    </a:lnTo>
                    <a:lnTo>
                      <a:pt x="179" y="391"/>
                    </a:lnTo>
                    <a:lnTo>
                      <a:pt x="501" y="331"/>
                    </a:lnTo>
                    <a:lnTo>
                      <a:pt x="752" y="277"/>
                    </a:lnTo>
                    <a:lnTo>
                      <a:pt x="752" y="235"/>
                    </a:lnTo>
                    <a:lnTo>
                      <a:pt x="725" y="222"/>
                    </a:lnTo>
                    <a:lnTo>
                      <a:pt x="702" y="243"/>
                    </a:lnTo>
                    <a:lnTo>
                      <a:pt x="690" y="186"/>
                    </a:lnTo>
                    <a:lnTo>
                      <a:pt x="702" y="135"/>
                    </a:lnTo>
                    <a:lnTo>
                      <a:pt x="610" y="98"/>
                    </a:lnTo>
                    <a:lnTo>
                      <a:pt x="546" y="108"/>
                    </a:lnTo>
                    <a:lnTo>
                      <a:pt x="543" y="29"/>
                    </a:lnTo>
                    <a:lnTo>
                      <a:pt x="477" y="0"/>
                    </a:lnTo>
                    <a:lnTo>
                      <a:pt x="430" y="19"/>
                    </a:lnTo>
                    <a:lnTo>
                      <a:pt x="396" y="92"/>
                    </a:lnTo>
                    <a:lnTo>
                      <a:pt x="338" y="120"/>
                    </a:lnTo>
                    <a:lnTo>
                      <a:pt x="314" y="237"/>
                    </a:lnTo>
                    <a:lnTo>
                      <a:pt x="220" y="294"/>
                    </a:lnTo>
                    <a:lnTo>
                      <a:pt x="142" y="316"/>
                    </a:lnTo>
                    <a:lnTo>
                      <a:pt x="123" y="294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7314480" y="2840760"/>
                <a:ext cx="532080" cy="578880"/>
              </a:xfrm>
              <a:custGeom>
                <a:avLst/>
                <a:gdLst/>
                <a:ahLst/>
                <a:rect l="l" t="t" r="r" b="b"/>
                <a:pathLst>
                  <a:path w="426" h="397">
                    <a:moveTo>
                      <a:pt x="43" y="207"/>
                    </a:moveTo>
                    <a:lnTo>
                      <a:pt x="10" y="199"/>
                    </a:lnTo>
                    <a:lnTo>
                      <a:pt x="0" y="262"/>
                    </a:lnTo>
                    <a:lnTo>
                      <a:pt x="10" y="329"/>
                    </a:lnTo>
                    <a:lnTo>
                      <a:pt x="72" y="374"/>
                    </a:lnTo>
                    <a:lnTo>
                      <a:pt x="87" y="396"/>
                    </a:lnTo>
                    <a:lnTo>
                      <a:pt x="165" y="374"/>
                    </a:lnTo>
                    <a:lnTo>
                      <a:pt x="257" y="321"/>
                    </a:lnTo>
                    <a:lnTo>
                      <a:pt x="285" y="204"/>
                    </a:lnTo>
                    <a:lnTo>
                      <a:pt x="345" y="172"/>
                    </a:lnTo>
                    <a:lnTo>
                      <a:pt x="377" y="101"/>
                    </a:lnTo>
                    <a:lnTo>
                      <a:pt x="425" y="82"/>
                    </a:lnTo>
                    <a:lnTo>
                      <a:pt x="363" y="72"/>
                    </a:lnTo>
                    <a:lnTo>
                      <a:pt x="257" y="124"/>
                    </a:lnTo>
                    <a:lnTo>
                      <a:pt x="238" y="75"/>
                    </a:lnTo>
                    <a:lnTo>
                      <a:pt x="147" y="79"/>
                    </a:lnTo>
                    <a:lnTo>
                      <a:pt x="124" y="0"/>
                    </a:lnTo>
                    <a:lnTo>
                      <a:pt x="100" y="20"/>
                    </a:lnTo>
                    <a:lnTo>
                      <a:pt x="107" y="134"/>
                    </a:lnTo>
                    <a:lnTo>
                      <a:pt x="68" y="144"/>
                    </a:lnTo>
                    <a:lnTo>
                      <a:pt x="43" y="207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7433280" y="2463840"/>
                <a:ext cx="721080" cy="493200"/>
              </a:xfrm>
              <a:custGeom>
                <a:avLst/>
                <a:gdLst/>
                <a:ahLst/>
                <a:rect l="l" t="t" r="r" b="b"/>
                <a:pathLst>
                  <a:path w="578" h="339">
                    <a:moveTo>
                      <a:pt x="53" y="49"/>
                    </a:moveTo>
                    <a:lnTo>
                      <a:pt x="0" y="94"/>
                    </a:lnTo>
                    <a:lnTo>
                      <a:pt x="28" y="259"/>
                    </a:lnTo>
                    <a:lnTo>
                      <a:pt x="53" y="338"/>
                    </a:lnTo>
                    <a:lnTo>
                      <a:pt x="151" y="332"/>
                    </a:lnTo>
                    <a:lnTo>
                      <a:pt x="515" y="270"/>
                    </a:lnTo>
                    <a:lnTo>
                      <a:pt x="540" y="260"/>
                    </a:lnTo>
                    <a:lnTo>
                      <a:pt x="577" y="184"/>
                    </a:lnTo>
                    <a:lnTo>
                      <a:pt x="521" y="141"/>
                    </a:lnTo>
                    <a:lnTo>
                      <a:pt x="550" y="44"/>
                    </a:lnTo>
                    <a:lnTo>
                      <a:pt x="508" y="35"/>
                    </a:lnTo>
                    <a:lnTo>
                      <a:pt x="508" y="10"/>
                    </a:lnTo>
                    <a:lnTo>
                      <a:pt x="491" y="0"/>
                    </a:lnTo>
                    <a:lnTo>
                      <a:pt x="68" y="70"/>
                    </a:lnTo>
                    <a:lnTo>
                      <a:pt x="53" y="49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8087760" y="2520360"/>
                <a:ext cx="191160" cy="392760"/>
              </a:xfrm>
              <a:custGeom>
                <a:avLst/>
                <a:gdLst/>
                <a:ahLst/>
                <a:rect l="l" t="t" r="r" b="b"/>
                <a:pathLst>
                  <a:path w="152" h="270">
                    <a:moveTo>
                      <a:pt x="27" y="3"/>
                    </a:moveTo>
                    <a:lnTo>
                      <a:pt x="64" y="0"/>
                    </a:lnTo>
                    <a:lnTo>
                      <a:pt x="135" y="41"/>
                    </a:lnTo>
                    <a:lnTo>
                      <a:pt x="123" y="74"/>
                    </a:lnTo>
                    <a:lnTo>
                      <a:pt x="149" y="94"/>
                    </a:lnTo>
                    <a:lnTo>
                      <a:pt x="151" y="220"/>
                    </a:lnTo>
                    <a:lnTo>
                      <a:pt x="124" y="269"/>
                    </a:lnTo>
                    <a:lnTo>
                      <a:pt x="96" y="251"/>
                    </a:lnTo>
                    <a:lnTo>
                      <a:pt x="67" y="250"/>
                    </a:lnTo>
                    <a:lnTo>
                      <a:pt x="14" y="224"/>
                    </a:lnTo>
                    <a:lnTo>
                      <a:pt x="53" y="145"/>
                    </a:lnTo>
                    <a:lnTo>
                      <a:pt x="0" y="103"/>
                    </a:lnTo>
                    <a:lnTo>
                      <a:pt x="27" y="3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7494840" y="1906920"/>
                <a:ext cx="798840" cy="678960"/>
              </a:xfrm>
              <a:custGeom>
                <a:avLst/>
                <a:gdLst/>
                <a:ahLst/>
                <a:rect l="l" t="t" r="r" b="b"/>
                <a:pathLst>
                  <a:path w="641" h="465">
                    <a:moveTo>
                      <a:pt x="48" y="311"/>
                    </a:moveTo>
                    <a:lnTo>
                      <a:pt x="108" y="285"/>
                    </a:lnTo>
                    <a:lnTo>
                      <a:pt x="190" y="278"/>
                    </a:lnTo>
                    <a:lnTo>
                      <a:pt x="211" y="253"/>
                    </a:lnTo>
                    <a:lnTo>
                      <a:pt x="240" y="250"/>
                    </a:lnTo>
                    <a:lnTo>
                      <a:pt x="255" y="224"/>
                    </a:lnTo>
                    <a:lnTo>
                      <a:pt x="284" y="214"/>
                    </a:lnTo>
                    <a:lnTo>
                      <a:pt x="271" y="165"/>
                    </a:lnTo>
                    <a:lnTo>
                      <a:pt x="255" y="153"/>
                    </a:lnTo>
                    <a:lnTo>
                      <a:pt x="289" y="114"/>
                    </a:lnTo>
                    <a:lnTo>
                      <a:pt x="311" y="114"/>
                    </a:lnTo>
                    <a:lnTo>
                      <a:pt x="386" y="31"/>
                    </a:lnTo>
                    <a:lnTo>
                      <a:pt x="501" y="0"/>
                    </a:lnTo>
                    <a:lnTo>
                      <a:pt x="515" y="78"/>
                    </a:lnTo>
                    <a:lnTo>
                      <a:pt x="521" y="75"/>
                    </a:lnTo>
                    <a:lnTo>
                      <a:pt x="546" y="103"/>
                    </a:lnTo>
                    <a:lnTo>
                      <a:pt x="548" y="181"/>
                    </a:lnTo>
                    <a:lnTo>
                      <a:pt x="584" y="246"/>
                    </a:lnTo>
                    <a:lnTo>
                      <a:pt x="595" y="331"/>
                    </a:lnTo>
                    <a:lnTo>
                      <a:pt x="600" y="405"/>
                    </a:lnTo>
                    <a:lnTo>
                      <a:pt x="640" y="429"/>
                    </a:lnTo>
                    <a:lnTo>
                      <a:pt x="610" y="464"/>
                    </a:lnTo>
                    <a:lnTo>
                      <a:pt x="536" y="421"/>
                    </a:lnTo>
                    <a:lnTo>
                      <a:pt x="497" y="425"/>
                    </a:lnTo>
                    <a:lnTo>
                      <a:pt x="458" y="415"/>
                    </a:lnTo>
                    <a:lnTo>
                      <a:pt x="461" y="391"/>
                    </a:lnTo>
                    <a:lnTo>
                      <a:pt x="437" y="383"/>
                    </a:lnTo>
                    <a:lnTo>
                      <a:pt x="18" y="454"/>
                    </a:lnTo>
                    <a:lnTo>
                      <a:pt x="0" y="434"/>
                    </a:lnTo>
                    <a:lnTo>
                      <a:pt x="63" y="350"/>
                    </a:lnTo>
                    <a:lnTo>
                      <a:pt x="48" y="311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" name=""/>
              <p:cNvSpPr/>
              <p:nvPr/>
            </p:nvSpPr>
            <p:spPr>
              <a:xfrm>
                <a:off x="8117280" y="1869120"/>
                <a:ext cx="210960" cy="408600"/>
              </a:xfrm>
              <a:custGeom>
                <a:avLst/>
                <a:gdLst/>
                <a:ahLst/>
                <a:rect l="l" t="t" r="r" b="b"/>
                <a:pathLst>
                  <a:path w="169" h="280">
                    <a:moveTo>
                      <a:pt x="0" y="29"/>
                    </a:moveTo>
                    <a:lnTo>
                      <a:pt x="122" y="0"/>
                    </a:lnTo>
                    <a:lnTo>
                      <a:pt x="168" y="76"/>
                    </a:lnTo>
                    <a:lnTo>
                      <a:pt x="144" y="96"/>
                    </a:lnTo>
                    <a:lnTo>
                      <a:pt x="153" y="265"/>
                    </a:lnTo>
                    <a:lnTo>
                      <a:pt x="82" y="279"/>
                    </a:lnTo>
                    <a:lnTo>
                      <a:pt x="48" y="210"/>
                    </a:lnTo>
                    <a:lnTo>
                      <a:pt x="46" y="126"/>
                    </a:lnTo>
                    <a:lnTo>
                      <a:pt x="17" y="103"/>
                    </a:lnTo>
                    <a:lnTo>
                      <a:pt x="0" y="29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>
                <a:off x="8217360" y="2185920"/>
                <a:ext cx="451800" cy="216720"/>
              </a:xfrm>
              <a:custGeom>
                <a:avLst/>
                <a:gdLst/>
                <a:ahLst/>
                <a:rect l="l" t="t" r="r" b="b"/>
                <a:pathLst>
                  <a:path w="362" h="148">
                    <a:moveTo>
                      <a:pt x="0" y="59"/>
                    </a:moveTo>
                    <a:lnTo>
                      <a:pt x="185" y="19"/>
                    </a:lnTo>
                    <a:lnTo>
                      <a:pt x="205" y="20"/>
                    </a:lnTo>
                    <a:lnTo>
                      <a:pt x="228" y="0"/>
                    </a:lnTo>
                    <a:lnTo>
                      <a:pt x="245" y="10"/>
                    </a:lnTo>
                    <a:lnTo>
                      <a:pt x="225" y="53"/>
                    </a:lnTo>
                    <a:lnTo>
                      <a:pt x="262" y="49"/>
                    </a:lnTo>
                    <a:lnTo>
                      <a:pt x="283" y="82"/>
                    </a:lnTo>
                    <a:lnTo>
                      <a:pt x="309" y="85"/>
                    </a:lnTo>
                    <a:lnTo>
                      <a:pt x="327" y="80"/>
                    </a:lnTo>
                    <a:lnTo>
                      <a:pt x="327" y="62"/>
                    </a:lnTo>
                    <a:lnTo>
                      <a:pt x="297" y="39"/>
                    </a:lnTo>
                    <a:lnTo>
                      <a:pt x="321" y="38"/>
                    </a:lnTo>
                    <a:lnTo>
                      <a:pt x="361" y="87"/>
                    </a:lnTo>
                    <a:lnTo>
                      <a:pt x="322" y="117"/>
                    </a:lnTo>
                    <a:lnTo>
                      <a:pt x="278" y="102"/>
                    </a:lnTo>
                    <a:lnTo>
                      <a:pt x="252" y="137"/>
                    </a:lnTo>
                    <a:lnTo>
                      <a:pt x="196" y="102"/>
                    </a:lnTo>
                    <a:lnTo>
                      <a:pt x="13" y="147"/>
                    </a:lnTo>
                    <a:lnTo>
                      <a:pt x="0" y="59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>
                <a:off x="8233200" y="2347560"/>
                <a:ext cx="234360" cy="203040"/>
              </a:xfrm>
              <a:custGeom>
                <a:avLst/>
                <a:gdLst/>
                <a:ahLst/>
                <a:rect l="l" t="t" r="r" b="b"/>
                <a:pathLst>
                  <a:path w="188" h="139">
                    <a:moveTo>
                      <a:pt x="0" y="32"/>
                    </a:moveTo>
                    <a:lnTo>
                      <a:pt x="142" y="0"/>
                    </a:lnTo>
                    <a:lnTo>
                      <a:pt x="187" y="58"/>
                    </a:lnTo>
                    <a:lnTo>
                      <a:pt x="170" y="138"/>
                    </a:lnTo>
                    <a:lnTo>
                      <a:pt x="114" y="75"/>
                    </a:lnTo>
                    <a:lnTo>
                      <a:pt x="45" y="127"/>
                    </a:lnTo>
                    <a:lnTo>
                      <a:pt x="6" y="101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" name=""/>
              <p:cNvSpPr/>
              <p:nvPr/>
            </p:nvSpPr>
            <p:spPr>
              <a:xfrm>
                <a:off x="8276760" y="2475000"/>
                <a:ext cx="226800" cy="145440"/>
              </a:xfrm>
              <a:custGeom>
                <a:avLst/>
                <a:gdLst/>
                <a:ahLst/>
                <a:rect l="l" t="t" r="r" b="b"/>
                <a:pathLst>
                  <a:path w="183" h="100">
                    <a:moveTo>
                      <a:pt x="0" y="73"/>
                    </a:moveTo>
                    <a:lnTo>
                      <a:pt x="74" y="40"/>
                    </a:lnTo>
                    <a:lnTo>
                      <a:pt x="148" y="0"/>
                    </a:lnTo>
                    <a:lnTo>
                      <a:pt x="160" y="1"/>
                    </a:lnTo>
                    <a:lnTo>
                      <a:pt x="182" y="4"/>
                    </a:lnTo>
                    <a:lnTo>
                      <a:pt x="111" y="55"/>
                    </a:lnTo>
                    <a:lnTo>
                      <a:pt x="20" y="99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>
                <a:off x="8269200" y="1790640"/>
                <a:ext cx="250560" cy="475920"/>
              </a:xfrm>
              <a:custGeom>
                <a:avLst/>
                <a:gdLst/>
                <a:ahLst/>
                <a:rect l="l" t="t" r="r" b="b"/>
                <a:pathLst>
                  <a:path w="201" h="326">
                    <a:moveTo>
                      <a:pt x="42" y="0"/>
                    </a:moveTo>
                    <a:lnTo>
                      <a:pt x="0" y="58"/>
                    </a:lnTo>
                    <a:lnTo>
                      <a:pt x="45" y="133"/>
                    </a:lnTo>
                    <a:lnTo>
                      <a:pt x="18" y="154"/>
                    </a:lnTo>
                    <a:lnTo>
                      <a:pt x="28" y="325"/>
                    </a:lnTo>
                    <a:lnTo>
                      <a:pt x="140" y="300"/>
                    </a:lnTo>
                    <a:lnTo>
                      <a:pt x="170" y="300"/>
                    </a:lnTo>
                    <a:lnTo>
                      <a:pt x="186" y="283"/>
                    </a:lnTo>
                    <a:lnTo>
                      <a:pt x="186" y="251"/>
                    </a:lnTo>
                    <a:lnTo>
                      <a:pt x="200" y="230"/>
                    </a:lnTo>
                    <a:lnTo>
                      <a:pt x="136" y="204"/>
                    </a:lnTo>
                    <a:lnTo>
                      <a:pt x="57" y="15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>
                <a:off x="8422200" y="2332800"/>
                <a:ext cx="119520" cy="109080"/>
              </a:xfrm>
              <a:custGeom>
                <a:avLst/>
                <a:gdLst/>
                <a:ahLst/>
                <a:rect l="l" t="t" r="r" b="b"/>
                <a:pathLst>
                  <a:path w="95" h="75">
                    <a:moveTo>
                      <a:pt x="0" y="15"/>
                    </a:moveTo>
                    <a:lnTo>
                      <a:pt x="32" y="0"/>
                    </a:lnTo>
                    <a:lnTo>
                      <a:pt x="94" y="46"/>
                    </a:lnTo>
                    <a:lnTo>
                      <a:pt x="77" y="46"/>
                    </a:lnTo>
                    <a:lnTo>
                      <a:pt x="47" y="46"/>
                    </a:lnTo>
                    <a:lnTo>
                      <a:pt x="47" y="74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9" name=""/>
            <p:cNvGrpSpPr/>
            <p:nvPr/>
          </p:nvGrpSpPr>
          <p:grpSpPr>
            <a:xfrm>
              <a:off x="2563920" y="1050840"/>
              <a:ext cx="6471720" cy="1698120"/>
              <a:chOff x="2563920" y="1050840"/>
              <a:chExt cx="6471720" cy="1698120"/>
            </a:xfrm>
          </p:grpSpPr>
          <p:grpSp>
            <p:nvGrpSpPr>
              <p:cNvPr id="430" name=""/>
              <p:cNvGrpSpPr/>
              <p:nvPr/>
            </p:nvGrpSpPr>
            <p:grpSpPr>
              <a:xfrm>
                <a:off x="5638680" y="1056960"/>
                <a:ext cx="2406960" cy="1692000"/>
                <a:chOff x="5638680" y="1056960"/>
                <a:chExt cx="2406960" cy="1692000"/>
              </a:xfrm>
            </p:grpSpPr>
            <p:sp>
              <p:nvSpPr>
                <p:cNvPr id="431" name=""/>
                <p:cNvSpPr/>
                <p:nvPr/>
              </p:nvSpPr>
              <p:spPr>
                <a:xfrm>
                  <a:off x="5638680" y="1056960"/>
                  <a:ext cx="2406960" cy="1692000"/>
                </a:xfrm>
                <a:custGeom>
                  <a:avLst/>
                  <a:gdLst/>
                  <a:ahLst/>
                  <a:rect l="l" t="t" r="r" b="b"/>
                  <a:pathLst>
                    <a:path w="1411" h="1049">
                      <a:moveTo>
                        <a:pt x="178" y="0"/>
                      </a:moveTo>
                      <a:lnTo>
                        <a:pt x="30" y="116"/>
                      </a:lnTo>
                      <a:lnTo>
                        <a:pt x="0" y="402"/>
                      </a:lnTo>
                      <a:lnTo>
                        <a:pt x="22" y="400"/>
                      </a:lnTo>
                      <a:lnTo>
                        <a:pt x="22" y="416"/>
                      </a:lnTo>
                      <a:lnTo>
                        <a:pt x="28" y="422"/>
                      </a:lnTo>
                      <a:lnTo>
                        <a:pt x="24" y="444"/>
                      </a:lnTo>
                      <a:lnTo>
                        <a:pt x="34" y="452"/>
                      </a:lnTo>
                      <a:lnTo>
                        <a:pt x="38" y="472"/>
                      </a:lnTo>
                      <a:lnTo>
                        <a:pt x="76" y="478"/>
                      </a:lnTo>
                      <a:lnTo>
                        <a:pt x="88" y="494"/>
                      </a:lnTo>
                      <a:lnTo>
                        <a:pt x="102" y="490"/>
                      </a:lnTo>
                      <a:lnTo>
                        <a:pt x="112" y="472"/>
                      </a:lnTo>
                      <a:lnTo>
                        <a:pt x="166" y="478"/>
                      </a:lnTo>
                      <a:lnTo>
                        <a:pt x="166" y="500"/>
                      </a:lnTo>
                      <a:lnTo>
                        <a:pt x="178" y="502"/>
                      </a:lnTo>
                      <a:lnTo>
                        <a:pt x="180" y="494"/>
                      </a:lnTo>
                      <a:lnTo>
                        <a:pt x="198" y="494"/>
                      </a:lnTo>
                      <a:lnTo>
                        <a:pt x="220" y="522"/>
                      </a:lnTo>
                      <a:lnTo>
                        <a:pt x="248" y="522"/>
                      </a:lnTo>
                      <a:lnTo>
                        <a:pt x="272" y="522"/>
                      </a:lnTo>
                      <a:lnTo>
                        <a:pt x="266" y="504"/>
                      </a:lnTo>
                      <a:lnTo>
                        <a:pt x="282" y="496"/>
                      </a:lnTo>
                      <a:lnTo>
                        <a:pt x="294" y="508"/>
                      </a:lnTo>
                      <a:lnTo>
                        <a:pt x="322" y="508"/>
                      </a:lnTo>
                      <a:lnTo>
                        <a:pt x="356" y="522"/>
                      </a:lnTo>
                      <a:lnTo>
                        <a:pt x="394" y="496"/>
                      </a:lnTo>
                      <a:lnTo>
                        <a:pt x="386" y="472"/>
                      </a:lnTo>
                      <a:lnTo>
                        <a:pt x="418" y="470"/>
                      </a:lnTo>
                      <a:lnTo>
                        <a:pt x="418" y="450"/>
                      </a:lnTo>
                      <a:lnTo>
                        <a:pt x="424" y="446"/>
                      </a:lnTo>
                      <a:lnTo>
                        <a:pt x="444" y="454"/>
                      </a:lnTo>
                      <a:lnTo>
                        <a:pt x="446" y="444"/>
                      </a:lnTo>
                      <a:lnTo>
                        <a:pt x="438" y="420"/>
                      </a:lnTo>
                      <a:lnTo>
                        <a:pt x="448" y="420"/>
                      </a:lnTo>
                      <a:lnTo>
                        <a:pt x="464" y="428"/>
                      </a:lnTo>
                      <a:lnTo>
                        <a:pt x="498" y="434"/>
                      </a:lnTo>
                      <a:lnTo>
                        <a:pt x="516" y="428"/>
                      </a:lnTo>
                      <a:lnTo>
                        <a:pt x="526" y="422"/>
                      </a:lnTo>
                      <a:lnTo>
                        <a:pt x="568" y="432"/>
                      </a:lnTo>
                      <a:lnTo>
                        <a:pt x="574" y="460"/>
                      </a:lnTo>
                      <a:lnTo>
                        <a:pt x="590" y="480"/>
                      </a:lnTo>
                      <a:lnTo>
                        <a:pt x="590" y="498"/>
                      </a:lnTo>
                      <a:lnTo>
                        <a:pt x="642" y="498"/>
                      </a:lnTo>
                      <a:lnTo>
                        <a:pt x="650" y="488"/>
                      </a:lnTo>
                      <a:lnTo>
                        <a:pt x="666" y="490"/>
                      </a:lnTo>
                      <a:lnTo>
                        <a:pt x="668" y="510"/>
                      </a:lnTo>
                      <a:lnTo>
                        <a:pt x="664" y="522"/>
                      </a:lnTo>
                      <a:lnTo>
                        <a:pt x="676" y="536"/>
                      </a:lnTo>
                      <a:lnTo>
                        <a:pt x="684" y="548"/>
                      </a:lnTo>
                      <a:lnTo>
                        <a:pt x="694" y="548"/>
                      </a:lnTo>
                      <a:lnTo>
                        <a:pt x="698" y="554"/>
                      </a:lnTo>
                      <a:lnTo>
                        <a:pt x="688" y="566"/>
                      </a:lnTo>
                      <a:lnTo>
                        <a:pt x="686" y="588"/>
                      </a:lnTo>
                      <a:lnTo>
                        <a:pt x="702" y="582"/>
                      </a:lnTo>
                      <a:lnTo>
                        <a:pt x="706" y="592"/>
                      </a:lnTo>
                      <a:lnTo>
                        <a:pt x="698" y="598"/>
                      </a:lnTo>
                      <a:lnTo>
                        <a:pt x="698" y="610"/>
                      </a:lnTo>
                      <a:lnTo>
                        <a:pt x="706" y="612"/>
                      </a:lnTo>
                      <a:lnTo>
                        <a:pt x="710" y="624"/>
                      </a:lnTo>
                      <a:lnTo>
                        <a:pt x="794" y="632"/>
                      </a:lnTo>
                      <a:lnTo>
                        <a:pt x="840" y="626"/>
                      </a:lnTo>
                      <a:lnTo>
                        <a:pt x="844" y="636"/>
                      </a:lnTo>
                      <a:lnTo>
                        <a:pt x="866" y="636"/>
                      </a:lnTo>
                      <a:lnTo>
                        <a:pt x="876" y="646"/>
                      </a:lnTo>
                      <a:lnTo>
                        <a:pt x="898" y="628"/>
                      </a:lnTo>
                      <a:lnTo>
                        <a:pt x="908" y="640"/>
                      </a:lnTo>
                      <a:lnTo>
                        <a:pt x="934" y="642"/>
                      </a:lnTo>
                      <a:lnTo>
                        <a:pt x="938" y="650"/>
                      </a:lnTo>
                      <a:lnTo>
                        <a:pt x="950" y="644"/>
                      </a:lnTo>
                      <a:lnTo>
                        <a:pt x="962" y="640"/>
                      </a:lnTo>
                      <a:lnTo>
                        <a:pt x="984" y="668"/>
                      </a:lnTo>
                      <a:lnTo>
                        <a:pt x="982" y="678"/>
                      </a:lnTo>
                      <a:lnTo>
                        <a:pt x="996" y="678"/>
                      </a:lnTo>
                      <a:lnTo>
                        <a:pt x="994" y="696"/>
                      </a:lnTo>
                      <a:lnTo>
                        <a:pt x="1014" y="694"/>
                      </a:lnTo>
                      <a:lnTo>
                        <a:pt x="1016" y="710"/>
                      </a:lnTo>
                      <a:lnTo>
                        <a:pt x="1040" y="728"/>
                      </a:lnTo>
                      <a:lnTo>
                        <a:pt x="1048" y="742"/>
                      </a:lnTo>
                      <a:lnTo>
                        <a:pt x="1036" y="746"/>
                      </a:lnTo>
                      <a:lnTo>
                        <a:pt x="1016" y="740"/>
                      </a:lnTo>
                      <a:lnTo>
                        <a:pt x="1030" y="752"/>
                      </a:lnTo>
                      <a:lnTo>
                        <a:pt x="1026" y="768"/>
                      </a:lnTo>
                      <a:lnTo>
                        <a:pt x="1016" y="774"/>
                      </a:lnTo>
                      <a:lnTo>
                        <a:pt x="1004" y="764"/>
                      </a:lnTo>
                      <a:lnTo>
                        <a:pt x="990" y="760"/>
                      </a:lnTo>
                      <a:lnTo>
                        <a:pt x="984" y="762"/>
                      </a:lnTo>
                      <a:lnTo>
                        <a:pt x="976" y="774"/>
                      </a:lnTo>
                      <a:lnTo>
                        <a:pt x="958" y="758"/>
                      </a:lnTo>
                      <a:lnTo>
                        <a:pt x="964" y="748"/>
                      </a:lnTo>
                      <a:lnTo>
                        <a:pt x="960" y="740"/>
                      </a:lnTo>
                      <a:lnTo>
                        <a:pt x="944" y="744"/>
                      </a:lnTo>
                      <a:lnTo>
                        <a:pt x="940" y="738"/>
                      </a:lnTo>
                      <a:lnTo>
                        <a:pt x="938" y="728"/>
                      </a:lnTo>
                      <a:lnTo>
                        <a:pt x="930" y="722"/>
                      </a:lnTo>
                      <a:lnTo>
                        <a:pt x="906" y="726"/>
                      </a:lnTo>
                      <a:lnTo>
                        <a:pt x="914" y="740"/>
                      </a:lnTo>
                      <a:lnTo>
                        <a:pt x="928" y="750"/>
                      </a:lnTo>
                      <a:lnTo>
                        <a:pt x="942" y="752"/>
                      </a:lnTo>
                      <a:lnTo>
                        <a:pt x="942" y="776"/>
                      </a:lnTo>
                      <a:lnTo>
                        <a:pt x="936" y="790"/>
                      </a:lnTo>
                      <a:lnTo>
                        <a:pt x="934" y="810"/>
                      </a:lnTo>
                      <a:lnTo>
                        <a:pt x="924" y="818"/>
                      </a:lnTo>
                      <a:lnTo>
                        <a:pt x="928" y="848"/>
                      </a:lnTo>
                      <a:lnTo>
                        <a:pt x="942" y="858"/>
                      </a:lnTo>
                      <a:lnTo>
                        <a:pt x="934" y="864"/>
                      </a:lnTo>
                      <a:lnTo>
                        <a:pt x="934" y="898"/>
                      </a:lnTo>
                      <a:lnTo>
                        <a:pt x="924" y="910"/>
                      </a:lnTo>
                      <a:lnTo>
                        <a:pt x="928" y="924"/>
                      </a:lnTo>
                      <a:lnTo>
                        <a:pt x="900" y="932"/>
                      </a:lnTo>
                      <a:lnTo>
                        <a:pt x="872" y="1010"/>
                      </a:lnTo>
                      <a:lnTo>
                        <a:pt x="854" y="1010"/>
                      </a:lnTo>
                      <a:lnTo>
                        <a:pt x="866" y="1034"/>
                      </a:lnTo>
                      <a:lnTo>
                        <a:pt x="874" y="1048"/>
                      </a:lnTo>
                      <a:lnTo>
                        <a:pt x="878" y="1028"/>
                      </a:lnTo>
                      <a:lnTo>
                        <a:pt x="914" y="1038"/>
                      </a:lnTo>
                      <a:lnTo>
                        <a:pt x="912" y="1022"/>
                      </a:lnTo>
                      <a:lnTo>
                        <a:pt x="924" y="1024"/>
                      </a:lnTo>
                      <a:lnTo>
                        <a:pt x="936" y="1004"/>
                      </a:lnTo>
                      <a:lnTo>
                        <a:pt x="932" y="992"/>
                      </a:lnTo>
                      <a:lnTo>
                        <a:pt x="952" y="988"/>
                      </a:lnTo>
                      <a:lnTo>
                        <a:pt x="966" y="958"/>
                      </a:lnTo>
                      <a:lnTo>
                        <a:pt x="996" y="960"/>
                      </a:lnTo>
                      <a:lnTo>
                        <a:pt x="1020" y="956"/>
                      </a:lnTo>
                      <a:lnTo>
                        <a:pt x="1046" y="954"/>
                      </a:lnTo>
                      <a:lnTo>
                        <a:pt x="1050" y="934"/>
                      </a:lnTo>
                      <a:lnTo>
                        <a:pt x="1064" y="924"/>
                      </a:lnTo>
                      <a:lnTo>
                        <a:pt x="1084" y="914"/>
                      </a:lnTo>
                      <a:lnTo>
                        <a:pt x="1092" y="906"/>
                      </a:lnTo>
                      <a:lnTo>
                        <a:pt x="1104" y="914"/>
                      </a:lnTo>
                      <a:lnTo>
                        <a:pt x="1122" y="894"/>
                      </a:lnTo>
                      <a:lnTo>
                        <a:pt x="1116" y="884"/>
                      </a:lnTo>
                      <a:lnTo>
                        <a:pt x="1100" y="882"/>
                      </a:lnTo>
                      <a:lnTo>
                        <a:pt x="1086" y="884"/>
                      </a:lnTo>
                      <a:lnTo>
                        <a:pt x="1078" y="892"/>
                      </a:lnTo>
                      <a:lnTo>
                        <a:pt x="1062" y="890"/>
                      </a:lnTo>
                      <a:lnTo>
                        <a:pt x="1070" y="878"/>
                      </a:lnTo>
                      <a:lnTo>
                        <a:pt x="1072" y="848"/>
                      </a:lnTo>
                      <a:lnTo>
                        <a:pt x="1084" y="844"/>
                      </a:lnTo>
                      <a:lnTo>
                        <a:pt x="1102" y="816"/>
                      </a:lnTo>
                      <a:lnTo>
                        <a:pt x="1122" y="814"/>
                      </a:lnTo>
                      <a:lnTo>
                        <a:pt x="1142" y="800"/>
                      </a:lnTo>
                      <a:lnTo>
                        <a:pt x="1168" y="796"/>
                      </a:lnTo>
                      <a:lnTo>
                        <a:pt x="1176" y="784"/>
                      </a:lnTo>
                      <a:lnTo>
                        <a:pt x="1196" y="784"/>
                      </a:lnTo>
                      <a:lnTo>
                        <a:pt x="1206" y="768"/>
                      </a:lnTo>
                      <a:lnTo>
                        <a:pt x="1214" y="768"/>
                      </a:lnTo>
                      <a:lnTo>
                        <a:pt x="1212" y="784"/>
                      </a:lnTo>
                      <a:lnTo>
                        <a:pt x="1244" y="782"/>
                      </a:lnTo>
                      <a:lnTo>
                        <a:pt x="1244" y="774"/>
                      </a:lnTo>
                      <a:lnTo>
                        <a:pt x="1238" y="766"/>
                      </a:lnTo>
                      <a:lnTo>
                        <a:pt x="1254" y="754"/>
                      </a:lnTo>
                      <a:lnTo>
                        <a:pt x="1274" y="742"/>
                      </a:lnTo>
                      <a:lnTo>
                        <a:pt x="1288" y="740"/>
                      </a:lnTo>
                      <a:lnTo>
                        <a:pt x="1286" y="726"/>
                      </a:lnTo>
                      <a:lnTo>
                        <a:pt x="1304" y="710"/>
                      </a:lnTo>
                      <a:lnTo>
                        <a:pt x="1322" y="700"/>
                      </a:lnTo>
                      <a:lnTo>
                        <a:pt x="1322" y="670"/>
                      </a:lnTo>
                      <a:lnTo>
                        <a:pt x="1340" y="656"/>
                      </a:lnTo>
                      <a:lnTo>
                        <a:pt x="1376" y="636"/>
                      </a:lnTo>
                      <a:lnTo>
                        <a:pt x="1410" y="624"/>
                      </a:lnTo>
                      <a:lnTo>
                        <a:pt x="1378" y="618"/>
                      </a:lnTo>
                      <a:lnTo>
                        <a:pt x="1354" y="616"/>
                      </a:lnTo>
                      <a:lnTo>
                        <a:pt x="1336" y="604"/>
                      </a:lnTo>
                      <a:lnTo>
                        <a:pt x="1338" y="590"/>
                      </a:lnTo>
                      <a:lnTo>
                        <a:pt x="1340" y="580"/>
                      </a:lnTo>
                      <a:lnTo>
                        <a:pt x="1324" y="576"/>
                      </a:lnTo>
                      <a:lnTo>
                        <a:pt x="1316" y="582"/>
                      </a:lnTo>
                      <a:lnTo>
                        <a:pt x="1296" y="592"/>
                      </a:lnTo>
                      <a:lnTo>
                        <a:pt x="1264" y="580"/>
                      </a:lnTo>
                      <a:lnTo>
                        <a:pt x="1262" y="566"/>
                      </a:lnTo>
                      <a:lnTo>
                        <a:pt x="1262" y="552"/>
                      </a:lnTo>
                      <a:lnTo>
                        <a:pt x="1256" y="544"/>
                      </a:lnTo>
                      <a:lnTo>
                        <a:pt x="1216" y="552"/>
                      </a:lnTo>
                      <a:lnTo>
                        <a:pt x="1214" y="522"/>
                      </a:lnTo>
                      <a:lnTo>
                        <a:pt x="1192" y="522"/>
                      </a:lnTo>
                      <a:lnTo>
                        <a:pt x="1166" y="504"/>
                      </a:lnTo>
                      <a:lnTo>
                        <a:pt x="1146" y="510"/>
                      </a:lnTo>
                      <a:lnTo>
                        <a:pt x="1134" y="522"/>
                      </a:lnTo>
                      <a:lnTo>
                        <a:pt x="1106" y="522"/>
                      </a:lnTo>
                      <a:lnTo>
                        <a:pt x="1098" y="500"/>
                      </a:lnTo>
                      <a:lnTo>
                        <a:pt x="1102" y="474"/>
                      </a:lnTo>
                      <a:lnTo>
                        <a:pt x="1040" y="452"/>
                      </a:lnTo>
                      <a:lnTo>
                        <a:pt x="1028" y="436"/>
                      </a:lnTo>
                      <a:lnTo>
                        <a:pt x="952" y="396"/>
                      </a:lnTo>
                      <a:lnTo>
                        <a:pt x="948" y="2"/>
                      </a:lnTo>
                      <a:lnTo>
                        <a:pt x="178" y="0"/>
                      </a:lnTo>
                    </a:path>
                  </a:pathLst>
                </a:custGeom>
                <a:solidFill>
                  <a:srgbClr val="7fbc86"/>
                </a:solidFill>
                <a:ln cap="rnd" w="1260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2" name=""/>
                <p:cNvSpPr/>
                <p:nvPr/>
              </p:nvSpPr>
              <p:spPr>
                <a:xfrm>
                  <a:off x="7211520" y="2363760"/>
                  <a:ext cx="13320" cy="12600"/>
                </a:xfrm>
                <a:prstGeom prst="rect">
                  <a:avLst/>
                </a:prstGeom>
                <a:solidFill>
                  <a:srgbClr val="7fbc86"/>
                </a:solidFill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4200" bIns="-34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33" name=""/>
              <p:cNvSpPr/>
              <p:nvPr/>
            </p:nvSpPr>
            <p:spPr>
              <a:xfrm>
                <a:off x="7256520" y="1056960"/>
                <a:ext cx="1779120" cy="1012320"/>
              </a:xfrm>
              <a:custGeom>
                <a:avLst/>
                <a:gdLst/>
                <a:ahLst/>
                <a:rect l="l" t="t" r="r" b="b"/>
                <a:pathLst>
                  <a:path w="1043" h="627">
                    <a:moveTo>
                      <a:pt x="4" y="122"/>
                    </a:moveTo>
                    <a:lnTo>
                      <a:pt x="4" y="396"/>
                    </a:lnTo>
                    <a:lnTo>
                      <a:pt x="50" y="420"/>
                    </a:lnTo>
                    <a:lnTo>
                      <a:pt x="84" y="436"/>
                    </a:lnTo>
                    <a:lnTo>
                      <a:pt x="90" y="452"/>
                    </a:lnTo>
                    <a:lnTo>
                      <a:pt x="144" y="468"/>
                    </a:lnTo>
                    <a:lnTo>
                      <a:pt x="156" y="476"/>
                    </a:lnTo>
                    <a:lnTo>
                      <a:pt x="148" y="504"/>
                    </a:lnTo>
                    <a:lnTo>
                      <a:pt x="170" y="522"/>
                    </a:lnTo>
                    <a:lnTo>
                      <a:pt x="200" y="510"/>
                    </a:lnTo>
                    <a:lnTo>
                      <a:pt x="222" y="508"/>
                    </a:lnTo>
                    <a:lnTo>
                      <a:pt x="246" y="522"/>
                    </a:lnTo>
                    <a:lnTo>
                      <a:pt x="266" y="522"/>
                    </a:lnTo>
                    <a:lnTo>
                      <a:pt x="270" y="552"/>
                    </a:lnTo>
                    <a:lnTo>
                      <a:pt x="282" y="550"/>
                    </a:lnTo>
                    <a:lnTo>
                      <a:pt x="306" y="546"/>
                    </a:lnTo>
                    <a:lnTo>
                      <a:pt x="314" y="558"/>
                    </a:lnTo>
                    <a:lnTo>
                      <a:pt x="316" y="582"/>
                    </a:lnTo>
                    <a:lnTo>
                      <a:pt x="348" y="592"/>
                    </a:lnTo>
                    <a:lnTo>
                      <a:pt x="368" y="584"/>
                    </a:lnTo>
                    <a:lnTo>
                      <a:pt x="378" y="576"/>
                    </a:lnTo>
                    <a:lnTo>
                      <a:pt x="392" y="584"/>
                    </a:lnTo>
                    <a:lnTo>
                      <a:pt x="390" y="606"/>
                    </a:lnTo>
                    <a:lnTo>
                      <a:pt x="406" y="616"/>
                    </a:lnTo>
                    <a:lnTo>
                      <a:pt x="464" y="624"/>
                    </a:lnTo>
                    <a:lnTo>
                      <a:pt x="482" y="622"/>
                    </a:lnTo>
                    <a:lnTo>
                      <a:pt x="502" y="626"/>
                    </a:lnTo>
                    <a:lnTo>
                      <a:pt x="518" y="616"/>
                    </a:lnTo>
                    <a:lnTo>
                      <a:pt x="576" y="604"/>
                    </a:lnTo>
                    <a:lnTo>
                      <a:pt x="624" y="588"/>
                    </a:lnTo>
                    <a:lnTo>
                      <a:pt x="622" y="568"/>
                    </a:lnTo>
                    <a:lnTo>
                      <a:pt x="628" y="558"/>
                    </a:lnTo>
                    <a:lnTo>
                      <a:pt x="644" y="556"/>
                    </a:lnTo>
                    <a:lnTo>
                      <a:pt x="660" y="560"/>
                    </a:lnTo>
                    <a:lnTo>
                      <a:pt x="680" y="522"/>
                    </a:lnTo>
                    <a:lnTo>
                      <a:pt x="678" y="490"/>
                    </a:lnTo>
                    <a:lnTo>
                      <a:pt x="688" y="466"/>
                    </a:lnTo>
                    <a:lnTo>
                      <a:pt x="676" y="410"/>
                    </a:lnTo>
                    <a:lnTo>
                      <a:pt x="698" y="338"/>
                    </a:lnTo>
                    <a:lnTo>
                      <a:pt x="706" y="334"/>
                    </a:lnTo>
                    <a:lnTo>
                      <a:pt x="704" y="322"/>
                    </a:lnTo>
                    <a:lnTo>
                      <a:pt x="722" y="318"/>
                    </a:lnTo>
                    <a:lnTo>
                      <a:pt x="732" y="336"/>
                    </a:lnTo>
                    <a:lnTo>
                      <a:pt x="752" y="334"/>
                    </a:lnTo>
                    <a:lnTo>
                      <a:pt x="772" y="328"/>
                    </a:lnTo>
                    <a:lnTo>
                      <a:pt x="774" y="312"/>
                    </a:lnTo>
                    <a:lnTo>
                      <a:pt x="784" y="312"/>
                    </a:lnTo>
                    <a:lnTo>
                      <a:pt x="784" y="334"/>
                    </a:lnTo>
                    <a:lnTo>
                      <a:pt x="824" y="350"/>
                    </a:lnTo>
                    <a:lnTo>
                      <a:pt x="842" y="440"/>
                    </a:lnTo>
                    <a:lnTo>
                      <a:pt x="864" y="430"/>
                    </a:lnTo>
                    <a:lnTo>
                      <a:pt x="872" y="428"/>
                    </a:lnTo>
                    <a:lnTo>
                      <a:pt x="872" y="412"/>
                    </a:lnTo>
                    <a:lnTo>
                      <a:pt x="860" y="408"/>
                    </a:lnTo>
                    <a:lnTo>
                      <a:pt x="860" y="398"/>
                    </a:lnTo>
                    <a:lnTo>
                      <a:pt x="872" y="396"/>
                    </a:lnTo>
                    <a:lnTo>
                      <a:pt x="882" y="400"/>
                    </a:lnTo>
                    <a:lnTo>
                      <a:pt x="892" y="388"/>
                    </a:lnTo>
                    <a:lnTo>
                      <a:pt x="890" y="370"/>
                    </a:lnTo>
                    <a:lnTo>
                      <a:pt x="878" y="360"/>
                    </a:lnTo>
                    <a:lnTo>
                      <a:pt x="880" y="346"/>
                    </a:lnTo>
                    <a:lnTo>
                      <a:pt x="890" y="336"/>
                    </a:lnTo>
                    <a:lnTo>
                      <a:pt x="904" y="338"/>
                    </a:lnTo>
                    <a:lnTo>
                      <a:pt x="924" y="364"/>
                    </a:lnTo>
                    <a:lnTo>
                      <a:pt x="934" y="358"/>
                    </a:lnTo>
                    <a:lnTo>
                      <a:pt x="958" y="332"/>
                    </a:lnTo>
                    <a:lnTo>
                      <a:pt x="958" y="318"/>
                    </a:lnTo>
                    <a:lnTo>
                      <a:pt x="998" y="262"/>
                    </a:lnTo>
                    <a:lnTo>
                      <a:pt x="998" y="244"/>
                    </a:lnTo>
                    <a:lnTo>
                      <a:pt x="996" y="232"/>
                    </a:lnTo>
                    <a:lnTo>
                      <a:pt x="1006" y="232"/>
                    </a:lnTo>
                    <a:lnTo>
                      <a:pt x="1014" y="238"/>
                    </a:lnTo>
                    <a:lnTo>
                      <a:pt x="1042" y="232"/>
                    </a:lnTo>
                    <a:lnTo>
                      <a:pt x="1042" y="0"/>
                    </a:lnTo>
                    <a:lnTo>
                      <a:pt x="0" y="2"/>
                    </a:lnTo>
                    <a:lnTo>
                      <a:pt x="4" y="122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5051880" y="1056960"/>
                <a:ext cx="891720" cy="704160"/>
              </a:xfrm>
              <a:custGeom>
                <a:avLst/>
                <a:gdLst/>
                <a:ahLst/>
                <a:rect l="l" t="t" r="r" b="b"/>
                <a:pathLst>
                  <a:path w="523" h="437">
                    <a:moveTo>
                      <a:pt x="24" y="0"/>
                    </a:moveTo>
                    <a:lnTo>
                      <a:pt x="8" y="304"/>
                    </a:lnTo>
                    <a:lnTo>
                      <a:pt x="0" y="434"/>
                    </a:lnTo>
                    <a:lnTo>
                      <a:pt x="126" y="436"/>
                    </a:lnTo>
                    <a:lnTo>
                      <a:pt x="340" y="432"/>
                    </a:lnTo>
                    <a:lnTo>
                      <a:pt x="370" y="116"/>
                    </a:lnTo>
                    <a:lnTo>
                      <a:pt x="522" y="0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4172040" y="1053720"/>
                <a:ext cx="919080" cy="701280"/>
              </a:xfrm>
              <a:custGeom>
                <a:avLst/>
                <a:gdLst/>
                <a:ahLst/>
                <a:rect l="l" t="t" r="r" b="b"/>
                <a:pathLst>
                  <a:path w="539" h="435">
                    <a:moveTo>
                      <a:pt x="538" y="0"/>
                    </a:moveTo>
                    <a:lnTo>
                      <a:pt x="72" y="2"/>
                    </a:lnTo>
                    <a:lnTo>
                      <a:pt x="0" y="392"/>
                    </a:lnTo>
                    <a:lnTo>
                      <a:pt x="104" y="402"/>
                    </a:lnTo>
                    <a:lnTo>
                      <a:pt x="294" y="422"/>
                    </a:lnTo>
                    <a:lnTo>
                      <a:pt x="516" y="434"/>
                    </a:lnTo>
                    <a:lnTo>
                      <a:pt x="538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3255840" y="1050840"/>
                <a:ext cx="1041120" cy="634320"/>
              </a:xfrm>
              <a:custGeom>
                <a:avLst/>
                <a:gdLst/>
                <a:ahLst/>
                <a:rect l="l" t="t" r="r" b="b"/>
                <a:pathLst>
                  <a:path w="611" h="393">
                    <a:moveTo>
                      <a:pt x="610" y="2"/>
                    </a:moveTo>
                    <a:lnTo>
                      <a:pt x="0" y="0"/>
                    </a:lnTo>
                    <a:lnTo>
                      <a:pt x="54" y="46"/>
                    </a:lnTo>
                    <a:lnTo>
                      <a:pt x="134" y="100"/>
                    </a:lnTo>
                    <a:lnTo>
                      <a:pt x="134" y="106"/>
                    </a:lnTo>
                    <a:lnTo>
                      <a:pt x="194" y="188"/>
                    </a:lnTo>
                    <a:lnTo>
                      <a:pt x="192" y="204"/>
                    </a:lnTo>
                    <a:lnTo>
                      <a:pt x="208" y="228"/>
                    </a:lnTo>
                    <a:lnTo>
                      <a:pt x="234" y="246"/>
                    </a:lnTo>
                    <a:lnTo>
                      <a:pt x="234" y="264"/>
                    </a:lnTo>
                    <a:lnTo>
                      <a:pt x="220" y="292"/>
                    </a:lnTo>
                    <a:lnTo>
                      <a:pt x="214" y="300"/>
                    </a:lnTo>
                    <a:lnTo>
                      <a:pt x="222" y="318"/>
                    </a:lnTo>
                    <a:lnTo>
                      <a:pt x="244" y="328"/>
                    </a:lnTo>
                    <a:lnTo>
                      <a:pt x="256" y="352"/>
                    </a:lnTo>
                    <a:lnTo>
                      <a:pt x="400" y="376"/>
                    </a:lnTo>
                    <a:lnTo>
                      <a:pt x="538" y="392"/>
                    </a:lnTo>
                    <a:lnTo>
                      <a:pt x="610" y="2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2563920" y="1050840"/>
                <a:ext cx="1129320" cy="568800"/>
              </a:xfrm>
              <a:custGeom>
                <a:avLst/>
                <a:gdLst/>
                <a:ahLst/>
                <a:rect l="l" t="t" r="r" b="b"/>
                <a:pathLst>
                  <a:path w="662" h="353">
                    <a:moveTo>
                      <a:pt x="2" y="0"/>
                    </a:moveTo>
                    <a:lnTo>
                      <a:pt x="4" y="10"/>
                    </a:lnTo>
                    <a:lnTo>
                      <a:pt x="0" y="24"/>
                    </a:lnTo>
                    <a:lnTo>
                      <a:pt x="0" y="42"/>
                    </a:lnTo>
                    <a:lnTo>
                      <a:pt x="16" y="62"/>
                    </a:lnTo>
                    <a:lnTo>
                      <a:pt x="30" y="74"/>
                    </a:lnTo>
                    <a:lnTo>
                      <a:pt x="30" y="98"/>
                    </a:lnTo>
                    <a:lnTo>
                      <a:pt x="20" y="130"/>
                    </a:lnTo>
                    <a:lnTo>
                      <a:pt x="18" y="146"/>
                    </a:lnTo>
                    <a:lnTo>
                      <a:pt x="30" y="152"/>
                    </a:lnTo>
                    <a:lnTo>
                      <a:pt x="46" y="148"/>
                    </a:lnTo>
                    <a:lnTo>
                      <a:pt x="46" y="166"/>
                    </a:lnTo>
                    <a:lnTo>
                      <a:pt x="46" y="174"/>
                    </a:lnTo>
                    <a:lnTo>
                      <a:pt x="62" y="174"/>
                    </a:lnTo>
                    <a:lnTo>
                      <a:pt x="72" y="184"/>
                    </a:lnTo>
                    <a:lnTo>
                      <a:pt x="62" y="196"/>
                    </a:lnTo>
                    <a:lnTo>
                      <a:pt x="50" y="220"/>
                    </a:lnTo>
                    <a:lnTo>
                      <a:pt x="42" y="232"/>
                    </a:lnTo>
                    <a:lnTo>
                      <a:pt x="50" y="238"/>
                    </a:lnTo>
                    <a:lnTo>
                      <a:pt x="74" y="226"/>
                    </a:lnTo>
                    <a:lnTo>
                      <a:pt x="90" y="216"/>
                    </a:lnTo>
                    <a:lnTo>
                      <a:pt x="96" y="212"/>
                    </a:lnTo>
                    <a:lnTo>
                      <a:pt x="90" y="230"/>
                    </a:lnTo>
                    <a:lnTo>
                      <a:pt x="341" y="290"/>
                    </a:lnTo>
                    <a:lnTo>
                      <a:pt x="447" y="318"/>
                    </a:lnTo>
                    <a:lnTo>
                      <a:pt x="503" y="324"/>
                    </a:lnTo>
                    <a:lnTo>
                      <a:pt x="661" y="352"/>
                    </a:lnTo>
                    <a:lnTo>
                      <a:pt x="651" y="326"/>
                    </a:lnTo>
                    <a:lnTo>
                      <a:pt x="629" y="320"/>
                    </a:lnTo>
                    <a:lnTo>
                      <a:pt x="619" y="300"/>
                    </a:lnTo>
                    <a:lnTo>
                      <a:pt x="639" y="260"/>
                    </a:lnTo>
                    <a:lnTo>
                      <a:pt x="637" y="244"/>
                    </a:lnTo>
                    <a:lnTo>
                      <a:pt x="615" y="230"/>
                    </a:lnTo>
                    <a:lnTo>
                      <a:pt x="595" y="202"/>
                    </a:lnTo>
                    <a:lnTo>
                      <a:pt x="601" y="188"/>
                    </a:lnTo>
                    <a:lnTo>
                      <a:pt x="537" y="100"/>
                    </a:lnTo>
                    <a:lnTo>
                      <a:pt x="459" y="46"/>
                    </a:lnTo>
                    <a:lnTo>
                      <a:pt x="405" y="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7fbc86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8" name=""/>
            <p:cNvSpPr/>
            <p:nvPr/>
          </p:nvSpPr>
          <p:spPr>
            <a:xfrm>
              <a:off x="2952720" y="4122720"/>
              <a:ext cx="4467240" cy="2735280"/>
            </a:xfrm>
            <a:custGeom>
              <a:avLst/>
              <a:gdLst/>
              <a:ahLst/>
              <a:rect l="l" t="t" r="r" b="b"/>
              <a:pathLst>
                <a:path w="2641" h="1694">
                  <a:moveTo>
                    <a:pt x="0" y="0"/>
                  </a:moveTo>
                  <a:lnTo>
                    <a:pt x="195" y="19"/>
                  </a:lnTo>
                  <a:lnTo>
                    <a:pt x="189" y="35"/>
                  </a:lnTo>
                  <a:lnTo>
                    <a:pt x="458" y="211"/>
                  </a:lnTo>
                  <a:lnTo>
                    <a:pt x="682" y="227"/>
                  </a:lnTo>
                  <a:lnTo>
                    <a:pt x="691" y="195"/>
                  </a:lnTo>
                  <a:lnTo>
                    <a:pt x="819" y="205"/>
                  </a:lnTo>
                  <a:lnTo>
                    <a:pt x="842" y="224"/>
                  </a:lnTo>
                  <a:lnTo>
                    <a:pt x="838" y="250"/>
                  </a:lnTo>
                  <a:lnTo>
                    <a:pt x="861" y="256"/>
                  </a:lnTo>
                  <a:lnTo>
                    <a:pt x="886" y="291"/>
                  </a:lnTo>
                  <a:lnTo>
                    <a:pt x="899" y="291"/>
                  </a:lnTo>
                  <a:lnTo>
                    <a:pt x="912" y="320"/>
                  </a:lnTo>
                  <a:lnTo>
                    <a:pt x="944" y="326"/>
                  </a:lnTo>
                  <a:lnTo>
                    <a:pt x="938" y="336"/>
                  </a:lnTo>
                  <a:lnTo>
                    <a:pt x="947" y="368"/>
                  </a:lnTo>
                  <a:lnTo>
                    <a:pt x="954" y="413"/>
                  </a:lnTo>
                  <a:lnTo>
                    <a:pt x="976" y="435"/>
                  </a:lnTo>
                  <a:lnTo>
                    <a:pt x="1014" y="480"/>
                  </a:lnTo>
                  <a:lnTo>
                    <a:pt x="1034" y="477"/>
                  </a:lnTo>
                  <a:lnTo>
                    <a:pt x="1040" y="490"/>
                  </a:lnTo>
                  <a:lnTo>
                    <a:pt x="1075" y="509"/>
                  </a:lnTo>
                  <a:lnTo>
                    <a:pt x="1104" y="480"/>
                  </a:lnTo>
                  <a:lnTo>
                    <a:pt x="1101" y="451"/>
                  </a:lnTo>
                  <a:lnTo>
                    <a:pt x="1104" y="435"/>
                  </a:lnTo>
                  <a:lnTo>
                    <a:pt x="1133" y="435"/>
                  </a:lnTo>
                  <a:lnTo>
                    <a:pt x="1139" y="416"/>
                  </a:lnTo>
                  <a:lnTo>
                    <a:pt x="1152" y="416"/>
                  </a:lnTo>
                  <a:lnTo>
                    <a:pt x="1152" y="429"/>
                  </a:lnTo>
                  <a:lnTo>
                    <a:pt x="1220" y="435"/>
                  </a:lnTo>
                  <a:lnTo>
                    <a:pt x="1258" y="470"/>
                  </a:lnTo>
                  <a:lnTo>
                    <a:pt x="1283" y="522"/>
                  </a:lnTo>
                  <a:lnTo>
                    <a:pt x="1286" y="541"/>
                  </a:lnTo>
                  <a:lnTo>
                    <a:pt x="1325" y="602"/>
                  </a:lnTo>
                  <a:lnTo>
                    <a:pt x="1338" y="627"/>
                  </a:lnTo>
                  <a:lnTo>
                    <a:pt x="1370" y="650"/>
                  </a:lnTo>
                  <a:lnTo>
                    <a:pt x="1376" y="682"/>
                  </a:lnTo>
                  <a:lnTo>
                    <a:pt x="1386" y="701"/>
                  </a:lnTo>
                  <a:lnTo>
                    <a:pt x="1382" y="723"/>
                  </a:lnTo>
                  <a:lnTo>
                    <a:pt x="1405" y="736"/>
                  </a:lnTo>
                  <a:lnTo>
                    <a:pt x="1402" y="771"/>
                  </a:lnTo>
                  <a:lnTo>
                    <a:pt x="1427" y="768"/>
                  </a:lnTo>
                  <a:lnTo>
                    <a:pt x="1446" y="790"/>
                  </a:lnTo>
                  <a:lnTo>
                    <a:pt x="1462" y="787"/>
                  </a:lnTo>
                  <a:lnTo>
                    <a:pt x="1491" y="803"/>
                  </a:lnTo>
                  <a:lnTo>
                    <a:pt x="1507" y="803"/>
                  </a:lnTo>
                  <a:lnTo>
                    <a:pt x="1526" y="800"/>
                  </a:lnTo>
                  <a:lnTo>
                    <a:pt x="1542" y="810"/>
                  </a:lnTo>
                  <a:lnTo>
                    <a:pt x="1565" y="813"/>
                  </a:lnTo>
                  <a:lnTo>
                    <a:pt x="1555" y="861"/>
                  </a:lnTo>
                  <a:lnTo>
                    <a:pt x="1565" y="883"/>
                  </a:lnTo>
                  <a:lnTo>
                    <a:pt x="1565" y="966"/>
                  </a:lnTo>
                  <a:lnTo>
                    <a:pt x="1568" y="998"/>
                  </a:lnTo>
                  <a:lnTo>
                    <a:pt x="1610" y="1062"/>
                  </a:lnTo>
                  <a:lnTo>
                    <a:pt x="1638" y="1094"/>
                  </a:lnTo>
                  <a:lnTo>
                    <a:pt x="1667" y="1123"/>
                  </a:lnTo>
                  <a:lnTo>
                    <a:pt x="1664" y="1133"/>
                  </a:lnTo>
                  <a:lnTo>
                    <a:pt x="1626" y="1104"/>
                  </a:lnTo>
                  <a:lnTo>
                    <a:pt x="1613" y="1098"/>
                  </a:lnTo>
                  <a:lnTo>
                    <a:pt x="1610" y="1107"/>
                  </a:lnTo>
                  <a:lnTo>
                    <a:pt x="1690" y="1184"/>
                  </a:lnTo>
                  <a:lnTo>
                    <a:pt x="1782" y="1290"/>
                  </a:lnTo>
                  <a:lnTo>
                    <a:pt x="1805" y="1309"/>
                  </a:lnTo>
                  <a:lnTo>
                    <a:pt x="1824" y="1322"/>
                  </a:lnTo>
                  <a:lnTo>
                    <a:pt x="1862" y="1328"/>
                  </a:lnTo>
                  <a:lnTo>
                    <a:pt x="1894" y="1341"/>
                  </a:lnTo>
                  <a:lnTo>
                    <a:pt x="1926" y="1357"/>
                  </a:lnTo>
                  <a:lnTo>
                    <a:pt x="1984" y="1354"/>
                  </a:lnTo>
                  <a:lnTo>
                    <a:pt x="2035" y="1299"/>
                  </a:lnTo>
                  <a:lnTo>
                    <a:pt x="2115" y="1296"/>
                  </a:lnTo>
                  <a:lnTo>
                    <a:pt x="2150" y="1277"/>
                  </a:lnTo>
                  <a:lnTo>
                    <a:pt x="2163" y="1258"/>
                  </a:lnTo>
                  <a:lnTo>
                    <a:pt x="2208" y="1251"/>
                  </a:lnTo>
                  <a:lnTo>
                    <a:pt x="2259" y="1222"/>
                  </a:lnTo>
                  <a:lnTo>
                    <a:pt x="2275" y="1178"/>
                  </a:lnTo>
                  <a:lnTo>
                    <a:pt x="2285" y="1085"/>
                  </a:lnTo>
                  <a:lnTo>
                    <a:pt x="2298" y="1043"/>
                  </a:lnTo>
                  <a:lnTo>
                    <a:pt x="2323" y="1011"/>
                  </a:lnTo>
                  <a:lnTo>
                    <a:pt x="2355" y="992"/>
                  </a:lnTo>
                  <a:lnTo>
                    <a:pt x="2445" y="973"/>
                  </a:lnTo>
                  <a:lnTo>
                    <a:pt x="2464" y="960"/>
                  </a:lnTo>
                  <a:lnTo>
                    <a:pt x="2544" y="957"/>
                  </a:lnTo>
                  <a:lnTo>
                    <a:pt x="2592" y="950"/>
                  </a:lnTo>
                  <a:lnTo>
                    <a:pt x="2614" y="941"/>
                  </a:lnTo>
                  <a:lnTo>
                    <a:pt x="2627" y="941"/>
                  </a:lnTo>
                  <a:lnTo>
                    <a:pt x="2637" y="970"/>
                  </a:lnTo>
                  <a:lnTo>
                    <a:pt x="2640" y="998"/>
                  </a:lnTo>
                  <a:lnTo>
                    <a:pt x="2618" y="1046"/>
                  </a:lnTo>
                  <a:lnTo>
                    <a:pt x="2602" y="1066"/>
                  </a:lnTo>
                  <a:lnTo>
                    <a:pt x="2602" y="1110"/>
                  </a:lnTo>
                  <a:lnTo>
                    <a:pt x="2579" y="1123"/>
                  </a:lnTo>
                  <a:lnTo>
                    <a:pt x="2598" y="1130"/>
                  </a:lnTo>
                  <a:lnTo>
                    <a:pt x="2611" y="1165"/>
                  </a:lnTo>
                  <a:lnTo>
                    <a:pt x="2598" y="1184"/>
                  </a:lnTo>
                  <a:lnTo>
                    <a:pt x="2589" y="1210"/>
                  </a:lnTo>
                  <a:lnTo>
                    <a:pt x="2589" y="1258"/>
                  </a:lnTo>
                  <a:lnTo>
                    <a:pt x="2586" y="1274"/>
                  </a:lnTo>
                  <a:lnTo>
                    <a:pt x="2570" y="1267"/>
                  </a:lnTo>
                  <a:lnTo>
                    <a:pt x="2563" y="1242"/>
                  </a:lnTo>
                  <a:lnTo>
                    <a:pt x="2541" y="1235"/>
                  </a:lnTo>
                  <a:lnTo>
                    <a:pt x="2525" y="1270"/>
                  </a:lnTo>
                  <a:lnTo>
                    <a:pt x="2467" y="1328"/>
                  </a:lnTo>
                  <a:lnTo>
                    <a:pt x="2445" y="1341"/>
                  </a:lnTo>
                  <a:lnTo>
                    <a:pt x="2301" y="1344"/>
                  </a:lnTo>
                  <a:lnTo>
                    <a:pt x="2298" y="1411"/>
                  </a:lnTo>
                  <a:lnTo>
                    <a:pt x="2266" y="1418"/>
                  </a:lnTo>
                  <a:lnTo>
                    <a:pt x="2301" y="1446"/>
                  </a:lnTo>
                  <a:lnTo>
                    <a:pt x="2339" y="1453"/>
                  </a:lnTo>
                  <a:lnTo>
                    <a:pt x="2374" y="1475"/>
                  </a:lnTo>
                  <a:lnTo>
                    <a:pt x="2384" y="1510"/>
                  </a:lnTo>
                  <a:lnTo>
                    <a:pt x="2371" y="1539"/>
                  </a:lnTo>
                  <a:lnTo>
                    <a:pt x="2202" y="1539"/>
                  </a:lnTo>
                  <a:lnTo>
                    <a:pt x="2198" y="1587"/>
                  </a:lnTo>
                  <a:lnTo>
                    <a:pt x="2208" y="1619"/>
                  </a:lnTo>
                  <a:lnTo>
                    <a:pt x="2218" y="1648"/>
                  </a:lnTo>
                  <a:lnTo>
                    <a:pt x="2198" y="1693"/>
                  </a:lnTo>
                  <a:lnTo>
                    <a:pt x="2115" y="1610"/>
                  </a:lnTo>
                  <a:lnTo>
                    <a:pt x="2083" y="1587"/>
                  </a:lnTo>
                  <a:lnTo>
                    <a:pt x="2042" y="1568"/>
                  </a:lnTo>
                  <a:lnTo>
                    <a:pt x="2013" y="1546"/>
                  </a:lnTo>
                  <a:lnTo>
                    <a:pt x="2003" y="1520"/>
                  </a:lnTo>
                  <a:lnTo>
                    <a:pt x="1962" y="1530"/>
                  </a:lnTo>
                  <a:lnTo>
                    <a:pt x="1955" y="1542"/>
                  </a:lnTo>
                  <a:lnTo>
                    <a:pt x="1933" y="1539"/>
                  </a:lnTo>
                  <a:lnTo>
                    <a:pt x="1930" y="1517"/>
                  </a:lnTo>
                  <a:lnTo>
                    <a:pt x="1910" y="1507"/>
                  </a:lnTo>
                  <a:lnTo>
                    <a:pt x="1898" y="1510"/>
                  </a:lnTo>
                  <a:lnTo>
                    <a:pt x="1888" y="1530"/>
                  </a:lnTo>
                  <a:lnTo>
                    <a:pt x="1907" y="1542"/>
                  </a:lnTo>
                  <a:lnTo>
                    <a:pt x="1882" y="1549"/>
                  </a:lnTo>
                  <a:lnTo>
                    <a:pt x="1843" y="1558"/>
                  </a:lnTo>
                  <a:lnTo>
                    <a:pt x="1786" y="1587"/>
                  </a:lnTo>
                  <a:lnTo>
                    <a:pt x="1757" y="1597"/>
                  </a:lnTo>
                  <a:lnTo>
                    <a:pt x="1718" y="1597"/>
                  </a:lnTo>
                  <a:lnTo>
                    <a:pt x="1667" y="1581"/>
                  </a:lnTo>
                  <a:lnTo>
                    <a:pt x="1616" y="1571"/>
                  </a:lnTo>
                  <a:lnTo>
                    <a:pt x="1546" y="1555"/>
                  </a:lnTo>
                  <a:lnTo>
                    <a:pt x="1526" y="1536"/>
                  </a:lnTo>
                  <a:lnTo>
                    <a:pt x="1472" y="1517"/>
                  </a:lnTo>
                  <a:lnTo>
                    <a:pt x="1421" y="1514"/>
                  </a:lnTo>
                  <a:lnTo>
                    <a:pt x="1398" y="1494"/>
                  </a:lnTo>
                  <a:lnTo>
                    <a:pt x="1325" y="1478"/>
                  </a:lnTo>
                  <a:lnTo>
                    <a:pt x="1264" y="1450"/>
                  </a:lnTo>
                  <a:lnTo>
                    <a:pt x="1197" y="1398"/>
                  </a:lnTo>
                  <a:lnTo>
                    <a:pt x="1142" y="1386"/>
                  </a:lnTo>
                  <a:lnTo>
                    <a:pt x="1126" y="1389"/>
                  </a:lnTo>
                  <a:lnTo>
                    <a:pt x="1117" y="1398"/>
                  </a:lnTo>
                  <a:lnTo>
                    <a:pt x="1094" y="1379"/>
                  </a:lnTo>
                  <a:lnTo>
                    <a:pt x="1050" y="1373"/>
                  </a:lnTo>
                  <a:lnTo>
                    <a:pt x="1024" y="1347"/>
                  </a:lnTo>
                  <a:lnTo>
                    <a:pt x="986" y="1325"/>
                  </a:lnTo>
                  <a:lnTo>
                    <a:pt x="941" y="1283"/>
                  </a:lnTo>
                  <a:lnTo>
                    <a:pt x="915" y="1264"/>
                  </a:lnTo>
                  <a:lnTo>
                    <a:pt x="886" y="1264"/>
                  </a:lnTo>
                  <a:lnTo>
                    <a:pt x="867" y="1226"/>
                  </a:lnTo>
                  <a:lnTo>
                    <a:pt x="848" y="1187"/>
                  </a:lnTo>
                  <a:lnTo>
                    <a:pt x="845" y="1158"/>
                  </a:lnTo>
                  <a:lnTo>
                    <a:pt x="877" y="1158"/>
                  </a:lnTo>
                  <a:lnTo>
                    <a:pt x="880" y="1136"/>
                  </a:lnTo>
                  <a:lnTo>
                    <a:pt x="874" y="1117"/>
                  </a:lnTo>
                  <a:lnTo>
                    <a:pt x="864" y="1098"/>
                  </a:lnTo>
                  <a:lnTo>
                    <a:pt x="874" y="1062"/>
                  </a:lnTo>
                  <a:lnTo>
                    <a:pt x="861" y="1021"/>
                  </a:lnTo>
                  <a:lnTo>
                    <a:pt x="845" y="989"/>
                  </a:lnTo>
                  <a:lnTo>
                    <a:pt x="835" y="960"/>
                  </a:lnTo>
                  <a:lnTo>
                    <a:pt x="781" y="915"/>
                  </a:lnTo>
                  <a:lnTo>
                    <a:pt x="736" y="870"/>
                  </a:lnTo>
                  <a:lnTo>
                    <a:pt x="717" y="835"/>
                  </a:lnTo>
                  <a:lnTo>
                    <a:pt x="707" y="810"/>
                  </a:lnTo>
                  <a:lnTo>
                    <a:pt x="656" y="768"/>
                  </a:lnTo>
                  <a:lnTo>
                    <a:pt x="630" y="736"/>
                  </a:lnTo>
                  <a:lnTo>
                    <a:pt x="595" y="691"/>
                  </a:lnTo>
                  <a:lnTo>
                    <a:pt x="570" y="669"/>
                  </a:lnTo>
                  <a:lnTo>
                    <a:pt x="547" y="666"/>
                  </a:lnTo>
                  <a:lnTo>
                    <a:pt x="534" y="662"/>
                  </a:lnTo>
                  <a:lnTo>
                    <a:pt x="531" y="653"/>
                  </a:lnTo>
                  <a:lnTo>
                    <a:pt x="560" y="634"/>
                  </a:lnTo>
                  <a:lnTo>
                    <a:pt x="570" y="598"/>
                  </a:lnTo>
                  <a:lnTo>
                    <a:pt x="522" y="563"/>
                  </a:lnTo>
                  <a:lnTo>
                    <a:pt x="499" y="557"/>
                  </a:lnTo>
                  <a:lnTo>
                    <a:pt x="464" y="515"/>
                  </a:lnTo>
                  <a:lnTo>
                    <a:pt x="429" y="490"/>
                  </a:lnTo>
                  <a:lnTo>
                    <a:pt x="410" y="493"/>
                  </a:lnTo>
                  <a:lnTo>
                    <a:pt x="416" y="445"/>
                  </a:lnTo>
                  <a:lnTo>
                    <a:pt x="390" y="429"/>
                  </a:lnTo>
                  <a:lnTo>
                    <a:pt x="365" y="400"/>
                  </a:lnTo>
                  <a:lnTo>
                    <a:pt x="358" y="368"/>
                  </a:lnTo>
                  <a:lnTo>
                    <a:pt x="336" y="352"/>
                  </a:lnTo>
                  <a:lnTo>
                    <a:pt x="320" y="301"/>
                  </a:lnTo>
                  <a:lnTo>
                    <a:pt x="317" y="269"/>
                  </a:lnTo>
                  <a:lnTo>
                    <a:pt x="288" y="205"/>
                  </a:lnTo>
                  <a:lnTo>
                    <a:pt x="259" y="122"/>
                  </a:lnTo>
                  <a:lnTo>
                    <a:pt x="227" y="112"/>
                  </a:lnTo>
                  <a:lnTo>
                    <a:pt x="192" y="96"/>
                  </a:lnTo>
                  <a:lnTo>
                    <a:pt x="170" y="67"/>
                  </a:lnTo>
                  <a:lnTo>
                    <a:pt x="150" y="54"/>
                  </a:lnTo>
                  <a:lnTo>
                    <a:pt x="141" y="99"/>
                  </a:lnTo>
                  <a:lnTo>
                    <a:pt x="134" y="182"/>
                  </a:lnTo>
                  <a:lnTo>
                    <a:pt x="144" y="227"/>
                  </a:lnTo>
                  <a:lnTo>
                    <a:pt x="166" y="262"/>
                  </a:lnTo>
                  <a:lnTo>
                    <a:pt x="202" y="304"/>
                  </a:lnTo>
                  <a:lnTo>
                    <a:pt x="227" y="362"/>
                  </a:lnTo>
                  <a:lnTo>
                    <a:pt x="259" y="400"/>
                  </a:lnTo>
                  <a:lnTo>
                    <a:pt x="269" y="451"/>
                  </a:lnTo>
                  <a:lnTo>
                    <a:pt x="282" y="496"/>
                  </a:lnTo>
                  <a:lnTo>
                    <a:pt x="304" y="509"/>
                  </a:lnTo>
                  <a:lnTo>
                    <a:pt x="310" y="541"/>
                  </a:lnTo>
                  <a:lnTo>
                    <a:pt x="342" y="554"/>
                  </a:lnTo>
                  <a:lnTo>
                    <a:pt x="362" y="579"/>
                  </a:lnTo>
                  <a:lnTo>
                    <a:pt x="365" y="608"/>
                  </a:lnTo>
                  <a:lnTo>
                    <a:pt x="352" y="634"/>
                  </a:lnTo>
                  <a:lnTo>
                    <a:pt x="355" y="662"/>
                  </a:lnTo>
                  <a:lnTo>
                    <a:pt x="387" y="685"/>
                  </a:lnTo>
                  <a:lnTo>
                    <a:pt x="410" y="717"/>
                  </a:lnTo>
                  <a:lnTo>
                    <a:pt x="410" y="758"/>
                  </a:lnTo>
                  <a:lnTo>
                    <a:pt x="403" y="784"/>
                  </a:lnTo>
                  <a:lnTo>
                    <a:pt x="410" y="813"/>
                  </a:lnTo>
                  <a:lnTo>
                    <a:pt x="464" y="826"/>
                  </a:lnTo>
                  <a:lnTo>
                    <a:pt x="486" y="829"/>
                  </a:lnTo>
                  <a:lnTo>
                    <a:pt x="509" y="899"/>
                  </a:lnTo>
                  <a:lnTo>
                    <a:pt x="490" y="906"/>
                  </a:lnTo>
                  <a:lnTo>
                    <a:pt x="486" y="944"/>
                  </a:lnTo>
                  <a:lnTo>
                    <a:pt x="470" y="954"/>
                  </a:lnTo>
                  <a:lnTo>
                    <a:pt x="461" y="941"/>
                  </a:lnTo>
                  <a:lnTo>
                    <a:pt x="461" y="918"/>
                  </a:lnTo>
                  <a:lnTo>
                    <a:pt x="438" y="906"/>
                  </a:lnTo>
                  <a:lnTo>
                    <a:pt x="429" y="874"/>
                  </a:lnTo>
                  <a:lnTo>
                    <a:pt x="384" y="822"/>
                  </a:lnTo>
                  <a:lnTo>
                    <a:pt x="304" y="752"/>
                  </a:lnTo>
                  <a:lnTo>
                    <a:pt x="298" y="720"/>
                  </a:lnTo>
                  <a:lnTo>
                    <a:pt x="294" y="640"/>
                  </a:lnTo>
                  <a:lnTo>
                    <a:pt x="246" y="589"/>
                  </a:lnTo>
                  <a:lnTo>
                    <a:pt x="230" y="554"/>
                  </a:lnTo>
                  <a:lnTo>
                    <a:pt x="218" y="534"/>
                  </a:lnTo>
                  <a:lnTo>
                    <a:pt x="179" y="534"/>
                  </a:lnTo>
                  <a:lnTo>
                    <a:pt x="125" y="486"/>
                  </a:lnTo>
                  <a:lnTo>
                    <a:pt x="102" y="467"/>
                  </a:lnTo>
                  <a:lnTo>
                    <a:pt x="83" y="442"/>
                  </a:lnTo>
                  <a:lnTo>
                    <a:pt x="131" y="438"/>
                  </a:lnTo>
                  <a:lnTo>
                    <a:pt x="138" y="451"/>
                  </a:lnTo>
                  <a:lnTo>
                    <a:pt x="154" y="445"/>
                  </a:lnTo>
                  <a:lnTo>
                    <a:pt x="147" y="416"/>
                  </a:lnTo>
                  <a:lnTo>
                    <a:pt x="160" y="410"/>
                  </a:lnTo>
                  <a:lnTo>
                    <a:pt x="166" y="374"/>
                  </a:lnTo>
                  <a:lnTo>
                    <a:pt x="134" y="320"/>
                  </a:lnTo>
                  <a:lnTo>
                    <a:pt x="64" y="266"/>
                  </a:lnTo>
                  <a:lnTo>
                    <a:pt x="38" y="214"/>
                  </a:lnTo>
                  <a:lnTo>
                    <a:pt x="29" y="163"/>
                  </a:lnTo>
                  <a:lnTo>
                    <a:pt x="29" y="115"/>
                  </a:lnTo>
                  <a:lnTo>
                    <a:pt x="13" y="93"/>
                  </a:lnTo>
                  <a:lnTo>
                    <a:pt x="0" y="54"/>
                  </a:lnTo>
                  <a:lnTo>
                    <a:pt x="0" y="0"/>
                  </a:lnTo>
                </a:path>
              </a:pathLst>
            </a:custGeom>
            <a:solidFill>
              <a:srgbClr val="7fbc86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9" name=""/>
          <p:cNvGrpSpPr/>
          <p:nvPr/>
        </p:nvGrpSpPr>
        <p:grpSpPr>
          <a:xfrm>
            <a:off x="2419200" y="1454040"/>
            <a:ext cx="6026400" cy="3232440"/>
            <a:chOff x="2419200" y="1454040"/>
            <a:chExt cx="6026400" cy="3232440"/>
          </a:xfrm>
        </p:grpSpPr>
        <p:sp>
          <p:nvSpPr>
            <p:cNvPr id="440" name=""/>
            <p:cNvSpPr/>
            <p:nvPr/>
          </p:nvSpPr>
          <p:spPr>
            <a:xfrm>
              <a:off x="8319960" y="1833480"/>
              <a:ext cx="125640" cy="419040"/>
            </a:xfrm>
            <a:custGeom>
              <a:avLst/>
              <a:gdLst/>
              <a:ahLst/>
              <a:rect l="l" t="t" r="r" b="b"/>
              <a:pathLst>
                <a:path w="79" h="264">
                  <a:moveTo>
                    <a:pt x="0" y="0"/>
                  </a:moveTo>
                  <a:lnTo>
                    <a:pt x="0" y="31"/>
                  </a:lnTo>
                  <a:lnTo>
                    <a:pt x="6" y="80"/>
                  </a:lnTo>
                  <a:lnTo>
                    <a:pt x="6" y="92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29"/>
                  </a:lnTo>
                  <a:lnTo>
                    <a:pt x="18" y="148"/>
                  </a:lnTo>
                  <a:lnTo>
                    <a:pt x="24" y="160"/>
                  </a:lnTo>
                  <a:lnTo>
                    <a:pt x="49" y="215"/>
                  </a:lnTo>
                  <a:lnTo>
                    <a:pt x="73" y="227"/>
                  </a:lnTo>
                  <a:lnTo>
                    <a:pt x="79" y="234"/>
                  </a:lnTo>
                  <a:lnTo>
                    <a:pt x="73" y="258"/>
                  </a:lnTo>
                  <a:lnTo>
                    <a:pt x="79" y="264"/>
                  </a:lnTo>
                </a:path>
              </a:pathLst>
            </a:custGeom>
            <a:noFill/>
            <a:ln w="2844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2722680" y="2019240"/>
              <a:ext cx="174600" cy="1830600"/>
            </a:xfrm>
            <a:custGeom>
              <a:avLst/>
              <a:gdLst/>
              <a:ahLst/>
              <a:rect l="l" t="t" r="r" b="b"/>
              <a:pathLst>
                <a:path w="110" h="1153">
                  <a:moveTo>
                    <a:pt x="0" y="1153"/>
                  </a:moveTo>
                  <a:lnTo>
                    <a:pt x="61" y="1055"/>
                  </a:lnTo>
                  <a:lnTo>
                    <a:pt x="110" y="558"/>
                  </a:lnTo>
                  <a:lnTo>
                    <a:pt x="98" y="31"/>
                  </a:lnTo>
                  <a:lnTo>
                    <a:pt x="79" y="0"/>
                  </a:lnTo>
                </a:path>
              </a:pathLst>
            </a:custGeom>
            <a:noFill/>
            <a:ln w="2844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2868480" y="3100320"/>
              <a:ext cx="777960" cy="768240"/>
            </a:xfrm>
            <a:custGeom>
              <a:avLst/>
              <a:gdLst/>
              <a:ahLst/>
              <a:rect l="l" t="t" r="r" b="b"/>
              <a:pathLst>
                <a:path w="490" h="484">
                  <a:moveTo>
                    <a:pt x="0" y="484"/>
                  </a:moveTo>
                  <a:lnTo>
                    <a:pt x="0" y="478"/>
                  </a:lnTo>
                  <a:lnTo>
                    <a:pt x="226" y="392"/>
                  </a:lnTo>
                  <a:lnTo>
                    <a:pt x="233" y="374"/>
                  </a:lnTo>
                  <a:lnTo>
                    <a:pt x="233" y="362"/>
                  </a:lnTo>
                  <a:lnTo>
                    <a:pt x="239" y="355"/>
                  </a:lnTo>
                  <a:lnTo>
                    <a:pt x="263" y="306"/>
                  </a:lnTo>
                  <a:lnTo>
                    <a:pt x="276" y="270"/>
                  </a:lnTo>
                  <a:lnTo>
                    <a:pt x="478" y="92"/>
                  </a:lnTo>
                  <a:lnTo>
                    <a:pt x="490" y="0"/>
                  </a:lnTo>
                </a:path>
              </a:pathLst>
            </a:custGeom>
            <a:noFill/>
            <a:ln w="2844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5068800" y="1979640"/>
              <a:ext cx="447840" cy="214200"/>
            </a:xfrm>
            <a:custGeom>
              <a:avLst/>
              <a:gdLst/>
              <a:ahLst/>
              <a:rect l="l" t="t" r="r" b="b"/>
              <a:pathLst>
                <a:path w="282" h="135">
                  <a:moveTo>
                    <a:pt x="0" y="0"/>
                  </a:moveTo>
                  <a:lnTo>
                    <a:pt x="282" y="123"/>
                  </a:lnTo>
                  <a:lnTo>
                    <a:pt x="282" y="135"/>
                  </a:lnTo>
                </a:path>
              </a:pathLst>
            </a:custGeom>
            <a:noFill/>
            <a:ln w="2844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5516640" y="2193840"/>
              <a:ext cx="96840" cy="20880"/>
            </a:xfrm>
            <a:custGeom>
              <a:avLst/>
              <a:gdLst/>
              <a:ahLst/>
              <a:rect l="l" t="t" r="r" b="b"/>
              <a:pathLst>
                <a:path w="61" h="13">
                  <a:moveTo>
                    <a:pt x="0" y="0"/>
                  </a:moveTo>
                  <a:lnTo>
                    <a:pt x="12" y="7"/>
                  </a:lnTo>
                  <a:lnTo>
                    <a:pt x="36" y="7"/>
                  </a:lnTo>
                  <a:lnTo>
                    <a:pt x="61" y="13"/>
                  </a:lnTo>
                </a:path>
              </a:pathLst>
            </a:custGeom>
            <a:noFill/>
            <a:ln w="2844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5613480" y="2214720"/>
              <a:ext cx="48960" cy="37800"/>
            </a:xfrm>
            <a:custGeom>
              <a:avLst/>
              <a:gdLst/>
              <a:ahLst/>
              <a:rect l="l" t="t" r="r" b="b"/>
              <a:pathLst>
                <a:path w="31" h="24">
                  <a:moveTo>
                    <a:pt x="0" y="0"/>
                  </a:moveTo>
                  <a:lnTo>
                    <a:pt x="6" y="6"/>
                  </a:lnTo>
                  <a:lnTo>
                    <a:pt x="18" y="18"/>
                  </a:lnTo>
                  <a:lnTo>
                    <a:pt x="31" y="24"/>
                  </a:lnTo>
                </a:path>
              </a:pathLst>
            </a:custGeom>
            <a:noFill/>
            <a:ln w="2844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5662440" y="2252520"/>
              <a:ext cx="38160" cy="1800"/>
            </a:xfrm>
            <a:prstGeom prst="line">
              <a:avLst/>
            </a:prstGeom>
            <a:ln w="2844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5029200" y="2009880"/>
              <a:ext cx="992160" cy="77760"/>
            </a:xfrm>
            <a:custGeom>
              <a:avLst/>
              <a:gdLst/>
              <a:ahLst/>
              <a:rect l="l" t="t" r="r" b="b"/>
              <a:pathLst>
                <a:path w="625" h="49">
                  <a:moveTo>
                    <a:pt x="0" y="12"/>
                  </a:moveTo>
                  <a:lnTo>
                    <a:pt x="6" y="0"/>
                  </a:lnTo>
                  <a:lnTo>
                    <a:pt x="92" y="6"/>
                  </a:lnTo>
                  <a:lnTo>
                    <a:pt x="184" y="49"/>
                  </a:lnTo>
                  <a:lnTo>
                    <a:pt x="613" y="31"/>
                  </a:lnTo>
                  <a:lnTo>
                    <a:pt x="625" y="18"/>
                  </a:lnTo>
                </a:path>
              </a:pathLst>
            </a:custGeom>
            <a:noFill/>
            <a:ln w="2844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5983200" y="3645000"/>
              <a:ext cx="866880" cy="1041480"/>
            </a:xfrm>
            <a:custGeom>
              <a:avLst/>
              <a:gdLst/>
              <a:ahLst/>
              <a:rect l="l" t="t" r="r" b="b"/>
              <a:pathLst>
                <a:path w="546" h="656">
                  <a:moveTo>
                    <a:pt x="0" y="650"/>
                  </a:moveTo>
                  <a:lnTo>
                    <a:pt x="18" y="650"/>
                  </a:lnTo>
                  <a:lnTo>
                    <a:pt x="24" y="644"/>
                  </a:lnTo>
                  <a:lnTo>
                    <a:pt x="61" y="644"/>
                  </a:lnTo>
                  <a:lnTo>
                    <a:pt x="67" y="644"/>
                  </a:lnTo>
                  <a:lnTo>
                    <a:pt x="147" y="644"/>
                  </a:lnTo>
                  <a:lnTo>
                    <a:pt x="215" y="650"/>
                  </a:lnTo>
                  <a:lnTo>
                    <a:pt x="227" y="650"/>
                  </a:lnTo>
                  <a:lnTo>
                    <a:pt x="239" y="656"/>
                  </a:lnTo>
                  <a:lnTo>
                    <a:pt x="258" y="650"/>
                  </a:lnTo>
                  <a:lnTo>
                    <a:pt x="288" y="650"/>
                  </a:lnTo>
                  <a:lnTo>
                    <a:pt x="282" y="595"/>
                  </a:lnTo>
                  <a:lnTo>
                    <a:pt x="282" y="577"/>
                  </a:lnTo>
                  <a:lnTo>
                    <a:pt x="288" y="497"/>
                  </a:lnTo>
                  <a:lnTo>
                    <a:pt x="282" y="472"/>
                  </a:lnTo>
                  <a:lnTo>
                    <a:pt x="288" y="411"/>
                  </a:lnTo>
                  <a:lnTo>
                    <a:pt x="282" y="405"/>
                  </a:lnTo>
                  <a:lnTo>
                    <a:pt x="288" y="380"/>
                  </a:lnTo>
                  <a:lnTo>
                    <a:pt x="294" y="393"/>
                  </a:lnTo>
                  <a:lnTo>
                    <a:pt x="294" y="374"/>
                  </a:lnTo>
                  <a:lnTo>
                    <a:pt x="325" y="331"/>
                  </a:lnTo>
                  <a:lnTo>
                    <a:pt x="331" y="325"/>
                  </a:lnTo>
                  <a:lnTo>
                    <a:pt x="368" y="313"/>
                  </a:lnTo>
                  <a:lnTo>
                    <a:pt x="442" y="252"/>
                  </a:lnTo>
                  <a:lnTo>
                    <a:pt x="546" y="153"/>
                  </a:lnTo>
                  <a:lnTo>
                    <a:pt x="497" y="172"/>
                  </a:lnTo>
                  <a:lnTo>
                    <a:pt x="448" y="184"/>
                  </a:lnTo>
                  <a:lnTo>
                    <a:pt x="429" y="196"/>
                  </a:lnTo>
                  <a:lnTo>
                    <a:pt x="392" y="209"/>
                  </a:lnTo>
                  <a:lnTo>
                    <a:pt x="380" y="190"/>
                  </a:lnTo>
                  <a:lnTo>
                    <a:pt x="313" y="135"/>
                  </a:lnTo>
                  <a:lnTo>
                    <a:pt x="307" y="123"/>
                  </a:lnTo>
                  <a:lnTo>
                    <a:pt x="300" y="117"/>
                  </a:lnTo>
                  <a:lnTo>
                    <a:pt x="294" y="61"/>
                  </a:lnTo>
                  <a:lnTo>
                    <a:pt x="294" y="49"/>
                  </a:lnTo>
                  <a:lnTo>
                    <a:pt x="319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6012000" y="4179960"/>
              <a:ext cx="428400" cy="496800"/>
            </a:xfrm>
            <a:custGeom>
              <a:avLst/>
              <a:gdLst/>
              <a:ahLst/>
              <a:rect l="l" t="t" r="r" b="b"/>
              <a:pathLst>
                <a:path w="270" h="313">
                  <a:moveTo>
                    <a:pt x="98" y="135"/>
                  </a:moveTo>
                  <a:lnTo>
                    <a:pt x="19" y="264"/>
                  </a:lnTo>
                  <a:lnTo>
                    <a:pt x="0" y="313"/>
                  </a:lnTo>
                  <a:lnTo>
                    <a:pt x="6" y="240"/>
                  </a:lnTo>
                  <a:lnTo>
                    <a:pt x="74" y="74"/>
                  </a:lnTo>
                  <a:lnTo>
                    <a:pt x="68" y="62"/>
                  </a:lnTo>
                  <a:lnTo>
                    <a:pt x="86" y="37"/>
                  </a:lnTo>
                  <a:lnTo>
                    <a:pt x="92" y="0"/>
                  </a:lnTo>
                  <a:lnTo>
                    <a:pt x="129" y="62"/>
                  </a:lnTo>
                  <a:lnTo>
                    <a:pt x="178" y="62"/>
                  </a:lnTo>
                  <a:lnTo>
                    <a:pt x="203" y="99"/>
                  </a:lnTo>
                  <a:lnTo>
                    <a:pt x="240" y="105"/>
                  </a:lnTo>
                  <a:lnTo>
                    <a:pt x="270" y="7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6381720" y="4346640"/>
              <a:ext cx="39600" cy="77760"/>
            </a:xfrm>
            <a:custGeom>
              <a:avLst/>
              <a:gdLst/>
              <a:ahLst/>
              <a:rect l="l" t="t" r="r" b="b"/>
              <a:pathLst>
                <a:path w="25" h="49">
                  <a:moveTo>
                    <a:pt x="7" y="0"/>
                  </a:moveTo>
                  <a:lnTo>
                    <a:pt x="0" y="24"/>
                  </a:lnTo>
                  <a:lnTo>
                    <a:pt x="25" y="4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6421320" y="4424400"/>
              <a:ext cx="136800" cy="115920"/>
            </a:xfrm>
            <a:custGeom>
              <a:avLst/>
              <a:gdLst/>
              <a:ahLst/>
              <a:rect l="l" t="t" r="r" b="b"/>
              <a:pathLst>
                <a:path w="86" h="73">
                  <a:moveTo>
                    <a:pt x="0" y="0"/>
                  </a:moveTo>
                  <a:lnTo>
                    <a:pt x="6" y="0"/>
                  </a:lnTo>
                  <a:lnTo>
                    <a:pt x="18" y="6"/>
                  </a:lnTo>
                  <a:lnTo>
                    <a:pt x="37" y="18"/>
                  </a:lnTo>
                  <a:lnTo>
                    <a:pt x="55" y="30"/>
                  </a:lnTo>
                  <a:lnTo>
                    <a:pt x="74" y="49"/>
                  </a:lnTo>
                  <a:lnTo>
                    <a:pt x="86" y="7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6313320" y="4549680"/>
              <a:ext cx="419400" cy="127080"/>
            </a:xfrm>
            <a:custGeom>
              <a:avLst/>
              <a:gdLst/>
              <a:ahLst/>
              <a:rect l="l" t="t" r="r" b="b"/>
              <a:pathLst>
                <a:path w="264" h="80">
                  <a:moveTo>
                    <a:pt x="19" y="80"/>
                  </a:moveTo>
                  <a:lnTo>
                    <a:pt x="0" y="13"/>
                  </a:lnTo>
                  <a:lnTo>
                    <a:pt x="37" y="7"/>
                  </a:lnTo>
                  <a:lnTo>
                    <a:pt x="37" y="13"/>
                  </a:lnTo>
                  <a:lnTo>
                    <a:pt x="74" y="13"/>
                  </a:lnTo>
                  <a:lnTo>
                    <a:pt x="264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6032520" y="3859200"/>
              <a:ext cx="96840" cy="6840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6" y="0"/>
                  </a:moveTo>
                  <a:lnTo>
                    <a:pt x="0" y="25"/>
                  </a:lnTo>
                  <a:lnTo>
                    <a:pt x="18" y="31"/>
                  </a:lnTo>
                  <a:lnTo>
                    <a:pt x="61" y="4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5896080" y="3753000"/>
              <a:ext cx="554040" cy="426960"/>
            </a:xfrm>
            <a:custGeom>
              <a:avLst/>
              <a:gdLst/>
              <a:ahLst/>
              <a:rect l="l" t="t" r="r" b="b"/>
              <a:pathLst>
                <a:path w="349" h="269">
                  <a:moveTo>
                    <a:pt x="349" y="0"/>
                  </a:moveTo>
                  <a:lnTo>
                    <a:pt x="227" y="12"/>
                  </a:lnTo>
                  <a:lnTo>
                    <a:pt x="227" y="24"/>
                  </a:lnTo>
                  <a:lnTo>
                    <a:pt x="196" y="134"/>
                  </a:lnTo>
                  <a:lnTo>
                    <a:pt x="159" y="147"/>
                  </a:lnTo>
                  <a:lnTo>
                    <a:pt x="135" y="141"/>
                  </a:lnTo>
                  <a:lnTo>
                    <a:pt x="135" y="153"/>
                  </a:lnTo>
                  <a:lnTo>
                    <a:pt x="122" y="165"/>
                  </a:lnTo>
                  <a:lnTo>
                    <a:pt x="98" y="269"/>
                  </a:lnTo>
                  <a:lnTo>
                    <a:pt x="165" y="269"/>
                  </a:lnTo>
                  <a:lnTo>
                    <a:pt x="159" y="122"/>
                  </a:lnTo>
                  <a:lnTo>
                    <a:pt x="147" y="110"/>
                  </a:lnTo>
                  <a:lnTo>
                    <a:pt x="141" y="104"/>
                  </a:lnTo>
                  <a:lnTo>
                    <a:pt x="153" y="85"/>
                  </a:lnTo>
                  <a:lnTo>
                    <a:pt x="135" y="85"/>
                  </a:lnTo>
                  <a:lnTo>
                    <a:pt x="122" y="55"/>
                  </a:lnTo>
                  <a:lnTo>
                    <a:pt x="104" y="55"/>
                  </a:lnTo>
                  <a:lnTo>
                    <a:pt x="104" y="49"/>
                  </a:lnTo>
                  <a:lnTo>
                    <a:pt x="86" y="49"/>
                  </a:lnTo>
                  <a:lnTo>
                    <a:pt x="86" y="98"/>
                  </a:lnTo>
                  <a:lnTo>
                    <a:pt x="6" y="92"/>
                  </a:lnTo>
                  <a:lnTo>
                    <a:pt x="0" y="7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6148440" y="3595680"/>
              <a:ext cx="1119240" cy="351000"/>
            </a:xfrm>
            <a:custGeom>
              <a:avLst/>
              <a:gdLst/>
              <a:ahLst/>
              <a:rect l="l" t="t" r="r" b="b"/>
              <a:pathLst>
                <a:path w="705" h="221">
                  <a:moveTo>
                    <a:pt x="0" y="221"/>
                  </a:moveTo>
                  <a:lnTo>
                    <a:pt x="43" y="215"/>
                  </a:lnTo>
                  <a:lnTo>
                    <a:pt x="49" y="215"/>
                  </a:lnTo>
                  <a:lnTo>
                    <a:pt x="62" y="209"/>
                  </a:lnTo>
                  <a:lnTo>
                    <a:pt x="111" y="203"/>
                  </a:lnTo>
                  <a:lnTo>
                    <a:pt x="117" y="197"/>
                  </a:lnTo>
                  <a:lnTo>
                    <a:pt x="178" y="191"/>
                  </a:lnTo>
                  <a:lnTo>
                    <a:pt x="178" y="197"/>
                  </a:lnTo>
                  <a:lnTo>
                    <a:pt x="196" y="197"/>
                  </a:lnTo>
                  <a:lnTo>
                    <a:pt x="203" y="184"/>
                  </a:lnTo>
                  <a:lnTo>
                    <a:pt x="215" y="160"/>
                  </a:lnTo>
                  <a:lnTo>
                    <a:pt x="270" y="111"/>
                  </a:lnTo>
                  <a:lnTo>
                    <a:pt x="350" y="68"/>
                  </a:lnTo>
                  <a:lnTo>
                    <a:pt x="429" y="56"/>
                  </a:lnTo>
                  <a:lnTo>
                    <a:pt x="448" y="56"/>
                  </a:lnTo>
                  <a:lnTo>
                    <a:pt x="454" y="50"/>
                  </a:lnTo>
                  <a:lnTo>
                    <a:pt x="454" y="50"/>
                  </a:lnTo>
                  <a:lnTo>
                    <a:pt x="466" y="37"/>
                  </a:lnTo>
                  <a:lnTo>
                    <a:pt x="485" y="25"/>
                  </a:lnTo>
                  <a:lnTo>
                    <a:pt x="571" y="25"/>
                  </a:lnTo>
                  <a:lnTo>
                    <a:pt x="601" y="31"/>
                  </a:lnTo>
                  <a:lnTo>
                    <a:pt x="638" y="31"/>
                  </a:lnTo>
                  <a:lnTo>
                    <a:pt x="638" y="25"/>
                  </a:lnTo>
                  <a:lnTo>
                    <a:pt x="650" y="25"/>
                  </a:lnTo>
                  <a:lnTo>
                    <a:pt x="650" y="25"/>
                  </a:lnTo>
                  <a:lnTo>
                    <a:pt x="669" y="0"/>
                  </a:lnTo>
                  <a:lnTo>
                    <a:pt x="705" y="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6470640" y="3586320"/>
              <a:ext cx="407880" cy="253800"/>
            </a:xfrm>
            <a:custGeom>
              <a:avLst/>
              <a:gdLst/>
              <a:ahLst/>
              <a:rect l="l" t="t" r="r" b="b"/>
              <a:pathLst>
                <a:path w="257" h="160">
                  <a:moveTo>
                    <a:pt x="0" y="160"/>
                  </a:moveTo>
                  <a:lnTo>
                    <a:pt x="12" y="160"/>
                  </a:lnTo>
                  <a:lnTo>
                    <a:pt x="73" y="62"/>
                  </a:lnTo>
                  <a:lnTo>
                    <a:pt x="141" y="80"/>
                  </a:lnTo>
                  <a:lnTo>
                    <a:pt x="159" y="37"/>
                  </a:lnTo>
                  <a:lnTo>
                    <a:pt x="226" y="62"/>
                  </a:lnTo>
                  <a:lnTo>
                    <a:pt x="208" y="6"/>
                  </a:lnTo>
                  <a:lnTo>
                    <a:pt x="208" y="0"/>
                  </a:lnTo>
                  <a:lnTo>
                    <a:pt x="245" y="13"/>
                  </a:lnTo>
                  <a:lnTo>
                    <a:pt x="245" y="31"/>
                  </a:lnTo>
                  <a:lnTo>
                    <a:pt x="257" y="4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6586560" y="3529080"/>
              <a:ext cx="136440" cy="125280"/>
            </a:xfrm>
            <a:custGeom>
              <a:avLst/>
              <a:gdLst/>
              <a:ahLst/>
              <a:rect l="l" t="t" r="r" b="b"/>
              <a:pathLst>
                <a:path w="86" h="79">
                  <a:moveTo>
                    <a:pt x="0" y="0"/>
                  </a:moveTo>
                  <a:lnTo>
                    <a:pt x="31" y="18"/>
                  </a:lnTo>
                  <a:lnTo>
                    <a:pt x="37" y="36"/>
                  </a:lnTo>
                  <a:lnTo>
                    <a:pt x="49" y="79"/>
                  </a:lnTo>
                  <a:lnTo>
                    <a:pt x="86" y="7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7394400" y="3430440"/>
              <a:ext cx="87480" cy="8748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55" y="0"/>
                  </a:moveTo>
                  <a:lnTo>
                    <a:pt x="55" y="12"/>
                  </a:lnTo>
                  <a:lnTo>
                    <a:pt x="31" y="25"/>
                  </a:lnTo>
                  <a:lnTo>
                    <a:pt x="31" y="43"/>
                  </a:lnTo>
                  <a:lnTo>
                    <a:pt x="6" y="55"/>
                  </a:lnTo>
                  <a:lnTo>
                    <a:pt x="0" y="4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7210440" y="3470400"/>
              <a:ext cx="136440" cy="47520"/>
            </a:xfrm>
            <a:custGeom>
              <a:avLst/>
              <a:gdLst/>
              <a:ahLst/>
              <a:rect l="l" t="t" r="r" b="b"/>
              <a:pathLst>
                <a:path w="86" h="30">
                  <a:moveTo>
                    <a:pt x="0" y="12"/>
                  </a:moveTo>
                  <a:lnTo>
                    <a:pt x="36" y="12"/>
                  </a:lnTo>
                  <a:lnTo>
                    <a:pt x="49" y="6"/>
                  </a:lnTo>
                  <a:lnTo>
                    <a:pt x="67" y="0"/>
                  </a:lnTo>
                  <a:lnTo>
                    <a:pt x="86" y="3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6673680" y="3753000"/>
              <a:ext cx="409680" cy="320400"/>
            </a:xfrm>
            <a:custGeom>
              <a:avLst/>
              <a:gdLst/>
              <a:ahLst/>
              <a:rect l="l" t="t" r="r" b="b"/>
              <a:pathLst>
                <a:path w="258" h="202">
                  <a:moveTo>
                    <a:pt x="0" y="190"/>
                  </a:moveTo>
                  <a:lnTo>
                    <a:pt x="7" y="202"/>
                  </a:lnTo>
                  <a:lnTo>
                    <a:pt x="74" y="196"/>
                  </a:lnTo>
                  <a:lnTo>
                    <a:pt x="92" y="190"/>
                  </a:lnTo>
                  <a:lnTo>
                    <a:pt x="111" y="190"/>
                  </a:lnTo>
                  <a:lnTo>
                    <a:pt x="111" y="184"/>
                  </a:lnTo>
                  <a:lnTo>
                    <a:pt x="129" y="184"/>
                  </a:lnTo>
                  <a:lnTo>
                    <a:pt x="135" y="190"/>
                  </a:lnTo>
                  <a:lnTo>
                    <a:pt x="135" y="177"/>
                  </a:lnTo>
                  <a:lnTo>
                    <a:pt x="135" y="159"/>
                  </a:lnTo>
                  <a:lnTo>
                    <a:pt x="178" y="110"/>
                  </a:lnTo>
                  <a:lnTo>
                    <a:pt x="203" y="79"/>
                  </a:lnTo>
                  <a:lnTo>
                    <a:pt x="215" y="36"/>
                  </a:lnTo>
                  <a:lnTo>
                    <a:pt x="221" y="30"/>
                  </a:lnTo>
                  <a:lnTo>
                    <a:pt x="233" y="18"/>
                  </a:lnTo>
                  <a:lnTo>
                    <a:pt x="258" y="6"/>
                  </a:lnTo>
                  <a:lnTo>
                    <a:pt x="258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7083360" y="3645000"/>
              <a:ext cx="77760" cy="108000"/>
            </a:xfrm>
            <a:custGeom>
              <a:avLst/>
              <a:gdLst/>
              <a:ahLst/>
              <a:rect l="l" t="t" r="r" b="b"/>
              <a:pathLst>
                <a:path w="49" h="68">
                  <a:moveTo>
                    <a:pt x="0" y="68"/>
                  </a:moveTo>
                  <a:lnTo>
                    <a:pt x="6" y="61"/>
                  </a:lnTo>
                  <a:lnTo>
                    <a:pt x="18" y="43"/>
                  </a:lnTo>
                  <a:lnTo>
                    <a:pt x="24" y="37"/>
                  </a:lnTo>
                  <a:lnTo>
                    <a:pt x="24" y="31"/>
                  </a:lnTo>
                  <a:lnTo>
                    <a:pt x="43" y="6"/>
                  </a:lnTo>
                  <a:lnTo>
                    <a:pt x="49" y="6"/>
                  </a:lnTo>
                  <a:lnTo>
                    <a:pt x="49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7083360" y="3635280"/>
              <a:ext cx="96840" cy="117720"/>
            </a:xfrm>
            <a:custGeom>
              <a:avLst/>
              <a:gdLst/>
              <a:ahLst/>
              <a:rect l="l" t="t" r="r" b="b"/>
              <a:pathLst>
                <a:path w="61" h="74">
                  <a:moveTo>
                    <a:pt x="61" y="0"/>
                  </a:moveTo>
                  <a:lnTo>
                    <a:pt x="31" y="37"/>
                  </a:lnTo>
                  <a:lnTo>
                    <a:pt x="24" y="49"/>
                  </a:lnTo>
                  <a:lnTo>
                    <a:pt x="6" y="74"/>
                  </a:lnTo>
                  <a:lnTo>
                    <a:pt x="0" y="7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7121520" y="3517920"/>
              <a:ext cx="303120" cy="195120"/>
            </a:xfrm>
            <a:custGeom>
              <a:avLst/>
              <a:gdLst/>
              <a:ahLst/>
              <a:rect l="l" t="t" r="r" b="b"/>
              <a:pathLst>
                <a:path w="191" h="123">
                  <a:moveTo>
                    <a:pt x="191" y="0"/>
                  </a:moveTo>
                  <a:lnTo>
                    <a:pt x="184" y="7"/>
                  </a:lnTo>
                  <a:lnTo>
                    <a:pt x="154" y="13"/>
                  </a:lnTo>
                  <a:lnTo>
                    <a:pt x="148" y="19"/>
                  </a:lnTo>
                  <a:lnTo>
                    <a:pt x="142" y="0"/>
                  </a:lnTo>
                  <a:lnTo>
                    <a:pt x="135" y="25"/>
                  </a:lnTo>
                  <a:lnTo>
                    <a:pt x="111" y="37"/>
                  </a:lnTo>
                  <a:lnTo>
                    <a:pt x="92" y="56"/>
                  </a:lnTo>
                  <a:lnTo>
                    <a:pt x="80" y="68"/>
                  </a:lnTo>
                  <a:lnTo>
                    <a:pt x="43" y="80"/>
                  </a:lnTo>
                  <a:lnTo>
                    <a:pt x="50" y="86"/>
                  </a:lnTo>
                  <a:lnTo>
                    <a:pt x="56" y="92"/>
                  </a:lnTo>
                  <a:lnTo>
                    <a:pt x="50" y="99"/>
                  </a:lnTo>
                  <a:lnTo>
                    <a:pt x="31" y="99"/>
                  </a:lnTo>
                  <a:lnTo>
                    <a:pt x="13" y="105"/>
                  </a:lnTo>
                  <a:lnTo>
                    <a:pt x="7" y="123"/>
                  </a:lnTo>
                  <a:lnTo>
                    <a:pt x="0" y="12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6829560" y="3684600"/>
              <a:ext cx="225360" cy="203040"/>
            </a:xfrm>
            <a:custGeom>
              <a:avLst/>
              <a:gdLst/>
              <a:ahLst/>
              <a:rect l="l" t="t" r="r" b="b"/>
              <a:pathLst>
                <a:path w="142" h="128">
                  <a:moveTo>
                    <a:pt x="0" y="0"/>
                  </a:moveTo>
                  <a:lnTo>
                    <a:pt x="7" y="18"/>
                  </a:lnTo>
                  <a:lnTo>
                    <a:pt x="7" y="18"/>
                  </a:lnTo>
                  <a:lnTo>
                    <a:pt x="13" y="24"/>
                  </a:lnTo>
                  <a:lnTo>
                    <a:pt x="7" y="24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43" y="122"/>
                  </a:lnTo>
                  <a:lnTo>
                    <a:pt x="13" y="128"/>
                  </a:lnTo>
                  <a:lnTo>
                    <a:pt x="13" y="122"/>
                  </a:lnTo>
                  <a:lnTo>
                    <a:pt x="117" y="98"/>
                  </a:lnTo>
                  <a:lnTo>
                    <a:pt x="135" y="85"/>
                  </a:lnTo>
                  <a:lnTo>
                    <a:pt x="142" y="7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365960" y="3508200"/>
              <a:ext cx="534960" cy="292320"/>
            </a:xfrm>
            <a:custGeom>
              <a:avLst/>
              <a:gdLst/>
              <a:ahLst/>
              <a:rect l="l" t="t" r="r" b="b"/>
              <a:pathLst>
                <a:path w="337" h="184">
                  <a:moveTo>
                    <a:pt x="0" y="184"/>
                  </a:moveTo>
                  <a:lnTo>
                    <a:pt x="6" y="178"/>
                  </a:lnTo>
                  <a:lnTo>
                    <a:pt x="49" y="184"/>
                  </a:lnTo>
                  <a:lnTo>
                    <a:pt x="80" y="172"/>
                  </a:lnTo>
                  <a:lnTo>
                    <a:pt x="104" y="160"/>
                  </a:lnTo>
                  <a:lnTo>
                    <a:pt x="129" y="141"/>
                  </a:lnTo>
                  <a:lnTo>
                    <a:pt x="147" y="129"/>
                  </a:lnTo>
                  <a:lnTo>
                    <a:pt x="184" y="135"/>
                  </a:lnTo>
                  <a:lnTo>
                    <a:pt x="208" y="129"/>
                  </a:lnTo>
                  <a:lnTo>
                    <a:pt x="227" y="123"/>
                  </a:lnTo>
                  <a:lnTo>
                    <a:pt x="251" y="129"/>
                  </a:lnTo>
                  <a:lnTo>
                    <a:pt x="294" y="117"/>
                  </a:lnTo>
                  <a:lnTo>
                    <a:pt x="325" y="111"/>
                  </a:lnTo>
                  <a:lnTo>
                    <a:pt x="331" y="80"/>
                  </a:lnTo>
                  <a:lnTo>
                    <a:pt x="331" y="55"/>
                  </a:lnTo>
                  <a:lnTo>
                    <a:pt x="337" y="6"/>
                  </a:lnTo>
                  <a:lnTo>
                    <a:pt x="337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7900920" y="3440160"/>
              <a:ext cx="39600" cy="68040"/>
            </a:xfrm>
            <a:custGeom>
              <a:avLst/>
              <a:gdLst/>
              <a:ahLst/>
              <a:rect l="l" t="t" r="r" b="b"/>
              <a:pathLst>
                <a:path w="25" h="43">
                  <a:moveTo>
                    <a:pt x="0" y="43"/>
                  </a:moveTo>
                  <a:lnTo>
                    <a:pt x="6" y="31"/>
                  </a:lnTo>
                  <a:lnTo>
                    <a:pt x="18" y="19"/>
                  </a:lnTo>
                  <a:lnTo>
                    <a:pt x="25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7940520" y="3430440"/>
              <a:ext cx="360" cy="972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 flipV="1">
              <a:off x="7940520" y="3401640"/>
              <a:ext cx="28800" cy="2844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7969320" y="3284640"/>
              <a:ext cx="9360" cy="117360"/>
            </a:xfrm>
            <a:custGeom>
              <a:avLst/>
              <a:gdLst/>
              <a:ahLst/>
              <a:rect l="l" t="t" r="r" b="b"/>
              <a:pathLst>
                <a:path w="6" h="74">
                  <a:moveTo>
                    <a:pt x="0" y="74"/>
                  </a:moveTo>
                  <a:lnTo>
                    <a:pt x="0" y="55"/>
                  </a:lnTo>
                  <a:lnTo>
                    <a:pt x="0" y="31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7978680" y="3265560"/>
              <a:ext cx="117720" cy="19080"/>
            </a:xfrm>
            <a:custGeom>
              <a:avLst/>
              <a:gdLst/>
              <a:ahLst/>
              <a:rect l="l" t="t" r="r" b="b"/>
              <a:pathLst>
                <a:path w="74" h="12">
                  <a:moveTo>
                    <a:pt x="0" y="12"/>
                  </a:moveTo>
                  <a:lnTo>
                    <a:pt x="19" y="12"/>
                  </a:lnTo>
                  <a:lnTo>
                    <a:pt x="55" y="0"/>
                  </a:lnTo>
                  <a:lnTo>
                    <a:pt x="74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7618320" y="3411360"/>
              <a:ext cx="19080" cy="223920"/>
            </a:xfrm>
            <a:custGeom>
              <a:avLst/>
              <a:gdLst/>
              <a:ahLst/>
              <a:rect l="l" t="t" r="r" b="b"/>
              <a:pathLst>
                <a:path w="12" h="141">
                  <a:moveTo>
                    <a:pt x="6" y="0"/>
                  </a:moveTo>
                  <a:lnTo>
                    <a:pt x="6" y="12"/>
                  </a:lnTo>
                  <a:lnTo>
                    <a:pt x="0" y="18"/>
                  </a:lnTo>
                  <a:lnTo>
                    <a:pt x="0" y="31"/>
                  </a:lnTo>
                  <a:lnTo>
                    <a:pt x="0" y="49"/>
                  </a:lnTo>
                  <a:lnTo>
                    <a:pt x="6" y="55"/>
                  </a:lnTo>
                  <a:lnTo>
                    <a:pt x="0" y="61"/>
                  </a:lnTo>
                  <a:lnTo>
                    <a:pt x="0" y="135"/>
                  </a:lnTo>
                  <a:lnTo>
                    <a:pt x="12" y="135"/>
                  </a:lnTo>
                  <a:lnTo>
                    <a:pt x="12" y="14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375680" y="3517920"/>
              <a:ext cx="428400" cy="272880"/>
            </a:xfrm>
            <a:custGeom>
              <a:avLst/>
              <a:gdLst/>
              <a:ahLst/>
              <a:rect l="l" t="t" r="r" b="b"/>
              <a:pathLst>
                <a:path w="270" h="172">
                  <a:moveTo>
                    <a:pt x="0" y="172"/>
                  </a:moveTo>
                  <a:lnTo>
                    <a:pt x="0" y="154"/>
                  </a:lnTo>
                  <a:lnTo>
                    <a:pt x="31" y="141"/>
                  </a:lnTo>
                  <a:lnTo>
                    <a:pt x="104" y="111"/>
                  </a:lnTo>
                  <a:lnTo>
                    <a:pt x="110" y="92"/>
                  </a:lnTo>
                  <a:lnTo>
                    <a:pt x="129" y="92"/>
                  </a:lnTo>
                  <a:lnTo>
                    <a:pt x="172" y="74"/>
                  </a:lnTo>
                  <a:lnTo>
                    <a:pt x="172" y="68"/>
                  </a:lnTo>
                  <a:lnTo>
                    <a:pt x="178" y="43"/>
                  </a:lnTo>
                  <a:lnTo>
                    <a:pt x="190" y="43"/>
                  </a:lnTo>
                  <a:lnTo>
                    <a:pt x="221" y="13"/>
                  </a:lnTo>
                  <a:lnTo>
                    <a:pt x="221" y="0"/>
                  </a:lnTo>
                  <a:lnTo>
                    <a:pt x="233" y="13"/>
                  </a:lnTo>
                  <a:lnTo>
                    <a:pt x="270" y="7"/>
                  </a:lnTo>
                  <a:lnTo>
                    <a:pt x="27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7851600" y="3489480"/>
              <a:ext cx="39960" cy="2844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25" y="18"/>
                  </a:moveTo>
                  <a:lnTo>
                    <a:pt x="19" y="12"/>
                  </a:ln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7794720" y="3430440"/>
              <a:ext cx="56880" cy="6840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36" y="37"/>
                  </a:moveTo>
                  <a:lnTo>
                    <a:pt x="18" y="43"/>
                  </a:lnTo>
                  <a:lnTo>
                    <a:pt x="30" y="25"/>
                  </a:lnTo>
                  <a:lnTo>
                    <a:pt x="18" y="12"/>
                  </a:lnTo>
                  <a:lnTo>
                    <a:pt x="12" y="0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8105760" y="3606840"/>
              <a:ext cx="49320" cy="28440"/>
            </a:xfrm>
            <a:custGeom>
              <a:avLst/>
              <a:gdLst/>
              <a:ahLst/>
              <a:rect l="l" t="t" r="r" b="b"/>
              <a:pathLst>
                <a:path w="31" h="18">
                  <a:moveTo>
                    <a:pt x="31" y="18"/>
                  </a:moveTo>
                  <a:lnTo>
                    <a:pt x="24" y="6"/>
                  </a:lnTo>
                  <a:lnTo>
                    <a:pt x="12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7969320" y="3586320"/>
              <a:ext cx="136440" cy="20520"/>
            </a:xfrm>
            <a:custGeom>
              <a:avLst/>
              <a:gdLst/>
              <a:ahLst/>
              <a:rect l="l" t="t" r="r" b="b"/>
              <a:pathLst>
                <a:path w="86" h="13">
                  <a:moveTo>
                    <a:pt x="86" y="13"/>
                  </a:moveTo>
                  <a:lnTo>
                    <a:pt x="61" y="6"/>
                  </a:lnTo>
                  <a:lnTo>
                    <a:pt x="43" y="6"/>
                  </a:lnTo>
                  <a:lnTo>
                    <a:pt x="25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7950240" y="357660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7940520" y="355752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7920000" y="3548160"/>
              <a:ext cx="20520" cy="936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13" y="6"/>
                  </a:move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618320" y="363528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0"/>
                  </a:moveTo>
                  <a:lnTo>
                    <a:pt x="12" y="6"/>
                  </a:lnTo>
                  <a:lnTo>
                    <a:pt x="6" y="25"/>
                  </a:lnTo>
                  <a:lnTo>
                    <a:pt x="0" y="3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7599240" y="3693960"/>
              <a:ext cx="1908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6" y="6"/>
                  </a:lnTo>
                  <a:lnTo>
                    <a:pt x="6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 flipH="1" flipV="1">
              <a:off x="6800400" y="3470400"/>
              <a:ext cx="9720" cy="11592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8086680" y="3265560"/>
              <a:ext cx="57240" cy="49320"/>
            </a:xfrm>
            <a:custGeom>
              <a:avLst/>
              <a:gdLst/>
              <a:ahLst/>
              <a:rect l="l" t="t" r="r" b="b"/>
              <a:pathLst>
                <a:path w="36" h="31">
                  <a:moveTo>
                    <a:pt x="36" y="18"/>
                  </a:moveTo>
                  <a:lnTo>
                    <a:pt x="30" y="18"/>
                  </a:lnTo>
                  <a:lnTo>
                    <a:pt x="30" y="31"/>
                  </a:lnTo>
                  <a:lnTo>
                    <a:pt x="18" y="24"/>
                  </a:lnTo>
                  <a:lnTo>
                    <a:pt x="18" y="31"/>
                  </a:lnTo>
                  <a:lnTo>
                    <a:pt x="6" y="18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7686720" y="3168720"/>
              <a:ext cx="477720" cy="164880"/>
            </a:xfrm>
            <a:custGeom>
              <a:avLst/>
              <a:gdLst/>
              <a:ahLst/>
              <a:rect l="l" t="t" r="r" b="b"/>
              <a:pathLst>
                <a:path w="301" h="104">
                  <a:moveTo>
                    <a:pt x="301" y="85"/>
                  </a:moveTo>
                  <a:lnTo>
                    <a:pt x="301" y="92"/>
                  </a:lnTo>
                  <a:lnTo>
                    <a:pt x="288" y="98"/>
                  </a:lnTo>
                  <a:lnTo>
                    <a:pt x="282" y="92"/>
                  </a:lnTo>
                  <a:lnTo>
                    <a:pt x="276" y="98"/>
                  </a:lnTo>
                  <a:lnTo>
                    <a:pt x="258" y="104"/>
                  </a:lnTo>
                  <a:lnTo>
                    <a:pt x="245" y="73"/>
                  </a:lnTo>
                  <a:lnTo>
                    <a:pt x="252" y="55"/>
                  </a:lnTo>
                  <a:lnTo>
                    <a:pt x="239" y="61"/>
                  </a:lnTo>
                  <a:lnTo>
                    <a:pt x="227" y="55"/>
                  </a:lnTo>
                  <a:lnTo>
                    <a:pt x="221" y="43"/>
                  </a:lnTo>
                  <a:lnTo>
                    <a:pt x="221" y="36"/>
                  </a:lnTo>
                  <a:lnTo>
                    <a:pt x="215" y="36"/>
                  </a:lnTo>
                  <a:lnTo>
                    <a:pt x="209" y="24"/>
                  </a:lnTo>
                  <a:lnTo>
                    <a:pt x="190" y="12"/>
                  </a:lnTo>
                  <a:lnTo>
                    <a:pt x="184" y="12"/>
                  </a:lnTo>
                  <a:lnTo>
                    <a:pt x="166" y="6"/>
                  </a:lnTo>
                  <a:lnTo>
                    <a:pt x="86" y="12"/>
                  </a:lnTo>
                  <a:lnTo>
                    <a:pt x="68" y="6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49" y="6"/>
                  </a:lnTo>
                  <a:lnTo>
                    <a:pt x="31" y="30"/>
                  </a:lnTo>
                  <a:lnTo>
                    <a:pt x="31" y="43"/>
                  </a:lnTo>
                  <a:lnTo>
                    <a:pt x="12" y="61"/>
                  </a:lnTo>
                  <a:lnTo>
                    <a:pt x="6" y="67"/>
                  </a:lnTo>
                  <a:lnTo>
                    <a:pt x="0" y="7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7677000" y="3129120"/>
              <a:ext cx="87480" cy="8712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37" y="55"/>
                  </a:moveTo>
                  <a:lnTo>
                    <a:pt x="0" y="18"/>
                  </a:lnTo>
                  <a:lnTo>
                    <a:pt x="55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453440" y="2992320"/>
              <a:ext cx="341280" cy="176400"/>
            </a:xfrm>
            <a:custGeom>
              <a:avLst/>
              <a:gdLst/>
              <a:ahLst/>
              <a:rect l="l" t="t" r="r" b="b"/>
              <a:pathLst>
                <a:path w="215" h="111">
                  <a:moveTo>
                    <a:pt x="0" y="31"/>
                  </a:moveTo>
                  <a:lnTo>
                    <a:pt x="61" y="13"/>
                  </a:lnTo>
                  <a:lnTo>
                    <a:pt x="67" y="13"/>
                  </a:lnTo>
                  <a:lnTo>
                    <a:pt x="80" y="6"/>
                  </a:lnTo>
                  <a:lnTo>
                    <a:pt x="92" y="6"/>
                  </a:lnTo>
                  <a:lnTo>
                    <a:pt x="104" y="0"/>
                  </a:lnTo>
                  <a:lnTo>
                    <a:pt x="110" y="6"/>
                  </a:lnTo>
                  <a:lnTo>
                    <a:pt x="135" y="0"/>
                  </a:lnTo>
                  <a:lnTo>
                    <a:pt x="153" y="13"/>
                  </a:lnTo>
                  <a:lnTo>
                    <a:pt x="178" y="43"/>
                  </a:lnTo>
                  <a:lnTo>
                    <a:pt x="202" y="104"/>
                  </a:lnTo>
                  <a:lnTo>
                    <a:pt x="215" y="104"/>
                  </a:lnTo>
                  <a:lnTo>
                    <a:pt x="208" y="11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677000" y="2982960"/>
              <a:ext cx="311400" cy="301680"/>
            </a:xfrm>
            <a:custGeom>
              <a:avLst/>
              <a:gdLst/>
              <a:ahLst/>
              <a:rect l="l" t="t" r="r" b="b"/>
              <a:pathLst>
                <a:path w="196" h="190">
                  <a:moveTo>
                    <a:pt x="0" y="12"/>
                  </a:moveTo>
                  <a:lnTo>
                    <a:pt x="55" y="6"/>
                  </a:lnTo>
                  <a:lnTo>
                    <a:pt x="61" y="0"/>
                  </a:lnTo>
                  <a:lnTo>
                    <a:pt x="74" y="0"/>
                  </a:lnTo>
                  <a:lnTo>
                    <a:pt x="80" y="6"/>
                  </a:lnTo>
                  <a:lnTo>
                    <a:pt x="92" y="6"/>
                  </a:lnTo>
                  <a:lnTo>
                    <a:pt x="92" y="12"/>
                  </a:lnTo>
                  <a:lnTo>
                    <a:pt x="104" y="12"/>
                  </a:lnTo>
                  <a:lnTo>
                    <a:pt x="104" y="19"/>
                  </a:lnTo>
                  <a:lnTo>
                    <a:pt x="104" y="19"/>
                  </a:lnTo>
                  <a:lnTo>
                    <a:pt x="117" y="49"/>
                  </a:lnTo>
                  <a:lnTo>
                    <a:pt x="141" y="61"/>
                  </a:lnTo>
                  <a:lnTo>
                    <a:pt x="147" y="141"/>
                  </a:lnTo>
                  <a:lnTo>
                    <a:pt x="166" y="184"/>
                  </a:lnTo>
                  <a:lnTo>
                    <a:pt x="196" y="19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7910640" y="3013200"/>
              <a:ext cx="39600" cy="164880"/>
            </a:xfrm>
            <a:custGeom>
              <a:avLst/>
              <a:gdLst/>
              <a:ahLst/>
              <a:rect l="l" t="t" r="r" b="b"/>
              <a:pathLst>
                <a:path w="25" h="104">
                  <a:moveTo>
                    <a:pt x="25" y="104"/>
                  </a:moveTo>
                  <a:lnTo>
                    <a:pt x="19" y="73"/>
                  </a:lnTo>
                  <a:lnTo>
                    <a:pt x="12" y="61"/>
                  </a:lnTo>
                  <a:lnTo>
                    <a:pt x="12" y="55"/>
                  </a:lnTo>
                  <a:lnTo>
                    <a:pt x="6" y="36"/>
                  </a:lnTo>
                  <a:lnTo>
                    <a:pt x="25" y="12"/>
                  </a:lnTo>
                  <a:lnTo>
                    <a:pt x="19" y="12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7910640" y="2982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7900920" y="296388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12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7900920" y="295416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7599240" y="2914560"/>
              <a:ext cx="311400" cy="39600"/>
            </a:xfrm>
            <a:custGeom>
              <a:avLst/>
              <a:gdLst/>
              <a:ahLst/>
              <a:rect l="l" t="t" r="r" b="b"/>
              <a:pathLst>
                <a:path w="196" h="25">
                  <a:moveTo>
                    <a:pt x="196" y="25"/>
                  </a:moveTo>
                  <a:lnTo>
                    <a:pt x="184" y="19"/>
                  </a:lnTo>
                  <a:lnTo>
                    <a:pt x="172" y="19"/>
                  </a:lnTo>
                  <a:lnTo>
                    <a:pt x="172" y="12"/>
                  </a:lnTo>
                  <a:lnTo>
                    <a:pt x="166" y="6"/>
                  </a:lnTo>
                  <a:lnTo>
                    <a:pt x="159" y="0"/>
                  </a:lnTo>
                  <a:lnTo>
                    <a:pt x="153" y="6"/>
                  </a:lnTo>
                  <a:lnTo>
                    <a:pt x="147" y="0"/>
                  </a:lnTo>
                  <a:lnTo>
                    <a:pt x="129" y="6"/>
                  </a:lnTo>
                  <a:lnTo>
                    <a:pt x="129" y="12"/>
                  </a:lnTo>
                  <a:lnTo>
                    <a:pt x="116" y="12"/>
                  </a:lnTo>
                  <a:lnTo>
                    <a:pt x="110" y="19"/>
                  </a:lnTo>
                  <a:lnTo>
                    <a:pt x="104" y="19"/>
                  </a:lnTo>
                  <a:lnTo>
                    <a:pt x="98" y="19"/>
                  </a:lnTo>
                  <a:lnTo>
                    <a:pt x="92" y="19"/>
                  </a:lnTo>
                  <a:lnTo>
                    <a:pt x="80" y="25"/>
                  </a:lnTo>
                  <a:lnTo>
                    <a:pt x="67" y="19"/>
                  </a:lnTo>
                  <a:lnTo>
                    <a:pt x="49" y="19"/>
                  </a:lnTo>
                  <a:lnTo>
                    <a:pt x="37" y="12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7900920" y="3060720"/>
              <a:ext cx="9720" cy="39600"/>
            </a:xfrm>
            <a:custGeom>
              <a:avLst/>
              <a:gdLst/>
              <a:ahLst/>
              <a:rect l="l" t="t" r="r" b="b"/>
              <a:pathLst>
                <a:path w="6" h="25">
                  <a:moveTo>
                    <a:pt x="0" y="25"/>
                  </a:moveTo>
                  <a:lnTo>
                    <a:pt x="6" y="12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7910640" y="3013200"/>
              <a:ext cx="1440" cy="47520"/>
            </a:xfrm>
            <a:custGeom>
              <a:avLst/>
              <a:gdLst/>
              <a:ahLst/>
              <a:rect l="l" t="t" r="r" b="b"/>
              <a:pathLst>
                <a:path w="0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7950240" y="2933640"/>
              <a:ext cx="106200" cy="136440"/>
            </a:xfrm>
            <a:custGeom>
              <a:avLst/>
              <a:gdLst/>
              <a:ahLst/>
              <a:rect l="l" t="t" r="r" b="b"/>
              <a:pathLst>
                <a:path w="67" h="86">
                  <a:moveTo>
                    <a:pt x="0" y="62"/>
                  </a:moveTo>
                  <a:lnTo>
                    <a:pt x="0" y="68"/>
                  </a:lnTo>
                  <a:lnTo>
                    <a:pt x="6" y="68"/>
                  </a:lnTo>
                  <a:lnTo>
                    <a:pt x="0" y="80"/>
                  </a:lnTo>
                  <a:lnTo>
                    <a:pt x="12" y="86"/>
                  </a:lnTo>
                  <a:lnTo>
                    <a:pt x="18" y="68"/>
                  </a:lnTo>
                  <a:lnTo>
                    <a:pt x="18" y="56"/>
                  </a:lnTo>
                  <a:lnTo>
                    <a:pt x="24" y="62"/>
                  </a:lnTo>
                  <a:lnTo>
                    <a:pt x="30" y="62"/>
                  </a:lnTo>
                  <a:lnTo>
                    <a:pt x="37" y="68"/>
                  </a:lnTo>
                  <a:lnTo>
                    <a:pt x="67" y="86"/>
                  </a:lnTo>
                  <a:lnTo>
                    <a:pt x="55" y="74"/>
                  </a:lnTo>
                  <a:lnTo>
                    <a:pt x="43" y="13"/>
                  </a:lnTo>
                  <a:lnTo>
                    <a:pt x="37" y="0"/>
                  </a:lnTo>
                  <a:lnTo>
                    <a:pt x="49" y="68"/>
                  </a:lnTo>
                  <a:lnTo>
                    <a:pt x="67" y="8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7667640" y="2867040"/>
              <a:ext cx="330120" cy="125280"/>
            </a:xfrm>
            <a:custGeom>
              <a:avLst/>
              <a:gdLst/>
              <a:ahLst/>
              <a:rect l="l" t="t" r="r" b="b"/>
              <a:pathLst>
                <a:path w="208" h="79">
                  <a:moveTo>
                    <a:pt x="0" y="79"/>
                  </a:moveTo>
                  <a:lnTo>
                    <a:pt x="61" y="73"/>
                  </a:lnTo>
                  <a:lnTo>
                    <a:pt x="67" y="67"/>
                  </a:lnTo>
                  <a:lnTo>
                    <a:pt x="116" y="67"/>
                  </a:lnTo>
                  <a:lnTo>
                    <a:pt x="129" y="55"/>
                  </a:lnTo>
                  <a:lnTo>
                    <a:pt x="153" y="55"/>
                  </a:lnTo>
                  <a:lnTo>
                    <a:pt x="159" y="55"/>
                  </a:lnTo>
                  <a:lnTo>
                    <a:pt x="159" y="42"/>
                  </a:lnTo>
                  <a:lnTo>
                    <a:pt x="172" y="42"/>
                  </a:lnTo>
                  <a:lnTo>
                    <a:pt x="184" y="49"/>
                  </a:lnTo>
                  <a:lnTo>
                    <a:pt x="190" y="49"/>
                  </a:lnTo>
                  <a:lnTo>
                    <a:pt x="190" y="55"/>
                  </a:lnTo>
                  <a:lnTo>
                    <a:pt x="190" y="42"/>
                  </a:lnTo>
                  <a:lnTo>
                    <a:pt x="184" y="42"/>
                  </a:lnTo>
                  <a:lnTo>
                    <a:pt x="178" y="36"/>
                  </a:lnTo>
                  <a:lnTo>
                    <a:pt x="184" y="30"/>
                  </a:lnTo>
                  <a:lnTo>
                    <a:pt x="190" y="30"/>
                  </a:lnTo>
                  <a:lnTo>
                    <a:pt x="190" y="24"/>
                  </a:lnTo>
                  <a:lnTo>
                    <a:pt x="196" y="24"/>
                  </a:lnTo>
                  <a:lnTo>
                    <a:pt x="208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7997760" y="2622600"/>
              <a:ext cx="88920" cy="68040"/>
            </a:xfrm>
            <a:custGeom>
              <a:avLst/>
              <a:gdLst/>
              <a:ahLst/>
              <a:rect l="l" t="t" r="r" b="b"/>
              <a:pathLst>
                <a:path w="56" h="43">
                  <a:moveTo>
                    <a:pt x="0" y="6"/>
                  </a:moveTo>
                  <a:lnTo>
                    <a:pt x="0" y="6"/>
                  </a:lnTo>
                  <a:lnTo>
                    <a:pt x="13" y="6"/>
                  </a:lnTo>
                  <a:lnTo>
                    <a:pt x="31" y="0"/>
                  </a:lnTo>
                  <a:lnTo>
                    <a:pt x="37" y="6"/>
                  </a:lnTo>
                  <a:lnTo>
                    <a:pt x="43" y="12"/>
                  </a:lnTo>
                  <a:lnTo>
                    <a:pt x="49" y="31"/>
                  </a:lnTo>
                  <a:lnTo>
                    <a:pt x="49" y="31"/>
                  </a:lnTo>
                  <a:lnTo>
                    <a:pt x="56" y="4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8221680" y="2544840"/>
              <a:ext cx="11160" cy="19080"/>
            </a:xfrm>
            <a:custGeom>
              <a:avLst/>
              <a:gdLst/>
              <a:ahLst/>
              <a:rect l="l" t="t" r="r" b="b"/>
              <a:pathLst>
                <a:path w="7" h="12">
                  <a:moveTo>
                    <a:pt x="7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8193240" y="2563920"/>
              <a:ext cx="28440" cy="11160"/>
            </a:xfrm>
            <a:custGeom>
              <a:avLst/>
              <a:gdLst/>
              <a:ahLst/>
              <a:rect l="l" t="t" r="r" b="b"/>
              <a:pathLst>
                <a:path w="18" h="7">
                  <a:moveTo>
                    <a:pt x="18" y="0"/>
                  </a:moveTo>
                  <a:lnTo>
                    <a:pt x="12" y="0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8155080" y="2575080"/>
              <a:ext cx="38160" cy="96840"/>
            </a:xfrm>
            <a:custGeom>
              <a:avLst/>
              <a:gdLst/>
              <a:ahLst/>
              <a:rect l="l" t="t" r="r" b="b"/>
              <a:pathLst>
                <a:path w="24" h="61">
                  <a:moveTo>
                    <a:pt x="24" y="0"/>
                  </a:moveTo>
                  <a:lnTo>
                    <a:pt x="24" y="6"/>
                  </a:lnTo>
                  <a:lnTo>
                    <a:pt x="6" y="6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0" y="55"/>
                  </a:lnTo>
                  <a:lnTo>
                    <a:pt x="6" y="55"/>
                  </a:lnTo>
                  <a:lnTo>
                    <a:pt x="12" y="55"/>
                  </a:lnTo>
                  <a:lnTo>
                    <a:pt x="12" y="61"/>
                  </a:lnTo>
                  <a:lnTo>
                    <a:pt x="12" y="61"/>
                  </a:lnTo>
                  <a:lnTo>
                    <a:pt x="6" y="6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8164440" y="267192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0"/>
                  </a:moveTo>
                  <a:lnTo>
                    <a:pt x="0" y="6"/>
                  </a:lnTo>
                  <a:lnTo>
                    <a:pt x="0" y="12"/>
                  </a:lnTo>
                  <a:lnTo>
                    <a:pt x="0" y="1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8124840" y="2700360"/>
              <a:ext cx="39600" cy="20520"/>
            </a:xfrm>
            <a:custGeom>
              <a:avLst/>
              <a:gdLst/>
              <a:ahLst/>
              <a:rect l="l" t="t" r="r" b="b"/>
              <a:pathLst>
                <a:path w="25" h="13">
                  <a:moveTo>
                    <a:pt x="25" y="0"/>
                  </a:moveTo>
                  <a:lnTo>
                    <a:pt x="19" y="0"/>
                  </a:lnTo>
                  <a:lnTo>
                    <a:pt x="6" y="13"/>
                  </a:lnTo>
                  <a:lnTo>
                    <a:pt x="0" y="1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8096400" y="2709720"/>
              <a:ext cx="28440" cy="11160"/>
            </a:xfrm>
            <a:custGeom>
              <a:avLst/>
              <a:gdLst/>
              <a:ahLst/>
              <a:rect l="l" t="t" r="r" b="b"/>
              <a:pathLst>
                <a:path w="18" h="7">
                  <a:moveTo>
                    <a:pt x="18" y="7"/>
                  </a:moveTo>
                  <a:lnTo>
                    <a:pt x="12" y="7"/>
                  </a:lnTo>
                  <a:lnTo>
                    <a:pt x="6" y="7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8075520" y="2700360"/>
              <a:ext cx="20880" cy="936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13" y="6"/>
                  </a:moveTo>
                  <a:lnTo>
                    <a:pt x="13" y="6"/>
                  </a:ln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8075520" y="2671920"/>
              <a:ext cx="157320" cy="183960"/>
            </a:xfrm>
            <a:custGeom>
              <a:avLst/>
              <a:gdLst/>
              <a:ahLst/>
              <a:rect l="l" t="t" r="r" b="b"/>
              <a:pathLst>
                <a:path w="99" h="116">
                  <a:moveTo>
                    <a:pt x="0" y="18"/>
                  </a:moveTo>
                  <a:lnTo>
                    <a:pt x="7" y="12"/>
                  </a:lnTo>
                  <a:lnTo>
                    <a:pt x="62" y="0"/>
                  </a:lnTo>
                  <a:lnTo>
                    <a:pt x="80" y="6"/>
                  </a:lnTo>
                  <a:lnTo>
                    <a:pt x="74" y="12"/>
                  </a:lnTo>
                  <a:lnTo>
                    <a:pt x="86" y="12"/>
                  </a:lnTo>
                  <a:lnTo>
                    <a:pt x="86" y="12"/>
                  </a:lnTo>
                  <a:lnTo>
                    <a:pt x="99" y="12"/>
                  </a:lnTo>
                  <a:lnTo>
                    <a:pt x="99" y="18"/>
                  </a:lnTo>
                  <a:lnTo>
                    <a:pt x="99" y="24"/>
                  </a:lnTo>
                  <a:lnTo>
                    <a:pt x="80" y="37"/>
                  </a:lnTo>
                  <a:lnTo>
                    <a:pt x="86" y="43"/>
                  </a:lnTo>
                  <a:lnTo>
                    <a:pt x="80" y="61"/>
                  </a:lnTo>
                  <a:lnTo>
                    <a:pt x="80" y="67"/>
                  </a:lnTo>
                  <a:lnTo>
                    <a:pt x="80" y="73"/>
                  </a:lnTo>
                  <a:lnTo>
                    <a:pt x="68" y="80"/>
                  </a:lnTo>
                  <a:lnTo>
                    <a:pt x="68" y="92"/>
                  </a:lnTo>
                  <a:lnTo>
                    <a:pt x="56" y="98"/>
                  </a:lnTo>
                  <a:lnTo>
                    <a:pt x="43" y="11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8134200" y="2855880"/>
              <a:ext cx="972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8124840" y="283680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8105760" y="2836800"/>
              <a:ext cx="19080" cy="180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12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8096400" y="283680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8056440" y="2846520"/>
              <a:ext cx="39960" cy="1440"/>
            </a:xfrm>
            <a:custGeom>
              <a:avLst/>
              <a:gdLst/>
              <a:ahLst/>
              <a:rect l="l" t="t" r="r" b="b"/>
              <a:pathLst>
                <a:path w="25" h="0">
                  <a:moveTo>
                    <a:pt x="25" y="0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8037360" y="283680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7823160" y="2827440"/>
              <a:ext cx="214200" cy="39600"/>
            </a:xfrm>
            <a:custGeom>
              <a:avLst/>
              <a:gdLst/>
              <a:ahLst/>
              <a:rect l="l" t="t" r="r" b="b"/>
              <a:pathLst>
                <a:path w="135" h="25">
                  <a:moveTo>
                    <a:pt x="135" y="6"/>
                  </a:moveTo>
                  <a:lnTo>
                    <a:pt x="129" y="6"/>
                  </a:lnTo>
                  <a:lnTo>
                    <a:pt x="129" y="18"/>
                  </a:lnTo>
                  <a:lnTo>
                    <a:pt x="80" y="25"/>
                  </a:lnTo>
                  <a:lnTo>
                    <a:pt x="74" y="18"/>
                  </a:lnTo>
                  <a:lnTo>
                    <a:pt x="67" y="18"/>
                  </a:lnTo>
                  <a:lnTo>
                    <a:pt x="61" y="12"/>
                  </a:lnTo>
                  <a:lnTo>
                    <a:pt x="61" y="12"/>
                  </a:lnTo>
                  <a:lnTo>
                    <a:pt x="55" y="12"/>
                  </a:lnTo>
                  <a:lnTo>
                    <a:pt x="43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7726320" y="2817720"/>
              <a:ext cx="96840" cy="9720"/>
            </a:xfrm>
            <a:custGeom>
              <a:avLst/>
              <a:gdLst/>
              <a:ahLst/>
              <a:rect l="l" t="t" r="r" b="b"/>
              <a:pathLst>
                <a:path w="61" h="6">
                  <a:moveTo>
                    <a:pt x="61" y="6"/>
                  </a:moveTo>
                  <a:lnTo>
                    <a:pt x="43" y="6"/>
                  </a:lnTo>
                  <a:lnTo>
                    <a:pt x="18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696080" y="281772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7677000" y="2759040"/>
              <a:ext cx="233640" cy="58680"/>
            </a:xfrm>
            <a:custGeom>
              <a:avLst/>
              <a:gdLst/>
              <a:ahLst/>
              <a:rect l="l" t="t" r="r" b="b"/>
              <a:pathLst>
                <a:path w="147" h="37">
                  <a:moveTo>
                    <a:pt x="12" y="37"/>
                  </a:moveTo>
                  <a:lnTo>
                    <a:pt x="6" y="37"/>
                  </a:lnTo>
                  <a:lnTo>
                    <a:pt x="0" y="37"/>
                  </a:lnTo>
                  <a:lnTo>
                    <a:pt x="0" y="18"/>
                  </a:lnTo>
                  <a:lnTo>
                    <a:pt x="31" y="12"/>
                  </a:lnTo>
                  <a:lnTo>
                    <a:pt x="49" y="6"/>
                  </a:lnTo>
                  <a:lnTo>
                    <a:pt x="74" y="6"/>
                  </a:lnTo>
                  <a:lnTo>
                    <a:pt x="80" y="0"/>
                  </a:lnTo>
                  <a:lnTo>
                    <a:pt x="80" y="6"/>
                  </a:lnTo>
                  <a:lnTo>
                    <a:pt x="117" y="12"/>
                  </a:lnTo>
                  <a:lnTo>
                    <a:pt x="123" y="12"/>
                  </a:lnTo>
                  <a:lnTo>
                    <a:pt x="123" y="12"/>
                  </a:lnTo>
                  <a:lnTo>
                    <a:pt x="129" y="12"/>
                  </a:lnTo>
                  <a:lnTo>
                    <a:pt x="135" y="12"/>
                  </a:lnTo>
                  <a:lnTo>
                    <a:pt x="147" y="12"/>
                  </a:lnTo>
                  <a:lnTo>
                    <a:pt x="135" y="6"/>
                  </a:lnTo>
                  <a:lnTo>
                    <a:pt x="129" y="12"/>
                  </a:lnTo>
                  <a:lnTo>
                    <a:pt x="129" y="6"/>
                  </a:lnTo>
                  <a:lnTo>
                    <a:pt x="123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7872480" y="276876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7813800" y="2759040"/>
              <a:ext cx="58680" cy="972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37" y="6"/>
                  </a:moveTo>
                  <a:lnTo>
                    <a:pt x="18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 flipH="1">
              <a:off x="7803720" y="2759040"/>
              <a:ext cx="9720" cy="18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7794720" y="2759040"/>
              <a:ext cx="9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7764480" y="275904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7686720" y="2759040"/>
              <a:ext cx="77760" cy="19080"/>
            </a:xfrm>
            <a:custGeom>
              <a:avLst/>
              <a:gdLst/>
              <a:ahLst/>
              <a:rect l="l" t="t" r="r" b="b"/>
              <a:pathLst>
                <a:path w="49" h="12">
                  <a:moveTo>
                    <a:pt x="49" y="0"/>
                  </a:moveTo>
                  <a:lnTo>
                    <a:pt x="31" y="6"/>
                  </a:lnTo>
                  <a:lnTo>
                    <a:pt x="12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7658280" y="2778120"/>
              <a:ext cx="28440" cy="1440"/>
            </a:xfrm>
            <a:custGeom>
              <a:avLst/>
              <a:gdLst/>
              <a:ahLst/>
              <a:rect l="l" t="t" r="r" b="b"/>
              <a:pathLst>
                <a:path w="18" h="0">
                  <a:moveTo>
                    <a:pt x="18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7502400" y="2759040"/>
              <a:ext cx="155880" cy="254160"/>
            </a:xfrm>
            <a:custGeom>
              <a:avLst/>
              <a:gdLst/>
              <a:ahLst/>
              <a:rect l="l" t="t" r="r" b="b"/>
              <a:pathLst>
                <a:path w="98" h="160">
                  <a:moveTo>
                    <a:pt x="98" y="12"/>
                  </a:moveTo>
                  <a:lnTo>
                    <a:pt x="92" y="12"/>
                  </a:lnTo>
                  <a:lnTo>
                    <a:pt x="92" y="12"/>
                  </a:lnTo>
                  <a:lnTo>
                    <a:pt x="79" y="6"/>
                  </a:lnTo>
                  <a:lnTo>
                    <a:pt x="67" y="6"/>
                  </a:lnTo>
                  <a:lnTo>
                    <a:pt x="61" y="0"/>
                  </a:lnTo>
                  <a:lnTo>
                    <a:pt x="55" y="0"/>
                  </a:lnTo>
                  <a:lnTo>
                    <a:pt x="55" y="6"/>
                  </a:lnTo>
                  <a:lnTo>
                    <a:pt x="36" y="25"/>
                  </a:lnTo>
                  <a:lnTo>
                    <a:pt x="30" y="18"/>
                  </a:lnTo>
                  <a:lnTo>
                    <a:pt x="18" y="25"/>
                  </a:lnTo>
                  <a:lnTo>
                    <a:pt x="18" y="31"/>
                  </a:lnTo>
                  <a:lnTo>
                    <a:pt x="6" y="37"/>
                  </a:lnTo>
                  <a:lnTo>
                    <a:pt x="6" y="49"/>
                  </a:lnTo>
                  <a:lnTo>
                    <a:pt x="0" y="55"/>
                  </a:lnTo>
                  <a:lnTo>
                    <a:pt x="12" y="61"/>
                  </a:lnTo>
                  <a:lnTo>
                    <a:pt x="18" y="80"/>
                  </a:lnTo>
                  <a:lnTo>
                    <a:pt x="24" y="123"/>
                  </a:lnTo>
                  <a:lnTo>
                    <a:pt x="36" y="141"/>
                  </a:lnTo>
                  <a:lnTo>
                    <a:pt x="30" y="153"/>
                  </a:lnTo>
                  <a:lnTo>
                    <a:pt x="36" y="160"/>
                  </a:lnTo>
                  <a:lnTo>
                    <a:pt x="43" y="135"/>
                  </a:lnTo>
                  <a:lnTo>
                    <a:pt x="49" y="123"/>
                  </a:lnTo>
                  <a:lnTo>
                    <a:pt x="36" y="68"/>
                  </a:lnTo>
                  <a:lnTo>
                    <a:pt x="49" y="74"/>
                  </a:lnTo>
                  <a:lnTo>
                    <a:pt x="67" y="74"/>
                  </a:lnTo>
                  <a:lnTo>
                    <a:pt x="67" y="68"/>
                  </a:lnTo>
                  <a:lnTo>
                    <a:pt x="55" y="68"/>
                  </a:lnTo>
                  <a:lnTo>
                    <a:pt x="55" y="6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 flipH="1">
              <a:off x="7988400" y="2700360"/>
              <a:ext cx="87120" cy="396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7969320" y="2739960"/>
              <a:ext cx="19080" cy="180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12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7969320" y="273996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7910640" y="2759040"/>
              <a:ext cx="58680" cy="19080"/>
            </a:xfrm>
            <a:custGeom>
              <a:avLst/>
              <a:gdLst/>
              <a:ahLst/>
              <a:rect l="l" t="t" r="r" b="b"/>
              <a:pathLst>
                <a:path w="37" h="12">
                  <a:moveTo>
                    <a:pt x="37" y="0"/>
                  </a:moveTo>
                  <a:lnTo>
                    <a:pt x="25" y="6"/>
                  </a:lnTo>
                  <a:lnTo>
                    <a:pt x="19" y="12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7900920" y="2749680"/>
              <a:ext cx="9720" cy="2844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6" y="18"/>
                  </a:moveTo>
                  <a:lnTo>
                    <a:pt x="6" y="12"/>
                  </a:lnTo>
                  <a:lnTo>
                    <a:pt x="0" y="6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7910640" y="273060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12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7920000" y="2709720"/>
              <a:ext cx="1800" cy="20880"/>
            </a:xfrm>
            <a:custGeom>
              <a:avLst/>
              <a:gdLst/>
              <a:ahLst/>
              <a:rect l="l" t="t" r="r" b="b"/>
              <a:pathLst>
                <a:path w="0" h="13">
                  <a:moveTo>
                    <a:pt x="0" y="13"/>
                  </a:move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7920000" y="2700360"/>
              <a:ext cx="360" cy="9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7920000" y="2631960"/>
              <a:ext cx="77760" cy="68400"/>
            </a:xfrm>
            <a:custGeom>
              <a:avLst/>
              <a:gdLst/>
              <a:ahLst/>
              <a:rect l="l" t="t" r="r" b="b"/>
              <a:pathLst>
                <a:path w="49" h="43">
                  <a:moveTo>
                    <a:pt x="0" y="43"/>
                  </a:moveTo>
                  <a:lnTo>
                    <a:pt x="6" y="37"/>
                  </a:lnTo>
                  <a:lnTo>
                    <a:pt x="13" y="43"/>
                  </a:lnTo>
                  <a:lnTo>
                    <a:pt x="49" y="6"/>
                  </a:lnTo>
                  <a:lnTo>
                    <a:pt x="49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7910640" y="277812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0"/>
                  </a:moveTo>
                  <a:lnTo>
                    <a:pt x="0" y="0"/>
                  </a:lnTo>
                  <a:lnTo>
                    <a:pt x="6" y="13"/>
                  </a:lnTo>
                  <a:lnTo>
                    <a:pt x="12" y="1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7929720" y="280836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19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7959600" y="2778120"/>
              <a:ext cx="49320" cy="30240"/>
            </a:xfrm>
            <a:custGeom>
              <a:avLst/>
              <a:gdLst/>
              <a:ahLst/>
              <a:rect l="l" t="t" r="r" b="b"/>
              <a:pathLst>
                <a:path w="31" h="19">
                  <a:moveTo>
                    <a:pt x="0" y="19"/>
                  </a:moveTo>
                  <a:lnTo>
                    <a:pt x="6" y="13"/>
                  </a:lnTo>
                  <a:lnTo>
                    <a:pt x="18" y="6"/>
                  </a:lnTo>
                  <a:lnTo>
                    <a:pt x="31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8008920" y="2759040"/>
              <a:ext cx="47520" cy="19080"/>
            </a:xfrm>
            <a:custGeom>
              <a:avLst/>
              <a:gdLst/>
              <a:ahLst/>
              <a:rect l="l" t="t" r="r" b="b"/>
              <a:pathLst>
                <a:path w="30" h="12">
                  <a:moveTo>
                    <a:pt x="0" y="12"/>
                  </a:moveTo>
                  <a:lnTo>
                    <a:pt x="6" y="12"/>
                  </a:lnTo>
                  <a:lnTo>
                    <a:pt x="18" y="6"/>
                  </a:lnTo>
                  <a:lnTo>
                    <a:pt x="3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7959600" y="2808360"/>
              <a:ext cx="77760" cy="28440"/>
            </a:xfrm>
            <a:custGeom>
              <a:avLst/>
              <a:gdLst/>
              <a:ahLst/>
              <a:rect l="l" t="t" r="r" b="b"/>
              <a:pathLst>
                <a:path w="49" h="18">
                  <a:moveTo>
                    <a:pt x="0" y="0"/>
                  </a:moveTo>
                  <a:lnTo>
                    <a:pt x="24" y="12"/>
                  </a:lnTo>
                  <a:lnTo>
                    <a:pt x="37" y="12"/>
                  </a:lnTo>
                  <a:lnTo>
                    <a:pt x="43" y="18"/>
                  </a:lnTo>
                  <a:lnTo>
                    <a:pt x="49" y="1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8037360" y="2787480"/>
              <a:ext cx="28800" cy="49320"/>
            </a:xfrm>
            <a:custGeom>
              <a:avLst/>
              <a:gdLst/>
              <a:ahLst/>
              <a:rect l="l" t="t" r="r" b="b"/>
              <a:pathLst>
                <a:path w="18" h="31">
                  <a:moveTo>
                    <a:pt x="0" y="31"/>
                  </a:moveTo>
                  <a:lnTo>
                    <a:pt x="6" y="25"/>
                  </a:lnTo>
                  <a:lnTo>
                    <a:pt x="12" y="7"/>
                  </a:lnTo>
                  <a:lnTo>
                    <a:pt x="18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8066160" y="2749680"/>
              <a:ext cx="30240" cy="3780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0" y="24"/>
                  </a:moveTo>
                  <a:lnTo>
                    <a:pt x="6" y="18"/>
                  </a:lnTo>
                  <a:lnTo>
                    <a:pt x="13" y="6"/>
                  </a:lnTo>
                  <a:lnTo>
                    <a:pt x="19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8096400" y="2739960"/>
              <a:ext cx="37800" cy="9720"/>
            </a:xfrm>
            <a:custGeom>
              <a:avLst/>
              <a:gdLst/>
              <a:ahLst/>
              <a:rect l="l" t="t" r="r" b="b"/>
              <a:pathLst>
                <a:path w="24" h="6">
                  <a:moveTo>
                    <a:pt x="0" y="6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24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8124840" y="2720880"/>
              <a:ext cx="9360" cy="3816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8086680" y="2749680"/>
              <a:ext cx="47520" cy="19080"/>
            </a:xfrm>
            <a:custGeom>
              <a:avLst/>
              <a:gdLst/>
              <a:ahLst/>
              <a:rect l="l" t="t" r="r" b="b"/>
              <a:pathLst>
                <a:path w="30" h="12">
                  <a:moveTo>
                    <a:pt x="30" y="6"/>
                  </a:moveTo>
                  <a:lnTo>
                    <a:pt x="24" y="0"/>
                  </a:lnTo>
                  <a:lnTo>
                    <a:pt x="18" y="0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8134200" y="2808360"/>
              <a:ext cx="59040" cy="47520"/>
            </a:xfrm>
            <a:custGeom>
              <a:avLst/>
              <a:gdLst/>
              <a:ahLst/>
              <a:rect l="l" t="t" r="r" b="b"/>
              <a:pathLst>
                <a:path w="37" h="30">
                  <a:moveTo>
                    <a:pt x="0" y="30"/>
                  </a:moveTo>
                  <a:lnTo>
                    <a:pt x="19" y="30"/>
                  </a:lnTo>
                  <a:lnTo>
                    <a:pt x="25" y="12"/>
                  </a:lnTo>
                  <a:lnTo>
                    <a:pt x="37" y="12"/>
                  </a:lnTo>
                  <a:lnTo>
                    <a:pt x="31" y="0"/>
                  </a:lnTo>
                  <a:lnTo>
                    <a:pt x="31" y="6"/>
                  </a:lnTo>
                  <a:lnTo>
                    <a:pt x="19" y="12"/>
                  </a:lnTo>
                  <a:lnTo>
                    <a:pt x="13" y="3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8232840" y="2690640"/>
              <a:ext cx="28440" cy="19080"/>
            </a:xfrm>
            <a:custGeom>
              <a:avLst/>
              <a:gdLst/>
              <a:ahLst/>
              <a:rect l="l" t="t" r="r" b="b"/>
              <a:pathLst>
                <a:path w="18" h="12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8" y="6"/>
                  </a:lnTo>
                  <a:lnTo>
                    <a:pt x="18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7599240" y="2787480"/>
              <a:ext cx="77760" cy="204840"/>
            </a:xfrm>
            <a:custGeom>
              <a:avLst/>
              <a:gdLst/>
              <a:ahLst/>
              <a:rect l="l" t="t" r="r" b="b"/>
              <a:pathLst>
                <a:path w="49" h="129">
                  <a:moveTo>
                    <a:pt x="49" y="19"/>
                  </a:moveTo>
                  <a:lnTo>
                    <a:pt x="37" y="0"/>
                  </a:lnTo>
                  <a:lnTo>
                    <a:pt x="31" y="0"/>
                  </a:lnTo>
                  <a:lnTo>
                    <a:pt x="24" y="19"/>
                  </a:lnTo>
                  <a:lnTo>
                    <a:pt x="18" y="25"/>
                  </a:lnTo>
                  <a:lnTo>
                    <a:pt x="12" y="31"/>
                  </a:lnTo>
                  <a:lnTo>
                    <a:pt x="6" y="37"/>
                  </a:lnTo>
                  <a:lnTo>
                    <a:pt x="6" y="56"/>
                  </a:lnTo>
                  <a:lnTo>
                    <a:pt x="0" y="62"/>
                  </a:lnTo>
                  <a:lnTo>
                    <a:pt x="0" y="74"/>
                  </a:lnTo>
                  <a:lnTo>
                    <a:pt x="6" y="80"/>
                  </a:lnTo>
                  <a:lnTo>
                    <a:pt x="0" y="86"/>
                  </a:lnTo>
                  <a:lnTo>
                    <a:pt x="0" y="105"/>
                  </a:lnTo>
                  <a:lnTo>
                    <a:pt x="0" y="111"/>
                  </a:lnTo>
                  <a:lnTo>
                    <a:pt x="6" y="123"/>
                  </a:lnTo>
                  <a:lnTo>
                    <a:pt x="12" y="12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7910640" y="3129120"/>
              <a:ext cx="29880" cy="936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19" y="0"/>
                  </a:move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7493040" y="2944800"/>
              <a:ext cx="106200" cy="93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6"/>
                  </a:moveTo>
                  <a:lnTo>
                    <a:pt x="24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2419200" y="2428920"/>
              <a:ext cx="331920" cy="718920"/>
            </a:xfrm>
            <a:custGeom>
              <a:avLst/>
              <a:gdLst/>
              <a:ahLst/>
              <a:rect l="l" t="t" r="r" b="b"/>
              <a:pathLst>
                <a:path w="209" h="453">
                  <a:moveTo>
                    <a:pt x="209" y="0"/>
                  </a:moveTo>
                  <a:lnTo>
                    <a:pt x="209" y="12"/>
                  </a:lnTo>
                  <a:lnTo>
                    <a:pt x="191" y="30"/>
                  </a:lnTo>
                  <a:lnTo>
                    <a:pt x="142" y="49"/>
                  </a:lnTo>
                  <a:lnTo>
                    <a:pt x="142" y="73"/>
                  </a:lnTo>
                  <a:lnTo>
                    <a:pt x="50" y="165"/>
                  </a:lnTo>
                  <a:lnTo>
                    <a:pt x="37" y="202"/>
                  </a:lnTo>
                  <a:lnTo>
                    <a:pt x="25" y="245"/>
                  </a:lnTo>
                  <a:lnTo>
                    <a:pt x="0" y="355"/>
                  </a:lnTo>
                  <a:lnTo>
                    <a:pt x="31" y="45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2478240" y="2379600"/>
              <a:ext cx="301320" cy="876240"/>
            </a:xfrm>
            <a:custGeom>
              <a:avLst/>
              <a:gdLst/>
              <a:ahLst/>
              <a:rect l="l" t="t" r="r" b="b"/>
              <a:pathLst>
                <a:path w="190" h="552">
                  <a:moveTo>
                    <a:pt x="190" y="0"/>
                  </a:moveTo>
                  <a:lnTo>
                    <a:pt x="172" y="55"/>
                  </a:lnTo>
                  <a:lnTo>
                    <a:pt x="135" y="98"/>
                  </a:lnTo>
                  <a:lnTo>
                    <a:pt x="117" y="104"/>
                  </a:lnTo>
                  <a:lnTo>
                    <a:pt x="98" y="153"/>
                  </a:lnTo>
                  <a:lnTo>
                    <a:pt x="62" y="208"/>
                  </a:lnTo>
                  <a:lnTo>
                    <a:pt x="49" y="221"/>
                  </a:lnTo>
                  <a:lnTo>
                    <a:pt x="62" y="257"/>
                  </a:lnTo>
                  <a:lnTo>
                    <a:pt x="49" y="368"/>
                  </a:lnTo>
                  <a:lnTo>
                    <a:pt x="43" y="423"/>
                  </a:lnTo>
                  <a:lnTo>
                    <a:pt x="0" y="478"/>
                  </a:lnTo>
                  <a:lnTo>
                    <a:pt x="19" y="55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2430360" y="2438280"/>
              <a:ext cx="330480" cy="944640"/>
            </a:xfrm>
            <a:custGeom>
              <a:avLst/>
              <a:gdLst/>
              <a:ahLst/>
              <a:rect l="l" t="t" r="r" b="b"/>
              <a:pathLst>
                <a:path w="208" h="595">
                  <a:moveTo>
                    <a:pt x="208" y="0"/>
                  </a:moveTo>
                  <a:lnTo>
                    <a:pt x="202" y="18"/>
                  </a:lnTo>
                  <a:lnTo>
                    <a:pt x="165" y="61"/>
                  </a:lnTo>
                  <a:lnTo>
                    <a:pt x="147" y="61"/>
                  </a:lnTo>
                  <a:lnTo>
                    <a:pt x="128" y="110"/>
                  </a:lnTo>
                  <a:lnTo>
                    <a:pt x="85" y="171"/>
                  </a:lnTo>
                  <a:lnTo>
                    <a:pt x="73" y="184"/>
                  </a:lnTo>
                  <a:lnTo>
                    <a:pt x="85" y="220"/>
                  </a:lnTo>
                  <a:lnTo>
                    <a:pt x="73" y="331"/>
                  </a:lnTo>
                  <a:lnTo>
                    <a:pt x="61" y="343"/>
                  </a:lnTo>
                  <a:lnTo>
                    <a:pt x="24" y="411"/>
                  </a:lnTo>
                  <a:lnTo>
                    <a:pt x="24" y="490"/>
                  </a:lnTo>
                  <a:lnTo>
                    <a:pt x="30" y="490"/>
                  </a:lnTo>
                  <a:lnTo>
                    <a:pt x="49" y="521"/>
                  </a:lnTo>
                  <a:lnTo>
                    <a:pt x="18" y="564"/>
                  </a:lnTo>
                  <a:lnTo>
                    <a:pt x="18" y="576"/>
                  </a:lnTo>
                  <a:lnTo>
                    <a:pt x="12" y="588"/>
                  </a:lnTo>
                  <a:lnTo>
                    <a:pt x="0" y="595"/>
                  </a:lnTo>
                  <a:lnTo>
                    <a:pt x="18" y="588"/>
                  </a:lnTo>
                  <a:lnTo>
                    <a:pt x="55" y="58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2508120" y="2467080"/>
              <a:ext cx="193680" cy="77760"/>
            </a:xfrm>
            <a:custGeom>
              <a:avLst/>
              <a:gdLst/>
              <a:ahLst/>
              <a:rect l="l" t="t" r="r" b="b"/>
              <a:pathLst>
                <a:path w="122" h="49">
                  <a:moveTo>
                    <a:pt x="86" y="49"/>
                  </a:moveTo>
                  <a:lnTo>
                    <a:pt x="122" y="25"/>
                  </a:lnTo>
                  <a:lnTo>
                    <a:pt x="98" y="49"/>
                  </a:lnTo>
                  <a:lnTo>
                    <a:pt x="73" y="37"/>
                  </a:lnTo>
                  <a:lnTo>
                    <a:pt x="67" y="25"/>
                  </a:lnTo>
                  <a:lnTo>
                    <a:pt x="43" y="18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2508120" y="3255840"/>
              <a:ext cx="165240" cy="408240"/>
            </a:xfrm>
            <a:custGeom>
              <a:avLst/>
              <a:gdLst/>
              <a:ahLst/>
              <a:rect l="l" t="t" r="r" b="b"/>
              <a:pathLst>
                <a:path w="104" h="257">
                  <a:moveTo>
                    <a:pt x="0" y="0"/>
                  </a:moveTo>
                  <a:lnTo>
                    <a:pt x="0" y="61"/>
                  </a:lnTo>
                  <a:lnTo>
                    <a:pt x="61" y="147"/>
                  </a:lnTo>
                  <a:lnTo>
                    <a:pt x="61" y="172"/>
                  </a:lnTo>
                  <a:lnTo>
                    <a:pt x="43" y="172"/>
                  </a:lnTo>
                  <a:lnTo>
                    <a:pt x="18" y="196"/>
                  </a:lnTo>
                  <a:lnTo>
                    <a:pt x="12" y="233"/>
                  </a:lnTo>
                  <a:lnTo>
                    <a:pt x="0" y="245"/>
                  </a:lnTo>
                  <a:lnTo>
                    <a:pt x="86" y="257"/>
                  </a:lnTo>
                  <a:lnTo>
                    <a:pt x="104" y="245"/>
                  </a:lnTo>
                  <a:lnTo>
                    <a:pt x="98" y="239"/>
                  </a:lnTo>
                  <a:lnTo>
                    <a:pt x="73" y="172"/>
                  </a:lnTo>
                  <a:lnTo>
                    <a:pt x="61" y="17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2517840" y="3645000"/>
              <a:ext cx="155520" cy="30240"/>
            </a:xfrm>
            <a:custGeom>
              <a:avLst/>
              <a:gdLst/>
              <a:ahLst/>
              <a:rect l="l" t="t" r="r" b="b"/>
              <a:pathLst>
                <a:path w="98" h="19">
                  <a:moveTo>
                    <a:pt x="0" y="0"/>
                  </a:moveTo>
                  <a:lnTo>
                    <a:pt x="80" y="19"/>
                  </a:lnTo>
                  <a:lnTo>
                    <a:pt x="98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2508120" y="3274920"/>
              <a:ext cx="292320" cy="565200"/>
            </a:xfrm>
            <a:custGeom>
              <a:avLst/>
              <a:gdLst/>
              <a:ahLst/>
              <a:rect l="l" t="t" r="r" b="b"/>
              <a:pathLst>
                <a:path w="184" h="356">
                  <a:moveTo>
                    <a:pt x="0" y="0"/>
                  </a:moveTo>
                  <a:lnTo>
                    <a:pt x="6" y="43"/>
                  </a:lnTo>
                  <a:lnTo>
                    <a:pt x="67" y="135"/>
                  </a:lnTo>
                  <a:lnTo>
                    <a:pt x="98" y="221"/>
                  </a:lnTo>
                  <a:lnTo>
                    <a:pt x="104" y="233"/>
                  </a:lnTo>
                  <a:lnTo>
                    <a:pt x="135" y="307"/>
                  </a:lnTo>
                  <a:lnTo>
                    <a:pt x="165" y="313"/>
                  </a:lnTo>
                  <a:lnTo>
                    <a:pt x="184" y="356"/>
                  </a:lnTo>
                  <a:lnTo>
                    <a:pt x="165" y="319"/>
                  </a:lnTo>
                  <a:lnTo>
                    <a:pt x="128" y="313"/>
                  </a:lnTo>
                  <a:lnTo>
                    <a:pt x="110" y="233"/>
                  </a:lnTo>
                  <a:lnTo>
                    <a:pt x="128" y="270"/>
                  </a:lnTo>
                  <a:lnTo>
                    <a:pt x="184" y="276"/>
                  </a:lnTo>
                  <a:lnTo>
                    <a:pt x="184" y="35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 flipH="1" flipV="1">
              <a:off x="2468160" y="3138480"/>
              <a:ext cx="19080" cy="684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2868480" y="3684600"/>
              <a:ext cx="389160" cy="183960"/>
            </a:xfrm>
            <a:custGeom>
              <a:avLst/>
              <a:gdLst/>
              <a:ahLst/>
              <a:rect l="l" t="t" r="r" b="b"/>
              <a:pathLst>
                <a:path w="245" h="116">
                  <a:moveTo>
                    <a:pt x="245" y="0"/>
                  </a:moveTo>
                  <a:lnTo>
                    <a:pt x="233" y="24"/>
                  </a:lnTo>
                  <a:lnTo>
                    <a:pt x="0" y="110"/>
                  </a:lnTo>
                  <a:lnTo>
                    <a:pt x="0" y="11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2868480" y="3703680"/>
              <a:ext cx="408240" cy="174600"/>
            </a:xfrm>
            <a:custGeom>
              <a:avLst/>
              <a:gdLst/>
              <a:ahLst/>
              <a:rect l="l" t="t" r="r" b="b"/>
              <a:pathLst>
                <a:path w="257" h="110">
                  <a:moveTo>
                    <a:pt x="12" y="110"/>
                  </a:moveTo>
                  <a:lnTo>
                    <a:pt x="233" y="24"/>
                  </a:lnTo>
                  <a:lnTo>
                    <a:pt x="257" y="37"/>
                  </a:lnTo>
                  <a:lnTo>
                    <a:pt x="257" y="0"/>
                  </a:lnTo>
                  <a:lnTo>
                    <a:pt x="245" y="18"/>
                  </a:lnTo>
                  <a:lnTo>
                    <a:pt x="12" y="104"/>
                  </a:lnTo>
                  <a:lnTo>
                    <a:pt x="0" y="110"/>
                  </a:lnTo>
                  <a:lnTo>
                    <a:pt x="12" y="110"/>
                  </a:lnTo>
                  <a:close/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2868480" y="3703680"/>
              <a:ext cx="408240" cy="174600"/>
            </a:xfrm>
            <a:custGeom>
              <a:avLst/>
              <a:gdLst/>
              <a:ahLst/>
              <a:rect l="l" t="t" r="r" b="b"/>
              <a:pathLst>
                <a:path w="257" h="110">
                  <a:moveTo>
                    <a:pt x="12" y="110"/>
                  </a:moveTo>
                  <a:lnTo>
                    <a:pt x="233" y="24"/>
                  </a:lnTo>
                  <a:lnTo>
                    <a:pt x="257" y="37"/>
                  </a:lnTo>
                  <a:lnTo>
                    <a:pt x="257" y="0"/>
                  </a:lnTo>
                  <a:lnTo>
                    <a:pt x="245" y="18"/>
                  </a:lnTo>
                  <a:lnTo>
                    <a:pt x="12" y="104"/>
                  </a:lnTo>
                  <a:lnTo>
                    <a:pt x="0" y="110"/>
                  </a:lnTo>
                  <a:lnTo>
                    <a:pt x="12" y="11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3267000" y="3684600"/>
              <a:ext cx="330120" cy="57240"/>
            </a:xfrm>
            <a:custGeom>
              <a:avLst/>
              <a:gdLst/>
              <a:ahLst/>
              <a:rect l="l" t="t" r="r" b="b"/>
              <a:pathLst>
                <a:path w="208" h="36">
                  <a:moveTo>
                    <a:pt x="0" y="0"/>
                  </a:moveTo>
                  <a:lnTo>
                    <a:pt x="25" y="36"/>
                  </a:lnTo>
                  <a:lnTo>
                    <a:pt x="208" y="2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838600" y="3878280"/>
              <a:ext cx="720720" cy="254160"/>
            </a:xfrm>
            <a:custGeom>
              <a:avLst/>
              <a:gdLst/>
              <a:ahLst/>
              <a:rect l="l" t="t" r="r" b="b"/>
              <a:pathLst>
                <a:path w="454" h="160">
                  <a:moveTo>
                    <a:pt x="454" y="160"/>
                  </a:moveTo>
                  <a:lnTo>
                    <a:pt x="429" y="141"/>
                  </a:lnTo>
                  <a:lnTo>
                    <a:pt x="368" y="123"/>
                  </a:lnTo>
                  <a:lnTo>
                    <a:pt x="331" y="141"/>
                  </a:lnTo>
                  <a:lnTo>
                    <a:pt x="227" y="123"/>
                  </a:lnTo>
                  <a:lnTo>
                    <a:pt x="123" y="49"/>
                  </a:lnTo>
                  <a:lnTo>
                    <a:pt x="68" y="62"/>
                  </a:lnTo>
                  <a:lnTo>
                    <a:pt x="0" y="37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6" y="25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12" y="6"/>
                  </a:lnTo>
                  <a:lnTo>
                    <a:pt x="6" y="2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2800440" y="3840120"/>
              <a:ext cx="68040" cy="38160"/>
            </a:xfrm>
            <a:custGeom>
              <a:avLst/>
              <a:gdLst/>
              <a:ahLst/>
              <a:rect l="l" t="t" r="r" b="b"/>
              <a:pathLst>
                <a:path w="43" h="24">
                  <a:moveTo>
                    <a:pt x="43" y="24"/>
                  </a:moveTo>
                  <a:lnTo>
                    <a:pt x="36" y="24"/>
                  </a:lnTo>
                  <a:lnTo>
                    <a:pt x="6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2732040" y="3830760"/>
              <a:ext cx="136440" cy="47520"/>
            </a:xfrm>
            <a:custGeom>
              <a:avLst/>
              <a:gdLst/>
              <a:ahLst/>
              <a:rect l="l" t="t" r="r" b="b"/>
              <a:pathLst>
                <a:path w="86" h="30">
                  <a:moveTo>
                    <a:pt x="0" y="12"/>
                  </a:moveTo>
                  <a:lnTo>
                    <a:pt x="6" y="12"/>
                  </a:lnTo>
                  <a:lnTo>
                    <a:pt x="6" y="0"/>
                  </a:lnTo>
                  <a:lnTo>
                    <a:pt x="18" y="0"/>
                  </a:lnTo>
                  <a:lnTo>
                    <a:pt x="55" y="12"/>
                  </a:lnTo>
                  <a:lnTo>
                    <a:pt x="61" y="12"/>
                  </a:lnTo>
                  <a:lnTo>
                    <a:pt x="86" y="24"/>
                  </a:lnTo>
                  <a:lnTo>
                    <a:pt x="86" y="30"/>
                  </a:lnTo>
                  <a:lnTo>
                    <a:pt x="49" y="12"/>
                  </a:lnTo>
                  <a:lnTo>
                    <a:pt x="43" y="12"/>
                  </a:lnTo>
                  <a:lnTo>
                    <a:pt x="43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2732040" y="3830760"/>
              <a:ext cx="125640" cy="37800"/>
            </a:xfrm>
            <a:custGeom>
              <a:avLst/>
              <a:gdLst/>
              <a:ahLst/>
              <a:rect l="l" t="t" r="r" b="b"/>
              <a:pathLst>
                <a:path w="79" h="24">
                  <a:moveTo>
                    <a:pt x="0" y="18"/>
                  </a:moveTo>
                  <a:lnTo>
                    <a:pt x="12" y="12"/>
                  </a:lnTo>
                  <a:lnTo>
                    <a:pt x="12" y="6"/>
                  </a:lnTo>
                  <a:lnTo>
                    <a:pt x="18" y="0"/>
                  </a:lnTo>
                  <a:lnTo>
                    <a:pt x="36" y="6"/>
                  </a:lnTo>
                  <a:lnTo>
                    <a:pt x="49" y="12"/>
                  </a:lnTo>
                  <a:lnTo>
                    <a:pt x="79" y="2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2857680" y="3498840"/>
              <a:ext cx="730080" cy="379440"/>
            </a:xfrm>
            <a:custGeom>
              <a:avLst/>
              <a:gdLst/>
              <a:ahLst/>
              <a:rect l="l" t="t" r="r" b="b"/>
              <a:pathLst>
                <a:path w="460" h="239">
                  <a:moveTo>
                    <a:pt x="0" y="239"/>
                  </a:moveTo>
                  <a:lnTo>
                    <a:pt x="7" y="233"/>
                  </a:lnTo>
                  <a:lnTo>
                    <a:pt x="246" y="141"/>
                  </a:lnTo>
                  <a:lnTo>
                    <a:pt x="258" y="123"/>
                  </a:lnTo>
                  <a:lnTo>
                    <a:pt x="252" y="111"/>
                  </a:lnTo>
                  <a:lnTo>
                    <a:pt x="270" y="80"/>
                  </a:lnTo>
                  <a:lnTo>
                    <a:pt x="325" y="25"/>
                  </a:lnTo>
                  <a:lnTo>
                    <a:pt x="338" y="31"/>
                  </a:lnTo>
                  <a:lnTo>
                    <a:pt x="362" y="0"/>
                  </a:lnTo>
                  <a:lnTo>
                    <a:pt x="368" y="0"/>
                  </a:lnTo>
                  <a:lnTo>
                    <a:pt x="375" y="12"/>
                  </a:lnTo>
                  <a:lnTo>
                    <a:pt x="460" y="2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2868480" y="3878280"/>
              <a:ext cx="19080" cy="144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3218040" y="2408400"/>
              <a:ext cx="282240" cy="145800"/>
            </a:xfrm>
            <a:custGeom>
              <a:avLst/>
              <a:gdLst/>
              <a:ahLst/>
              <a:rect l="l" t="t" r="r" b="b"/>
              <a:pathLst>
                <a:path w="178" h="92">
                  <a:moveTo>
                    <a:pt x="178" y="92"/>
                  </a:moveTo>
                  <a:lnTo>
                    <a:pt x="135" y="86"/>
                  </a:lnTo>
                  <a:lnTo>
                    <a:pt x="86" y="37"/>
                  </a:lnTo>
                  <a:lnTo>
                    <a:pt x="31" y="37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3316320" y="3645000"/>
              <a:ext cx="768240" cy="96840"/>
            </a:xfrm>
            <a:custGeom>
              <a:avLst/>
              <a:gdLst/>
              <a:ahLst/>
              <a:rect l="l" t="t" r="r" b="b"/>
              <a:pathLst>
                <a:path w="484" h="61">
                  <a:moveTo>
                    <a:pt x="484" y="0"/>
                  </a:moveTo>
                  <a:lnTo>
                    <a:pt x="374" y="37"/>
                  </a:lnTo>
                  <a:lnTo>
                    <a:pt x="0" y="6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3257640" y="3675240"/>
              <a:ext cx="58680" cy="66600"/>
            </a:xfrm>
            <a:custGeom>
              <a:avLst/>
              <a:gdLst/>
              <a:ahLst/>
              <a:rect l="l" t="t" r="r" b="b"/>
              <a:pathLst>
                <a:path w="37" h="42">
                  <a:moveTo>
                    <a:pt x="37" y="42"/>
                  </a:moveTo>
                  <a:lnTo>
                    <a:pt x="31" y="30"/>
                  </a:lnTo>
                  <a:lnTo>
                    <a:pt x="12" y="12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3257640" y="3538440"/>
              <a:ext cx="115920" cy="136800"/>
            </a:xfrm>
            <a:custGeom>
              <a:avLst/>
              <a:gdLst/>
              <a:ahLst/>
              <a:rect l="l" t="t" r="r" b="b"/>
              <a:pathLst>
                <a:path w="73" h="86">
                  <a:moveTo>
                    <a:pt x="0" y="86"/>
                  </a:moveTo>
                  <a:lnTo>
                    <a:pt x="12" y="67"/>
                  </a:lnTo>
                  <a:lnTo>
                    <a:pt x="31" y="49"/>
                  </a:lnTo>
                  <a:lnTo>
                    <a:pt x="43" y="30"/>
                  </a:lnTo>
                  <a:lnTo>
                    <a:pt x="61" y="12"/>
                  </a:lnTo>
                  <a:lnTo>
                    <a:pt x="67" y="6"/>
                  </a:lnTo>
                  <a:lnTo>
                    <a:pt x="73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3373560" y="3538440"/>
              <a:ext cx="29880" cy="972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3403440" y="3508200"/>
              <a:ext cx="38160" cy="39960"/>
            </a:xfrm>
            <a:custGeom>
              <a:avLst/>
              <a:gdLst/>
              <a:ahLst/>
              <a:rect l="l" t="t" r="r" b="b"/>
              <a:pathLst>
                <a:path w="24" h="25">
                  <a:moveTo>
                    <a:pt x="0" y="25"/>
                  </a:moveTo>
                  <a:lnTo>
                    <a:pt x="6" y="19"/>
                  </a:lnTo>
                  <a:lnTo>
                    <a:pt x="18" y="6"/>
                  </a:lnTo>
                  <a:lnTo>
                    <a:pt x="24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3441600" y="349884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0" y="6"/>
                  </a:moveTo>
                  <a:lnTo>
                    <a:pt x="7" y="0"/>
                  </a:lnTo>
                  <a:lnTo>
                    <a:pt x="13" y="6"/>
                  </a:lnTo>
                  <a:lnTo>
                    <a:pt x="19" y="1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3471840" y="3529080"/>
              <a:ext cx="204840" cy="19080"/>
            </a:xfrm>
            <a:custGeom>
              <a:avLst/>
              <a:gdLst/>
              <a:ahLst/>
              <a:rect l="l" t="t" r="r" b="b"/>
              <a:pathLst>
                <a:path w="129" h="12">
                  <a:moveTo>
                    <a:pt x="0" y="0"/>
                  </a:moveTo>
                  <a:lnTo>
                    <a:pt x="6" y="0"/>
                  </a:lnTo>
                  <a:lnTo>
                    <a:pt x="24" y="0"/>
                  </a:lnTo>
                  <a:lnTo>
                    <a:pt x="49" y="6"/>
                  </a:lnTo>
                  <a:lnTo>
                    <a:pt x="79" y="6"/>
                  </a:lnTo>
                  <a:lnTo>
                    <a:pt x="104" y="12"/>
                  </a:lnTo>
                  <a:lnTo>
                    <a:pt x="116" y="12"/>
                  </a:lnTo>
                  <a:lnTo>
                    <a:pt x="129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3676680" y="353844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3695760" y="3538440"/>
              <a:ext cx="106200" cy="28800"/>
            </a:xfrm>
            <a:custGeom>
              <a:avLst/>
              <a:gdLst/>
              <a:ahLst/>
              <a:rect l="l" t="t" r="r" b="b"/>
              <a:pathLst>
                <a:path w="67" h="18">
                  <a:moveTo>
                    <a:pt x="0" y="0"/>
                  </a:moveTo>
                  <a:lnTo>
                    <a:pt x="18" y="0"/>
                  </a:lnTo>
                  <a:lnTo>
                    <a:pt x="37" y="6"/>
                  </a:lnTo>
                  <a:lnTo>
                    <a:pt x="67" y="1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3801960" y="356724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0"/>
                  </a:moveTo>
                  <a:lnTo>
                    <a:pt x="0" y="6"/>
                  </a:lnTo>
                  <a:lnTo>
                    <a:pt x="6" y="12"/>
                  </a:lnTo>
                  <a:lnTo>
                    <a:pt x="6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3198960" y="3586320"/>
              <a:ext cx="612720" cy="583920"/>
            </a:xfrm>
            <a:custGeom>
              <a:avLst/>
              <a:gdLst/>
              <a:ahLst/>
              <a:rect l="l" t="t" r="r" b="b"/>
              <a:pathLst>
                <a:path w="386" h="368">
                  <a:moveTo>
                    <a:pt x="386" y="0"/>
                  </a:moveTo>
                  <a:lnTo>
                    <a:pt x="362" y="86"/>
                  </a:lnTo>
                  <a:lnTo>
                    <a:pt x="288" y="117"/>
                  </a:lnTo>
                  <a:lnTo>
                    <a:pt x="282" y="209"/>
                  </a:lnTo>
                  <a:lnTo>
                    <a:pt x="141" y="313"/>
                  </a:lnTo>
                  <a:lnTo>
                    <a:pt x="92" y="362"/>
                  </a:lnTo>
                  <a:lnTo>
                    <a:pt x="12" y="368"/>
                  </a:lnTo>
                  <a:lnTo>
                    <a:pt x="0" y="35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3149640" y="4141800"/>
              <a:ext cx="49320" cy="936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0"/>
                  </a:moveTo>
                  <a:lnTo>
                    <a:pt x="25" y="0"/>
                  </a:lnTo>
                  <a:lnTo>
                    <a:pt x="13" y="6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3111480" y="415116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3170160" y="4054320"/>
              <a:ext cx="252360" cy="47880"/>
            </a:xfrm>
            <a:custGeom>
              <a:avLst/>
              <a:gdLst/>
              <a:ahLst/>
              <a:rect l="l" t="t" r="r" b="b"/>
              <a:pathLst>
                <a:path w="159" h="30">
                  <a:moveTo>
                    <a:pt x="0" y="0"/>
                  </a:moveTo>
                  <a:lnTo>
                    <a:pt x="18" y="12"/>
                  </a:lnTo>
                  <a:lnTo>
                    <a:pt x="122" y="30"/>
                  </a:lnTo>
                  <a:lnTo>
                    <a:pt x="159" y="1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3422520" y="4083120"/>
              <a:ext cx="146160" cy="49320"/>
            </a:xfrm>
            <a:custGeom>
              <a:avLst/>
              <a:gdLst/>
              <a:ahLst/>
              <a:rect l="l" t="t" r="r" b="b"/>
              <a:pathLst>
                <a:path w="92" h="31">
                  <a:moveTo>
                    <a:pt x="0" y="0"/>
                  </a:moveTo>
                  <a:lnTo>
                    <a:pt x="6" y="0"/>
                  </a:lnTo>
                  <a:lnTo>
                    <a:pt x="25" y="6"/>
                  </a:lnTo>
                  <a:lnTo>
                    <a:pt x="43" y="12"/>
                  </a:lnTo>
                  <a:lnTo>
                    <a:pt x="68" y="18"/>
                  </a:lnTo>
                  <a:lnTo>
                    <a:pt x="92" y="3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3568680" y="4132440"/>
              <a:ext cx="87480" cy="18720"/>
            </a:xfrm>
            <a:custGeom>
              <a:avLst/>
              <a:gdLst/>
              <a:ahLst/>
              <a:rect l="l" t="t" r="r" b="b"/>
              <a:pathLst>
                <a:path w="55" h="12">
                  <a:moveTo>
                    <a:pt x="0" y="0"/>
                  </a:moveTo>
                  <a:lnTo>
                    <a:pt x="12" y="6"/>
                  </a:lnTo>
                  <a:lnTo>
                    <a:pt x="37" y="6"/>
                  </a:lnTo>
                  <a:lnTo>
                    <a:pt x="55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3656160" y="414180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3665520" y="3849840"/>
              <a:ext cx="303120" cy="360360"/>
            </a:xfrm>
            <a:custGeom>
              <a:avLst/>
              <a:gdLst/>
              <a:ahLst/>
              <a:rect l="l" t="t" r="r" b="b"/>
              <a:pathLst>
                <a:path w="191" h="227">
                  <a:moveTo>
                    <a:pt x="0" y="184"/>
                  </a:moveTo>
                  <a:lnTo>
                    <a:pt x="37" y="184"/>
                  </a:lnTo>
                  <a:lnTo>
                    <a:pt x="99" y="227"/>
                  </a:lnTo>
                  <a:lnTo>
                    <a:pt x="135" y="37"/>
                  </a:lnTo>
                  <a:lnTo>
                    <a:pt x="191" y="24"/>
                  </a:lnTo>
                  <a:lnTo>
                    <a:pt x="129" y="0"/>
                  </a:lnTo>
                  <a:lnTo>
                    <a:pt x="86" y="21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3733920" y="4191120"/>
              <a:ext cx="68040" cy="38160"/>
            </a:xfrm>
            <a:custGeom>
              <a:avLst/>
              <a:gdLst/>
              <a:ahLst/>
              <a:rect l="l" t="t" r="r" b="b"/>
              <a:pathLst>
                <a:path w="43" h="24">
                  <a:moveTo>
                    <a:pt x="43" y="0"/>
                  </a:moveTo>
                  <a:lnTo>
                    <a:pt x="31" y="6"/>
                  </a:lnTo>
                  <a:lnTo>
                    <a:pt x="13" y="12"/>
                  </a:lnTo>
                  <a:lnTo>
                    <a:pt x="0" y="2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3705120" y="4229280"/>
              <a:ext cx="2880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8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3656160" y="4238640"/>
              <a:ext cx="48960" cy="1440"/>
            </a:xfrm>
            <a:custGeom>
              <a:avLst/>
              <a:gdLst/>
              <a:ahLst/>
              <a:rect l="l" t="t" r="r" b="b"/>
              <a:pathLst>
                <a:path w="31" h="0">
                  <a:moveTo>
                    <a:pt x="31" y="0"/>
                  </a:moveTo>
                  <a:lnTo>
                    <a:pt x="19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3656160" y="4238640"/>
              <a:ext cx="20520" cy="1908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3801960" y="356724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3763800" y="3586320"/>
              <a:ext cx="38160" cy="126720"/>
            </a:xfrm>
            <a:custGeom>
              <a:avLst/>
              <a:gdLst/>
              <a:ahLst/>
              <a:rect l="l" t="t" r="r" b="b"/>
              <a:pathLst>
                <a:path w="24" h="80">
                  <a:moveTo>
                    <a:pt x="24" y="0"/>
                  </a:moveTo>
                  <a:lnTo>
                    <a:pt x="18" y="13"/>
                  </a:lnTo>
                  <a:lnTo>
                    <a:pt x="12" y="43"/>
                  </a:lnTo>
                  <a:lnTo>
                    <a:pt x="0" y="68"/>
                  </a:lnTo>
                  <a:lnTo>
                    <a:pt x="0" y="8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3422520" y="3713040"/>
              <a:ext cx="341280" cy="370080"/>
            </a:xfrm>
            <a:custGeom>
              <a:avLst/>
              <a:gdLst/>
              <a:ahLst/>
              <a:rect l="l" t="t" r="r" b="b"/>
              <a:pathLst>
                <a:path w="215" h="233">
                  <a:moveTo>
                    <a:pt x="215" y="0"/>
                  </a:moveTo>
                  <a:lnTo>
                    <a:pt x="147" y="31"/>
                  </a:lnTo>
                  <a:lnTo>
                    <a:pt x="135" y="123"/>
                  </a:lnTo>
                  <a:lnTo>
                    <a:pt x="0" y="221"/>
                  </a:lnTo>
                  <a:lnTo>
                    <a:pt x="0" y="23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2847960" y="1454040"/>
              <a:ext cx="291960" cy="244440"/>
            </a:xfrm>
            <a:custGeom>
              <a:avLst/>
              <a:gdLst/>
              <a:ahLst/>
              <a:rect l="l" t="t" r="r" b="b"/>
              <a:pathLst>
                <a:path w="184" h="154">
                  <a:moveTo>
                    <a:pt x="6" y="0"/>
                  </a:moveTo>
                  <a:lnTo>
                    <a:pt x="6" y="13"/>
                  </a:lnTo>
                  <a:lnTo>
                    <a:pt x="6" y="19"/>
                  </a:lnTo>
                  <a:lnTo>
                    <a:pt x="13" y="31"/>
                  </a:lnTo>
                  <a:lnTo>
                    <a:pt x="6" y="74"/>
                  </a:lnTo>
                  <a:lnTo>
                    <a:pt x="0" y="98"/>
                  </a:lnTo>
                  <a:lnTo>
                    <a:pt x="19" y="98"/>
                  </a:lnTo>
                  <a:lnTo>
                    <a:pt x="117" y="141"/>
                  </a:lnTo>
                  <a:lnTo>
                    <a:pt x="129" y="135"/>
                  </a:lnTo>
                  <a:lnTo>
                    <a:pt x="166" y="154"/>
                  </a:lnTo>
                  <a:lnTo>
                    <a:pt x="184" y="15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3139920" y="16984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3033720" y="1717560"/>
              <a:ext cx="106200" cy="127080"/>
            </a:xfrm>
            <a:custGeom>
              <a:avLst/>
              <a:gdLst/>
              <a:ahLst/>
              <a:rect l="l" t="t" r="r" b="b"/>
              <a:pathLst>
                <a:path w="67" h="80">
                  <a:moveTo>
                    <a:pt x="67" y="0"/>
                  </a:moveTo>
                  <a:lnTo>
                    <a:pt x="49" y="12"/>
                  </a:lnTo>
                  <a:lnTo>
                    <a:pt x="30" y="37"/>
                  </a:lnTo>
                  <a:lnTo>
                    <a:pt x="12" y="55"/>
                  </a:lnTo>
                  <a:lnTo>
                    <a:pt x="0" y="73"/>
                  </a:lnTo>
                  <a:lnTo>
                    <a:pt x="0" y="8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3033720" y="1844640"/>
              <a:ext cx="28440" cy="87480"/>
            </a:xfrm>
            <a:custGeom>
              <a:avLst/>
              <a:gdLst/>
              <a:ahLst/>
              <a:rect l="l" t="t" r="r" b="b"/>
              <a:pathLst>
                <a:path w="18" h="55">
                  <a:moveTo>
                    <a:pt x="0" y="0"/>
                  </a:moveTo>
                  <a:lnTo>
                    <a:pt x="6" y="12"/>
                  </a:lnTo>
                  <a:lnTo>
                    <a:pt x="12" y="36"/>
                  </a:lnTo>
                  <a:lnTo>
                    <a:pt x="18" y="5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2508120" y="1932120"/>
              <a:ext cx="554040" cy="369720"/>
            </a:xfrm>
            <a:custGeom>
              <a:avLst/>
              <a:gdLst/>
              <a:ahLst/>
              <a:rect l="l" t="t" r="r" b="b"/>
              <a:pathLst>
                <a:path w="349" h="233">
                  <a:moveTo>
                    <a:pt x="349" y="0"/>
                  </a:moveTo>
                  <a:lnTo>
                    <a:pt x="282" y="67"/>
                  </a:lnTo>
                  <a:lnTo>
                    <a:pt x="110" y="104"/>
                  </a:lnTo>
                  <a:lnTo>
                    <a:pt x="73" y="92"/>
                  </a:lnTo>
                  <a:lnTo>
                    <a:pt x="30" y="184"/>
                  </a:lnTo>
                  <a:lnTo>
                    <a:pt x="12" y="184"/>
                  </a:lnTo>
                  <a:lnTo>
                    <a:pt x="0" y="221"/>
                  </a:lnTo>
                  <a:lnTo>
                    <a:pt x="0" y="23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946240" y="2038320"/>
              <a:ext cx="47880" cy="396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2946240" y="1766880"/>
              <a:ext cx="573120" cy="271440"/>
            </a:xfrm>
            <a:custGeom>
              <a:avLst/>
              <a:gdLst/>
              <a:ahLst/>
              <a:rect l="l" t="t" r="r" b="b"/>
              <a:pathLst>
                <a:path w="361" h="171">
                  <a:moveTo>
                    <a:pt x="220" y="0"/>
                  </a:moveTo>
                  <a:lnTo>
                    <a:pt x="288" y="0"/>
                  </a:lnTo>
                  <a:lnTo>
                    <a:pt x="361" y="61"/>
                  </a:lnTo>
                  <a:lnTo>
                    <a:pt x="331" y="61"/>
                  </a:lnTo>
                  <a:lnTo>
                    <a:pt x="282" y="104"/>
                  </a:lnTo>
                  <a:lnTo>
                    <a:pt x="196" y="122"/>
                  </a:lnTo>
                  <a:lnTo>
                    <a:pt x="67" y="98"/>
                  </a:lnTo>
                  <a:lnTo>
                    <a:pt x="0" y="17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3033720" y="1990800"/>
              <a:ext cx="47520" cy="28440"/>
            </a:xfrm>
            <a:custGeom>
              <a:avLst/>
              <a:gdLst/>
              <a:ahLst/>
              <a:rect l="l" t="t" r="r" b="b"/>
              <a:pathLst>
                <a:path w="30" h="18">
                  <a:moveTo>
                    <a:pt x="0" y="0"/>
                  </a:moveTo>
                  <a:lnTo>
                    <a:pt x="12" y="6"/>
                  </a:lnTo>
                  <a:lnTo>
                    <a:pt x="24" y="18"/>
                  </a:lnTo>
                  <a:lnTo>
                    <a:pt x="30" y="1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3081240" y="2019240"/>
              <a:ext cx="39960" cy="1800"/>
            </a:xfrm>
            <a:custGeom>
              <a:avLst/>
              <a:gdLst/>
              <a:ahLst/>
              <a:rect l="l" t="t" r="r" b="b"/>
              <a:pathLst>
                <a:path w="25" h="0">
                  <a:moveTo>
                    <a:pt x="0" y="0"/>
                  </a:moveTo>
                  <a:lnTo>
                    <a:pt x="7" y="0"/>
                  </a:lnTo>
                  <a:lnTo>
                    <a:pt x="19" y="0"/>
                  </a:lnTo>
                  <a:lnTo>
                    <a:pt x="25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3121200" y="1951200"/>
              <a:ext cx="68040" cy="68040"/>
            </a:xfrm>
            <a:custGeom>
              <a:avLst/>
              <a:gdLst/>
              <a:ahLst/>
              <a:rect l="l" t="t" r="r" b="b"/>
              <a:pathLst>
                <a:path w="43" h="43">
                  <a:moveTo>
                    <a:pt x="0" y="43"/>
                  </a:moveTo>
                  <a:lnTo>
                    <a:pt x="12" y="31"/>
                  </a:lnTo>
                  <a:lnTo>
                    <a:pt x="31" y="12"/>
                  </a:lnTo>
                  <a:lnTo>
                    <a:pt x="43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3052800" y="1901880"/>
              <a:ext cx="136440" cy="49320"/>
            </a:xfrm>
            <a:custGeom>
              <a:avLst/>
              <a:gdLst/>
              <a:ahLst/>
              <a:rect l="l" t="t" r="r" b="b"/>
              <a:pathLst>
                <a:path w="86" h="31">
                  <a:moveTo>
                    <a:pt x="86" y="31"/>
                  </a:moveTo>
                  <a:lnTo>
                    <a:pt x="68" y="25"/>
                  </a:lnTo>
                  <a:lnTo>
                    <a:pt x="43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3014640" y="1901880"/>
              <a:ext cx="38160" cy="11160"/>
            </a:xfrm>
            <a:custGeom>
              <a:avLst/>
              <a:gdLst/>
              <a:ahLst/>
              <a:rect l="l" t="t" r="r" b="b"/>
              <a:pathLst>
                <a:path w="24" h="7">
                  <a:moveTo>
                    <a:pt x="24" y="0"/>
                  </a:moveTo>
                  <a:lnTo>
                    <a:pt x="18" y="0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2887560" y="1913040"/>
              <a:ext cx="127080" cy="87120"/>
            </a:xfrm>
            <a:custGeom>
              <a:avLst/>
              <a:gdLst/>
              <a:ahLst/>
              <a:rect l="l" t="t" r="r" b="b"/>
              <a:pathLst>
                <a:path w="80" h="55">
                  <a:moveTo>
                    <a:pt x="80" y="0"/>
                  </a:moveTo>
                  <a:lnTo>
                    <a:pt x="67" y="12"/>
                  </a:lnTo>
                  <a:lnTo>
                    <a:pt x="43" y="24"/>
                  </a:lnTo>
                  <a:lnTo>
                    <a:pt x="24" y="42"/>
                  </a:lnTo>
                  <a:lnTo>
                    <a:pt x="6" y="55"/>
                  </a:lnTo>
                  <a:lnTo>
                    <a:pt x="0" y="5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2751120" y="2000160"/>
              <a:ext cx="136440" cy="428760"/>
            </a:xfrm>
            <a:custGeom>
              <a:avLst/>
              <a:gdLst/>
              <a:ahLst/>
              <a:rect l="l" t="t" r="r" b="b"/>
              <a:pathLst>
                <a:path w="86" h="270">
                  <a:moveTo>
                    <a:pt x="86" y="0"/>
                  </a:moveTo>
                  <a:lnTo>
                    <a:pt x="80" y="67"/>
                  </a:lnTo>
                  <a:lnTo>
                    <a:pt x="37" y="110"/>
                  </a:lnTo>
                  <a:lnTo>
                    <a:pt x="0" y="27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2789280" y="1727280"/>
              <a:ext cx="49320" cy="19080"/>
            </a:xfrm>
            <a:custGeom>
              <a:avLst/>
              <a:gdLst/>
              <a:ahLst/>
              <a:rect l="l" t="t" r="r" b="b"/>
              <a:pathLst>
                <a:path w="31" h="12">
                  <a:moveTo>
                    <a:pt x="0" y="12"/>
                  </a:moveTo>
                  <a:lnTo>
                    <a:pt x="7" y="6"/>
                  </a:lnTo>
                  <a:lnTo>
                    <a:pt x="19" y="0"/>
                  </a:lnTo>
                  <a:lnTo>
                    <a:pt x="31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2838600" y="1727280"/>
              <a:ext cx="145800" cy="87120"/>
            </a:xfrm>
            <a:custGeom>
              <a:avLst/>
              <a:gdLst/>
              <a:ahLst/>
              <a:rect l="l" t="t" r="r" b="b"/>
              <a:pathLst>
                <a:path w="92" h="55">
                  <a:moveTo>
                    <a:pt x="0" y="0"/>
                  </a:moveTo>
                  <a:lnTo>
                    <a:pt x="6" y="0"/>
                  </a:lnTo>
                  <a:lnTo>
                    <a:pt x="19" y="6"/>
                  </a:lnTo>
                  <a:lnTo>
                    <a:pt x="37" y="18"/>
                  </a:lnTo>
                  <a:lnTo>
                    <a:pt x="61" y="31"/>
                  </a:lnTo>
                  <a:lnTo>
                    <a:pt x="80" y="43"/>
                  </a:lnTo>
                  <a:lnTo>
                    <a:pt x="92" y="5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2984400" y="1814400"/>
              <a:ext cx="68400" cy="77760"/>
            </a:xfrm>
            <a:custGeom>
              <a:avLst/>
              <a:gdLst/>
              <a:ahLst/>
              <a:rect l="l" t="t" r="r" b="b"/>
              <a:pathLst>
                <a:path w="43" h="49">
                  <a:moveTo>
                    <a:pt x="0" y="0"/>
                  </a:moveTo>
                  <a:lnTo>
                    <a:pt x="12" y="12"/>
                  </a:lnTo>
                  <a:lnTo>
                    <a:pt x="31" y="37"/>
                  </a:lnTo>
                  <a:lnTo>
                    <a:pt x="43" y="4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 flipH="1">
              <a:off x="2673000" y="1969920"/>
              <a:ext cx="28440" cy="4932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2673360" y="1979640"/>
              <a:ext cx="127080" cy="39600"/>
            </a:xfrm>
            <a:custGeom>
              <a:avLst/>
              <a:gdLst/>
              <a:ahLst/>
              <a:rect l="l" t="t" r="r" b="b"/>
              <a:pathLst>
                <a:path w="80" h="25">
                  <a:moveTo>
                    <a:pt x="0" y="25"/>
                  </a:moveTo>
                  <a:lnTo>
                    <a:pt x="12" y="25"/>
                  </a:lnTo>
                  <a:lnTo>
                    <a:pt x="43" y="13"/>
                  </a:lnTo>
                  <a:lnTo>
                    <a:pt x="67" y="7"/>
                  </a:lnTo>
                  <a:lnTo>
                    <a:pt x="8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2800440" y="1901880"/>
              <a:ext cx="183960" cy="77760"/>
            </a:xfrm>
            <a:custGeom>
              <a:avLst/>
              <a:gdLst/>
              <a:ahLst/>
              <a:rect l="l" t="t" r="r" b="b"/>
              <a:pathLst>
                <a:path w="116" h="49">
                  <a:moveTo>
                    <a:pt x="0" y="49"/>
                  </a:moveTo>
                  <a:lnTo>
                    <a:pt x="6" y="43"/>
                  </a:lnTo>
                  <a:lnTo>
                    <a:pt x="30" y="37"/>
                  </a:lnTo>
                  <a:lnTo>
                    <a:pt x="55" y="25"/>
                  </a:lnTo>
                  <a:lnTo>
                    <a:pt x="85" y="13"/>
                  </a:lnTo>
                  <a:lnTo>
                    <a:pt x="110" y="7"/>
                  </a:lnTo>
                  <a:lnTo>
                    <a:pt x="11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2984400" y="1901880"/>
              <a:ext cx="68400" cy="11160"/>
            </a:xfrm>
            <a:custGeom>
              <a:avLst/>
              <a:gdLst/>
              <a:ahLst/>
              <a:rect l="l" t="t" r="r" b="b"/>
              <a:pathLst>
                <a:path w="43" h="7">
                  <a:moveTo>
                    <a:pt x="0" y="0"/>
                  </a:moveTo>
                  <a:lnTo>
                    <a:pt x="19" y="7"/>
                  </a:lnTo>
                  <a:lnTo>
                    <a:pt x="43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2779560" y="2058840"/>
              <a:ext cx="127080" cy="330480"/>
            </a:xfrm>
            <a:custGeom>
              <a:avLst/>
              <a:gdLst/>
              <a:ahLst/>
              <a:rect l="l" t="t" r="r" b="b"/>
              <a:pathLst>
                <a:path w="80" h="208">
                  <a:moveTo>
                    <a:pt x="80" y="0"/>
                  </a:moveTo>
                  <a:lnTo>
                    <a:pt x="80" y="36"/>
                  </a:lnTo>
                  <a:lnTo>
                    <a:pt x="31" y="85"/>
                  </a:lnTo>
                  <a:lnTo>
                    <a:pt x="0" y="20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2633760" y="1795320"/>
              <a:ext cx="117360" cy="288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2906640" y="2000160"/>
              <a:ext cx="136440" cy="19080"/>
            </a:xfrm>
            <a:custGeom>
              <a:avLst/>
              <a:gdLst/>
              <a:ahLst/>
              <a:rect l="l" t="t" r="r" b="b"/>
              <a:pathLst>
                <a:path w="86" h="12">
                  <a:moveTo>
                    <a:pt x="86" y="0"/>
                  </a:moveTo>
                  <a:lnTo>
                    <a:pt x="74" y="12"/>
                  </a:lnTo>
                  <a:lnTo>
                    <a:pt x="49" y="12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2847960" y="2009880"/>
              <a:ext cx="58680" cy="1440"/>
            </a:xfrm>
            <a:custGeom>
              <a:avLst/>
              <a:gdLst/>
              <a:ahLst/>
              <a:rect l="l" t="t" r="r" b="b"/>
              <a:pathLst>
                <a:path w="37" h="0">
                  <a:moveTo>
                    <a:pt x="37" y="0"/>
                  </a:moveTo>
                  <a:lnTo>
                    <a:pt x="25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2838600" y="2009880"/>
              <a:ext cx="9360" cy="38160"/>
            </a:xfrm>
            <a:custGeom>
              <a:avLst/>
              <a:gdLst/>
              <a:ahLst/>
              <a:rect l="l" t="t" r="r" b="b"/>
              <a:pathLst>
                <a:path w="6" h="24">
                  <a:moveTo>
                    <a:pt x="6" y="0"/>
                  </a:moveTo>
                  <a:lnTo>
                    <a:pt x="6" y="6"/>
                  </a:lnTo>
                  <a:lnTo>
                    <a:pt x="0" y="18"/>
                  </a:lnTo>
                  <a:lnTo>
                    <a:pt x="0" y="2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2732040" y="2048040"/>
              <a:ext cx="106560" cy="20520"/>
            </a:xfrm>
            <a:custGeom>
              <a:avLst/>
              <a:gdLst/>
              <a:ahLst/>
              <a:rect l="l" t="t" r="r" b="b"/>
              <a:pathLst>
                <a:path w="67" h="13">
                  <a:moveTo>
                    <a:pt x="67" y="0"/>
                  </a:moveTo>
                  <a:lnTo>
                    <a:pt x="49" y="0"/>
                  </a:lnTo>
                  <a:lnTo>
                    <a:pt x="18" y="7"/>
                  </a:lnTo>
                  <a:lnTo>
                    <a:pt x="0" y="1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2614680" y="2019240"/>
              <a:ext cx="117360" cy="49320"/>
            </a:xfrm>
            <a:custGeom>
              <a:avLst/>
              <a:gdLst/>
              <a:ahLst/>
              <a:rect l="l" t="t" r="r" b="b"/>
              <a:pathLst>
                <a:path w="74" h="31">
                  <a:moveTo>
                    <a:pt x="74" y="31"/>
                  </a:moveTo>
                  <a:lnTo>
                    <a:pt x="61" y="25"/>
                  </a:lnTo>
                  <a:lnTo>
                    <a:pt x="37" y="12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2614680" y="1708200"/>
              <a:ext cx="233280" cy="311040"/>
            </a:xfrm>
            <a:custGeom>
              <a:avLst/>
              <a:gdLst/>
              <a:ahLst/>
              <a:rect l="l" t="t" r="r" b="b"/>
              <a:pathLst>
                <a:path w="147" h="196">
                  <a:moveTo>
                    <a:pt x="0" y="196"/>
                  </a:moveTo>
                  <a:lnTo>
                    <a:pt x="6" y="141"/>
                  </a:lnTo>
                  <a:lnTo>
                    <a:pt x="6" y="129"/>
                  </a:lnTo>
                  <a:lnTo>
                    <a:pt x="25" y="67"/>
                  </a:lnTo>
                  <a:lnTo>
                    <a:pt x="86" y="73"/>
                  </a:lnTo>
                  <a:lnTo>
                    <a:pt x="123" y="49"/>
                  </a:lnTo>
                  <a:lnTo>
                    <a:pt x="147" y="18"/>
                  </a:lnTo>
                  <a:lnTo>
                    <a:pt x="141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2847960" y="1698480"/>
              <a:ext cx="9720" cy="38160"/>
            </a:xfrm>
            <a:custGeom>
              <a:avLst/>
              <a:gdLst/>
              <a:ahLst/>
              <a:rect l="l" t="t" r="r" b="b"/>
              <a:pathLst>
                <a:path w="6" h="24">
                  <a:moveTo>
                    <a:pt x="0" y="24"/>
                  </a:moveTo>
                  <a:lnTo>
                    <a:pt x="6" y="18"/>
                  </a:lnTo>
                  <a:lnTo>
                    <a:pt x="6" y="6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2838600" y="1677960"/>
              <a:ext cx="19080" cy="20520"/>
            </a:xfrm>
            <a:custGeom>
              <a:avLst/>
              <a:gdLst/>
              <a:ahLst/>
              <a:rect l="l" t="t" r="r" b="b"/>
              <a:pathLst>
                <a:path w="12" h="13">
                  <a:moveTo>
                    <a:pt x="12" y="13"/>
                  </a:moveTo>
                  <a:lnTo>
                    <a:pt x="12" y="7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2838600" y="1658880"/>
              <a:ext cx="1908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12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2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2857680" y="1630440"/>
              <a:ext cx="10800" cy="28440"/>
            </a:xfrm>
            <a:custGeom>
              <a:avLst/>
              <a:gdLst/>
              <a:ahLst/>
              <a:rect l="l" t="t" r="r" b="b"/>
              <a:pathLst>
                <a:path w="7" h="18">
                  <a:moveTo>
                    <a:pt x="0" y="18"/>
                  </a:moveTo>
                  <a:lnTo>
                    <a:pt x="0" y="12"/>
                  </a:lnTo>
                  <a:lnTo>
                    <a:pt x="7" y="0"/>
                  </a:lnTo>
                  <a:lnTo>
                    <a:pt x="7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 flipH="1" flipV="1">
              <a:off x="2857680" y="1609560"/>
              <a:ext cx="10800" cy="2088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2868480" y="1736640"/>
              <a:ext cx="87480" cy="30240"/>
            </a:xfrm>
            <a:custGeom>
              <a:avLst/>
              <a:gdLst/>
              <a:ahLst/>
              <a:rect l="l" t="t" r="r" b="b"/>
              <a:pathLst>
                <a:path w="55" h="19">
                  <a:moveTo>
                    <a:pt x="0" y="0"/>
                  </a:moveTo>
                  <a:lnTo>
                    <a:pt x="18" y="0"/>
                  </a:lnTo>
                  <a:lnTo>
                    <a:pt x="55" y="1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2955960" y="1755720"/>
              <a:ext cx="38160" cy="11160"/>
            </a:xfrm>
            <a:custGeom>
              <a:avLst/>
              <a:gdLst/>
              <a:ahLst/>
              <a:rect l="l" t="t" r="r" b="b"/>
              <a:pathLst>
                <a:path w="24" h="7">
                  <a:moveTo>
                    <a:pt x="0" y="7"/>
                  </a:moveTo>
                  <a:lnTo>
                    <a:pt x="6" y="7"/>
                  </a:lnTo>
                  <a:lnTo>
                    <a:pt x="12" y="0"/>
                  </a:lnTo>
                  <a:lnTo>
                    <a:pt x="24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2994120" y="1746360"/>
              <a:ext cx="48960" cy="936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0" y="6"/>
                  </a:moveTo>
                  <a:lnTo>
                    <a:pt x="6" y="6"/>
                  </a:lnTo>
                  <a:lnTo>
                    <a:pt x="13" y="6"/>
                  </a:lnTo>
                  <a:lnTo>
                    <a:pt x="31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3043080" y="1698480"/>
              <a:ext cx="96840" cy="47880"/>
            </a:xfrm>
            <a:custGeom>
              <a:avLst/>
              <a:gdLst/>
              <a:ahLst/>
              <a:rect l="l" t="t" r="r" b="b"/>
              <a:pathLst>
                <a:path w="61" h="30">
                  <a:moveTo>
                    <a:pt x="0" y="30"/>
                  </a:moveTo>
                  <a:lnTo>
                    <a:pt x="24" y="18"/>
                  </a:lnTo>
                  <a:lnTo>
                    <a:pt x="49" y="12"/>
                  </a:lnTo>
                  <a:lnTo>
                    <a:pt x="61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2857680" y="1727280"/>
              <a:ext cx="107640" cy="39600"/>
            </a:xfrm>
            <a:custGeom>
              <a:avLst/>
              <a:gdLst/>
              <a:ahLst/>
              <a:rect l="l" t="t" r="r" b="b"/>
              <a:pathLst>
                <a:path w="68" h="25">
                  <a:moveTo>
                    <a:pt x="0" y="6"/>
                  </a:moveTo>
                  <a:lnTo>
                    <a:pt x="25" y="0"/>
                  </a:lnTo>
                  <a:lnTo>
                    <a:pt x="68" y="2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2779560" y="2340000"/>
              <a:ext cx="438480" cy="68400"/>
            </a:xfrm>
            <a:custGeom>
              <a:avLst/>
              <a:gdLst/>
              <a:ahLst/>
              <a:rect l="l" t="t" r="r" b="b"/>
              <a:pathLst>
                <a:path w="276" h="43">
                  <a:moveTo>
                    <a:pt x="0" y="31"/>
                  </a:moveTo>
                  <a:lnTo>
                    <a:pt x="111" y="25"/>
                  </a:lnTo>
                  <a:lnTo>
                    <a:pt x="178" y="0"/>
                  </a:lnTo>
                  <a:lnTo>
                    <a:pt x="270" y="37"/>
                  </a:lnTo>
                  <a:lnTo>
                    <a:pt x="276" y="4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2760840" y="2000160"/>
              <a:ext cx="136440" cy="438120"/>
            </a:xfrm>
            <a:custGeom>
              <a:avLst/>
              <a:gdLst/>
              <a:ahLst/>
              <a:rect l="l" t="t" r="r" b="b"/>
              <a:pathLst>
                <a:path w="86" h="276">
                  <a:moveTo>
                    <a:pt x="0" y="276"/>
                  </a:moveTo>
                  <a:lnTo>
                    <a:pt x="31" y="110"/>
                  </a:lnTo>
                  <a:lnTo>
                    <a:pt x="80" y="67"/>
                  </a:lnTo>
                  <a:lnTo>
                    <a:pt x="8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2664000" y="2000160"/>
              <a:ext cx="9360" cy="288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2624040" y="2019240"/>
              <a:ext cx="9720" cy="972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2604960" y="2028960"/>
              <a:ext cx="28800" cy="58680"/>
            </a:xfrm>
            <a:custGeom>
              <a:avLst/>
              <a:gdLst/>
              <a:ahLst/>
              <a:rect l="l" t="t" r="r" b="b"/>
              <a:pathLst>
                <a:path w="18" h="37">
                  <a:moveTo>
                    <a:pt x="18" y="0"/>
                  </a:moveTo>
                  <a:lnTo>
                    <a:pt x="12" y="6"/>
                  </a:lnTo>
                  <a:lnTo>
                    <a:pt x="6" y="25"/>
                  </a:lnTo>
                  <a:lnTo>
                    <a:pt x="0" y="3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2565360" y="2087640"/>
              <a:ext cx="39600" cy="96840"/>
            </a:xfrm>
            <a:custGeom>
              <a:avLst/>
              <a:gdLst/>
              <a:ahLst/>
              <a:rect l="l" t="t" r="r" b="b"/>
              <a:pathLst>
                <a:path w="25" h="61">
                  <a:moveTo>
                    <a:pt x="25" y="0"/>
                  </a:moveTo>
                  <a:lnTo>
                    <a:pt x="19" y="18"/>
                  </a:lnTo>
                  <a:lnTo>
                    <a:pt x="7" y="43"/>
                  </a:lnTo>
                  <a:lnTo>
                    <a:pt x="0" y="6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2536920" y="2184480"/>
              <a:ext cx="28440" cy="20520"/>
            </a:xfrm>
            <a:custGeom>
              <a:avLst/>
              <a:gdLst/>
              <a:ahLst/>
              <a:rect l="l" t="t" r="r" b="b"/>
              <a:pathLst>
                <a:path w="18" h="13">
                  <a:moveTo>
                    <a:pt x="18" y="0"/>
                  </a:moveTo>
                  <a:lnTo>
                    <a:pt x="12" y="6"/>
                  </a:lnTo>
                  <a:lnTo>
                    <a:pt x="6" y="13"/>
                  </a:lnTo>
                  <a:lnTo>
                    <a:pt x="0" y="1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 flipV="1">
              <a:off x="2847960" y="2009880"/>
              <a:ext cx="49320" cy="936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2994120" y="1668600"/>
              <a:ext cx="58680" cy="87120"/>
            </a:xfrm>
            <a:custGeom>
              <a:avLst/>
              <a:gdLst/>
              <a:ahLst/>
              <a:rect l="l" t="t" r="r" b="b"/>
              <a:pathLst>
                <a:path w="37" h="55">
                  <a:moveTo>
                    <a:pt x="37" y="0"/>
                  </a:moveTo>
                  <a:lnTo>
                    <a:pt x="25" y="6"/>
                  </a:lnTo>
                  <a:lnTo>
                    <a:pt x="19" y="19"/>
                  </a:lnTo>
                  <a:lnTo>
                    <a:pt x="0" y="43"/>
                  </a:lnTo>
                  <a:lnTo>
                    <a:pt x="0" y="5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0" name=""/>
          <p:cNvGrpSpPr/>
          <p:nvPr/>
        </p:nvGrpSpPr>
        <p:grpSpPr>
          <a:xfrm>
            <a:off x="2624040" y="1463760"/>
            <a:ext cx="5569200" cy="3670200"/>
            <a:chOff x="2624040" y="1463760"/>
            <a:chExt cx="5569200" cy="3670200"/>
          </a:xfrm>
        </p:grpSpPr>
        <p:sp>
          <p:nvSpPr>
            <p:cNvPr id="641" name=""/>
            <p:cNvSpPr/>
            <p:nvPr/>
          </p:nvSpPr>
          <p:spPr>
            <a:xfrm>
              <a:off x="2868480" y="1463760"/>
              <a:ext cx="1800" cy="20520"/>
            </a:xfrm>
            <a:custGeom>
              <a:avLst/>
              <a:gdLst/>
              <a:ahLst/>
              <a:rect l="l" t="t" r="r" b="b"/>
              <a:pathLst>
                <a:path w="0" h="13">
                  <a:moveTo>
                    <a:pt x="0" y="0"/>
                  </a:moveTo>
                  <a:lnTo>
                    <a:pt x="0" y="7"/>
                  </a:lnTo>
                  <a:lnTo>
                    <a:pt x="0" y="1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2868480" y="14842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2868480" y="1503360"/>
              <a:ext cx="1800" cy="39600"/>
            </a:xfrm>
            <a:custGeom>
              <a:avLst/>
              <a:gdLst/>
              <a:ahLst/>
              <a:rect l="l" t="t" r="r" b="b"/>
              <a:pathLst>
                <a:path w="0" h="25">
                  <a:moveTo>
                    <a:pt x="0" y="0"/>
                  </a:moveTo>
                  <a:lnTo>
                    <a:pt x="0" y="6"/>
                  </a:lnTo>
                  <a:lnTo>
                    <a:pt x="0" y="18"/>
                  </a:lnTo>
                  <a:lnTo>
                    <a:pt x="0" y="2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2857680" y="1542960"/>
              <a:ext cx="10800" cy="66600"/>
            </a:xfrm>
            <a:custGeom>
              <a:avLst/>
              <a:gdLst/>
              <a:ahLst/>
              <a:rect l="l" t="t" r="r" b="b"/>
              <a:pathLst>
                <a:path w="7" h="42">
                  <a:moveTo>
                    <a:pt x="7" y="0"/>
                  </a:moveTo>
                  <a:lnTo>
                    <a:pt x="7" y="12"/>
                  </a:lnTo>
                  <a:lnTo>
                    <a:pt x="0" y="30"/>
                  </a:lnTo>
                  <a:lnTo>
                    <a:pt x="0" y="4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2624040" y="2038320"/>
              <a:ext cx="331920" cy="68400"/>
            </a:xfrm>
            <a:custGeom>
              <a:avLst/>
              <a:gdLst/>
              <a:ahLst/>
              <a:rect l="l" t="t" r="r" b="b"/>
              <a:pathLst>
                <a:path w="209" h="43">
                  <a:moveTo>
                    <a:pt x="209" y="0"/>
                  </a:moveTo>
                  <a:lnTo>
                    <a:pt x="209" y="6"/>
                  </a:lnTo>
                  <a:lnTo>
                    <a:pt x="37" y="43"/>
                  </a:lnTo>
                  <a:lnTo>
                    <a:pt x="0" y="3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3295800" y="1766880"/>
              <a:ext cx="1149120" cy="447840"/>
            </a:xfrm>
            <a:custGeom>
              <a:avLst/>
              <a:gdLst/>
              <a:ahLst/>
              <a:rect l="l" t="t" r="r" b="b"/>
              <a:pathLst>
                <a:path w="724" h="282">
                  <a:moveTo>
                    <a:pt x="190" y="36"/>
                  </a:moveTo>
                  <a:lnTo>
                    <a:pt x="184" y="61"/>
                  </a:lnTo>
                  <a:lnTo>
                    <a:pt x="148" y="61"/>
                  </a:lnTo>
                  <a:lnTo>
                    <a:pt x="190" y="128"/>
                  </a:lnTo>
                  <a:lnTo>
                    <a:pt x="240" y="147"/>
                  </a:lnTo>
                  <a:lnTo>
                    <a:pt x="270" y="153"/>
                  </a:lnTo>
                  <a:lnTo>
                    <a:pt x="399" y="177"/>
                  </a:lnTo>
                  <a:lnTo>
                    <a:pt x="583" y="251"/>
                  </a:lnTo>
                  <a:lnTo>
                    <a:pt x="718" y="269"/>
                  </a:lnTo>
                  <a:lnTo>
                    <a:pt x="724" y="282"/>
                  </a:lnTo>
                  <a:lnTo>
                    <a:pt x="724" y="263"/>
                  </a:lnTo>
                  <a:lnTo>
                    <a:pt x="577" y="245"/>
                  </a:lnTo>
                  <a:lnTo>
                    <a:pt x="552" y="245"/>
                  </a:lnTo>
                  <a:lnTo>
                    <a:pt x="399" y="184"/>
                  </a:lnTo>
                  <a:lnTo>
                    <a:pt x="246" y="153"/>
                  </a:lnTo>
                  <a:lnTo>
                    <a:pt x="240" y="153"/>
                  </a:lnTo>
                  <a:lnTo>
                    <a:pt x="184" y="134"/>
                  </a:lnTo>
                  <a:lnTo>
                    <a:pt x="148" y="61"/>
                  </a:lnTo>
                  <a:lnTo>
                    <a:pt x="68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7745400" y="4570560"/>
              <a:ext cx="28440" cy="56880"/>
            </a:xfrm>
            <a:custGeom>
              <a:avLst/>
              <a:gdLst/>
              <a:ahLst/>
              <a:rect l="l" t="t" r="r" b="b"/>
              <a:pathLst>
                <a:path w="18" h="36">
                  <a:moveTo>
                    <a:pt x="0" y="0"/>
                  </a:moveTo>
                  <a:lnTo>
                    <a:pt x="18" y="18"/>
                  </a:lnTo>
                  <a:lnTo>
                    <a:pt x="18" y="3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7794720" y="4657680"/>
              <a:ext cx="174600" cy="223920"/>
            </a:xfrm>
            <a:custGeom>
              <a:avLst/>
              <a:gdLst/>
              <a:ahLst/>
              <a:rect l="l" t="t" r="r" b="b"/>
              <a:pathLst>
                <a:path w="110" h="141">
                  <a:moveTo>
                    <a:pt x="0" y="0"/>
                  </a:moveTo>
                  <a:lnTo>
                    <a:pt x="18" y="12"/>
                  </a:lnTo>
                  <a:lnTo>
                    <a:pt x="18" y="12"/>
                  </a:lnTo>
                  <a:lnTo>
                    <a:pt x="18" y="31"/>
                  </a:lnTo>
                  <a:lnTo>
                    <a:pt x="24" y="37"/>
                  </a:lnTo>
                  <a:lnTo>
                    <a:pt x="30" y="37"/>
                  </a:lnTo>
                  <a:lnTo>
                    <a:pt x="36" y="49"/>
                  </a:lnTo>
                  <a:lnTo>
                    <a:pt x="36" y="55"/>
                  </a:lnTo>
                  <a:lnTo>
                    <a:pt x="43" y="67"/>
                  </a:lnTo>
                  <a:lnTo>
                    <a:pt x="49" y="67"/>
                  </a:lnTo>
                  <a:lnTo>
                    <a:pt x="49" y="80"/>
                  </a:lnTo>
                  <a:lnTo>
                    <a:pt x="49" y="86"/>
                  </a:lnTo>
                  <a:lnTo>
                    <a:pt x="55" y="86"/>
                  </a:lnTo>
                  <a:lnTo>
                    <a:pt x="61" y="92"/>
                  </a:lnTo>
                  <a:lnTo>
                    <a:pt x="79" y="123"/>
                  </a:lnTo>
                  <a:lnTo>
                    <a:pt x="85" y="135"/>
                  </a:lnTo>
                  <a:lnTo>
                    <a:pt x="98" y="135"/>
                  </a:lnTo>
                  <a:lnTo>
                    <a:pt x="98" y="141"/>
                  </a:lnTo>
                  <a:lnTo>
                    <a:pt x="110" y="14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7842240" y="4745160"/>
              <a:ext cx="77760" cy="117360"/>
            </a:xfrm>
            <a:custGeom>
              <a:avLst/>
              <a:gdLst/>
              <a:ahLst/>
              <a:rect l="l" t="t" r="r" b="b"/>
              <a:pathLst>
                <a:path w="49" h="74">
                  <a:moveTo>
                    <a:pt x="0" y="0"/>
                  </a:moveTo>
                  <a:lnTo>
                    <a:pt x="13" y="12"/>
                  </a:lnTo>
                  <a:lnTo>
                    <a:pt x="13" y="12"/>
                  </a:lnTo>
                  <a:lnTo>
                    <a:pt x="19" y="25"/>
                  </a:lnTo>
                  <a:lnTo>
                    <a:pt x="19" y="31"/>
                  </a:lnTo>
                  <a:lnTo>
                    <a:pt x="13" y="31"/>
                  </a:lnTo>
                  <a:lnTo>
                    <a:pt x="19" y="37"/>
                  </a:lnTo>
                  <a:lnTo>
                    <a:pt x="25" y="37"/>
                  </a:lnTo>
                  <a:lnTo>
                    <a:pt x="49" y="7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7929720" y="4871880"/>
              <a:ext cx="20520" cy="288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7920000" y="4910040"/>
              <a:ext cx="1800" cy="2088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 flipH="1">
              <a:off x="7919640" y="4871880"/>
              <a:ext cx="9720" cy="2880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7929720" y="4881600"/>
              <a:ext cx="79200" cy="155520"/>
            </a:xfrm>
            <a:custGeom>
              <a:avLst/>
              <a:gdLst/>
              <a:ahLst/>
              <a:rect l="l" t="t" r="r" b="b"/>
              <a:pathLst>
                <a:path w="50" h="98">
                  <a:moveTo>
                    <a:pt x="0" y="0"/>
                  </a:moveTo>
                  <a:lnTo>
                    <a:pt x="7" y="6"/>
                  </a:lnTo>
                  <a:lnTo>
                    <a:pt x="7" y="31"/>
                  </a:lnTo>
                  <a:lnTo>
                    <a:pt x="0" y="31"/>
                  </a:lnTo>
                  <a:lnTo>
                    <a:pt x="7" y="43"/>
                  </a:lnTo>
                  <a:lnTo>
                    <a:pt x="13" y="37"/>
                  </a:lnTo>
                  <a:lnTo>
                    <a:pt x="25" y="61"/>
                  </a:lnTo>
                  <a:lnTo>
                    <a:pt x="31" y="61"/>
                  </a:lnTo>
                  <a:lnTo>
                    <a:pt x="37" y="98"/>
                  </a:lnTo>
                  <a:lnTo>
                    <a:pt x="50" y="9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7929720" y="4871880"/>
              <a:ext cx="20520" cy="59040"/>
            </a:xfrm>
            <a:custGeom>
              <a:avLst/>
              <a:gdLst/>
              <a:ahLst/>
              <a:rect l="l" t="t" r="r" b="b"/>
              <a:pathLst>
                <a:path w="13" h="37">
                  <a:moveTo>
                    <a:pt x="0" y="0"/>
                  </a:moveTo>
                  <a:lnTo>
                    <a:pt x="7" y="6"/>
                  </a:lnTo>
                  <a:lnTo>
                    <a:pt x="7" y="6"/>
                  </a:lnTo>
                  <a:lnTo>
                    <a:pt x="7" y="24"/>
                  </a:lnTo>
                  <a:lnTo>
                    <a:pt x="13" y="30"/>
                  </a:lnTo>
                  <a:lnTo>
                    <a:pt x="13" y="3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7920000" y="4940280"/>
              <a:ext cx="9720" cy="144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7950240" y="4890960"/>
              <a:ext cx="58680" cy="117720"/>
            </a:xfrm>
            <a:custGeom>
              <a:avLst/>
              <a:gdLst/>
              <a:ahLst/>
              <a:rect l="l" t="t" r="r" b="b"/>
              <a:pathLst>
                <a:path w="37" h="74">
                  <a:moveTo>
                    <a:pt x="0" y="0"/>
                  </a:moveTo>
                  <a:lnTo>
                    <a:pt x="0" y="18"/>
                  </a:lnTo>
                  <a:lnTo>
                    <a:pt x="0" y="37"/>
                  </a:lnTo>
                  <a:lnTo>
                    <a:pt x="12" y="43"/>
                  </a:lnTo>
                  <a:lnTo>
                    <a:pt x="24" y="55"/>
                  </a:lnTo>
                  <a:lnTo>
                    <a:pt x="24" y="74"/>
                  </a:lnTo>
                  <a:lnTo>
                    <a:pt x="37" y="7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7950240" y="4919760"/>
              <a:ext cx="28440" cy="144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7929720" y="4940280"/>
              <a:ext cx="48960" cy="4752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0" y="0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25" y="30"/>
                  </a:lnTo>
                  <a:lnTo>
                    <a:pt x="31" y="3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7988400" y="5008680"/>
              <a:ext cx="20520" cy="38160"/>
            </a:xfrm>
            <a:custGeom>
              <a:avLst/>
              <a:gdLst/>
              <a:ahLst/>
              <a:rect l="l" t="t" r="r" b="b"/>
              <a:pathLst>
                <a:path w="13" h="24">
                  <a:moveTo>
                    <a:pt x="6" y="18"/>
                  </a:moveTo>
                  <a:lnTo>
                    <a:pt x="0" y="6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3" y="24"/>
                  </a:lnTo>
                  <a:lnTo>
                    <a:pt x="0" y="2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7950240" y="5046840"/>
              <a:ext cx="47520" cy="77760"/>
            </a:xfrm>
            <a:custGeom>
              <a:avLst/>
              <a:gdLst/>
              <a:ahLst/>
              <a:rect l="l" t="t" r="r" b="b"/>
              <a:pathLst>
                <a:path w="30" h="49">
                  <a:moveTo>
                    <a:pt x="0" y="0"/>
                  </a:moveTo>
                  <a:lnTo>
                    <a:pt x="12" y="6"/>
                  </a:lnTo>
                  <a:lnTo>
                    <a:pt x="12" y="25"/>
                  </a:lnTo>
                  <a:lnTo>
                    <a:pt x="30" y="31"/>
                  </a:lnTo>
                  <a:lnTo>
                    <a:pt x="30" y="43"/>
                  </a:lnTo>
                  <a:lnTo>
                    <a:pt x="24" y="4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950240" y="5046840"/>
              <a:ext cx="9360" cy="39600"/>
            </a:xfrm>
            <a:custGeom>
              <a:avLst/>
              <a:gdLst/>
              <a:ahLst/>
              <a:rect l="l" t="t" r="r" b="b"/>
              <a:pathLst>
                <a:path w="6" h="25">
                  <a:moveTo>
                    <a:pt x="0" y="0"/>
                  </a:moveTo>
                  <a:lnTo>
                    <a:pt x="6" y="12"/>
                  </a:lnTo>
                  <a:lnTo>
                    <a:pt x="6" y="2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7969320" y="5095800"/>
              <a:ext cx="19080" cy="3816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0" y="0"/>
                  </a:lnTo>
                  <a:lnTo>
                    <a:pt x="0" y="2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7677000" y="495936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12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7667640" y="495000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6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7658280" y="4950000"/>
              <a:ext cx="9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7658280" y="495000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7658280" y="495936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6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7667640" y="4978440"/>
              <a:ext cx="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7667640" y="497844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12" y="0"/>
                  </a:lnTo>
                  <a:lnTo>
                    <a:pt x="18" y="0"/>
                  </a:lnTo>
                  <a:lnTo>
                    <a:pt x="24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7705800" y="4978440"/>
              <a:ext cx="20520" cy="2052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0"/>
                  </a:moveTo>
                  <a:lnTo>
                    <a:pt x="7" y="0"/>
                  </a:lnTo>
                  <a:lnTo>
                    <a:pt x="13" y="6"/>
                  </a:lnTo>
                  <a:lnTo>
                    <a:pt x="13" y="1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7783560" y="5037120"/>
              <a:ext cx="11160" cy="49320"/>
            </a:xfrm>
            <a:custGeom>
              <a:avLst/>
              <a:gdLst/>
              <a:ahLst/>
              <a:rect l="l" t="t" r="r" b="b"/>
              <a:pathLst>
                <a:path w="7" h="31">
                  <a:moveTo>
                    <a:pt x="0" y="0"/>
                  </a:moveTo>
                  <a:lnTo>
                    <a:pt x="7" y="12"/>
                  </a:lnTo>
                  <a:lnTo>
                    <a:pt x="7" y="25"/>
                  </a:lnTo>
                  <a:lnTo>
                    <a:pt x="7" y="3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7794720" y="5086440"/>
              <a:ext cx="360" cy="9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7794720" y="5037120"/>
              <a:ext cx="1440" cy="5868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37"/>
                  </a:moveTo>
                  <a:lnTo>
                    <a:pt x="0" y="25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7580160" y="4676760"/>
              <a:ext cx="115920" cy="117360"/>
            </a:xfrm>
            <a:custGeom>
              <a:avLst/>
              <a:gdLst/>
              <a:ahLst/>
              <a:rect l="l" t="t" r="r" b="b"/>
              <a:pathLst>
                <a:path w="73" h="74">
                  <a:moveTo>
                    <a:pt x="0" y="6"/>
                  </a:moveTo>
                  <a:lnTo>
                    <a:pt x="43" y="0"/>
                  </a:lnTo>
                  <a:lnTo>
                    <a:pt x="67" y="19"/>
                  </a:lnTo>
                  <a:lnTo>
                    <a:pt x="67" y="55"/>
                  </a:lnTo>
                  <a:lnTo>
                    <a:pt x="67" y="55"/>
                  </a:lnTo>
                  <a:lnTo>
                    <a:pt x="73" y="74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7580160" y="4707000"/>
              <a:ext cx="38160" cy="135000"/>
            </a:xfrm>
            <a:custGeom>
              <a:avLst/>
              <a:gdLst/>
              <a:ahLst/>
              <a:rect l="l" t="t" r="r" b="b"/>
              <a:pathLst>
                <a:path w="24" h="85">
                  <a:moveTo>
                    <a:pt x="0" y="0"/>
                  </a:moveTo>
                  <a:lnTo>
                    <a:pt x="18" y="0"/>
                  </a:lnTo>
                  <a:lnTo>
                    <a:pt x="24" y="30"/>
                  </a:lnTo>
                  <a:lnTo>
                    <a:pt x="18" y="85"/>
                  </a:lnTo>
                  <a:lnTo>
                    <a:pt x="18" y="8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7754760" y="5027760"/>
              <a:ext cx="19080" cy="2844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0"/>
                  </a:moveTo>
                  <a:lnTo>
                    <a:pt x="6" y="6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7667640" y="4570560"/>
              <a:ext cx="243000" cy="330120"/>
            </a:xfrm>
            <a:custGeom>
              <a:avLst/>
              <a:gdLst/>
              <a:ahLst/>
              <a:rect l="l" t="t" r="r" b="b"/>
              <a:pathLst>
                <a:path w="153" h="208">
                  <a:moveTo>
                    <a:pt x="153" y="208"/>
                  </a:moveTo>
                  <a:lnTo>
                    <a:pt x="153" y="190"/>
                  </a:lnTo>
                  <a:lnTo>
                    <a:pt x="141" y="184"/>
                  </a:lnTo>
                  <a:lnTo>
                    <a:pt x="135" y="184"/>
                  </a:lnTo>
                  <a:lnTo>
                    <a:pt x="129" y="184"/>
                  </a:lnTo>
                  <a:lnTo>
                    <a:pt x="129" y="178"/>
                  </a:lnTo>
                  <a:lnTo>
                    <a:pt x="116" y="178"/>
                  </a:lnTo>
                  <a:lnTo>
                    <a:pt x="110" y="122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1" y="0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7648560" y="4502160"/>
              <a:ext cx="19080" cy="68400"/>
            </a:xfrm>
            <a:custGeom>
              <a:avLst/>
              <a:gdLst/>
              <a:ahLst/>
              <a:rect l="l" t="t" r="r" b="b"/>
              <a:pathLst>
                <a:path w="12" h="43">
                  <a:moveTo>
                    <a:pt x="12" y="43"/>
                  </a:moveTo>
                  <a:lnTo>
                    <a:pt x="12" y="30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7628040" y="4492800"/>
              <a:ext cx="20520" cy="936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13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7628040" y="4481640"/>
              <a:ext cx="360" cy="111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7628040" y="447192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7618320" y="4471920"/>
              <a:ext cx="972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7608960" y="4375080"/>
              <a:ext cx="9360" cy="96840"/>
            </a:xfrm>
            <a:custGeom>
              <a:avLst/>
              <a:gdLst/>
              <a:ahLst/>
              <a:rect l="l" t="t" r="r" b="b"/>
              <a:pathLst>
                <a:path w="6" h="61">
                  <a:moveTo>
                    <a:pt x="6" y="61"/>
                  </a:moveTo>
                  <a:lnTo>
                    <a:pt x="6" y="43"/>
                  </a:lnTo>
                  <a:lnTo>
                    <a:pt x="0" y="18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7599240" y="436572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7589880" y="4325760"/>
              <a:ext cx="9360" cy="39960"/>
            </a:xfrm>
            <a:custGeom>
              <a:avLst/>
              <a:gdLst/>
              <a:ahLst/>
              <a:rect l="l" t="t" r="r" b="b"/>
              <a:pathLst>
                <a:path w="6" h="25">
                  <a:moveTo>
                    <a:pt x="6" y="25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7570800" y="4307040"/>
              <a:ext cx="1908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570800" y="429732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540560" y="4257720"/>
              <a:ext cx="30240" cy="3960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19" y="25"/>
                  </a:moveTo>
                  <a:lnTo>
                    <a:pt x="12" y="13"/>
                  </a:lnTo>
                  <a:lnTo>
                    <a:pt x="6" y="7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7540560" y="422928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18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7521480" y="4229280"/>
              <a:ext cx="19080" cy="144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12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521480" y="4229280"/>
              <a:ext cx="2880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7550280" y="4238640"/>
              <a:ext cx="360" cy="9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7550280" y="4248000"/>
              <a:ext cx="2052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0"/>
                  </a:moveTo>
                  <a:lnTo>
                    <a:pt x="6" y="0"/>
                  </a:lnTo>
                  <a:lnTo>
                    <a:pt x="13" y="6"/>
                  </a:lnTo>
                  <a:lnTo>
                    <a:pt x="13" y="1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7570800" y="4268880"/>
              <a:ext cx="936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7580160" y="4268880"/>
              <a:ext cx="972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7589880" y="4268880"/>
              <a:ext cx="28440" cy="19080"/>
            </a:xfrm>
            <a:custGeom>
              <a:avLst/>
              <a:gdLst/>
              <a:ahLst/>
              <a:rect l="l" t="t" r="r" b="b"/>
              <a:pathLst>
                <a:path w="18" h="12">
                  <a:moveTo>
                    <a:pt x="0" y="0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7618320" y="4287960"/>
              <a:ext cx="19080" cy="936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7637400" y="429732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7628040" y="4316400"/>
              <a:ext cx="9360" cy="30240"/>
            </a:xfrm>
            <a:custGeom>
              <a:avLst/>
              <a:gdLst/>
              <a:ahLst/>
              <a:rect l="l" t="t" r="r" b="b"/>
              <a:pathLst>
                <a:path w="6" h="19">
                  <a:moveTo>
                    <a:pt x="6" y="0"/>
                  </a:moveTo>
                  <a:lnTo>
                    <a:pt x="0" y="6"/>
                  </a:lnTo>
                  <a:lnTo>
                    <a:pt x="0" y="13"/>
                  </a:lnTo>
                  <a:lnTo>
                    <a:pt x="0" y="1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7628040" y="4346640"/>
              <a:ext cx="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7618320" y="4346640"/>
              <a:ext cx="9720" cy="2844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6" y="0"/>
                  </a:moveTo>
                  <a:lnTo>
                    <a:pt x="0" y="6"/>
                  </a:lnTo>
                  <a:lnTo>
                    <a:pt x="0" y="12"/>
                  </a:lnTo>
                  <a:lnTo>
                    <a:pt x="0" y="18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7618320" y="4375080"/>
              <a:ext cx="9720" cy="87480"/>
            </a:xfrm>
            <a:custGeom>
              <a:avLst/>
              <a:gdLst/>
              <a:ahLst/>
              <a:rect l="l" t="t" r="r" b="b"/>
              <a:pathLst>
                <a:path w="6" h="55">
                  <a:moveTo>
                    <a:pt x="0" y="0"/>
                  </a:moveTo>
                  <a:lnTo>
                    <a:pt x="0" y="18"/>
                  </a:lnTo>
                  <a:lnTo>
                    <a:pt x="6" y="37"/>
                  </a:lnTo>
                  <a:lnTo>
                    <a:pt x="6" y="5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7628040" y="4462560"/>
              <a:ext cx="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7628040" y="446256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7637400" y="4471920"/>
              <a:ext cx="360" cy="972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7637400" y="4481640"/>
              <a:ext cx="11160" cy="11160"/>
            </a:xfrm>
            <a:custGeom>
              <a:avLst/>
              <a:gdLst/>
              <a:ahLst/>
              <a:rect l="l" t="t" r="r" b="b"/>
              <a:pathLst>
                <a:path w="7" h="7">
                  <a:moveTo>
                    <a:pt x="0" y="0"/>
                  </a:moveTo>
                  <a:lnTo>
                    <a:pt x="0" y="7"/>
                  </a:lnTo>
                  <a:lnTo>
                    <a:pt x="7" y="7"/>
                  </a:lnTo>
                  <a:lnTo>
                    <a:pt x="7" y="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7648560" y="4492800"/>
              <a:ext cx="28440" cy="77760"/>
            </a:xfrm>
            <a:custGeom>
              <a:avLst/>
              <a:gdLst/>
              <a:ahLst/>
              <a:rect l="l" t="t" r="r" b="b"/>
              <a:pathLst>
                <a:path w="18" h="49">
                  <a:moveTo>
                    <a:pt x="0" y="0"/>
                  </a:moveTo>
                  <a:lnTo>
                    <a:pt x="6" y="12"/>
                  </a:lnTo>
                  <a:lnTo>
                    <a:pt x="12" y="36"/>
                  </a:lnTo>
                  <a:lnTo>
                    <a:pt x="18" y="4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7667640" y="4570560"/>
              <a:ext cx="301680" cy="485640"/>
            </a:xfrm>
            <a:custGeom>
              <a:avLst/>
              <a:gdLst/>
              <a:ahLst/>
              <a:rect l="l" t="t" r="r" b="b"/>
              <a:pathLst>
                <a:path w="190" h="306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9" y="6"/>
                  </a:lnTo>
                  <a:lnTo>
                    <a:pt x="110" y="116"/>
                  </a:lnTo>
                  <a:lnTo>
                    <a:pt x="123" y="171"/>
                  </a:lnTo>
                  <a:lnTo>
                    <a:pt x="135" y="178"/>
                  </a:lnTo>
                  <a:lnTo>
                    <a:pt x="135" y="184"/>
                  </a:lnTo>
                  <a:lnTo>
                    <a:pt x="141" y="178"/>
                  </a:lnTo>
                  <a:lnTo>
                    <a:pt x="147" y="178"/>
                  </a:lnTo>
                  <a:lnTo>
                    <a:pt x="153" y="190"/>
                  </a:lnTo>
                  <a:lnTo>
                    <a:pt x="159" y="208"/>
                  </a:lnTo>
                  <a:lnTo>
                    <a:pt x="159" y="214"/>
                  </a:lnTo>
                  <a:lnTo>
                    <a:pt x="147" y="214"/>
                  </a:lnTo>
                  <a:lnTo>
                    <a:pt x="147" y="220"/>
                  </a:lnTo>
                  <a:lnTo>
                    <a:pt x="153" y="220"/>
                  </a:lnTo>
                  <a:lnTo>
                    <a:pt x="159" y="227"/>
                  </a:lnTo>
                  <a:lnTo>
                    <a:pt x="159" y="239"/>
                  </a:lnTo>
                  <a:lnTo>
                    <a:pt x="159" y="239"/>
                  </a:lnTo>
                  <a:lnTo>
                    <a:pt x="165" y="245"/>
                  </a:lnTo>
                  <a:lnTo>
                    <a:pt x="172" y="239"/>
                  </a:lnTo>
                  <a:lnTo>
                    <a:pt x="190" y="263"/>
                  </a:lnTo>
                  <a:lnTo>
                    <a:pt x="190" y="282"/>
                  </a:lnTo>
                  <a:lnTo>
                    <a:pt x="178" y="300"/>
                  </a:lnTo>
                  <a:lnTo>
                    <a:pt x="147" y="306"/>
                  </a:lnTo>
                  <a:lnTo>
                    <a:pt x="73" y="294"/>
                  </a:lnTo>
                  <a:lnTo>
                    <a:pt x="67" y="288"/>
                  </a:lnTo>
                  <a:lnTo>
                    <a:pt x="43" y="270"/>
                  </a:lnTo>
                  <a:lnTo>
                    <a:pt x="37" y="257"/>
                  </a:lnTo>
                  <a:lnTo>
                    <a:pt x="0" y="233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6888240" y="4054320"/>
              <a:ext cx="633240" cy="349560"/>
            </a:xfrm>
            <a:custGeom>
              <a:avLst/>
              <a:gdLst/>
              <a:ahLst/>
              <a:rect l="l" t="t" r="r" b="b"/>
              <a:pathLst>
                <a:path w="399" h="220">
                  <a:moveTo>
                    <a:pt x="399" y="104"/>
                  </a:moveTo>
                  <a:lnTo>
                    <a:pt x="368" y="141"/>
                  </a:lnTo>
                  <a:lnTo>
                    <a:pt x="356" y="141"/>
                  </a:lnTo>
                  <a:lnTo>
                    <a:pt x="356" y="141"/>
                  </a:lnTo>
                  <a:lnTo>
                    <a:pt x="331" y="153"/>
                  </a:lnTo>
                  <a:lnTo>
                    <a:pt x="307" y="165"/>
                  </a:lnTo>
                  <a:lnTo>
                    <a:pt x="307" y="171"/>
                  </a:lnTo>
                  <a:lnTo>
                    <a:pt x="307" y="178"/>
                  </a:lnTo>
                  <a:lnTo>
                    <a:pt x="301" y="178"/>
                  </a:lnTo>
                  <a:lnTo>
                    <a:pt x="301" y="184"/>
                  </a:lnTo>
                  <a:lnTo>
                    <a:pt x="289" y="184"/>
                  </a:lnTo>
                  <a:lnTo>
                    <a:pt x="282" y="184"/>
                  </a:lnTo>
                  <a:lnTo>
                    <a:pt x="252" y="196"/>
                  </a:lnTo>
                  <a:lnTo>
                    <a:pt x="246" y="196"/>
                  </a:lnTo>
                  <a:lnTo>
                    <a:pt x="233" y="202"/>
                  </a:lnTo>
                  <a:lnTo>
                    <a:pt x="215" y="202"/>
                  </a:lnTo>
                  <a:lnTo>
                    <a:pt x="203" y="214"/>
                  </a:lnTo>
                  <a:lnTo>
                    <a:pt x="178" y="220"/>
                  </a:lnTo>
                  <a:lnTo>
                    <a:pt x="172" y="208"/>
                  </a:lnTo>
                  <a:lnTo>
                    <a:pt x="74" y="141"/>
                  </a:lnTo>
                  <a:lnTo>
                    <a:pt x="74" y="141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68" y="141"/>
                  </a:lnTo>
                  <a:lnTo>
                    <a:pt x="55" y="141"/>
                  </a:lnTo>
                  <a:lnTo>
                    <a:pt x="43" y="128"/>
                  </a:lnTo>
                  <a:lnTo>
                    <a:pt x="0" y="43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7132680" y="4005360"/>
              <a:ext cx="243000" cy="320400"/>
            </a:xfrm>
            <a:custGeom>
              <a:avLst/>
              <a:gdLst/>
              <a:ahLst/>
              <a:rect l="l" t="t" r="r" b="b"/>
              <a:pathLst>
                <a:path w="153" h="202">
                  <a:moveTo>
                    <a:pt x="153" y="202"/>
                  </a:moveTo>
                  <a:lnTo>
                    <a:pt x="122" y="178"/>
                  </a:lnTo>
                  <a:lnTo>
                    <a:pt x="122" y="178"/>
                  </a:lnTo>
                  <a:lnTo>
                    <a:pt x="98" y="159"/>
                  </a:lnTo>
                  <a:lnTo>
                    <a:pt x="98" y="147"/>
                  </a:lnTo>
                  <a:lnTo>
                    <a:pt x="92" y="147"/>
                  </a:lnTo>
                  <a:lnTo>
                    <a:pt x="61" y="123"/>
                  </a:lnTo>
                  <a:lnTo>
                    <a:pt x="55" y="110"/>
                  </a:lnTo>
                  <a:lnTo>
                    <a:pt x="49" y="110"/>
                  </a:lnTo>
                  <a:lnTo>
                    <a:pt x="43" y="104"/>
                  </a:lnTo>
                  <a:lnTo>
                    <a:pt x="36" y="104"/>
                  </a:lnTo>
                  <a:lnTo>
                    <a:pt x="24" y="104"/>
                  </a:lnTo>
                  <a:lnTo>
                    <a:pt x="24" y="110"/>
                  </a:lnTo>
                  <a:lnTo>
                    <a:pt x="18" y="104"/>
                  </a:lnTo>
                  <a:lnTo>
                    <a:pt x="12" y="86"/>
                  </a:lnTo>
                  <a:lnTo>
                    <a:pt x="12" y="80"/>
                  </a:lnTo>
                  <a:lnTo>
                    <a:pt x="12" y="74"/>
                  </a:lnTo>
                  <a:lnTo>
                    <a:pt x="12" y="61"/>
                  </a:lnTo>
                  <a:lnTo>
                    <a:pt x="6" y="49"/>
                  </a:lnTo>
                  <a:lnTo>
                    <a:pt x="6" y="43"/>
                  </a:lnTo>
                  <a:lnTo>
                    <a:pt x="0" y="31"/>
                  </a:lnTo>
                  <a:lnTo>
                    <a:pt x="6" y="0"/>
                  </a:lnTo>
                  <a:lnTo>
                    <a:pt x="30" y="0"/>
                  </a:lnTo>
                  <a:lnTo>
                    <a:pt x="43" y="12"/>
                  </a:lnTo>
                  <a:lnTo>
                    <a:pt x="55" y="12"/>
                  </a:lnTo>
                  <a:lnTo>
                    <a:pt x="98" y="55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7288200" y="4092480"/>
              <a:ext cx="19080" cy="49320"/>
            </a:xfrm>
            <a:custGeom>
              <a:avLst/>
              <a:gdLst/>
              <a:ahLst/>
              <a:rect l="l" t="t" r="r" b="b"/>
              <a:pathLst>
                <a:path w="12" h="31">
                  <a:moveTo>
                    <a:pt x="0" y="0"/>
                  </a:moveTo>
                  <a:lnTo>
                    <a:pt x="6" y="6"/>
                  </a:lnTo>
                  <a:lnTo>
                    <a:pt x="6" y="25"/>
                  </a:lnTo>
                  <a:lnTo>
                    <a:pt x="12" y="3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7307280" y="414180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7316640" y="4151160"/>
              <a:ext cx="972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326360" y="4151160"/>
              <a:ext cx="936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7335720" y="4151160"/>
              <a:ext cx="11160" cy="180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7346880" y="415116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12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7365960" y="416088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7365960" y="417024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0"/>
                  </a:moveTo>
                  <a:lnTo>
                    <a:pt x="6" y="6"/>
                  </a:lnTo>
                  <a:lnTo>
                    <a:pt x="6" y="13"/>
                  </a:lnTo>
                  <a:lnTo>
                    <a:pt x="12" y="1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7385040" y="4200480"/>
              <a:ext cx="39600" cy="1800"/>
            </a:xfrm>
            <a:custGeom>
              <a:avLst/>
              <a:gdLst/>
              <a:ahLst/>
              <a:rect l="l" t="t" r="r" b="b"/>
              <a:pathLst>
                <a:path w="25" h="0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25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7424640" y="4200480"/>
              <a:ext cx="28800" cy="1800"/>
            </a:xfrm>
            <a:custGeom>
              <a:avLst/>
              <a:gdLst/>
              <a:ahLst/>
              <a:rect l="l" t="t" r="r" b="b"/>
              <a:pathLst>
                <a:path w="18" h="0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7453440" y="4200480"/>
              <a:ext cx="1908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0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7472520" y="4219560"/>
              <a:ext cx="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7472520" y="4219560"/>
              <a:ext cx="39600" cy="1440"/>
            </a:xfrm>
            <a:custGeom>
              <a:avLst/>
              <a:gdLst/>
              <a:ahLst/>
              <a:rect l="l" t="t" r="r" b="b"/>
              <a:pathLst>
                <a:path w="25" h="0">
                  <a:moveTo>
                    <a:pt x="0" y="0"/>
                  </a:moveTo>
                  <a:lnTo>
                    <a:pt x="6" y="0"/>
                  </a:lnTo>
                  <a:lnTo>
                    <a:pt x="19" y="0"/>
                  </a:lnTo>
                  <a:lnTo>
                    <a:pt x="25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365960" y="4024440"/>
              <a:ext cx="311040" cy="272880"/>
            </a:xfrm>
            <a:custGeom>
              <a:avLst/>
              <a:gdLst/>
              <a:ahLst/>
              <a:rect l="l" t="t" r="r" b="b"/>
              <a:pathLst>
                <a:path w="196" h="172">
                  <a:moveTo>
                    <a:pt x="171" y="172"/>
                  </a:moveTo>
                  <a:lnTo>
                    <a:pt x="178" y="160"/>
                  </a:lnTo>
                  <a:lnTo>
                    <a:pt x="196" y="105"/>
                  </a:lnTo>
                  <a:lnTo>
                    <a:pt x="184" y="92"/>
                  </a:lnTo>
                  <a:lnTo>
                    <a:pt x="184" y="86"/>
                  </a:lnTo>
                  <a:lnTo>
                    <a:pt x="184" y="80"/>
                  </a:lnTo>
                  <a:lnTo>
                    <a:pt x="190" y="74"/>
                  </a:lnTo>
                  <a:lnTo>
                    <a:pt x="190" y="62"/>
                  </a:lnTo>
                  <a:lnTo>
                    <a:pt x="165" y="43"/>
                  </a:lnTo>
                  <a:lnTo>
                    <a:pt x="153" y="43"/>
                  </a:lnTo>
                  <a:lnTo>
                    <a:pt x="141" y="13"/>
                  </a:lnTo>
                  <a:lnTo>
                    <a:pt x="122" y="6"/>
                  </a:lnTo>
                  <a:lnTo>
                    <a:pt x="122" y="0"/>
                  </a:lnTo>
                  <a:lnTo>
                    <a:pt x="110" y="13"/>
                  </a:lnTo>
                  <a:lnTo>
                    <a:pt x="104" y="19"/>
                  </a:lnTo>
                  <a:lnTo>
                    <a:pt x="104" y="19"/>
                  </a:lnTo>
                  <a:lnTo>
                    <a:pt x="98" y="25"/>
                  </a:lnTo>
                  <a:lnTo>
                    <a:pt x="92" y="19"/>
                  </a:lnTo>
                  <a:lnTo>
                    <a:pt x="86" y="19"/>
                  </a:lnTo>
                  <a:lnTo>
                    <a:pt x="80" y="25"/>
                  </a:lnTo>
                  <a:lnTo>
                    <a:pt x="80" y="31"/>
                  </a:lnTo>
                  <a:lnTo>
                    <a:pt x="73" y="31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316640" y="4033800"/>
              <a:ext cx="49320" cy="493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31" y="0"/>
                  </a:moveTo>
                  <a:lnTo>
                    <a:pt x="19" y="7"/>
                  </a:lnTo>
                  <a:lnTo>
                    <a:pt x="6" y="25"/>
                  </a:lnTo>
                  <a:lnTo>
                    <a:pt x="0" y="3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7316640" y="4083120"/>
              <a:ext cx="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7307280" y="4083120"/>
              <a:ext cx="936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7297560" y="4083120"/>
              <a:ext cx="972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7297560" y="4083120"/>
              <a:ext cx="360" cy="9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7297560" y="4092480"/>
              <a:ext cx="36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7278840" y="4044960"/>
              <a:ext cx="18720" cy="47520"/>
            </a:xfrm>
            <a:custGeom>
              <a:avLst/>
              <a:gdLst/>
              <a:ahLst/>
              <a:rect l="l" t="t" r="r" b="b"/>
              <a:pathLst>
                <a:path w="12" h="30">
                  <a:moveTo>
                    <a:pt x="12" y="30"/>
                  </a:moveTo>
                  <a:lnTo>
                    <a:pt x="6" y="24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6840360" y="3722760"/>
              <a:ext cx="438480" cy="322200"/>
            </a:xfrm>
            <a:custGeom>
              <a:avLst/>
              <a:gdLst/>
              <a:ahLst/>
              <a:rect l="l" t="t" r="r" b="b"/>
              <a:pathLst>
                <a:path w="276" h="203">
                  <a:moveTo>
                    <a:pt x="276" y="203"/>
                  </a:moveTo>
                  <a:lnTo>
                    <a:pt x="251" y="178"/>
                  </a:lnTo>
                  <a:lnTo>
                    <a:pt x="251" y="160"/>
                  </a:lnTo>
                  <a:lnTo>
                    <a:pt x="245" y="147"/>
                  </a:lnTo>
                  <a:lnTo>
                    <a:pt x="233" y="141"/>
                  </a:lnTo>
                  <a:lnTo>
                    <a:pt x="208" y="141"/>
                  </a:lnTo>
                  <a:lnTo>
                    <a:pt x="208" y="147"/>
                  </a:lnTo>
                  <a:lnTo>
                    <a:pt x="196" y="147"/>
                  </a:lnTo>
                  <a:lnTo>
                    <a:pt x="190" y="135"/>
                  </a:lnTo>
                  <a:lnTo>
                    <a:pt x="177" y="141"/>
                  </a:lnTo>
                  <a:lnTo>
                    <a:pt x="177" y="129"/>
                  </a:lnTo>
                  <a:lnTo>
                    <a:pt x="177" y="123"/>
                  </a:lnTo>
                  <a:lnTo>
                    <a:pt x="177" y="104"/>
                  </a:lnTo>
                  <a:lnTo>
                    <a:pt x="165" y="68"/>
                  </a:lnTo>
                  <a:lnTo>
                    <a:pt x="171" y="61"/>
                  </a:lnTo>
                  <a:lnTo>
                    <a:pt x="153" y="25"/>
                  </a:lnTo>
                  <a:lnTo>
                    <a:pt x="110" y="19"/>
                  </a:lnTo>
                  <a:lnTo>
                    <a:pt x="104" y="19"/>
                  </a:lnTo>
                  <a:lnTo>
                    <a:pt x="92" y="19"/>
                  </a:lnTo>
                  <a:lnTo>
                    <a:pt x="61" y="31"/>
                  </a:lnTo>
                  <a:lnTo>
                    <a:pt x="36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7151760" y="3946680"/>
              <a:ext cx="19080" cy="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7229520" y="3946680"/>
              <a:ext cx="360" cy="9360"/>
            </a:xfrm>
            <a:prstGeom prst="rect">
              <a:avLst/>
            </a:prstGeom>
            <a:noFill/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7229520" y="393696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2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7248600" y="3936960"/>
              <a:ext cx="936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7257960" y="392760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7257960" y="3908520"/>
              <a:ext cx="20880" cy="19080"/>
            </a:xfrm>
            <a:custGeom>
              <a:avLst/>
              <a:gdLst/>
              <a:ahLst/>
              <a:rect l="l" t="t" r="r" b="b"/>
              <a:pathLst>
                <a:path w="13" h="12">
                  <a:moveTo>
                    <a:pt x="0" y="12"/>
                  </a:moveTo>
                  <a:lnTo>
                    <a:pt x="0" y="12"/>
                  </a:lnTo>
                  <a:lnTo>
                    <a:pt x="6" y="6"/>
                  </a:lnTo>
                  <a:lnTo>
                    <a:pt x="13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7278840" y="3898800"/>
              <a:ext cx="1872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6" y="6"/>
                  </a:lnTo>
                  <a:lnTo>
                    <a:pt x="6" y="6"/>
                  </a:lnTo>
                  <a:lnTo>
                    <a:pt x="12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7297560" y="3878280"/>
              <a:ext cx="9720" cy="20520"/>
            </a:xfrm>
            <a:custGeom>
              <a:avLst/>
              <a:gdLst/>
              <a:ahLst/>
              <a:rect l="l" t="t" r="r" b="b"/>
              <a:pathLst>
                <a:path w="6" h="13">
                  <a:moveTo>
                    <a:pt x="0" y="13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7307280" y="386856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326360" y="3849840"/>
              <a:ext cx="9360" cy="1872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12"/>
                  </a:moveTo>
                  <a:lnTo>
                    <a:pt x="6" y="12"/>
                  </a:lnTo>
                  <a:lnTo>
                    <a:pt x="6" y="6"/>
                  </a:lnTo>
                  <a:lnTo>
                    <a:pt x="6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7335720" y="3809880"/>
              <a:ext cx="30240" cy="39960"/>
            </a:xfrm>
            <a:custGeom>
              <a:avLst/>
              <a:gdLst/>
              <a:ahLst/>
              <a:rect l="l" t="t" r="r" b="b"/>
              <a:pathLst>
                <a:path w="19" h="25">
                  <a:moveTo>
                    <a:pt x="0" y="25"/>
                  </a:moveTo>
                  <a:lnTo>
                    <a:pt x="7" y="19"/>
                  </a:lnTo>
                  <a:lnTo>
                    <a:pt x="13" y="6"/>
                  </a:lnTo>
                  <a:lnTo>
                    <a:pt x="19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7365960" y="3800520"/>
              <a:ext cx="180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7142040" y="3946680"/>
              <a:ext cx="1800" cy="5868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7132680" y="3946680"/>
              <a:ext cx="106200" cy="77760"/>
            </a:xfrm>
            <a:custGeom>
              <a:avLst/>
              <a:gdLst/>
              <a:ahLst/>
              <a:rect l="l" t="t" r="r" b="b"/>
              <a:pathLst>
                <a:path w="67" h="49">
                  <a:moveTo>
                    <a:pt x="0" y="0"/>
                  </a:moveTo>
                  <a:lnTo>
                    <a:pt x="0" y="25"/>
                  </a:lnTo>
                  <a:lnTo>
                    <a:pt x="12" y="31"/>
                  </a:lnTo>
                  <a:lnTo>
                    <a:pt x="30" y="31"/>
                  </a:lnTo>
                  <a:lnTo>
                    <a:pt x="43" y="49"/>
                  </a:lnTo>
                  <a:lnTo>
                    <a:pt x="55" y="49"/>
                  </a:lnTo>
                  <a:lnTo>
                    <a:pt x="67" y="49"/>
                  </a:lnTo>
                  <a:lnTo>
                    <a:pt x="67" y="3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7083360" y="3693960"/>
              <a:ext cx="38160" cy="5904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6" y="37"/>
                  </a:lnTo>
                  <a:lnTo>
                    <a:pt x="12" y="12"/>
                  </a:lnTo>
                  <a:lnTo>
                    <a:pt x="24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6840360" y="3868560"/>
              <a:ext cx="78120" cy="30240"/>
            </a:xfrm>
            <a:custGeom>
              <a:avLst/>
              <a:gdLst/>
              <a:ahLst/>
              <a:rect l="l" t="t" r="r" b="b"/>
              <a:pathLst>
                <a:path w="49" h="19">
                  <a:moveTo>
                    <a:pt x="0" y="19"/>
                  </a:moveTo>
                  <a:lnTo>
                    <a:pt x="43" y="6"/>
                  </a:lnTo>
                  <a:lnTo>
                    <a:pt x="36" y="6"/>
                  </a:lnTo>
                  <a:lnTo>
                    <a:pt x="49" y="0"/>
                  </a:lnTo>
                  <a:lnTo>
                    <a:pt x="43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5632560" y="1708200"/>
              <a:ext cx="301680" cy="261720"/>
            </a:xfrm>
            <a:custGeom>
              <a:avLst/>
              <a:gdLst/>
              <a:ahLst/>
              <a:rect l="l" t="t" r="r" b="b"/>
              <a:pathLst>
                <a:path w="190" h="165">
                  <a:moveTo>
                    <a:pt x="0" y="0"/>
                  </a:moveTo>
                  <a:lnTo>
                    <a:pt x="12" y="12"/>
                  </a:lnTo>
                  <a:lnTo>
                    <a:pt x="12" y="24"/>
                  </a:lnTo>
                  <a:lnTo>
                    <a:pt x="12" y="30"/>
                  </a:lnTo>
                  <a:lnTo>
                    <a:pt x="49" y="24"/>
                  </a:lnTo>
                  <a:lnTo>
                    <a:pt x="86" y="73"/>
                  </a:lnTo>
                  <a:lnTo>
                    <a:pt x="92" y="79"/>
                  </a:lnTo>
                  <a:lnTo>
                    <a:pt x="111" y="79"/>
                  </a:lnTo>
                  <a:lnTo>
                    <a:pt x="135" y="92"/>
                  </a:lnTo>
                  <a:lnTo>
                    <a:pt x="147" y="110"/>
                  </a:lnTo>
                  <a:lnTo>
                    <a:pt x="172" y="110"/>
                  </a:lnTo>
                  <a:lnTo>
                    <a:pt x="184" y="122"/>
                  </a:lnTo>
                  <a:lnTo>
                    <a:pt x="184" y="135"/>
                  </a:lnTo>
                  <a:lnTo>
                    <a:pt x="178" y="135"/>
                  </a:lnTo>
                  <a:lnTo>
                    <a:pt x="178" y="159"/>
                  </a:lnTo>
                  <a:lnTo>
                    <a:pt x="190" y="165"/>
                  </a:lnTo>
                  <a:lnTo>
                    <a:pt x="190" y="16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5934240" y="1960560"/>
              <a:ext cx="20520" cy="936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0" y="6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5954760" y="1960560"/>
              <a:ext cx="9360" cy="30240"/>
            </a:xfrm>
            <a:custGeom>
              <a:avLst/>
              <a:gdLst/>
              <a:ahLst/>
              <a:rect l="l" t="t" r="r" b="b"/>
              <a:pathLst>
                <a:path w="6" h="19">
                  <a:moveTo>
                    <a:pt x="0" y="0"/>
                  </a:moveTo>
                  <a:lnTo>
                    <a:pt x="0" y="6"/>
                  </a:lnTo>
                  <a:lnTo>
                    <a:pt x="6" y="12"/>
                  </a:lnTo>
                  <a:lnTo>
                    <a:pt x="6" y="1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5964120" y="1990800"/>
              <a:ext cx="9720" cy="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5964120" y="1990800"/>
              <a:ext cx="9720" cy="47520"/>
            </a:xfrm>
            <a:custGeom>
              <a:avLst/>
              <a:gdLst/>
              <a:ahLst/>
              <a:rect l="l" t="t" r="r" b="b"/>
              <a:pathLst>
                <a:path w="6" h="30">
                  <a:moveTo>
                    <a:pt x="6" y="0"/>
                  </a:moveTo>
                  <a:lnTo>
                    <a:pt x="6" y="12"/>
                  </a:lnTo>
                  <a:lnTo>
                    <a:pt x="0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5964120" y="2038320"/>
              <a:ext cx="1800" cy="127080"/>
            </a:xfrm>
            <a:custGeom>
              <a:avLst/>
              <a:gdLst/>
              <a:ahLst/>
              <a:rect l="l" t="t" r="r" b="b"/>
              <a:pathLst>
                <a:path w="0" h="80">
                  <a:moveTo>
                    <a:pt x="0" y="0"/>
                  </a:moveTo>
                  <a:lnTo>
                    <a:pt x="0" y="6"/>
                  </a:lnTo>
                  <a:lnTo>
                    <a:pt x="0" y="31"/>
                  </a:lnTo>
                  <a:lnTo>
                    <a:pt x="0" y="55"/>
                  </a:lnTo>
                  <a:lnTo>
                    <a:pt x="0" y="8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5964120" y="216540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0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6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5973840" y="2184480"/>
              <a:ext cx="1440" cy="68040"/>
            </a:xfrm>
            <a:custGeom>
              <a:avLst/>
              <a:gdLst/>
              <a:ahLst/>
              <a:rect l="l" t="t" r="r" b="b"/>
              <a:pathLst>
                <a:path w="0" h="43">
                  <a:moveTo>
                    <a:pt x="0" y="0"/>
                  </a:moveTo>
                  <a:lnTo>
                    <a:pt x="0" y="25"/>
                  </a:lnTo>
                  <a:lnTo>
                    <a:pt x="0" y="31"/>
                  </a:lnTo>
                  <a:lnTo>
                    <a:pt x="0" y="4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6518160" y="2739960"/>
              <a:ext cx="273240" cy="127080"/>
            </a:xfrm>
            <a:custGeom>
              <a:avLst/>
              <a:gdLst/>
              <a:ahLst/>
              <a:rect l="l" t="t" r="r" b="b"/>
              <a:pathLst>
                <a:path w="172" h="80">
                  <a:moveTo>
                    <a:pt x="0" y="80"/>
                  </a:moveTo>
                  <a:lnTo>
                    <a:pt x="37" y="80"/>
                  </a:lnTo>
                  <a:lnTo>
                    <a:pt x="37" y="67"/>
                  </a:lnTo>
                  <a:lnTo>
                    <a:pt x="55" y="67"/>
                  </a:lnTo>
                  <a:lnTo>
                    <a:pt x="55" y="73"/>
                  </a:lnTo>
                  <a:lnTo>
                    <a:pt x="160" y="61"/>
                  </a:lnTo>
                  <a:lnTo>
                    <a:pt x="172" y="37"/>
                  </a:lnTo>
                  <a:lnTo>
                    <a:pt x="160" y="43"/>
                  </a:lnTo>
                  <a:lnTo>
                    <a:pt x="147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6791400" y="2798640"/>
              <a:ext cx="690480" cy="457200"/>
            </a:xfrm>
            <a:custGeom>
              <a:avLst/>
              <a:gdLst/>
              <a:ahLst/>
              <a:rect l="l" t="t" r="r" b="b"/>
              <a:pathLst>
                <a:path w="435" h="288">
                  <a:moveTo>
                    <a:pt x="399" y="245"/>
                  </a:moveTo>
                  <a:lnTo>
                    <a:pt x="386" y="245"/>
                  </a:lnTo>
                  <a:lnTo>
                    <a:pt x="368" y="239"/>
                  </a:lnTo>
                  <a:lnTo>
                    <a:pt x="356" y="251"/>
                  </a:lnTo>
                  <a:lnTo>
                    <a:pt x="331" y="245"/>
                  </a:lnTo>
                  <a:lnTo>
                    <a:pt x="319" y="251"/>
                  </a:lnTo>
                  <a:lnTo>
                    <a:pt x="313" y="245"/>
                  </a:lnTo>
                  <a:lnTo>
                    <a:pt x="282" y="251"/>
                  </a:lnTo>
                  <a:lnTo>
                    <a:pt x="276" y="257"/>
                  </a:lnTo>
                  <a:lnTo>
                    <a:pt x="123" y="288"/>
                  </a:lnTo>
                  <a:lnTo>
                    <a:pt x="104" y="282"/>
                  </a:lnTo>
                  <a:lnTo>
                    <a:pt x="104" y="263"/>
                  </a:lnTo>
                  <a:lnTo>
                    <a:pt x="98" y="233"/>
                  </a:lnTo>
                  <a:lnTo>
                    <a:pt x="86" y="171"/>
                  </a:lnTo>
                  <a:lnTo>
                    <a:pt x="49" y="147"/>
                  </a:lnTo>
                  <a:lnTo>
                    <a:pt x="37" y="104"/>
                  </a:lnTo>
                  <a:lnTo>
                    <a:pt x="37" y="98"/>
                  </a:lnTo>
                  <a:lnTo>
                    <a:pt x="31" y="67"/>
                  </a:lnTo>
                  <a:lnTo>
                    <a:pt x="0" y="12"/>
                  </a:lnTo>
                  <a:lnTo>
                    <a:pt x="0" y="0"/>
                  </a:lnTo>
                  <a:lnTo>
                    <a:pt x="37" y="30"/>
                  </a:lnTo>
                  <a:lnTo>
                    <a:pt x="129" y="67"/>
                  </a:lnTo>
                  <a:lnTo>
                    <a:pt x="233" y="85"/>
                  </a:lnTo>
                  <a:lnTo>
                    <a:pt x="258" y="92"/>
                  </a:lnTo>
                  <a:lnTo>
                    <a:pt x="435" y="9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7288200" y="2827440"/>
              <a:ext cx="214200" cy="428400"/>
            </a:xfrm>
            <a:custGeom>
              <a:avLst/>
              <a:gdLst/>
              <a:ahLst/>
              <a:rect l="l" t="t" r="r" b="b"/>
              <a:pathLst>
                <a:path w="135" h="270">
                  <a:moveTo>
                    <a:pt x="0" y="227"/>
                  </a:moveTo>
                  <a:lnTo>
                    <a:pt x="0" y="239"/>
                  </a:lnTo>
                  <a:lnTo>
                    <a:pt x="0" y="251"/>
                  </a:lnTo>
                  <a:lnTo>
                    <a:pt x="12" y="264"/>
                  </a:lnTo>
                  <a:lnTo>
                    <a:pt x="24" y="270"/>
                  </a:lnTo>
                  <a:lnTo>
                    <a:pt x="61" y="258"/>
                  </a:lnTo>
                  <a:lnTo>
                    <a:pt x="61" y="251"/>
                  </a:lnTo>
                  <a:lnTo>
                    <a:pt x="79" y="251"/>
                  </a:lnTo>
                  <a:lnTo>
                    <a:pt x="86" y="227"/>
                  </a:lnTo>
                  <a:lnTo>
                    <a:pt x="86" y="153"/>
                  </a:lnTo>
                  <a:lnTo>
                    <a:pt x="110" y="129"/>
                  </a:lnTo>
                  <a:lnTo>
                    <a:pt x="135" y="92"/>
                  </a:lnTo>
                  <a:lnTo>
                    <a:pt x="135" y="74"/>
                  </a:lnTo>
                  <a:lnTo>
                    <a:pt x="116" y="55"/>
                  </a:lnTo>
                  <a:lnTo>
                    <a:pt x="104" y="31"/>
                  </a:lnTo>
                  <a:lnTo>
                    <a:pt x="61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7161120" y="2933640"/>
              <a:ext cx="282600" cy="331920"/>
            </a:xfrm>
            <a:custGeom>
              <a:avLst/>
              <a:gdLst/>
              <a:ahLst/>
              <a:rect l="l" t="t" r="r" b="b"/>
              <a:pathLst>
                <a:path w="178" h="209">
                  <a:moveTo>
                    <a:pt x="0" y="0"/>
                  </a:moveTo>
                  <a:lnTo>
                    <a:pt x="6" y="25"/>
                  </a:lnTo>
                  <a:lnTo>
                    <a:pt x="25" y="56"/>
                  </a:lnTo>
                  <a:lnTo>
                    <a:pt x="110" y="105"/>
                  </a:lnTo>
                  <a:lnTo>
                    <a:pt x="135" y="123"/>
                  </a:lnTo>
                  <a:lnTo>
                    <a:pt x="141" y="154"/>
                  </a:lnTo>
                  <a:lnTo>
                    <a:pt x="159" y="184"/>
                  </a:lnTo>
                  <a:lnTo>
                    <a:pt x="178" y="209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7316640" y="3255840"/>
              <a:ext cx="478080" cy="184320"/>
            </a:xfrm>
            <a:custGeom>
              <a:avLst/>
              <a:gdLst/>
              <a:ahLst/>
              <a:rect l="l" t="t" r="r" b="b"/>
              <a:pathLst>
                <a:path w="301" h="116">
                  <a:moveTo>
                    <a:pt x="6" y="0"/>
                  </a:moveTo>
                  <a:lnTo>
                    <a:pt x="0" y="6"/>
                  </a:lnTo>
                  <a:lnTo>
                    <a:pt x="0" y="49"/>
                  </a:lnTo>
                  <a:lnTo>
                    <a:pt x="55" y="104"/>
                  </a:lnTo>
                  <a:lnTo>
                    <a:pt x="104" y="116"/>
                  </a:lnTo>
                  <a:lnTo>
                    <a:pt x="129" y="116"/>
                  </a:lnTo>
                  <a:lnTo>
                    <a:pt x="135" y="110"/>
                  </a:lnTo>
                  <a:lnTo>
                    <a:pt x="147" y="116"/>
                  </a:lnTo>
                  <a:lnTo>
                    <a:pt x="202" y="98"/>
                  </a:lnTo>
                  <a:lnTo>
                    <a:pt x="221" y="67"/>
                  </a:lnTo>
                  <a:lnTo>
                    <a:pt x="221" y="55"/>
                  </a:lnTo>
                  <a:lnTo>
                    <a:pt x="227" y="43"/>
                  </a:lnTo>
                  <a:lnTo>
                    <a:pt x="227" y="37"/>
                  </a:lnTo>
                  <a:lnTo>
                    <a:pt x="233" y="24"/>
                  </a:lnTo>
                  <a:lnTo>
                    <a:pt x="258" y="24"/>
                  </a:lnTo>
                  <a:lnTo>
                    <a:pt x="270" y="37"/>
                  </a:lnTo>
                  <a:lnTo>
                    <a:pt x="288" y="37"/>
                  </a:lnTo>
                  <a:lnTo>
                    <a:pt x="301" y="18"/>
                  </a:lnTo>
                  <a:lnTo>
                    <a:pt x="294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6694560" y="3187800"/>
              <a:ext cx="261720" cy="195120"/>
            </a:xfrm>
            <a:custGeom>
              <a:avLst/>
              <a:gdLst/>
              <a:ahLst/>
              <a:rect l="l" t="t" r="r" b="b"/>
              <a:pathLst>
                <a:path w="165" h="123">
                  <a:moveTo>
                    <a:pt x="0" y="0"/>
                  </a:moveTo>
                  <a:lnTo>
                    <a:pt x="12" y="24"/>
                  </a:lnTo>
                  <a:lnTo>
                    <a:pt x="30" y="61"/>
                  </a:lnTo>
                  <a:lnTo>
                    <a:pt x="49" y="123"/>
                  </a:lnTo>
                  <a:lnTo>
                    <a:pt x="67" y="104"/>
                  </a:lnTo>
                  <a:lnTo>
                    <a:pt x="98" y="86"/>
                  </a:lnTo>
                  <a:lnTo>
                    <a:pt x="135" y="73"/>
                  </a:lnTo>
                  <a:lnTo>
                    <a:pt x="153" y="24"/>
                  </a:lnTo>
                  <a:lnTo>
                    <a:pt x="165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7950240" y="1969920"/>
              <a:ext cx="58680" cy="176400"/>
            </a:xfrm>
            <a:custGeom>
              <a:avLst/>
              <a:gdLst/>
              <a:ahLst/>
              <a:rect l="l" t="t" r="r" b="b"/>
              <a:pathLst>
                <a:path w="37" h="111">
                  <a:moveTo>
                    <a:pt x="37" y="0"/>
                  </a:moveTo>
                  <a:lnTo>
                    <a:pt x="37" y="6"/>
                  </a:lnTo>
                  <a:lnTo>
                    <a:pt x="18" y="13"/>
                  </a:lnTo>
                  <a:lnTo>
                    <a:pt x="6" y="19"/>
                  </a:lnTo>
                  <a:lnTo>
                    <a:pt x="0" y="43"/>
                  </a:lnTo>
                  <a:lnTo>
                    <a:pt x="6" y="80"/>
                  </a:lnTo>
                  <a:lnTo>
                    <a:pt x="12" y="86"/>
                  </a:lnTo>
                  <a:lnTo>
                    <a:pt x="12" y="92"/>
                  </a:lnTo>
                  <a:lnTo>
                    <a:pt x="12" y="98"/>
                  </a:lnTo>
                  <a:lnTo>
                    <a:pt x="18" y="111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7969320" y="2146320"/>
              <a:ext cx="936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7978680" y="21556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7978680" y="2174760"/>
              <a:ext cx="9720" cy="3024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7988400" y="2205000"/>
              <a:ext cx="20520" cy="57240"/>
            </a:xfrm>
            <a:custGeom>
              <a:avLst/>
              <a:gdLst/>
              <a:ahLst/>
              <a:rect l="l" t="t" r="r" b="b"/>
              <a:pathLst>
                <a:path w="13" h="36">
                  <a:moveTo>
                    <a:pt x="0" y="0"/>
                  </a:moveTo>
                  <a:lnTo>
                    <a:pt x="0" y="6"/>
                  </a:lnTo>
                  <a:lnTo>
                    <a:pt x="6" y="18"/>
                  </a:lnTo>
                  <a:lnTo>
                    <a:pt x="13" y="3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7997760" y="226224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7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7872480" y="2252520"/>
              <a:ext cx="125280" cy="19080"/>
            </a:xfrm>
            <a:custGeom>
              <a:avLst/>
              <a:gdLst/>
              <a:ahLst/>
              <a:rect l="l" t="t" r="r" b="b"/>
              <a:pathLst>
                <a:path w="79" h="12">
                  <a:moveTo>
                    <a:pt x="79" y="12"/>
                  </a:moveTo>
                  <a:lnTo>
                    <a:pt x="79" y="12"/>
                  </a:lnTo>
                  <a:lnTo>
                    <a:pt x="67" y="0"/>
                  </a:lnTo>
                  <a:lnTo>
                    <a:pt x="55" y="0"/>
                  </a:lnTo>
                  <a:lnTo>
                    <a:pt x="43" y="0"/>
                  </a:lnTo>
                  <a:lnTo>
                    <a:pt x="30" y="6"/>
                  </a:lnTo>
                  <a:lnTo>
                    <a:pt x="18" y="0"/>
                  </a:lnTo>
                  <a:lnTo>
                    <a:pt x="0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8008920" y="2262240"/>
              <a:ext cx="19080" cy="936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8028000" y="2262240"/>
              <a:ext cx="2844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6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18" y="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8056440" y="2262240"/>
              <a:ext cx="30240" cy="936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19" y="6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8086680" y="2271600"/>
              <a:ext cx="9720" cy="1116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7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8096400" y="2282760"/>
              <a:ext cx="96840" cy="47520"/>
            </a:xfrm>
            <a:custGeom>
              <a:avLst/>
              <a:gdLst/>
              <a:ahLst/>
              <a:rect l="l" t="t" r="r" b="b"/>
              <a:pathLst>
                <a:path w="61" h="30">
                  <a:moveTo>
                    <a:pt x="0" y="0"/>
                  </a:moveTo>
                  <a:lnTo>
                    <a:pt x="6" y="6"/>
                  </a:lnTo>
                  <a:lnTo>
                    <a:pt x="30" y="6"/>
                  </a:lnTo>
                  <a:lnTo>
                    <a:pt x="49" y="12"/>
                  </a:lnTo>
                  <a:lnTo>
                    <a:pt x="49" y="24"/>
                  </a:lnTo>
                  <a:lnTo>
                    <a:pt x="61" y="30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7637400" y="3402000"/>
              <a:ext cx="98640" cy="19080"/>
            </a:xfrm>
            <a:custGeom>
              <a:avLst/>
              <a:gdLst/>
              <a:ahLst/>
              <a:rect l="l" t="t" r="r" b="b"/>
              <a:pathLst>
                <a:path w="62" h="12">
                  <a:moveTo>
                    <a:pt x="0" y="6"/>
                  </a:moveTo>
                  <a:lnTo>
                    <a:pt x="43" y="0"/>
                  </a:lnTo>
                  <a:lnTo>
                    <a:pt x="62" y="6"/>
                  </a:lnTo>
                  <a:lnTo>
                    <a:pt x="62" y="12"/>
                  </a:lnTo>
                </a:path>
              </a:pathLst>
            </a:custGeom>
            <a:noFill/>
            <a:ln w="1908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 flipH="1">
              <a:off x="2653920" y="1932120"/>
              <a:ext cx="28440" cy="19080"/>
            </a:xfrm>
            <a:prstGeom prst="line">
              <a:avLst/>
            </a:prstGeom>
            <a:ln w="1908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4883040" y="1717560"/>
              <a:ext cx="603360" cy="351000"/>
            </a:xfrm>
            <a:custGeom>
              <a:avLst/>
              <a:gdLst/>
              <a:ahLst/>
              <a:rect l="l" t="t" r="r" b="b"/>
              <a:pathLst>
                <a:path w="380" h="221">
                  <a:moveTo>
                    <a:pt x="0" y="0"/>
                  </a:moveTo>
                  <a:lnTo>
                    <a:pt x="6" y="31"/>
                  </a:lnTo>
                  <a:lnTo>
                    <a:pt x="18" y="37"/>
                  </a:lnTo>
                  <a:lnTo>
                    <a:pt x="18" y="61"/>
                  </a:lnTo>
                  <a:lnTo>
                    <a:pt x="12" y="73"/>
                  </a:lnTo>
                  <a:lnTo>
                    <a:pt x="25" y="67"/>
                  </a:lnTo>
                  <a:lnTo>
                    <a:pt x="61" y="86"/>
                  </a:lnTo>
                  <a:lnTo>
                    <a:pt x="74" y="104"/>
                  </a:lnTo>
                  <a:lnTo>
                    <a:pt x="110" y="104"/>
                  </a:lnTo>
                  <a:lnTo>
                    <a:pt x="98" y="129"/>
                  </a:lnTo>
                  <a:lnTo>
                    <a:pt x="98" y="202"/>
                  </a:lnTo>
                  <a:lnTo>
                    <a:pt x="117" y="159"/>
                  </a:lnTo>
                  <a:lnTo>
                    <a:pt x="123" y="135"/>
                  </a:lnTo>
                  <a:lnTo>
                    <a:pt x="135" y="129"/>
                  </a:lnTo>
                  <a:lnTo>
                    <a:pt x="135" y="110"/>
                  </a:lnTo>
                  <a:lnTo>
                    <a:pt x="147" y="110"/>
                  </a:lnTo>
                  <a:lnTo>
                    <a:pt x="147" y="104"/>
                  </a:lnTo>
                  <a:lnTo>
                    <a:pt x="166" y="104"/>
                  </a:lnTo>
                  <a:lnTo>
                    <a:pt x="184" y="92"/>
                  </a:lnTo>
                  <a:lnTo>
                    <a:pt x="276" y="92"/>
                  </a:lnTo>
                  <a:lnTo>
                    <a:pt x="288" y="104"/>
                  </a:lnTo>
                  <a:lnTo>
                    <a:pt x="380" y="104"/>
                  </a:lnTo>
                  <a:lnTo>
                    <a:pt x="374" y="116"/>
                  </a:lnTo>
                  <a:lnTo>
                    <a:pt x="368" y="129"/>
                  </a:lnTo>
                  <a:lnTo>
                    <a:pt x="307" y="202"/>
                  </a:lnTo>
                  <a:lnTo>
                    <a:pt x="264" y="196"/>
                  </a:lnTo>
                  <a:lnTo>
                    <a:pt x="227" y="196"/>
                  </a:lnTo>
                  <a:lnTo>
                    <a:pt x="80" y="147"/>
                  </a:lnTo>
                  <a:lnTo>
                    <a:pt x="135" y="184"/>
                  </a:lnTo>
                  <a:lnTo>
                    <a:pt x="147" y="221"/>
                  </a:lnTo>
                  <a:lnTo>
                    <a:pt x="110" y="17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4630680" y="1951200"/>
              <a:ext cx="407880" cy="96840"/>
            </a:xfrm>
            <a:custGeom>
              <a:avLst/>
              <a:gdLst/>
              <a:ahLst/>
              <a:rect l="l" t="t" r="r" b="b"/>
              <a:pathLst>
                <a:path w="257" h="61">
                  <a:moveTo>
                    <a:pt x="257" y="0"/>
                  </a:moveTo>
                  <a:lnTo>
                    <a:pt x="134" y="0"/>
                  </a:lnTo>
                  <a:lnTo>
                    <a:pt x="134" y="61"/>
                  </a:lnTo>
                  <a:lnTo>
                    <a:pt x="116" y="61"/>
                  </a:lnTo>
                  <a:lnTo>
                    <a:pt x="55" y="6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4989600" y="1951200"/>
              <a:ext cx="399960" cy="496800"/>
            </a:xfrm>
            <a:custGeom>
              <a:avLst/>
              <a:gdLst/>
              <a:ahLst/>
              <a:rect l="l" t="t" r="r" b="b"/>
              <a:pathLst>
                <a:path w="252" h="313">
                  <a:moveTo>
                    <a:pt x="0" y="0"/>
                  </a:moveTo>
                  <a:lnTo>
                    <a:pt x="0" y="31"/>
                  </a:lnTo>
                  <a:lnTo>
                    <a:pt x="7" y="43"/>
                  </a:lnTo>
                  <a:lnTo>
                    <a:pt x="25" y="55"/>
                  </a:lnTo>
                  <a:lnTo>
                    <a:pt x="68" y="104"/>
                  </a:lnTo>
                  <a:lnTo>
                    <a:pt x="92" y="104"/>
                  </a:lnTo>
                  <a:lnTo>
                    <a:pt x="99" y="123"/>
                  </a:lnTo>
                  <a:lnTo>
                    <a:pt x="99" y="135"/>
                  </a:lnTo>
                  <a:lnTo>
                    <a:pt x="99" y="153"/>
                  </a:lnTo>
                  <a:lnTo>
                    <a:pt x="135" y="184"/>
                  </a:lnTo>
                  <a:lnTo>
                    <a:pt x="154" y="227"/>
                  </a:lnTo>
                  <a:lnTo>
                    <a:pt x="209" y="264"/>
                  </a:lnTo>
                  <a:lnTo>
                    <a:pt x="209" y="288"/>
                  </a:lnTo>
                  <a:lnTo>
                    <a:pt x="252" y="3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4854600" y="2009880"/>
              <a:ext cx="311040" cy="496800"/>
            </a:xfrm>
            <a:custGeom>
              <a:avLst/>
              <a:gdLst/>
              <a:ahLst/>
              <a:rect l="l" t="t" r="r" b="b"/>
              <a:pathLst>
                <a:path w="196" h="313">
                  <a:moveTo>
                    <a:pt x="0" y="313"/>
                  </a:moveTo>
                  <a:lnTo>
                    <a:pt x="18" y="306"/>
                  </a:lnTo>
                  <a:lnTo>
                    <a:pt x="135" y="282"/>
                  </a:lnTo>
                  <a:lnTo>
                    <a:pt x="184" y="276"/>
                  </a:lnTo>
                  <a:lnTo>
                    <a:pt x="196" y="190"/>
                  </a:lnTo>
                  <a:lnTo>
                    <a:pt x="196" y="178"/>
                  </a:lnTo>
                  <a:lnTo>
                    <a:pt x="190" y="178"/>
                  </a:lnTo>
                  <a:lnTo>
                    <a:pt x="190" y="116"/>
                  </a:lnTo>
                  <a:lnTo>
                    <a:pt x="147" y="24"/>
                  </a:lnTo>
                  <a:lnTo>
                    <a:pt x="128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4989600" y="2476440"/>
              <a:ext cx="1440" cy="302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5146560" y="2370240"/>
              <a:ext cx="787680" cy="136440"/>
            </a:xfrm>
            <a:custGeom>
              <a:avLst/>
              <a:gdLst/>
              <a:ahLst/>
              <a:rect l="l" t="t" r="r" b="b"/>
              <a:pathLst>
                <a:path w="496" h="86">
                  <a:moveTo>
                    <a:pt x="0" y="49"/>
                  </a:moveTo>
                  <a:lnTo>
                    <a:pt x="67" y="86"/>
                  </a:lnTo>
                  <a:lnTo>
                    <a:pt x="73" y="79"/>
                  </a:lnTo>
                  <a:lnTo>
                    <a:pt x="159" y="49"/>
                  </a:lnTo>
                  <a:lnTo>
                    <a:pt x="190" y="18"/>
                  </a:lnTo>
                  <a:lnTo>
                    <a:pt x="202" y="18"/>
                  </a:lnTo>
                  <a:lnTo>
                    <a:pt x="226" y="0"/>
                  </a:lnTo>
                  <a:lnTo>
                    <a:pt x="233" y="6"/>
                  </a:lnTo>
                  <a:lnTo>
                    <a:pt x="325" y="0"/>
                  </a:lnTo>
                  <a:lnTo>
                    <a:pt x="496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5477040" y="1882800"/>
              <a:ext cx="253800" cy="58680"/>
            </a:xfrm>
            <a:custGeom>
              <a:avLst/>
              <a:gdLst/>
              <a:ahLst/>
              <a:rect l="l" t="t" r="r" b="b"/>
              <a:pathLst>
                <a:path w="160" h="37">
                  <a:moveTo>
                    <a:pt x="160" y="37"/>
                  </a:moveTo>
                  <a:lnTo>
                    <a:pt x="86" y="3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5526000" y="1717560"/>
              <a:ext cx="486000" cy="428760"/>
            </a:xfrm>
            <a:custGeom>
              <a:avLst/>
              <a:gdLst/>
              <a:ahLst/>
              <a:rect l="l" t="t" r="r" b="b"/>
              <a:pathLst>
                <a:path w="306" h="270">
                  <a:moveTo>
                    <a:pt x="55" y="135"/>
                  </a:moveTo>
                  <a:lnTo>
                    <a:pt x="0" y="208"/>
                  </a:lnTo>
                  <a:lnTo>
                    <a:pt x="55" y="208"/>
                  </a:lnTo>
                  <a:lnTo>
                    <a:pt x="61" y="215"/>
                  </a:lnTo>
                  <a:lnTo>
                    <a:pt x="122" y="208"/>
                  </a:lnTo>
                  <a:lnTo>
                    <a:pt x="129" y="208"/>
                  </a:lnTo>
                  <a:lnTo>
                    <a:pt x="129" y="208"/>
                  </a:lnTo>
                  <a:lnTo>
                    <a:pt x="141" y="202"/>
                  </a:lnTo>
                  <a:lnTo>
                    <a:pt x="184" y="245"/>
                  </a:lnTo>
                  <a:lnTo>
                    <a:pt x="196" y="251"/>
                  </a:lnTo>
                  <a:lnTo>
                    <a:pt x="202" y="257"/>
                  </a:lnTo>
                  <a:lnTo>
                    <a:pt x="202" y="264"/>
                  </a:lnTo>
                  <a:lnTo>
                    <a:pt x="208" y="270"/>
                  </a:lnTo>
                  <a:lnTo>
                    <a:pt x="233" y="184"/>
                  </a:lnTo>
                  <a:lnTo>
                    <a:pt x="282" y="190"/>
                  </a:lnTo>
                  <a:lnTo>
                    <a:pt x="288" y="202"/>
                  </a:lnTo>
                  <a:lnTo>
                    <a:pt x="294" y="202"/>
                  </a:lnTo>
                  <a:lnTo>
                    <a:pt x="306" y="196"/>
                  </a:lnTo>
                  <a:lnTo>
                    <a:pt x="282" y="172"/>
                  </a:lnTo>
                  <a:lnTo>
                    <a:pt x="282" y="165"/>
                  </a:lnTo>
                  <a:lnTo>
                    <a:pt x="276" y="153"/>
                  </a:lnTo>
                  <a:lnTo>
                    <a:pt x="270" y="147"/>
                  </a:lnTo>
                  <a:lnTo>
                    <a:pt x="257" y="147"/>
                  </a:lnTo>
                  <a:lnTo>
                    <a:pt x="257" y="153"/>
                  </a:lnTo>
                  <a:lnTo>
                    <a:pt x="251" y="147"/>
                  </a:lnTo>
                  <a:lnTo>
                    <a:pt x="251" y="135"/>
                  </a:lnTo>
                  <a:lnTo>
                    <a:pt x="257" y="129"/>
                  </a:lnTo>
                  <a:lnTo>
                    <a:pt x="257" y="116"/>
                  </a:lnTo>
                  <a:lnTo>
                    <a:pt x="245" y="104"/>
                  </a:lnTo>
                  <a:lnTo>
                    <a:pt x="221" y="98"/>
                  </a:lnTo>
                  <a:lnTo>
                    <a:pt x="227" y="43"/>
                  </a:lnTo>
                  <a:lnTo>
                    <a:pt x="202" y="43"/>
                  </a:lnTo>
                  <a:lnTo>
                    <a:pt x="190" y="43"/>
                  </a:lnTo>
                  <a:lnTo>
                    <a:pt x="190" y="31"/>
                  </a:lnTo>
                  <a:lnTo>
                    <a:pt x="178" y="24"/>
                  </a:lnTo>
                  <a:lnTo>
                    <a:pt x="141" y="24"/>
                  </a:lnTo>
                  <a:lnTo>
                    <a:pt x="104" y="12"/>
                  </a:lnTo>
                  <a:lnTo>
                    <a:pt x="7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3879720" y="1727280"/>
              <a:ext cx="565200" cy="963360"/>
            </a:xfrm>
            <a:custGeom>
              <a:avLst/>
              <a:gdLst/>
              <a:ahLst/>
              <a:rect l="l" t="t" r="r" b="b"/>
              <a:pathLst>
                <a:path w="356" h="607">
                  <a:moveTo>
                    <a:pt x="6" y="0"/>
                  </a:moveTo>
                  <a:lnTo>
                    <a:pt x="0" y="61"/>
                  </a:lnTo>
                  <a:lnTo>
                    <a:pt x="31" y="86"/>
                  </a:lnTo>
                  <a:lnTo>
                    <a:pt x="49" y="104"/>
                  </a:lnTo>
                  <a:lnTo>
                    <a:pt x="86" y="110"/>
                  </a:lnTo>
                  <a:lnTo>
                    <a:pt x="190" y="227"/>
                  </a:lnTo>
                  <a:lnTo>
                    <a:pt x="209" y="301"/>
                  </a:lnTo>
                  <a:lnTo>
                    <a:pt x="289" y="393"/>
                  </a:lnTo>
                  <a:lnTo>
                    <a:pt x="325" y="399"/>
                  </a:lnTo>
                  <a:lnTo>
                    <a:pt x="344" y="454"/>
                  </a:lnTo>
                  <a:lnTo>
                    <a:pt x="356" y="589"/>
                  </a:lnTo>
                  <a:lnTo>
                    <a:pt x="356" y="60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3471840" y="1736640"/>
              <a:ext cx="944640" cy="478080"/>
            </a:xfrm>
            <a:custGeom>
              <a:avLst/>
              <a:gdLst/>
              <a:ahLst/>
              <a:rect l="l" t="t" r="r" b="b"/>
              <a:pathLst>
                <a:path w="595" h="301">
                  <a:moveTo>
                    <a:pt x="595" y="301"/>
                  </a:moveTo>
                  <a:lnTo>
                    <a:pt x="497" y="288"/>
                  </a:lnTo>
                  <a:lnTo>
                    <a:pt x="466" y="295"/>
                  </a:lnTo>
                  <a:lnTo>
                    <a:pt x="405" y="270"/>
                  </a:lnTo>
                  <a:lnTo>
                    <a:pt x="263" y="258"/>
                  </a:lnTo>
                  <a:lnTo>
                    <a:pt x="245" y="270"/>
                  </a:lnTo>
                  <a:lnTo>
                    <a:pt x="227" y="270"/>
                  </a:lnTo>
                  <a:lnTo>
                    <a:pt x="178" y="233"/>
                  </a:lnTo>
                  <a:lnTo>
                    <a:pt x="129" y="166"/>
                  </a:lnTo>
                  <a:lnTo>
                    <a:pt x="104" y="129"/>
                  </a:lnTo>
                  <a:lnTo>
                    <a:pt x="79" y="43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3608280" y="1814400"/>
              <a:ext cx="398520" cy="155520"/>
            </a:xfrm>
            <a:custGeom>
              <a:avLst/>
              <a:gdLst/>
              <a:ahLst/>
              <a:rect l="l" t="t" r="r" b="b"/>
              <a:pathLst>
                <a:path w="251" h="98">
                  <a:moveTo>
                    <a:pt x="0" y="0"/>
                  </a:moveTo>
                  <a:lnTo>
                    <a:pt x="55" y="55"/>
                  </a:lnTo>
                  <a:lnTo>
                    <a:pt x="110" y="74"/>
                  </a:lnTo>
                  <a:lnTo>
                    <a:pt x="116" y="92"/>
                  </a:lnTo>
                  <a:lnTo>
                    <a:pt x="135" y="98"/>
                  </a:lnTo>
                  <a:lnTo>
                    <a:pt x="202" y="49"/>
                  </a:lnTo>
                  <a:lnTo>
                    <a:pt x="251" y="5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4405320" y="1863720"/>
              <a:ext cx="487440" cy="681120"/>
            </a:xfrm>
            <a:custGeom>
              <a:avLst/>
              <a:gdLst/>
              <a:ahLst/>
              <a:rect l="l" t="t" r="r" b="b"/>
              <a:pathLst>
                <a:path w="307" h="429">
                  <a:moveTo>
                    <a:pt x="0" y="0"/>
                  </a:moveTo>
                  <a:lnTo>
                    <a:pt x="74" y="31"/>
                  </a:lnTo>
                  <a:lnTo>
                    <a:pt x="142" y="80"/>
                  </a:lnTo>
                  <a:lnTo>
                    <a:pt x="62" y="172"/>
                  </a:lnTo>
                  <a:lnTo>
                    <a:pt x="111" y="172"/>
                  </a:lnTo>
                  <a:lnTo>
                    <a:pt x="172" y="172"/>
                  </a:lnTo>
                  <a:lnTo>
                    <a:pt x="197" y="190"/>
                  </a:lnTo>
                  <a:lnTo>
                    <a:pt x="264" y="202"/>
                  </a:lnTo>
                  <a:lnTo>
                    <a:pt x="301" y="196"/>
                  </a:lnTo>
                  <a:lnTo>
                    <a:pt x="307" y="251"/>
                  </a:lnTo>
                  <a:lnTo>
                    <a:pt x="301" y="294"/>
                  </a:lnTo>
                  <a:lnTo>
                    <a:pt x="307" y="307"/>
                  </a:lnTo>
                  <a:lnTo>
                    <a:pt x="295" y="313"/>
                  </a:lnTo>
                  <a:lnTo>
                    <a:pt x="283" y="429"/>
                  </a:lnTo>
                  <a:lnTo>
                    <a:pt x="270" y="42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2857680" y="1727280"/>
              <a:ext cx="458640" cy="690480"/>
            </a:xfrm>
            <a:custGeom>
              <a:avLst/>
              <a:gdLst/>
              <a:ahLst/>
              <a:rect l="l" t="t" r="r" b="b"/>
              <a:pathLst>
                <a:path w="289" h="435">
                  <a:moveTo>
                    <a:pt x="264" y="307"/>
                  </a:moveTo>
                  <a:lnTo>
                    <a:pt x="258" y="350"/>
                  </a:lnTo>
                  <a:lnTo>
                    <a:pt x="289" y="435"/>
                  </a:lnTo>
                  <a:lnTo>
                    <a:pt x="264" y="301"/>
                  </a:lnTo>
                  <a:lnTo>
                    <a:pt x="283" y="294"/>
                  </a:lnTo>
                  <a:lnTo>
                    <a:pt x="289" y="258"/>
                  </a:lnTo>
                  <a:lnTo>
                    <a:pt x="240" y="245"/>
                  </a:lnTo>
                  <a:lnTo>
                    <a:pt x="184" y="172"/>
                  </a:lnTo>
                  <a:lnTo>
                    <a:pt x="178" y="141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2857680" y="2398680"/>
              <a:ext cx="1344600" cy="662040"/>
            </a:xfrm>
            <a:custGeom>
              <a:avLst/>
              <a:gdLst/>
              <a:ahLst/>
              <a:rect l="l" t="t" r="r" b="b"/>
              <a:pathLst>
                <a:path w="847" h="417">
                  <a:moveTo>
                    <a:pt x="264" y="0"/>
                  </a:moveTo>
                  <a:lnTo>
                    <a:pt x="295" y="12"/>
                  </a:lnTo>
                  <a:lnTo>
                    <a:pt x="381" y="98"/>
                  </a:lnTo>
                  <a:lnTo>
                    <a:pt x="522" y="129"/>
                  </a:lnTo>
                  <a:lnTo>
                    <a:pt x="577" y="92"/>
                  </a:lnTo>
                  <a:lnTo>
                    <a:pt x="608" y="129"/>
                  </a:lnTo>
                  <a:lnTo>
                    <a:pt x="614" y="203"/>
                  </a:lnTo>
                  <a:lnTo>
                    <a:pt x="644" y="209"/>
                  </a:lnTo>
                  <a:lnTo>
                    <a:pt x="669" y="252"/>
                  </a:lnTo>
                  <a:lnTo>
                    <a:pt x="847" y="252"/>
                  </a:lnTo>
                  <a:lnTo>
                    <a:pt x="841" y="264"/>
                  </a:lnTo>
                  <a:lnTo>
                    <a:pt x="669" y="258"/>
                  </a:lnTo>
                  <a:lnTo>
                    <a:pt x="638" y="221"/>
                  </a:lnTo>
                  <a:lnTo>
                    <a:pt x="614" y="215"/>
                  </a:lnTo>
                  <a:lnTo>
                    <a:pt x="540" y="117"/>
                  </a:lnTo>
                  <a:lnTo>
                    <a:pt x="522" y="98"/>
                  </a:lnTo>
                  <a:lnTo>
                    <a:pt x="448" y="86"/>
                  </a:lnTo>
                  <a:lnTo>
                    <a:pt x="417" y="111"/>
                  </a:lnTo>
                  <a:lnTo>
                    <a:pt x="411" y="166"/>
                  </a:lnTo>
                  <a:lnTo>
                    <a:pt x="387" y="160"/>
                  </a:lnTo>
                  <a:lnTo>
                    <a:pt x="356" y="172"/>
                  </a:lnTo>
                  <a:lnTo>
                    <a:pt x="344" y="233"/>
                  </a:lnTo>
                  <a:lnTo>
                    <a:pt x="240" y="221"/>
                  </a:lnTo>
                  <a:lnTo>
                    <a:pt x="197" y="245"/>
                  </a:lnTo>
                  <a:lnTo>
                    <a:pt x="178" y="239"/>
                  </a:lnTo>
                  <a:lnTo>
                    <a:pt x="111" y="337"/>
                  </a:lnTo>
                  <a:lnTo>
                    <a:pt x="43" y="362"/>
                  </a:lnTo>
                  <a:lnTo>
                    <a:pt x="31" y="405"/>
                  </a:lnTo>
                  <a:lnTo>
                    <a:pt x="0" y="41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2819520" y="3032280"/>
              <a:ext cx="1547640" cy="690480"/>
            </a:xfrm>
            <a:custGeom>
              <a:avLst/>
              <a:gdLst/>
              <a:ahLst/>
              <a:rect l="l" t="t" r="r" b="b"/>
              <a:pathLst>
                <a:path w="975" h="435">
                  <a:moveTo>
                    <a:pt x="0" y="43"/>
                  </a:moveTo>
                  <a:lnTo>
                    <a:pt x="12" y="37"/>
                  </a:lnTo>
                  <a:lnTo>
                    <a:pt x="110" y="49"/>
                  </a:lnTo>
                  <a:lnTo>
                    <a:pt x="129" y="37"/>
                  </a:lnTo>
                  <a:lnTo>
                    <a:pt x="184" y="24"/>
                  </a:lnTo>
                  <a:lnTo>
                    <a:pt x="221" y="30"/>
                  </a:lnTo>
                  <a:lnTo>
                    <a:pt x="245" y="24"/>
                  </a:lnTo>
                  <a:lnTo>
                    <a:pt x="276" y="37"/>
                  </a:lnTo>
                  <a:lnTo>
                    <a:pt x="282" y="55"/>
                  </a:lnTo>
                  <a:lnTo>
                    <a:pt x="313" y="55"/>
                  </a:lnTo>
                  <a:lnTo>
                    <a:pt x="356" y="67"/>
                  </a:lnTo>
                  <a:lnTo>
                    <a:pt x="448" y="61"/>
                  </a:lnTo>
                  <a:lnTo>
                    <a:pt x="552" y="30"/>
                  </a:lnTo>
                  <a:lnTo>
                    <a:pt x="613" y="37"/>
                  </a:lnTo>
                  <a:lnTo>
                    <a:pt x="687" y="0"/>
                  </a:lnTo>
                  <a:lnTo>
                    <a:pt x="773" y="37"/>
                  </a:lnTo>
                  <a:lnTo>
                    <a:pt x="834" y="18"/>
                  </a:lnTo>
                  <a:lnTo>
                    <a:pt x="932" y="12"/>
                  </a:lnTo>
                  <a:lnTo>
                    <a:pt x="914" y="37"/>
                  </a:lnTo>
                  <a:lnTo>
                    <a:pt x="895" y="104"/>
                  </a:lnTo>
                  <a:lnTo>
                    <a:pt x="852" y="141"/>
                  </a:lnTo>
                  <a:lnTo>
                    <a:pt x="846" y="165"/>
                  </a:lnTo>
                  <a:lnTo>
                    <a:pt x="822" y="171"/>
                  </a:lnTo>
                  <a:lnTo>
                    <a:pt x="846" y="245"/>
                  </a:lnTo>
                  <a:lnTo>
                    <a:pt x="846" y="300"/>
                  </a:lnTo>
                  <a:lnTo>
                    <a:pt x="828" y="319"/>
                  </a:lnTo>
                  <a:lnTo>
                    <a:pt x="828" y="380"/>
                  </a:lnTo>
                  <a:lnTo>
                    <a:pt x="950" y="405"/>
                  </a:lnTo>
                  <a:lnTo>
                    <a:pt x="975" y="43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4084560" y="3110040"/>
              <a:ext cx="593640" cy="214200"/>
            </a:xfrm>
            <a:custGeom>
              <a:avLst/>
              <a:gdLst/>
              <a:ahLst/>
              <a:rect l="l" t="t" r="r" b="b"/>
              <a:pathLst>
                <a:path w="374" h="135">
                  <a:moveTo>
                    <a:pt x="0" y="110"/>
                  </a:moveTo>
                  <a:lnTo>
                    <a:pt x="31" y="92"/>
                  </a:lnTo>
                  <a:lnTo>
                    <a:pt x="92" y="80"/>
                  </a:lnTo>
                  <a:lnTo>
                    <a:pt x="166" y="67"/>
                  </a:lnTo>
                  <a:lnTo>
                    <a:pt x="190" y="122"/>
                  </a:lnTo>
                  <a:lnTo>
                    <a:pt x="215" y="135"/>
                  </a:lnTo>
                  <a:lnTo>
                    <a:pt x="288" y="73"/>
                  </a:lnTo>
                  <a:lnTo>
                    <a:pt x="362" y="67"/>
                  </a:lnTo>
                  <a:lnTo>
                    <a:pt x="374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3705120" y="3079800"/>
              <a:ext cx="398520" cy="954000"/>
            </a:xfrm>
            <a:custGeom>
              <a:avLst/>
              <a:gdLst/>
              <a:ahLst/>
              <a:rect l="l" t="t" r="r" b="b"/>
              <a:pathLst>
                <a:path w="251" h="601">
                  <a:moveTo>
                    <a:pt x="0" y="0"/>
                  </a:moveTo>
                  <a:lnTo>
                    <a:pt x="153" y="117"/>
                  </a:lnTo>
                  <a:lnTo>
                    <a:pt x="202" y="191"/>
                  </a:lnTo>
                  <a:lnTo>
                    <a:pt x="190" y="264"/>
                  </a:lnTo>
                  <a:lnTo>
                    <a:pt x="251" y="338"/>
                  </a:lnTo>
                  <a:lnTo>
                    <a:pt x="233" y="362"/>
                  </a:lnTo>
                  <a:lnTo>
                    <a:pt x="6" y="601"/>
                  </a:lnTo>
                  <a:lnTo>
                    <a:pt x="18" y="473"/>
                  </a:lnTo>
                  <a:lnTo>
                    <a:pt x="31" y="319"/>
                  </a:lnTo>
                  <a:lnTo>
                    <a:pt x="49" y="30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3646440" y="2438280"/>
              <a:ext cx="1168560" cy="808200"/>
            </a:xfrm>
            <a:custGeom>
              <a:avLst/>
              <a:gdLst/>
              <a:ahLst/>
              <a:rect l="l" t="t" r="r" b="b"/>
              <a:pathLst>
                <a:path w="736" h="509">
                  <a:moveTo>
                    <a:pt x="577" y="6"/>
                  </a:moveTo>
                  <a:lnTo>
                    <a:pt x="736" y="0"/>
                  </a:lnTo>
                  <a:lnTo>
                    <a:pt x="730" y="86"/>
                  </a:lnTo>
                  <a:lnTo>
                    <a:pt x="718" y="110"/>
                  </a:lnTo>
                  <a:lnTo>
                    <a:pt x="656" y="92"/>
                  </a:lnTo>
                  <a:lnTo>
                    <a:pt x="644" y="49"/>
                  </a:lnTo>
                  <a:lnTo>
                    <a:pt x="583" y="36"/>
                  </a:lnTo>
                  <a:lnTo>
                    <a:pt x="577" y="6"/>
                  </a:lnTo>
                  <a:lnTo>
                    <a:pt x="546" y="141"/>
                  </a:lnTo>
                  <a:lnTo>
                    <a:pt x="442" y="245"/>
                  </a:lnTo>
                  <a:lnTo>
                    <a:pt x="350" y="257"/>
                  </a:lnTo>
                  <a:lnTo>
                    <a:pt x="350" y="233"/>
                  </a:lnTo>
                  <a:lnTo>
                    <a:pt x="331" y="257"/>
                  </a:lnTo>
                  <a:lnTo>
                    <a:pt x="245" y="263"/>
                  </a:lnTo>
                  <a:lnTo>
                    <a:pt x="172" y="239"/>
                  </a:lnTo>
                  <a:lnTo>
                    <a:pt x="6" y="257"/>
                  </a:lnTo>
                  <a:lnTo>
                    <a:pt x="31" y="343"/>
                  </a:lnTo>
                  <a:lnTo>
                    <a:pt x="0" y="509"/>
                  </a:lnTo>
                  <a:lnTo>
                    <a:pt x="19" y="496"/>
                  </a:lnTo>
                  <a:lnTo>
                    <a:pt x="43" y="50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3714840" y="3236760"/>
              <a:ext cx="77760" cy="9720"/>
            </a:xfrm>
            <a:custGeom>
              <a:avLst/>
              <a:gdLst/>
              <a:ahLst/>
              <a:rect l="l" t="t" r="r" b="b"/>
              <a:pathLst>
                <a:path w="49" h="6">
                  <a:moveTo>
                    <a:pt x="0" y="0"/>
                  </a:moveTo>
                  <a:lnTo>
                    <a:pt x="12" y="0"/>
                  </a:lnTo>
                  <a:lnTo>
                    <a:pt x="37" y="6"/>
                  </a:lnTo>
                  <a:lnTo>
                    <a:pt x="49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3792600" y="3225960"/>
              <a:ext cx="58680" cy="20520"/>
            </a:xfrm>
            <a:custGeom>
              <a:avLst/>
              <a:gdLst/>
              <a:ahLst/>
              <a:rect l="l" t="t" r="r" b="b"/>
              <a:pathLst>
                <a:path w="37" h="13">
                  <a:moveTo>
                    <a:pt x="0" y="13"/>
                  </a:moveTo>
                  <a:lnTo>
                    <a:pt x="12" y="7"/>
                  </a:lnTo>
                  <a:lnTo>
                    <a:pt x="25" y="0"/>
                  </a:lnTo>
                  <a:lnTo>
                    <a:pt x="3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3608280" y="2593800"/>
              <a:ext cx="262080" cy="632160"/>
            </a:xfrm>
            <a:custGeom>
              <a:avLst/>
              <a:gdLst/>
              <a:ahLst/>
              <a:rect l="l" t="t" r="r" b="b"/>
              <a:pathLst>
                <a:path w="165" h="398">
                  <a:moveTo>
                    <a:pt x="153" y="398"/>
                  </a:moveTo>
                  <a:lnTo>
                    <a:pt x="165" y="337"/>
                  </a:lnTo>
                  <a:lnTo>
                    <a:pt x="49" y="239"/>
                  </a:lnTo>
                  <a:lnTo>
                    <a:pt x="67" y="227"/>
                  </a:lnTo>
                  <a:lnTo>
                    <a:pt x="73" y="159"/>
                  </a:lnTo>
                  <a:lnTo>
                    <a:pt x="61" y="153"/>
                  </a:lnTo>
                  <a:lnTo>
                    <a:pt x="73" y="147"/>
                  </a:lnTo>
                  <a:lnTo>
                    <a:pt x="92" y="86"/>
                  </a:lnTo>
                  <a:lnTo>
                    <a:pt x="55" y="37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4697280" y="2612880"/>
              <a:ext cx="79560" cy="233640"/>
            </a:xfrm>
            <a:custGeom>
              <a:avLst/>
              <a:gdLst/>
              <a:ahLst/>
              <a:rect l="l" t="t" r="r" b="b"/>
              <a:pathLst>
                <a:path w="50" h="147">
                  <a:moveTo>
                    <a:pt x="50" y="0"/>
                  </a:moveTo>
                  <a:lnTo>
                    <a:pt x="37" y="37"/>
                  </a:lnTo>
                  <a:lnTo>
                    <a:pt x="37" y="80"/>
                  </a:lnTo>
                  <a:lnTo>
                    <a:pt x="19" y="98"/>
                  </a:lnTo>
                  <a:lnTo>
                    <a:pt x="0" y="14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4513320" y="2671920"/>
              <a:ext cx="282600" cy="261720"/>
            </a:xfrm>
            <a:custGeom>
              <a:avLst/>
              <a:gdLst/>
              <a:ahLst/>
              <a:rect l="l" t="t" r="r" b="b"/>
              <a:pathLst>
                <a:path w="178" h="165">
                  <a:moveTo>
                    <a:pt x="0" y="0"/>
                  </a:moveTo>
                  <a:lnTo>
                    <a:pt x="0" y="55"/>
                  </a:lnTo>
                  <a:lnTo>
                    <a:pt x="61" y="98"/>
                  </a:lnTo>
                  <a:lnTo>
                    <a:pt x="178" y="165"/>
                  </a:lnTo>
                  <a:lnTo>
                    <a:pt x="135" y="129"/>
                  </a:lnTo>
                  <a:lnTo>
                    <a:pt x="135" y="10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4581360" y="2817720"/>
              <a:ext cx="320760" cy="339840"/>
            </a:xfrm>
            <a:custGeom>
              <a:avLst/>
              <a:gdLst/>
              <a:ahLst/>
              <a:rect l="l" t="t" r="r" b="b"/>
              <a:pathLst>
                <a:path w="202" h="214">
                  <a:moveTo>
                    <a:pt x="0" y="0"/>
                  </a:moveTo>
                  <a:lnTo>
                    <a:pt x="80" y="190"/>
                  </a:lnTo>
                  <a:lnTo>
                    <a:pt x="178" y="214"/>
                  </a:lnTo>
                  <a:lnTo>
                    <a:pt x="202" y="20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4562640" y="3041640"/>
              <a:ext cx="145800" cy="77760"/>
            </a:xfrm>
            <a:custGeom>
              <a:avLst/>
              <a:gdLst/>
              <a:ahLst/>
              <a:rect l="l" t="t" r="r" b="b"/>
              <a:pathLst>
                <a:path w="92" h="49">
                  <a:moveTo>
                    <a:pt x="92" y="49"/>
                  </a:moveTo>
                  <a:lnTo>
                    <a:pt x="67" y="49"/>
                  </a:lnTo>
                  <a:lnTo>
                    <a:pt x="36" y="43"/>
                  </a:lnTo>
                  <a:lnTo>
                    <a:pt x="6" y="31"/>
                  </a:lnTo>
                  <a:lnTo>
                    <a:pt x="6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4572000" y="2944800"/>
              <a:ext cx="68400" cy="233280"/>
            </a:xfrm>
            <a:custGeom>
              <a:avLst/>
              <a:gdLst/>
              <a:ahLst/>
              <a:rect l="l" t="t" r="r" b="b"/>
              <a:pathLst>
                <a:path w="43" h="147">
                  <a:moveTo>
                    <a:pt x="43" y="0"/>
                  </a:moveTo>
                  <a:lnTo>
                    <a:pt x="24" y="36"/>
                  </a:lnTo>
                  <a:lnTo>
                    <a:pt x="6" y="61"/>
                  </a:lnTo>
                  <a:lnTo>
                    <a:pt x="0" y="14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4503600" y="3090960"/>
              <a:ext cx="127080" cy="358560"/>
            </a:xfrm>
            <a:custGeom>
              <a:avLst/>
              <a:gdLst/>
              <a:ahLst/>
              <a:rect l="l" t="t" r="r" b="b"/>
              <a:pathLst>
                <a:path w="80" h="226">
                  <a:moveTo>
                    <a:pt x="49" y="0"/>
                  </a:moveTo>
                  <a:lnTo>
                    <a:pt x="6" y="24"/>
                  </a:lnTo>
                  <a:lnTo>
                    <a:pt x="0" y="42"/>
                  </a:lnTo>
                  <a:lnTo>
                    <a:pt x="0" y="61"/>
                  </a:lnTo>
                  <a:lnTo>
                    <a:pt x="12" y="79"/>
                  </a:lnTo>
                  <a:lnTo>
                    <a:pt x="24" y="85"/>
                  </a:lnTo>
                  <a:lnTo>
                    <a:pt x="43" y="104"/>
                  </a:lnTo>
                  <a:lnTo>
                    <a:pt x="80" y="153"/>
                  </a:lnTo>
                  <a:lnTo>
                    <a:pt x="67" y="190"/>
                  </a:lnTo>
                  <a:lnTo>
                    <a:pt x="80" y="22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4610160" y="3265560"/>
              <a:ext cx="291960" cy="127080"/>
            </a:xfrm>
            <a:custGeom>
              <a:avLst/>
              <a:gdLst/>
              <a:ahLst/>
              <a:rect l="l" t="t" r="r" b="b"/>
              <a:pathLst>
                <a:path w="184" h="80">
                  <a:moveTo>
                    <a:pt x="0" y="80"/>
                  </a:moveTo>
                  <a:lnTo>
                    <a:pt x="105" y="0"/>
                  </a:lnTo>
                  <a:lnTo>
                    <a:pt x="184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4240080" y="2954160"/>
              <a:ext cx="642960" cy="525600"/>
            </a:xfrm>
            <a:custGeom>
              <a:avLst/>
              <a:gdLst/>
              <a:ahLst/>
              <a:rect l="l" t="t" r="r" b="b"/>
              <a:pathLst>
                <a:path w="405" h="331">
                  <a:moveTo>
                    <a:pt x="405" y="331"/>
                  </a:moveTo>
                  <a:lnTo>
                    <a:pt x="393" y="319"/>
                  </a:lnTo>
                  <a:lnTo>
                    <a:pt x="288" y="319"/>
                  </a:lnTo>
                  <a:lnTo>
                    <a:pt x="246" y="300"/>
                  </a:lnTo>
                  <a:lnTo>
                    <a:pt x="252" y="276"/>
                  </a:lnTo>
                  <a:lnTo>
                    <a:pt x="0" y="263"/>
                  </a:lnTo>
                  <a:lnTo>
                    <a:pt x="0" y="92"/>
                  </a:lnTo>
                  <a:lnTo>
                    <a:pt x="37" y="61"/>
                  </a:lnTo>
                  <a:lnTo>
                    <a:pt x="55" y="79"/>
                  </a:lnTo>
                  <a:lnTo>
                    <a:pt x="172" y="30"/>
                  </a:lnTo>
                  <a:lnTo>
                    <a:pt x="25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4308480" y="2992320"/>
              <a:ext cx="291960" cy="127080"/>
            </a:xfrm>
            <a:custGeom>
              <a:avLst/>
              <a:gdLst/>
              <a:ahLst/>
              <a:rect l="l" t="t" r="r" b="b"/>
              <a:pathLst>
                <a:path w="184" h="80">
                  <a:moveTo>
                    <a:pt x="184" y="0"/>
                  </a:moveTo>
                  <a:lnTo>
                    <a:pt x="141" y="13"/>
                  </a:lnTo>
                  <a:lnTo>
                    <a:pt x="6" y="80"/>
                  </a:lnTo>
                  <a:lnTo>
                    <a:pt x="0" y="4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3801960" y="3362400"/>
              <a:ext cx="447840" cy="253800"/>
            </a:xfrm>
            <a:custGeom>
              <a:avLst/>
              <a:gdLst/>
              <a:ahLst/>
              <a:rect l="l" t="t" r="r" b="b"/>
              <a:pathLst>
                <a:path w="282" h="160">
                  <a:moveTo>
                    <a:pt x="0" y="147"/>
                  </a:moveTo>
                  <a:lnTo>
                    <a:pt x="178" y="160"/>
                  </a:lnTo>
                  <a:lnTo>
                    <a:pt x="227" y="62"/>
                  </a:lnTo>
                  <a:lnTo>
                    <a:pt x="270" y="31"/>
                  </a:lnTo>
                  <a:lnTo>
                    <a:pt x="28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4065480" y="3616200"/>
              <a:ext cx="622440" cy="798480"/>
            </a:xfrm>
            <a:custGeom>
              <a:avLst/>
              <a:gdLst/>
              <a:ahLst/>
              <a:rect l="l" t="t" r="r" b="b"/>
              <a:pathLst>
                <a:path w="392" h="503">
                  <a:moveTo>
                    <a:pt x="319" y="435"/>
                  </a:moveTo>
                  <a:lnTo>
                    <a:pt x="306" y="435"/>
                  </a:lnTo>
                  <a:lnTo>
                    <a:pt x="294" y="454"/>
                  </a:lnTo>
                  <a:lnTo>
                    <a:pt x="190" y="447"/>
                  </a:lnTo>
                  <a:lnTo>
                    <a:pt x="202" y="460"/>
                  </a:lnTo>
                  <a:lnTo>
                    <a:pt x="190" y="478"/>
                  </a:lnTo>
                  <a:lnTo>
                    <a:pt x="214" y="503"/>
                  </a:lnTo>
                  <a:lnTo>
                    <a:pt x="172" y="496"/>
                  </a:lnTo>
                  <a:lnTo>
                    <a:pt x="153" y="460"/>
                  </a:lnTo>
                  <a:lnTo>
                    <a:pt x="153" y="214"/>
                  </a:lnTo>
                  <a:lnTo>
                    <a:pt x="61" y="171"/>
                  </a:lnTo>
                  <a:lnTo>
                    <a:pt x="6" y="12"/>
                  </a:lnTo>
                  <a:lnTo>
                    <a:pt x="0" y="0"/>
                  </a:lnTo>
                  <a:lnTo>
                    <a:pt x="24" y="0"/>
                  </a:lnTo>
                  <a:lnTo>
                    <a:pt x="172" y="165"/>
                  </a:lnTo>
                  <a:lnTo>
                    <a:pt x="196" y="159"/>
                  </a:lnTo>
                  <a:lnTo>
                    <a:pt x="245" y="159"/>
                  </a:lnTo>
                  <a:lnTo>
                    <a:pt x="300" y="190"/>
                  </a:lnTo>
                  <a:lnTo>
                    <a:pt x="349" y="196"/>
                  </a:lnTo>
                  <a:lnTo>
                    <a:pt x="362" y="257"/>
                  </a:lnTo>
                  <a:lnTo>
                    <a:pt x="392" y="257"/>
                  </a:lnTo>
                  <a:lnTo>
                    <a:pt x="392" y="28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4610160" y="4073400"/>
              <a:ext cx="282600" cy="223920"/>
            </a:xfrm>
            <a:custGeom>
              <a:avLst/>
              <a:gdLst/>
              <a:ahLst/>
              <a:rect l="l" t="t" r="r" b="b"/>
              <a:pathLst>
                <a:path w="178" h="141">
                  <a:moveTo>
                    <a:pt x="0" y="141"/>
                  </a:moveTo>
                  <a:lnTo>
                    <a:pt x="25" y="123"/>
                  </a:lnTo>
                  <a:lnTo>
                    <a:pt x="55" y="116"/>
                  </a:lnTo>
                  <a:lnTo>
                    <a:pt x="62" y="74"/>
                  </a:lnTo>
                  <a:lnTo>
                    <a:pt x="55" y="55"/>
                  </a:lnTo>
                  <a:lnTo>
                    <a:pt x="74" y="43"/>
                  </a:lnTo>
                  <a:lnTo>
                    <a:pt x="80" y="31"/>
                  </a:lnTo>
                  <a:lnTo>
                    <a:pt x="123" y="12"/>
                  </a:lnTo>
                  <a:lnTo>
                    <a:pt x="135" y="24"/>
                  </a:lnTo>
                  <a:lnTo>
                    <a:pt x="166" y="0"/>
                  </a:lnTo>
                  <a:lnTo>
                    <a:pt x="178" y="12"/>
                  </a:lnTo>
                  <a:lnTo>
                    <a:pt x="178" y="11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4572000" y="4073400"/>
              <a:ext cx="115920" cy="233640"/>
            </a:xfrm>
            <a:custGeom>
              <a:avLst/>
              <a:gdLst/>
              <a:ahLst/>
              <a:rect l="l" t="t" r="r" b="b"/>
              <a:pathLst>
                <a:path w="73" h="147">
                  <a:moveTo>
                    <a:pt x="73" y="0"/>
                  </a:moveTo>
                  <a:lnTo>
                    <a:pt x="73" y="18"/>
                  </a:lnTo>
                  <a:lnTo>
                    <a:pt x="18" y="55"/>
                  </a:lnTo>
                  <a:lnTo>
                    <a:pt x="0" y="80"/>
                  </a:lnTo>
                  <a:lnTo>
                    <a:pt x="12" y="86"/>
                  </a:lnTo>
                  <a:lnTo>
                    <a:pt x="18" y="123"/>
                  </a:lnTo>
                  <a:lnTo>
                    <a:pt x="12" y="14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3938760" y="3995640"/>
              <a:ext cx="322200" cy="341280"/>
            </a:xfrm>
            <a:custGeom>
              <a:avLst/>
              <a:gdLst/>
              <a:ahLst/>
              <a:rect l="l" t="t" r="r" b="b"/>
              <a:pathLst>
                <a:path w="203" h="215">
                  <a:moveTo>
                    <a:pt x="135" y="215"/>
                  </a:moveTo>
                  <a:lnTo>
                    <a:pt x="196" y="141"/>
                  </a:lnTo>
                  <a:lnTo>
                    <a:pt x="203" y="98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3743280" y="4325760"/>
              <a:ext cx="68400" cy="208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4824360" y="1960560"/>
              <a:ext cx="584280" cy="1041480"/>
            </a:xfrm>
            <a:custGeom>
              <a:avLst/>
              <a:gdLst/>
              <a:ahLst/>
              <a:rect l="l" t="t" r="r" b="b"/>
              <a:pathLst>
                <a:path w="368" h="656">
                  <a:moveTo>
                    <a:pt x="0" y="638"/>
                  </a:moveTo>
                  <a:lnTo>
                    <a:pt x="43" y="644"/>
                  </a:lnTo>
                  <a:lnTo>
                    <a:pt x="104" y="644"/>
                  </a:lnTo>
                  <a:lnTo>
                    <a:pt x="111" y="656"/>
                  </a:lnTo>
                  <a:lnTo>
                    <a:pt x="135" y="656"/>
                  </a:lnTo>
                  <a:lnTo>
                    <a:pt x="141" y="644"/>
                  </a:lnTo>
                  <a:lnTo>
                    <a:pt x="178" y="650"/>
                  </a:lnTo>
                  <a:lnTo>
                    <a:pt x="227" y="650"/>
                  </a:lnTo>
                  <a:lnTo>
                    <a:pt x="264" y="650"/>
                  </a:lnTo>
                  <a:lnTo>
                    <a:pt x="295" y="650"/>
                  </a:lnTo>
                  <a:lnTo>
                    <a:pt x="362" y="650"/>
                  </a:lnTo>
                  <a:lnTo>
                    <a:pt x="362" y="656"/>
                  </a:lnTo>
                  <a:lnTo>
                    <a:pt x="368" y="644"/>
                  </a:lnTo>
                  <a:lnTo>
                    <a:pt x="344" y="442"/>
                  </a:lnTo>
                  <a:lnTo>
                    <a:pt x="282" y="350"/>
                  </a:lnTo>
                  <a:lnTo>
                    <a:pt x="270" y="344"/>
                  </a:lnTo>
                  <a:lnTo>
                    <a:pt x="227" y="239"/>
                  </a:lnTo>
                  <a:lnTo>
                    <a:pt x="209" y="209"/>
                  </a:lnTo>
                  <a:lnTo>
                    <a:pt x="203" y="160"/>
                  </a:lnTo>
                  <a:lnTo>
                    <a:pt x="184" y="104"/>
                  </a:lnTo>
                  <a:lnTo>
                    <a:pt x="178" y="104"/>
                  </a:lnTo>
                  <a:lnTo>
                    <a:pt x="12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4815000" y="2944800"/>
              <a:ext cx="583920" cy="165240"/>
            </a:xfrm>
            <a:custGeom>
              <a:avLst/>
              <a:gdLst/>
              <a:ahLst/>
              <a:rect l="l" t="t" r="r" b="b"/>
              <a:pathLst>
                <a:path w="368" h="104">
                  <a:moveTo>
                    <a:pt x="0" y="0"/>
                  </a:moveTo>
                  <a:lnTo>
                    <a:pt x="104" y="6"/>
                  </a:lnTo>
                  <a:lnTo>
                    <a:pt x="110" y="12"/>
                  </a:lnTo>
                  <a:lnTo>
                    <a:pt x="258" y="12"/>
                  </a:lnTo>
                  <a:lnTo>
                    <a:pt x="282" y="24"/>
                  </a:lnTo>
                  <a:lnTo>
                    <a:pt x="288" y="73"/>
                  </a:lnTo>
                  <a:lnTo>
                    <a:pt x="343" y="79"/>
                  </a:lnTo>
                  <a:lnTo>
                    <a:pt x="350" y="92"/>
                  </a:lnTo>
                  <a:lnTo>
                    <a:pt x="362" y="98"/>
                  </a:lnTo>
                  <a:lnTo>
                    <a:pt x="368" y="10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5000760" y="2982960"/>
              <a:ext cx="1361880" cy="565200"/>
            </a:xfrm>
            <a:custGeom>
              <a:avLst/>
              <a:gdLst/>
              <a:ahLst/>
              <a:rect l="l" t="t" r="r" b="b"/>
              <a:pathLst>
                <a:path w="858" h="356">
                  <a:moveTo>
                    <a:pt x="496" y="190"/>
                  </a:moveTo>
                  <a:lnTo>
                    <a:pt x="484" y="202"/>
                  </a:lnTo>
                  <a:lnTo>
                    <a:pt x="447" y="202"/>
                  </a:lnTo>
                  <a:lnTo>
                    <a:pt x="392" y="227"/>
                  </a:lnTo>
                  <a:lnTo>
                    <a:pt x="300" y="227"/>
                  </a:lnTo>
                  <a:lnTo>
                    <a:pt x="300" y="270"/>
                  </a:lnTo>
                  <a:lnTo>
                    <a:pt x="263" y="288"/>
                  </a:lnTo>
                  <a:lnTo>
                    <a:pt x="196" y="258"/>
                  </a:lnTo>
                  <a:lnTo>
                    <a:pt x="116" y="313"/>
                  </a:lnTo>
                  <a:lnTo>
                    <a:pt x="18" y="313"/>
                  </a:lnTo>
                  <a:lnTo>
                    <a:pt x="12" y="252"/>
                  </a:lnTo>
                  <a:lnTo>
                    <a:pt x="18" y="184"/>
                  </a:lnTo>
                  <a:lnTo>
                    <a:pt x="24" y="80"/>
                  </a:lnTo>
                  <a:lnTo>
                    <a:pt x="24" y="19"/>
                  </a:lnTo>
                  <a:lnTo>
                    <a:pt x="0" y="19"/>
                  </a:lnTo>
                  <a:lnTo>
                    <a:pt x="0" y="6"/>
                  </a:lnTo>
                  <a:lnTo>
                    <a:pt x="24" y="0"/>
                  </a:lnTo>
                  <a:lnTo>
                    <a:pt x="55" y="0"/>
                  </a:lnTo>
                  <a:lnTo>
                    <a:pt x="98" y="31"/>
                  </a:lnTo>
                  <a:lnTo>
                    <a:pt x="245" y="31"/>
                  </a:lnTo>
                  <a:lnTo>
                    <a:pt x="251" y="19"/>
                  </a:lnTo>
                  <a:lnTo>
                    <a:pt x="269" y="37"/>
                  </a:lnTo>
                  <a:lnTo>
                    <a:pt x="386" y="55"/>
                  </a:lnTo>
                  <a:lnTo>
                    <a:pt x="398" y="61"/>
                  </a:lnTo>
                  <a:lnTo>
                    <a:pt x="423" y="68"/>
                  </a:lnTo>
                  <a:lnTo>
                    <a:pt x="435" y="86"/>
                  </a:lnTo>
                  <a:lnTo>
                    <a:pt x="453" y="74"/>
                  </a:lnTo>
                  <a:lnTo>
                    <a:pt x="576" y="86"/>
                  </a:lnTo>
                  <a:lnTo>
                    <a:pt x="521" y="123"/>
                  </a:lnTo>
                  <a:lnTo>
                    <a:pt x="545" y="123"/>
                  </a:lnTo>
                  <a:lnTo>
                    <a:pt x="558" y="172"/>
                  </a:lnTo>
                  <a:lnTo>
                    <a:pt x="594" y="141"/>
                  </a:lnTo>
                  <a:lnTo>
                    <a:pt x="686" y="209"/>
                  </a:lnTo>
                  <a:lnTo>
                    <a:pt x="723" y="190"/>
                  </a:lnTo>
                  <a:lnTo>
                    <a:pt x="772" y="190"/>
                  </a:lnTo>
                  <a:lnTo>
                    <a:pt x="858" y="184"/>
                  </a:lnTo>
                  <a:lnTo>
                    <a:pt x="858" y="209"/>
                  </a:lnTo>
                  <a:lnTo>
                    <a:pt x="840" y="209"/>
                  </a:lnTo>
                  <a:lnTo>
                    <a:pt x="821" y="215"/>
                  </a:lnTo>
                  <a:lnTo>
                    <a:pt x="815" y="221"/>
                  </a:lnTo>
                  <a:lnTo>
                    <a:pt x="766" y="239"/>
                  </a:lnTo>
                  <a:lnTo>
                    <a:pt x="754" y="288"/>
                  </a:lnTo>
                  <a:lnTo>
                    <a:pt x="699" y="331"/>
                  </a:lnTo>
                  <a:lnTo>
                    <a:pt x="631" y="344"/>
                  </a:lnTo>
                  <a:lnTo>
                    <a:pt x="631" y="356"/>
                  </a:lnTo>
                  <a:lnTo>
                    <a:pt x="619" y="344"/>
                  </a:lnTo>
                  <a:lnTo>
                    <a:pt x="533" y="35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5554800" y="3216240"/>
              <a:ext cx="223560" cy="49320"/>
            </a:xfrm>
            <a:custGeom>
              <a:avLst/>
              <a:gdLst/>
              <a:ahLst/>
              <a:rect l="l" t="t" r="r" b="b"/>
              <a:pathLst>
                <a:path w="141" h="31">
                  <a:moveTo>
                    <a:pt x="141" y="31"/>
                  </a:moveTo>
                  <a:lnTo>
                    <a:pt x="129" y="19"/>
                  </a:lnTo>
                  <a:lnTo>
                    <a:pt x="74" y="0"/>
                  </a:lnTo>
                  <a:lnTo>
                    <a:pt x="37" y="13"/>
                  </a:lnTo>
                  <a:lnTo>
                    <a:pt x="31" y="31"/>
                  </a:lnTo>
                  <a:lnTo>
                    <a:pt x="25" y="19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5477040" y="3236760"/>
              <a:ext cx="204480" cy="146160"/>
            </a:xfrm>
            <a:custGeom>
              <a:avLst/>
              <a:gdLst/>
              <a:ahLst/>
              <a:rect l="l" t="t" r="r" b="b"/>
              <a:pathLst>
                <a:path w="129" h="92">
                  <a:moveTo>
                    <a:pt x="0" y="67"/>
                  </a:moveTo>
                  <a:lnTo>
                    <a:pt x="86" y="49"/>
                  </a:lnTo>
                  <a:lnTo>
                    <a:pt x="86" y="0"/>
                  </a:lnTo>
                  <a:lnTo>
                    <a:pt x="98" y="61"/>
                  </a:lnTo>
                  <a:lnTo>
                    <a:pt x="86" y="55"/>
                  </a:lnTo>
                  <a:lnTo>
                    <a:pt x="92" y="73"/>
                  </a:lnTo>
                  <a:lnTo>
                    <a:pt x="129" y="9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5545080" y="3411360"/>
              <a:ext cx="174600" cy="155880"/>
            </a:xfrm>
            <a:custGeom>
              <a:avLst/>
              <a:gdLst/>
              <a:ahLst/>
              <a:rect l="l" t="t" r="r" b="b"/>
              <a:pathLst>
                <a:path w="110" h="98">
                  <a:moveTo>
                    <a:pt x="110" y="0"/>
                  </a:moveTo>
                  <a:lnTo>
                    <a:pt x="74" y="43"/>
                  </a:lnTo>
                  <a:lnTo>
                    <a:pt x="49" y="43"/>
                  </a:lnTo>
                  <a:lnTo>
                    <a:pt x="0" y="80"/>
                  </a:lnTo>
                  <a:lnTo>
                    <a:pt x="0" y="98"/>
                  </a:lnTo>
                  <a:lnTo>
                    <a:pt x="55" y="86"/>
                  </a:lnTo>
                  <a:lnTo>
                    <a:pt x="110" y="0"/>
                  </a:lnTo>
                  <a:close/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5545080" y="3411360"/>
              <a:ext cx="174600" cy="155880"/>
            </a:xfrm>
            <a:custGeom>
              <a:avLst/>
              <a:gdLst/>
              <a:ahLst/>
              <a:rect l="l" t="t" r="r" b="b"/>
              <a:pathLst>
                <a:path w="110" h="98">
                  <a:moveTo>
                    <a:pt x="110" y="0"/>
                  </a:moveTo>
                  <a:lnTo>
                    <a:pt x="74" y="43"/>
                  </a:lnTo>
                  <a:lnTo>
                    <a:pt x="49" y="43"/>
                  </a:lnTo>
                  <a:lnTo>
                    <a:pt x="0" y="80"/>
                  </a:lnTo>
                  <a:lnTo>
                    <a:pt x="0" y="98"/>
                  </a:lnTo>
                  <a:lnTo>
                    <a:pt x="55" y="86"/>
                  </a:lnTo>
                  <a:lnTo>
                    <a:pt x="11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5545080" y="3411360"/>
              <a:ext cx="282600" cy="174960"/>
            </a:xfrm>
            <a:custGeom>
              <a:avLst/>
              <a:gdLst/>
              <a:ahLst/>
              <a:rect l="l" t="t" r="r" b="b"/>
              <a:pathLst>
                <a:path w="178" h="110">
                  <a:moveTo>
                    <a:pt x="110" y="0"/>
                  </a:moveTo>
                  <a:lnTo>
                    <a:pt x="178" y="0"/>
                  </a:lnTo>
                  <a:lnTo>
                    <a:pt x="147" y="98"/>
                  </a:lnTo>
                  <a:lnTo>
                    <a:pt x="153" y="104"/>
                  </a:lnTo>
                  <a:lnTo>
                    <a:pt x="135" y="104"/>
                  </a:lnTo>
                  <a:lnTo>
                    <a:pt x="104" y="110"/>
                  </a:lnTo>
                  <a:lnTo>
                    <a:pt x="0" y="9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5467320" y="3529080"/>
              <a:ext cx="96840" cy="301680"/>
            </a:xfrm>
            <a:custGeom>
              <a:avLst/>
              <a:gdLst/>
              <a:ahLst/>
              <a:rect l="l" t="t" r="r" b="b"/>
              <a:pathLst>
                <a:path w="61" h="190">
                  <a:moveTo>
                    <a:pt x="49" y="6"/>
                  </a:moveTo>
                  <a:lnTo>
                    <a:pt x="31" y="0"/>
                  </a:lnTo>
                  <a:lnTo>
                    <a:pt x="0" y="0"/>
                  </a:lnTo>
                  <a:lnTo>
                    <a:pt x="0" y="67"/>
                  </a:lnTo>
                  <a:lnTo>
                    <a:pt x="0" y="147"/>
                  </a:lnTo>
                  <a:lnTo>
                    <a:pt x="6" y="147"/>
                  </a:lnTo>
                  <a:lnTo>
                    <a:pt x="49" y="134"/>
                  </a:lnTo>
                  <a:lnTo>
                    <a:pt x="61" y="147"/>
                  </a:lnTo>
                  <a:lnTo>
                    <a:pt x="31" y="177"/>
                  </a:lnTo>
                  <a:lnTo>
                    <a:pt x="31" y="19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5467320" y="3762360"/>
              <a:ext cx="487440" cy="466920"/>
            </a:xfrm>
            <a:custGeom>
              <a:avLst/>
              <a:gdLst/>
              <a:ahLst/>
              <a:rect l="l" t="t" r="r" b="b"/>
              <a:pathLst>
                <a:path w="307" h="294">
                  <a:moveTo>
                    <a:pt x="0" y="0"/>
                  </a:moveTo>
                  <a:lnTo>
                    <a:pt x="6" y="61"/>
                  </a:lnTo>
                  <a:lnTo>
                    <a:pt x="98" y="110"/>
                  </a:lnTo>
                  <a:lnTo>
                    <a:pt x="123" y="116"/>
                  </a:lnTo>
                  <a:lnTo>
                    <a:pt x="233" y="190"/>
                  </a:lnTo>
                  <a:lnTo>
                    <a:pt x="251" y="263"/>
                  </a:lnTo>
                  <a:lnTo>
                    <a:pt x="307" y="263"/>
                  </a:lnTo>
                  <a:lnTo>
                    <a:pt x="276" y="29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4883040" y="3809880"/>
              <a:ext cx="77760" cy="263520"/>
            </a:xfrm>
            <a:custGeom>
              <a:avLst/>
              <a:gdLst/>
              <a:ahLst/>
              <a:rect l="l" t="t" r="r" b="b"/>
              <a:pathLst>
                <a:path w="49" h="166">
                  <a:moveTo>
                    <a:pt x="43" y="0"/>
                  </a:moveTo>
                  <a:lnTo>
                    <a:pt x="49" y="13"/>
                  </a:lnTo>
                  <a:lnTo>
                    <a:pt x="49" y="43"/>
                  </a:lnTo>
                  <a:lnTo>
                    <a:pt x="37" y="56"/>
                  </a:lnTo>
                  <a:lnTo>
                    <a:pt x="37" y="74"/>
                  </a:lnTo>
                  <a:lnTo>
                    <a:pt x="25" y="74"/>
                  </a:lnTo>
                  <a:lnTo>
                    <a:pt x="25" y="135"/>
                  </a:lnTo>
                  <a:lnTo>
                    <a:pt x="18" y="135"/>
                  </a:lnTo>
                  <a:lnTo>
                    <a:pt x="18" y="148"/>
                  </a:lnTo>
                  <a:lnTo>
                    <a:pt x="6" y="148"/>
                  </a:lnTo>
                  <a:lnTo>
                    <a:pt x="6" y="166"/>
                  </a:lnTo>
                  <a:lnTo>
                    <a:pt x="0" y="16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4951440" y="3830760"/>
              <a:ext cx="68400" cy="417240"/>
            </a:xfrm>
            <a:custGeom>
              <a:avLst/>
              <a:gdLst/>
              <a:ahLst/>
              <a:rect l="l" t="t" r="r" b="b"/>
              <a:pathLst>
                <a:path w="43" h="263">
                  <a:moveTo>
                    <a:pt x="43" y="0"/>
                  </a:moveTo>
                  <a:lnTo>
                    <a:pt x="37" y="0"/>
                  </a:lnTo>
                  <a:lnTo>
                    <a:pt x="37" y="24"/>
                  </a:lnTo>
                  <a:lnTo>
                    <a:pt x="24" y="30"/>
                  </a:lnTo>
                  <a:lnTo>
                    <a:pt x="18" y="61"/>
                  </a:lnTo>
                  <a:lnTo>
                    <a:pt x="24" y="67"/>
                  </a:lnTo>
                  <a:lnTo>
                    <a:pt x="24" y="98"/>
                  </a:lnTo>
                  <a:lnTo>
                    <a:pt x="18" y="98"/>
                  </a:lnTo>
                  <a:lnTo>
                    <a:pt x="12" y="227"/>
                  </a:lnTo>
                  <a:lnTo>
                    <a:pt x="0" y="227"/>
                  </a:lnTo>
                  <a:lnTo>
                    <a:pt x="0" y="233"/>
                  </a:lnTo>
                  <a:lnTo>
                    <a:pt x="18" y="245"/>
                  </a:lnTo>
                  <a:lnTo>
                    <a:pt x="18" y="263"/>
                  </a:lnTo>
                  <a:lnTo>
                    <a:pt x="6" y="26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4932360" y="4200480"/>
              <a:ext cx="19080" cy="2880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0"/>
                  </a:moveTo>
                  <a:lnTo>
                    <a:pt x="0" y="0"/>
                  </a:lnTo>
                  <a:lnTo>
                    <a:pt x="0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4600440" y="4248000"/>
              <a:ext cx="379440" cy="88920"/>
            </a:xfrm>
            <a:custGeom>
              <a:avLst/>
              <a:gdLst/>
              <a:ahLst/>
              <a:rect l="l" t="t" r="r" b="b"/>
              <a:pathLst>
                <a:path w="239" h="56">
                  <a:moveTo>
                    <a:pt x="239" y="0"/>
                  </a:moveTo>
                  <a:lnTo>
                    <a:pt x="233" y="13"/>
                  </a:lnTo>
                  <a:lnTo>
                    <a:pt x="184" y="0"/>
                  </a:lnTo>
                  <a:lnTo>
                    <a:pt x="178" y="6"/>
                  </a:lnTo>
                  <a:lnTo>
                    <a:pt x="104" y="37"/>
                  </a:lnTo>
                  <a:lnTo>
                    <a:pt x="92" y="56"/>
                  </a:lnTo>
                  <a:lnTo>
                    <a:pt x="86" y="43"/>
                  </a:lnTo>
                  <a:lnTo>
                    <a:pt x="0" y="43"/>
                  </a:lnTo>
                  <a:lnTo>
                    <a:pt x="6" y="31"/>
                  </a:lnTo>
                  <a:lnTo>
                    <a:pt x="0" y="3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4765680" y="4064040"/>
              <a:ext cx="108000" cy="233280"/>
            </a:xfrm>
            <a:custGeom>
              <a:avLst/>
              <a:gdLst/>
              <a:ahLst/>
              <a:rect l="l" t="t" r="r" b="b"/>
              <a:pathLst>
                <a:path w="68" h="147">
                  <a:moveTo>
                    <a:pt x="0" y="12"/>
                  </a:moveTo>
                  <a:lnTo>
                    <a:pt x="68" y="0"/>
                  </a:lnTo>
                  <a:lnTo>
                    <a:pt x="68" y="30"/>
                  </a:lnTo>
                  <a:lnTo>
                    <a:pt x="56" y="30"/>
                  </a:lnTo>
                  <a:lnTo>
                    <a:pt x="56" y="55"/>
                  </a:lnTo>
                  <a:lnTo>
                    <a:pt x="49" y="55"/>
                  </a:lnTo>
                  <a:lnTo>
                    <a:pt x="49" y="80"/>
                  </a:lnTo>
                  <a:lnTo>
                    <a:pt x="43" y="80"/>
                  </a:lnTo>
                  <a:lnTo>
                    <a:pt x="43" y="122"/>
                  </a:lnTo>
                  <a:lnTo>
                    <a:pt x="37" y="122"/>
                  </a:lnTo>
                  <a:lnTo>
                    <a:pt x="37" y="135"/>
                  </a:lnTo>
                  <a:lnTo>
                    <a:pt x="43" y="135"/>
                  </a:lnTo>
                  <a:lnTo>
                    <a:pt x="43" y="14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4892760" y="4073400"/>
              <a:ext cx="68040" cy="117720"/>
            </a:xfrm>
            <a:custGeom>
              <a:avLst/>
              <a:gdLst/>
              <a:ahLst/>
              <a:rect l="l" t="t" r="r" b="b"/>
              <a:pathLst>
                <a:path w="43" h="74">
                  <a:moveTo>
                    <a:pt x="43" y="74"/>
                  </a:moveTo>
                  <a:lnTo>
                    <a:pt x="31" y="67"/>
                  </a:lnTo>
                  <a:lnTo>
                    <a:pt x="31" y="61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4960800" y="3859200"/>
              <a:ext cx="516240" cy="341280"/>
            </a:xfrm>
            <a:custGeom>
              <a:avLst/>
              <a:gdLst/>
              <a:ahLst/>
              <a:rect l="l" t="t" r="r" b="b"/>
              <a:pathLst>
                <a:path w="325" h="215">
                  <a:moveTo>
                    <a:pt x="0" y="215"/>
                  </a:moveTo>
                  <a:lnTo>
                    <a:pt x="6" y="209"/>
                  </a:lnTo>
                  <a:lnTo>
                    <a:pt x="166" y="190"/>
                  </a:lnTo>
                  <a:lnTo>
                    <a:pt x="270" y="110"/>
                  </a:lnTo>
                  <a:lnTo>
                    <a:pt x="264" y="74"/>
                  </a:lnTo>
                  <a:lnTo>
                    <a:pt x="270" y="12"/>
                  </a:lnTo>
                  <a:lnTo>
                    <a:pt x="325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5380200" y="3809880"/>
              <a:ext cx="515880" cy="282600"/>
            </a:xfrm>
            <a:custGeom>
              <a:avLst/>
              <a:gdLst/>
              <a:ahLst/>
              <a:rect l="l" t="t" r="r" b="b"/>
              <a:pathLst>
                <a:path w="325" h="178">
                  <a:moveTo>
                    <a:pt x="0" y="117"/>
                  </a:moveTo>
                  <a:lnTo>
                    <a:pt x="116" y="166"/>
                  </a:lnTo>
                  <a:lnTo>
                    <a:pt x="116" y="178"/>
                  </a:lnTo>
                  <a:lnTo>
                    <a:pt x="122" y="166"/>
                  </a:lnTo>
                  <a:lnTo>
                    <a:pt x="239" y="117"/>
                  </a:lnTo>
                  <a:lnTo>
                    <a:pt x="233" y="13"/>
                  </a:lnTo>
                  <a:lnTo>
                    <a:pt x="245" y="0"/>
                  </a:lnTo>
                  <a:lnTo>
                    <a:pt x="294" y="43"/>
                  </a:lnTo>
                  <a:lnTo>
                    <a:pt x="325" y="4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5486400" y="3772080"/>
              <a:ext cx="301680" cy="87120"/>
            </a:xfrm>
            <a:custGeom>
              <a:avLst/>
              <a:gdLst/>
              <a:ahLst/>
              <a:rect l="l" t="t" r="r" b="b"/>
              <a:pathLst>
                <a:path w="190" h="55">
                  <a:moveTo>
                    <a:pt x="0" y="55"/>
                  </a:moveTo>
                  <a:lnTo>
                    <a:pt x="6" y="43"/>
                  </a:lnTo>
                  <a:lnTo>
                    <a:pt x="55" y="30"/>
                  </a:lnTo>
                  <a:lnTo>
                    <a:pt x="80" y="18"/>
                  </a:lnTo>
                  <a:lnTo>
                    <a:pt x="135" y="6"/>
                  </a:lnTo>
                  <a:lnTo>
                    <a:pt x="147" y="0"/>
                  </a:lnTo>
                  <a:lnTo>
                    <a:pt x="166" y="12"/>
                  </a:lnTo>
                  <a:lnTo>
                    <a:pt x="178" y="12"/>
                  </a:lnTo>
                  <a:lnTo>
                    <a:pt x="190" y="12"/>
                  </a:lnTo>
                  <a:lnTo>
                    <a:pt x="184" y="18"/>
                  </a:lnTo>
                  <a:lnTo>
                    <a:pt x="160" y="24"/>
                  </a:lnTo>
                  <a:lnTo>
                    <a:pt x="154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5691240" y="3586320"/>
              <a:ext cx="106200" cy="185760"/>
            </a:xfrm>
            <a:custGeom>
              <a:avLst/>
              <a:gdLst/>
              <a:ahLst/>
              <a:rect l="l" t="t" r="r" b="b"/>
              <a:pathLst>
                <a:path w="67" h="117">
                  <a:moveTo>
                    <a:pt x="67" y="0"/>
                  </a:moveTo>
                  <a:lnTo>
                    <a:pt x="49" y="6"/>
                  </a:lnTo>
                  <a:lnTo>
                    <a:pt x="37" y="13"/>
                  </a:lnTo>
                  <a:lnTo>
                    <a:pt x="0" y="74"/>
                  </a:lnTo>
                  <a:lnTo>
                    <a:pt x="25" y="86"/>
                  </a:lnTo>
                  <a:lnTo>
                    <a:pt x="25" y="11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5613480" y="3703680"/>
              <a:ext cx="77760" cy="19080"/>
            </a:xfrm>
            <a:custGeom>
              <a:avLst/>
              <a:gdLst/>
              <a:ahLst/>
              <a:rect l="l" t="t" r="r" b="b"/>
              <a:pathLst>
                <a:path w="49" h="12">
                  <a:moveTo>
                    <a:pt x="0" y="12"/>
                  </a:moveTo>
                  <a:lnTo>
                    <a:pt x="31" y="12"/>
                  </a:lnTo>
                  <a:lnTo>
                    <a:pt x="4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5632560" y="3654360"/>
              <a:ext cx="282600" cy="98640"/>
            </a:xfrm>
            <a:custGeom>
              <a:avLst/>
              <a:gdLst/>
              <a:ahLst/>
              <a:rect l="l" t="t" r="r" b="b"/>
              <a:pathLst>
                <a:path w="178" h="62">
                  <a:moveTo>
                    <a:pt x="0" y="62"/>
                  </a:moveTo>
                  <a:lnTo>
                    <a:pt x="0" y="49"/>
                  </a:lnTo>
                  <a:lnTo>
                    <a:pt x="19" y="49"/>
                  </a:lnTo>
                  <a:lnTo>
                    <a:pt x="74" y="62"/>
                  </a:lnTo>
                  <a:lnTo>
                    <a:pt x="92" y="49"/>
                  </a:lnTo>
                  <a:lnTo>
                    <a:pt x="98" y="43"/>
                  </a:lnTo>
                  <a:lnTo>
                    <a:pt x="154" y="43"/>
                  </a:lnTo>
                  <a:lnTo>
                    <a:pt x="178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 flipH="1">
              <a:off x="5223960" y="3887640"/>
              <a:ext cx="9720" cy="111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5097600" y="3898800"/>
              <a:ext cx="126720" cy="9720"/>
            </a:xfrm>
            <a:custGeom>
              <a:avLst/>
              <a:gdLst/>
              <a:ahLst/>
              <a:rect l="l" t="t" r="r" b="b"/>
              <a:pathLst>
                <a:path w="80" h="6">
                  <a:moveTo>
                    <a:pt x="80" y="0"/>
                  </a:moveTo>
                  <a:lnTo>
                    <a:pt x="61" y="0"/>
                  </a:lnTo>
                  <a:lnTo>
                    <a:pt x="31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5000760" y="3908520"/>
              <a:ext cx="96840" cy="9360"/>
            </a:xfrm>
            <a:custGeom>
              <a:avLst/>
              <a:gdLst/>
              <a:ahLst/>
              <a:rect l="l" t="t" r="r" b="b"/>
              <a:pathLst>
                <a:path w="61" h="6">
                  <a:moveTo>
                    <a:pt x="61" y="0"/>
                  </a:moveTo>
                  <a:lnTo>
                    <a:pt x="49" y="6"/>
                  </a:lnTo>
                  <a:lnTo>
                    <a:pt x="18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 flipH="1">
              <a:off x="4989240" y="3917880"/>
              <a:ext cx="11160" cy="9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5281560" y="4111560"/>
              <a:ext cx="98640" cy="39600"/>
            </a:xfrm>
            <a:custGeom>
              <a:avLst/>
              <a:gdLst/>
              <a:ahLst/>
              <a:rect l="l" t="t" r="r" b="b"/>
              <a:pathLst>
                <a:path w="62" h="25">
                  <a:moveTo>
                    <a:pt x="0" y="0"/>
                  </a:moveTo>
                  <a:lnTo>
                    <a:pt x="56" y="7"/>
                  </a:lnTo>
                  <a:lnTo>
                    <a:pt x="62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5349960" y="4151160"/>
              <a:ext cx="30240" cy="972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19" y="0"/>
                  </a:moveTo>
                  <a:lnTo>
                    <a:pt x="13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1" name=""/>
          <p:cNvGrpSpPr/>
          <p:nvPr/>
        </p:nvGrpSpPr>
        <p:grpSpPr>
          <a:xfrm>
            <a:off x="4854600" y="2233440"/>
            <a:ext cx="3425760" cy="3135600"/>
            <a:chOff x="4854600" y="2233440"/>
            <a:chExt cx="3425760" cy="3135600"/>
          </a:xfrm>
        </p:grpSpPr>
        <p:sp>
          <p:nvSpPr>
            <p:cNvPr id="842" name=""/>
            <p:cNvSpPr/>
            <p:nvPr/>
          </p:nvSpPr>
          <p:spPr>
            <a:xfrm>
              <a:off x="5340240" y="4160880"/>
              <a:ext cx="9720" cy="108000"/>
            </a:xfrm>
            <a:custGeom>
              <a:avLst/>
              <a:gdLst/>
              <a:ahLst/>
              <a:rect l="l" t="t" r="r" b="b"/>
              <a:pathLst>
                <a:path w="6" h="68">
                  <a:moveTo>
                    <a:pt x="6" y="0"/>
                  </a:moveTo>
                  <a:lnTo>
                    <a:pt x="6" y="19"/>
                  </a:lnTo>
                  <a:lnTo>
                    <a:pt x="0" y="49"/>
                  </a:lnTo>
                  <a:lnTo>
                    <a:pt x="0" y="6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5340240" y="4268880"/>
              <a:ext cx="136800" cy="47520"/>
            </a:xfrm>
            <a:custGeom>
              <a:avLst/>
              <a:gdLst/>
              <a:ahLst/>
              <a:rect l="l" t="t" r="r" b="b"/>
              <a:pathLst>
                <a:path w="86" h="30">
                  <a:moveTo>
                    <a:pt x="0" y="0"/>
                  </a:moveTo>
                  <a:lnTo>
                    <a:pt x="6" y="6"/>
                  </a:lnTo>
                  <a:lnTo>
                    <a:pt x="31" y="12"/>
                  </a:lnTo>
                  <a:lnTo>
                    <a:pt x="62" y="24"/>
                  </a:lnTo>
                  <a:lnTo>
                    <a:pt x="86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5349960" y="4160880"/>
              <a:ext cx="127080" cy="155520"/>
            </a:xfrm>
            <a:custGeom>
              <a:avLst/>
              <a:gdLst/>
              <a:ahLst/>
              <a:rect l="l" t="t" r="r" b="b"/>
              <a:pathLst>
                <a:path w="80" h="98">
                  <a:moveTo>
                    <a:pt x="80" y="98"/>
                  </a:moveTo>
                  <a:lnTo>
                    <a:pt x="74" y="86"/>
                  </a:lnTo>
                  <a:lnTo>
                    <a:pt x="62" y="74"/>
                  </a:lnTo>
                  <a:lnTo>
                    <a:pt x="43" y="49"/>
                  </a:lnTo>
                  <a:lnTo>
                    <a:pt x="25" y="25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5234040" y="4111560"/>
              <a:ext cx="58680" cy="136440"/>
            </a:xfrm>
            <a:custGeom>
              <a:avLst/>
              <a:gdLst/>
              <a:ahLst/>
              <a:rect l="l" t="t" r="r" b="b"/>
              <a:pathLst>
                <a:path w="37" h="86">
                  <a:moveTo>
                    <a:pt x="37" y="0"/>
                  </a:moveTo>
                  <a:lnTo>
                    <a:pt x="30" y="7"/>
                  </a:lnTo>
                  <a:lnTo>
                    <a:pt x="24" y="13"/>
                  </a:lnTo>
                  <a:lnTo>
                    <a:pt x="12" y="31"/>
                  </a:lnTo>
                  <a:lnTo>
                    <a:pt x="6" y="56"/>
                  </a:lnTo>
                  <a:lnTo>
                    <a:pt x="0" y="8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5234040" y="4248000"/>
              <a:ext cx="1440" cy="20880"/>
            </a:xfrm>
            <a:custGeom>
              <a:avLst/>
              <a:gdLst/>
              <a:ahLst/>
              <a:rect l="l" t="t" r="r" b="b"/>
              <a:pathLst>
                <a:path w="0" h="13">
                  <a:moveTo>
                    <a:pt x="0" y="0"/>
                  </a:moveTo>
                  <a:lnTo>
                    <a:pt x="0" y="6"/>
                  </a:lnTo>
                  <a:lnTo>
                    <a:pt x="0" y="13"/>
                  </a:lnTo>
                  <a:lnTo>
                    <a:pt x="0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4883040" y="4268880"/>
              <a:ext cx="351000" cy="174600"/>
            </a:xfrm>
            <a:custGeom>
              <a:avLst/>
              <a:gdLst/>
              <a:ahLst/>
              <a:rect l="l" t="t" r="r" b="b"/>
              <a:pathLst>
                <a:path w="221" h="110">
                  <a:moveTo>
                    <a:pt x="221" y="0"/>
                  </a:moveTo>
                  <a:lnTo>
                    <a:pt x="208" y="12"/>
                  </a:lnTo>
                  <a:lnTo>
                    <a:pt x="202" y="18"/>
                  </a:lnTo>
                  <a:lnTo>
                    <a:pt x="190" y="30"/>
                  </a:lnTo>
                  <a:lnTo>
                    <a:pt x="135" y="61"/>
                  </a:lnTo>
                  <a:lnTo>
                    <a:pt x="117" y="61"/>
                  </a:lnTo>
                  <a:lnTo>
                    <a:pt x="104" y="79"/>
                  </a:lnTo>
                  <a:lnTo>
                    <a:pt x="55" y="98"/>
                  </a:lnTo>
                  <a:lnTo>
                    <a:pt x="49" y="104"/>
                  </a:lnTo>
                  <a:lnTo>
                    <a:pt x="37" y="104"/>
                  </a:lnTo>
                  <a:lnTo>
                    <a:pt x="12" y="110"/>
                  </a:lnTo>
                  <a:lnTo>
                    <a:pt x="6" y="110"/>
                  </a:lnTo>
                  <a:lnTo>
                    <a:pt x="6" y="104"/>
                  </a:lnTo>
                  <a:lnTo>
                    <a:pt x="0" y="110"/>
                  </a:lnTo>
                  <a:lnTo>
                    <a:pt x="0" y="11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4854600" y="4443480"/>
              <a:ext cx="28440" cy="19080"/>
            </a:xfrm>
            <a:custGeom>
              <a:avLst/>
              <a:gdLst/>
              <a:ahLst/>
              <a:rect l="l" t="t" r="r" b="b"/>
              <a:pathLst>
                <a:path w="18" h="12">
                  <a:moveTo>
                    <a:pt x="18" y="0"/>
                  </a:move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4854600" y="446256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4854600" y="447192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0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8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4883040" y="4471920"/>
              <a:ext cx="360" cy="972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4883040" y="4278240"/>
              <a:ext cx="447840" cy="193680"/>
            </a:xfrm>
            <a:custGeom>
              <a:avLst/>
              <a:gdLst/>
              <a:ahLst/>
              <a:rect l="l" t="t" r="r" b="b"/>
              <a:pathLst>
                <a:path w="282" h="122">
                  <a:moveTo>
                    <a:pt x="0" y="122"/>
                  </a:moveTo>
                  <a:lnTo>
                    <a:pt x="110" y="79"/>
                  </a:lnTo>
                  <a:lnTo>
                    <a:pt x="190" y="61"/>
                  </a:lnTo>
                  <a:lnTo>
                    <a:pt x="282" y="0"/>
                  </a:lnTo>
                  <a:lnTo>
                    <a:pt x="221" y="0"/>
                  </a:lnTo>
                  <a:lnTo>
                    <a:pt x="202" y="12"/>
                  </a:lnTo>
                  <a:lnTo>
                    <a:pt x="178" y="5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5165640" y="436572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5146560" y="4384800"/>
              <a:ext cx="1908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12" y="0"/>
                  </a:moveTo>
                  <a:lnTo>
                    <a:pt x="6" y="6"/>
                  </a:lnTo>
                  <a:lnTo>
                    <a:pt x="6" y="19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5097600" y="4424400"/>
              <a:ext cx="48960" cy="96840"/>
            </a:xfrm>
            <a:custGeom>
              <a:avLst/>
              <a:gdLst/>
              <a:ahLst/>
              <a:rect l="l" t="t" r="r" b="b"/>
              <a:pathLst>
                <a:path w="31" h="61">
                  <a:moveTo>
                    <a:pt x="31" y="0"/>
                  </a:moveTo>
                  <a:lnTo>
                    <a:pt x="18" y="6"/>
                  </a:lnTo>
                  <a:lnTo>
                    <a:pt x="0" y="6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5330880" y="4403880"/>
              <a:ext cx="96840" cy="68040"/>
            </a:xfrm>
            <a:custGeom>
              <a:avLst/>
              <a:gdLst/>
              <a:ahLst/>
              <a:rect l="l" t="t" r="r" b="b"/>
              <a:pathLst>
                <a:path w="61" h="43">
                  <a:moveTo>
                    <a:pt x="0" y="43"/>
                  </a:moveTo>
                  <a:lnTo>
                    <a:pt x="12" y="37"/>
                  </a:lnTo>
                  <a:lnTo>
                    <a:pt x="25" y="25"/>
                  </a:lnTo>
                  <a:lnTo>
                    <a:pt x="37" y="7"/>
                  </a:lnTo>
                  <a:lnTo>
                    <a:pt x="6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5427720" y="4356000"/>
              <a:ext cx="1440" cy="47880"/>
            </a:xfrm>
            <a:custGeom>
              <a:avLst/>
              <a:gdLst/>
              <a:ahLst/>
              <a:rect l="l" t="t" r="r" b="b"/>
              <a:pathLst>
                <a:path w="0" h="30">
                  <a:moveTo>
                    <a:pt x="0" y="30"/>
                  </a:moveTo>
                  <a:lnTo>
                    <a:pt x="0" y="24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5427720" y="4356000"/>
              <a:ext cx="11160" cy="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5438880" y="4307040"/>
              <a:ext cx="28440" cy="48960"/>
            </a:xfrm>
            <a:custGeom>
              <a:avLst/>
              <a:gdLst/>
              <a:ahLst/>
              <a:rect l="l" t="t" r="r" b="b"/>
              <a:pathLst>
                <a:path w="18" h="31">
                  <a:moveTo>
                    <a:pt x="0" y="31"/>
                  </a:moveTo>
                  <a:lnTo>
                    <a:pt x="6" y="25"/>
                  </a:lnTo>
                  <a:lnTo>
                    <a:pt x="12" y="6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5467320" y="4238640"/>
              <a:ext cx="87480" cy="6840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0" y="43"/>
                  </a:moveTo>
                  <a:lnTo>
                    <a:pt x="18" y="37"/>
                  </a:lnTo>
                  <a:lnTo>
                    <a:pt x="18" y="37"/>
                  </a:lnTo>
                  <a:lnTo>
                    <a:pt x="12" y="37"/>
                  </a:lnTo>
                  <a:lnTo>
                    <a:pt x="12" y="31"/>
                  </a:lnTo>
                  <a:lnTo>
                    <a:pt x="24" y="31"/>
                  </a:lnTo>
                  <a:lnTo>
                    <a:pt x="43" y="0"/>
                  </a:lnTo>
                  <a:lnTo>
                    <a:pt x="55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5554800" y="4238640"/>
              <a:ext cx="1908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2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5573880" y="4229280"/>
              <a:ext cx="20520" cy="28440"/>
            </a:xfrm>
            <a:custGeom>
              <a:avLst/>
              <a:gdLst/>
              <a:ahLst/>
              <a:rect l="l" t="t" r="r" b="b"/>
              <a:pathLst>
                <a:path w="13" h="18">
                  <a:moveTo>
                    <a:pt x="0" y="18"/>
                  </a:moveTo>
                  <a:lnTo>
                    <a:pt x="7" y="12"/>
                  </a:lnTo>
                  <a:lnTo>
                    <a:pt x="13" y="6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5594400" y="4160880"/>
              <a:ext cx="57240" cy="6840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43"/>
                  </a:moveTo>
                  <a:lnTo>
                    <a:pt x="12" y="43"/>
                  </a:lnTo>
                  <a:lnTo>
                    <a:pt x="3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5651640" y="4160880"/>
              <a:ext cx="117360" cy="1440"/>
            </a:xfrm>
            <a:custGeom>
              <a:avLst/>
              <a:gdLst/>
              <a:ahLst/>
              <a:rect l="l" t="t" r="r" b="b"/>
              <a:pathLst>
                <a:path w="74" h="0">
                  <a:moveTo>
                    <a:pt x="0" y="0"/>
                  </a:moveTo>
                  <a:lnTo>
                    <a:pt x="19" y="0"/>
                  </a:lnTo>
                  <a:lnTo>
                    <a:pt x="50" y="0"/>
                  </a:lnTo>
                  <a:lnTo>
                    <a:pt x="74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5769000" y="4160880"/>
              <a:ext cx="39600" cy="3024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0" y="0"/>
                  </a:moveTo>
                  <a:lnTo>
                    <a:pt x="0" y="6"/>
                  </a:lnTo>
                  <a:lnTo>
                    <a:pt x="6" y="12"/>
                  </a:lnTo>
                  <a:lnTo>
                    <a:pt x="25" y="1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5808600" y="4191120"/>
              <a:ext cx="19080" cy="56880"/>
            </a:xfrm>
            <a:custGeom>
              <a:avLst/>
              <a:gdLst/>
              <a:ahLst/>
              <a:rect l="l" t="t" r="r" b="b"/>
              <a:pathLst>
                <a:path w="12" h="36">
                  <a:moveTo>
                    <a:pt x="0" y="0"/>
                  </a:moveTo>
                  <a:lnTo>
                    <a:pt x="6" y="12"/>
                  </a:lnTo>
                  <a:lnTo>
                    <a:pt x="12" y="30"/>
                  </a:lnTo>
                  <a:lnTo>
                    <a:pt x="12" y="3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5477040" y="4229280"/>
              <a:ext cx="350640" cy="96480"/>
            </a:xfrm>
            <a:custGeom>
              <a:avLst/>
              <a:gdLst/>
              <a:ahLst/>
              <a:rect l="l" t="t" r="r" b="b"/>
              <a:pathLst>
                <a:path w="221" h="61">
                  <a:moveTo>
                    <a:pt x="221" y="12"/>
                  </a:moveTo>
                  <a:lnTo>
                    <a:pt x="135" y="6"/>
                  </a:lnTo>
                  <a:lnTo>
                    <a:pt x="123" y="6"/>
                  </a:lnTo>
                  <a:lnTo>
                    <a:pt x="117" y="6"/>
                  </a:lnTo>
                  <a:lnTo>
                    <a:pt x="117" y="18"/>
                  </a:lnTo>
                  <a:lnTo>
                    <a:pt x="104" y="12"/>
                  </a:lnTo>
                  <a:lnTo>
                    <a:pt x="98" y="12"/>
                  </a:lnTo>
                  <a:lnTo>
                    <a:pt x="92" y="0"/>
                  </a:lnTo>
                  <a:lnTo>
                    <a:pt x="74" y="6"/>
                  </a:lnTo>
                  <a:lnTo>
                    <a:pt x="68" y="18"/>
                  </a:lnTo>
                  <a:lnTo>
                    <a:pt x="61" y="25"/>
                  </a:lnTo>
                  <a:lnTo>
                    <a:pt x="61" y="55"/>
                  </a:lnTo>
                  <a:lnTo>
                    <a:pt x="43" y="55"/>
                  </a:lnTo>
                  <a:lnTo>
                    <a:pt x="37" y="61"/>
                  </a:lnTo>
                  <a:lnTo>
                    <a:pt x="25" y="61"/>
                  </a:lnTo>
                  <a:lnTo>
                    <a:pt x="0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5554800" y="4316400"/>
              <a:ext cx="9360" cy="39600"/>
            </a:xfrm>
            <a:custGeom>
              <a:avLst/>
              <a:gdLst/>
              <a:ahLst/>
              <a:rect l="l" t="t" r="r" b="b"/>
              <a:pathLst>
                <a:path w="6" h="25">
                  <a:moveTo>
                    <a:pt x="6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5554800" y="435600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5516640" y="4365720"/>
              <a:ext cx="38160" cy="233280"/>
            </a:xfrm>
            <a:custGeom>
              <a:avLst/>
              <a:gdLst/>
              <a:ahLst/>
              <a:rect l="l" t="t" r="r" b="b"/>
              <a:pathLst>
                <a:path w="24" h="147">
                  <a:moveTo>
                    <a:pt x="24" y="0"/>
                  </a:moveTo>
                  <a:lnTo>
                    <a:pt x="18" y="49"/>
                  </a:lnTo>
                  <a:lnTo>
                    <a:pt x="24" y="98"/>
                  </a:lnTo>
                  <a:lnTo>
                    <a:pt x="0" y="14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5438880" y="4599000"/>
              <a:ext cx="77760" cy="19080"/>
            </a:xfrm>
            <a:custGeom>
              <a:avLst/>
              <a:gdLst/>
              <a:ahLst/>
              <a:rect l="l" t="t" r="r" b="b"/>
              <a:pathLst>
                <a:path w="49" h="12">
                  <a:moveTo>
                    <a:pt x="49" y="0"/>
                  </a:moveTo>
                  <a:lnTo>
                    <a:pt x="36" y="6"/>
                  </a:lnTo>
                  <a:lnTo>
                    <a:pt x="18" y="12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5302080" y="4608360"/>
              <a:ext cx="214560" cy="214560"/>
            </a:xfrm>
            <a:custGeom>
              <a:avLst/>
              <a:gdLst/>
              <a:ahLst/>
              <a:rect l="l" t="t" r="r" b="b"/>
              <a:pathLst>
                <a:path w="135" h="135">
                  <a:moveTo>
                    <a:pt x="128" y="0"/>
                  </a:moveTo>
                  <a:lnTo>
                    <a:pt x="135" y="43"/>
                  </a:lnTo>
                  <a:lnTo>
                    <a:pt x="135" y="80"/>
                  </a:lnTo>
                  <a:lnTo>
                    <a:pt x="104" y="86"/>
                  </a:lnTo>
                  <a:lnTo>
                    <a:pt x="104" y="92"/>
                  </a:lnTo>
                  <a:lnTo>
                    <a:pt x="61" y="135"/>
                  </a:lnTo>
                  <a:lnTo>
                    <a:pt x="49" y="135"/>
                  </a:lnTo>
                  <a:lnTo>
                    <a:pt x="6" y="123"/>
                  </a:lnTo>
                  <a:lnTo>
                    <a:pt x="0" y="11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5349960" y="4764240"/>
              <a:ext cx="322200" cy="166680"/>
            </a:xfrm>
            <a:custGeom>
              <a:avLst/>
              <a:gdLst/>
              <a:ahLst/>
              <a:rect l="l" t="t" r="r" b="b"/>
              <a:pathLst>
                <a:path w="203" h="105">
                  <a:moveTo>
                    <a:pt x="68" y="0"/>
                  </a:moveTo>
                  <a:lnTo>
                    <a:pt x="86" y="0"/>
                  </a:lnTo>
                  <a:lnTo>
                    <a:pt x="166" y="0"/>
                  </a:lnTo>
                  <a:lnTo>
                    <a:pt x="197" y="31"/>
                  </a:lnTo>
                  <a:lnTo>
                    <a:pt x="190" y="49"/>
                  </a:lnTo>
                  <a:lnTo>
                    <a:pt x="203" y="49"/>
                  </a:lnTo>
                  <a:lnTo>
                    <a:pt x="190" y="105"/>
                  </a:lnTo>
                  <a:lnTo>
                    <a:pt x="123" y="105"/>
                  </a:lnTo>
                  <a:lnTo>
                    <a:pt x="49" y="68"/>
                  </a:lnTo>
                  <a:lnTo>
                    <a:pt x="25" y="56"/>
                  </a:lnTo>
                  <a:lnTo>
                    <a:pt x="0" y="6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5662440" y="4170240"/>
              <a:ext cx="9720" cy="59040"/>
            </a:xfrm>
            <a:custGeom>
              <a:avLst/>
              <a:gdLst/>
              <a:ahLst/>
              <a:rect l="l" t="t" r="r" b="b"/>
              <a:pathLst>
                <a:path w="6" h="37">
                  <a:moveTo>
                    <a:pt x="0" y="0"/>
                  </a:moveTo>
                  <a:lnTo>
                    <a:pt x="0" y="13"/>
                  </a:lnTo>
                  <a:lnTo>
                    <a:pt x="0" y="31"/>
                  </a:lnTo>
                  <a:lnTo>
                    <a:pt x="6" y="3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5662440" y="4229280"/>
              <a:ext cx="19080" cy="58680"/>
            </a:xfrm>
            <a:custGeom>
              <a:avLst/>
              <a:gdLst/>
              <a:ahLst/>
              <a:rect l="l" t="t" r="r" b="b"/>
              <a:pathLst>
                <a:path w="12" h="37">
                  <a:moveTo>
                    <a:pt x="6" y="0"/>
                  </a:moveTo>
                  <a:lnTo>
                    <a:pt x="0" y="25"/>
                  </a:lnTo>
                  <a:lnTo>
                    <a:pt x="12" y="3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5681520" y="4287960"/>
              <a:ext cx="77760" cy="28440"/>
            </a:xfrm>
            <a:custGeom>
              <a:avLst/>
              <a:gdLst/>
              <a:ahLst/>
              <a:rect l="l" t="t" r="r" b="b"/>
              <a:pathLst>
                <a:path w="49" h="18">
                  <a:moveTo>
                    <a:pt x="0" y="0"/>
                  </a:moveTo>
                  <a:lnTo>
                    <a:pt x="12" y="6"/>
                  </a:lnTo>
                  <a:lnTo>
                    <a:pt x="37" y="12"/>
                  </a:lnTo>
                  <a:lnTo>
                    <a:pt x="49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5759280" y="4316400"/>
              <a:ext cx="4932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0" y="0"/>
                  </a:moveTo>
                  <a:lnTo>
                    <a:pt x="12" y="0"/>
                  </a:lnTo>
                  <a:lnTo>
                    <a:pt x="24" y="13"/>
                  </a:lnTo>
                  <a:lnTo>
                    <a:pt x="31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5808600" y="4336920"/>
              <a:ext cx="77760" cy="2880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5740560" y="4229280"/>
              <a:ext cx="193680" cy="457200"/>
            </a:xfrm>
            <a:custGeom>
              <a:avLst/>
              <a:gdLst/>
              <a:ahLst/>
              <a:rect l="l" t="t" r="r" b="b"/>
              <a:pathLst>
                <a:path w="122" h="288">
                  <a:moveTo>
                    <a:pt x="6" y="288"/>
                  </a:moveTo>
                  <a:lnTo>
                    <a:pt x="0" y="276"/>
                  </a:lnTo>
                  <a:lnTo>
                    <a:pt x="24" y="251"/>
                  </a:lnTo>
                  <a:lnTo>
                    <a:pt x="122" y="74"/>
                  </a:lnTo>
                  <a:lnTo>
                    <a:pt x="92" y="49"/>
                  </a:lnTo>
                  <a:lnTo>
                    <a:pt x="92" y="6"/>
                  </a:lnTo>
                  <a:lnTo>
                    <a:pt x="104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5886360" y="4191120"/>
              <a:ext cx="271440" cy="125280"/>
            </a:xfrm>
            <a:custGeom>
              <a:avLst/>
              <a:gdLst/>
              <a:ahLst/>
              <a:rect l="l" t="t" r="r" b="b"/>
              <a:pathLst>
                <a:path w="171" h="79">
                  <a:moveTo>
                    <a:pt x="0" y="36"/>
                  </a:moveTo>
                  <a:lnTo>
                    <a:pt x="24" y="24"/>
                  </a:lnTo>
                  <a:lnTo>
                    <a:pt x="24" y="49"/>
                  </a:lnTo>
                  <a:lnTo>
                    <a:pt x="43" y="49"/>
                  </a:lnTo>
                  <a:lnTo>
                    <a:pt x="61" y="79"/>
                  </a:lnTo>
                  <a:lnTo>
                    <a:pt x="128" y="6"/>
                  </a:lnTo>
                  <a:lnTo>
                    <a:pt x="17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5983200" y="4316400"/>
              <a:ext cx="77760" cy="146160"/>
            </a:xfrm>
            <a:custGeom>
              <a:avLst/>
              <a:gdLst/>
              <a:ahLst/>
              <a:rect l="l" t="t" r="r" b="b"/>
              <a:pathLst>
                <a:path w="49" h="92">
                  <a:moveTo>
                    <a:pt x="0" y="0"/>
                  </a:moveTo>
                  <a:lnTo>
                    <a:pt x="0" y="19"/>
                  </a:lnTo>
                  <a:lnTo>
                    <a:pt x="6" y="25"/>
                  </a:lnTo>
                  <a:lnTo>
                    <a:pt x="6" y="43"/>
                  </a:lnTo>
                  <a:lnTo>
                    <a:pt x="49" y="49"/>
                  </a:lnTo>
                  <a:lnTo>
                    <a:pt x="43" y="9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5886360" y="4297320"/>
              <a:ext cx="96840" cy="49320"/>
            </a:xfrm>
            <a:custGeom>
              <a:avLst/>
              <a:gdLst/>
              <a:ahLst/>
              <a:rect l="l" t="t" r="r" b="b"/>
              <a:pathLst>
                <a:path w="61" h="31">
                  <a:moveTo>
                    <a:pt x="61" y="31"/>
                  </a:moveTo>
                  <a:lnTo>
                    <a:pt x="43" y="25"/>
                  </a:lnTo>
                  <a:lnTo>
                    <a:pt x="3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5632560" y="4268880"/>
              <a:ext cx="185760" cy="534960"/>
            </a:xfrm>
            <a:custGeom>
              <a:avLst/>
              <a:gdLst/>
              <a:ahLst/>
              <a:rect l="l" t="t" r="r" b="b"/>
              <a:pathLst>
                <a:path w="117" h="337">
                  <a:moveTo>
                    <a:pt x="19" y="0"/>
                  </a:moveTo>
                  <a:lnTo>
                    <a:pt x="0" y="55"/>
                  </a:lnTo>
                  <a:lnTo>
                    <a:pt x="31" y="104"/>
                  </a:lnTo>
                  <a:lnTo>
                    <a:pt x="25" y="128"/>
                  </a:lnTo>
                  <a:lnTo>
                    <a:pt x="25" y="153"/>
                  </a:lnTo>
                  <a:lnTo>
                    <a:pt x="25" y="165"/>
                  </a:lnTo>
                  <a:lnTo>
                    <a:pt x="104" y="337"/>
                  </a:lnTo>
                  <a:lnTo>
                    <a:pt x="104" y="312"/>
                  </a:lnTo>
                  <a:lnTo>
                    <a:pt x="117" y="3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 flipV="1">
              <a:off x="5681520" y="4424400"/>
              <a:ext cx="10656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5788080" y="4424400"/>
              <a:ext cx="58680" cy="936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0" y="0"/>
                  </a:moveTo>
                  <a:lnTo>
                    <a:pt x="6" y="6"/>
                  </a:lnTo>
                  <a:lnTo>
                    <a:pt x="19" y="6"/>
                  </a:lnTo>
                  <a:lnTo>
                    <a:pt x="37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5846760" y="4375080"/>
              <a:ext cx="39600" cy="58680"/>
            </a:xfrm>
            <a:custGeom>
              <a:avLst/>
              <a:gdLst/>
              <a:ahLst/>
              <a:rect l="l" t="t" r="r" b="b"/>
              <a:pathLst>
                <a:path w="25" h="37">
                  <a:moveTo>
                    <a:pt x="0" y="37"/>
                  </a:moveTo>
                  <a:lnTo>
                    <a:pt x="12" y="31"/>
                  </a:lnTo>
                  <a:lnTo>
                    <a:pt x="19" y="18"/>
                  </a:lnTo>
                  <a:lnTo>
                    <a:pt x="25" y="6"/>
                  </a:lnTo>
                  <a:lnTo>
                    <a:pt x="25" y="0"/>
                  </a:lnTo>
                  <a:lnTo>
                    <a:pt x="25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5788080" y="4346640"/>
              <a:ext cx="98280" cy="28440"/>
            </a:xfrm>
            <a:custGeom>
              <a:avLst/>
              <a:gdLst/>
              <a:ahLst/>
              <a:rect l="l" t="t" r="r" b="b"/>
              <a:pathLst>
                <a:path w="62" h="18">
                  <a:moveTo>
                    <a:pt x="62" y="18"/>
                  </a:moveTo>
                  <a:lnTo>
                    <a:pt x="49" y="18"/>
                  </a:lnTo>
                  <a:lnTo>
                    <a:pt x="19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5632560" y="4336920"/>
              <a:ext cx="155520" cy="19080"/>
            </a:xfrm>
            <a:custGeom>
              <a:avLst/>
              <a:gdLst/>
              <a:ahLst/>
              <a:rect l="l" t="t" r="r" b="b"/>
              <a:pathLst>
                <a:path w="98" h="12">
                  <a:moveTo>
                    <a:pt x="98" y="6"/>
                  </a:moveTo>
                  <a:lnTo>
                    <a:pt x="68" y="12"/>
                  </a:lnTo>
                  <a:lnTo>
                    <a:pt x="62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5554800" y="4384800"/>
              <a:ext cx="107640" cy="77760"/>
            </a:xfrm>
            <a:custGeom>
              <a:avLst/>
              <a:gdLst/>
              <a:ahLst/>
              <a:rect l="l" t="t" r="r" b="b"/>
              <a:pathLst>
                <a:path w="68" h="49">
                  <a:moveTo>
                    <a:pt x="68" y="49"/>
                  </a:moveTo>
                  <a:lnTo>
                    <a:pt x="55" y="49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5427720" y="4384800"/>
              <a:ext cx="127080" cy="9360"/>
            </a:xfrm>
            <a:custGeom>
              <a:avLst/>
              <a:gdLst/>
              <a:ahLst/>
              <a:rect l="l" t="t" r="r" b="b"/>
              <a:pathLst>
                <a:path w="80" h="6">
                  <a:moveTo>
                    <a:pt x="80" y="0"/>
                  </a:moveTo>
                  <a:lnTo>
                    <a:pt x="62" y="0"/>
                  </a:lnTo>
                  <a:lnTo>
                    <a:pt x="31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5554800" y="4530600"/>
              <a:ext cx="117360" cy="77760"/>
            </a:xfrm>
            <a:custGeom>
              <a:avLst/>
              <a:gdLst/>
              <a:ahLst/>
              <a:rect l="l" t="t" r="r" b="b"/>
              <a:pathLst>
                <a:path w="74" h="49">
                  <a:moveTo>
                    <a:pt x="0" y="0"/>
                  </a:moveTo>
                  <a:lnTo>
                    <a:pt x="74" y="0"/>
                  </a:lnTo>
                  <a:lnTo>
                    <a:pt x="55" y="31"/>
                  </a:lnTo>
                  <a:lnTo>
                    <a:pt x="49" y="19"/>
                  </a:lnTo>
                  <a:lnTo>
                    <a:pt x="31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5641920" y="4579920"/>
              <a:ext cx="214200" cy="165240"/>
            </a:xfrm>
            <a:custGeom>
              <a:avLst/>
              <a:gdLst/>
              <a:ahLst/>
              <a:rect l="l" t="t" r="r" b="b"/>
              <a:pathLst>
                <a:path w="135" h="104">
                  <a:moveTo>
                    <a:pt x="0" y="0"/>
                  </a:moveTo>
                  <a:lnTo>
                    <a:pt x="31" y="43"/>
                  </a:lnTo>
                  <a:lnTo>
                    <a:pt x="56" y="30"/>
                  </a:lnTo>
                  <a:lnTo>
                    <a:pt x="117" y="80"/>
                  </a:lnTo>
                  <a:lnTo>
                    <a:pt x="135" y="86"/>
                  </a:lnTo>
                  <a:lnTo>
                    <a:pt x="135" y="10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5759280" y="4735440"/>
              <a:ext cx="146160" cy="28800"/>
            </a:xfrm>
            <a:custGeom>
              <a:avLst/>
              <a:gdLst/>
              <a:ahLst/>
              <a:rect l="l" t="t" r="r" b="b"/>
              <a:pathLst>
                <a:path w="92" h="18">
                  <a:moveTo>
                    <a:pt x="92" y="18"/>
                  </a:moveTo>
                  <a:lnTo>
                    <a:pt x="74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5827680" y="4773600"/>
              <a:ext cx="1800" cy="111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5808600" y="4784760"/>
              <a:ext cx="1908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5886360" y="4638600"/>
              <a:ext cx="106560" cy="57240"/>
            </a:xfrm>
            <a:custGeom>
              <a:avLst/>
              <a:gdLst/>
              <a:ahLst/>
              <a:rect l="l" t="t" r="r" b="b"/>
              <a:pathLst>
                <a:path w="67" h="36">
                  <a:moveTo>
                    <a:pt x="0" y="0"/>
                  </a:moveTo>
                  <a:lnTo>
                    <a:pt x="24" y="12"/>
                  </a:lnTo>
                  <a:lnTo>
                    <a:pt x="67" y="3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5992920" y="4695840"/>
              <a:ext cx="19080" cy="58680"/>
            </a:xfrm>
            <a:custGeom>
              <a:avLst/>
              <a:gdLst/>
              <a:ahLst/>
              <a:rect l="l" t="t" r="r" b="b"/>
              <a:pathLst>
                <a:path w="12" h="37">
                  <a:moveTo>
                    <a:pt x="0" y="0"/>
                  </a:moveTo>
                  <a:lnTo>
                    <a:pt x="0" y="13"/>
                  </a:lnTo>
                  <a:lnTo>
                    <a:pt x="0" y="25"/>
                  </a:lnTo>
                  <a:lnTo>
                    <a:pt x="12" y="3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6012000" y="4726080"/>
              <a:ext cx="2988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0" y="12"/>
                  </a:lnTo>
                  <a:lnTo>
                    <a:pt x="13" y="0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6041880" y="4676760"/>
              <a:ext cx="77760" cy="58680"/>
            </a:xfrm>
            <a:custGeom>
              <a:avLst/>
              <a:gdLst/>
              <a:ahLst/>
              <a:rect l="l" t="t" r="r" b="b"/>
              <a:pathLst>
                <a:path w="49" h="37">
                  <a:moveTo>
                    <a:pt x="0" y="31"/>
                  </a:moveTo>
                  <a:lnTo>
                    <a:pt x="18" y="37"/>
                  </a:lnTo>
                  <a:lnTo>
                    <a:pt x="49" y="37"/>
                  </a:lnTo>
                  <a:lnTo>
                    <a:pt x="49" y="0"/>
                  </a:lnTo>
                  <a:lnTo>
                    <a:pt x="24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5281560" y="4853160"/>
              <a:ext cx="108000" cy="87120"/>
            </a:xfrm>
            <a:custGeom>
              <a:avLst/>
              <a:gdLst/>
              <a:ahLst/>
              <a:rect l="l" t="t" r="r" b="b"/>
              <a:pathLst>
                <a:path w="68" h="55">
                  <a:moveTo>
                    <a:pt x="62" y="0"/>
                  </a:moveTo>
                  <a:lnTo>
                    <a:pt x="68" y="12"/>
                  </a:lnTo>
                  <a:lnTo>
                    <a:pt x="0" y="5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5349960" y="4900680"/>
              <a:ext cx="185760" cy="468360"/>
            </a:xfrm>
            <a:custGeom>
              <a:avLst/>
              <a:gdLst/>
              <a:ahLst/>
              <a:rect l="l" t="t" r="r" b="b"/>
              <a:pathLst>
                <a:path w="117" h="295">
                  <a:moveTo>
                    <a:pt x="0" y="0"/>
                  </a:moveTo>
                  <a:lnTo>
                    <a:pt x="56" y="74"/>
                  </a:lnTo>
                  <a:lnTo>
                    <a:pt x="62" y="98"/>
                  </a:lnTo>
                  <a:lnTo>
                    <a:pt x="86" y="135"/>
                  </a:lnTo>
                  <a:lnTo>
                    <a:pt x="86" y="147"/>
                  </a:lnTo>
                  <a:lnTo>
                    <a:pt x="80" y="166"/>
                  </a:lnTo>
                  <a:lnTo>
                    <a:pt x="98" y="252"/>
                  </a:lnTo>
                  <a:lnTo>
                    <a:pt x="111" y="252"/>
                  </a:lnTo>
                  <a:lnTo>
                    <a:pt x="117" y="29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5427720" y="4987800"/>
              <a:ext cx="136440" cy="331920"/>
            </a:xfrm>
            <a:custGeom>
              <a:avLst/>
              <a:gdLst/>
              <a:ahLst/>
              <a:rect l="l" t="t" r="r" b="b"/>
              <a:pathLst>
                <a:path w="86" h="209">
                  <a:moveTo>
                    <a:pt x="7" y="209"/>
                  </a:moveTo>
                  <a:lnTo>
                    <a:pt x="0" y="135"/>
                  </a:lnTo>
                  <a:lnTo>
                    <a:pt x="0" y="117"/>
                  </a:lnTo>
                  <a:lnTo>
                    <a:pt x="13" y="98"/>
                  </a:lnTo>
                  <a:lnTo>
                    <a:pt x="13" y="74"/>
                  </a:lnTo>
                  <a:lnTo>
                    <a:pt x="37" y="80"/>
                  </a:lnTo>
                  <a:lnTo>
                    <a:pt x="49" y="37"/>
                  </a:lnTo>
                  <a:lnTo>
                    <a:pt x="56" y="31"/>
                  </a:lnTo>
                  <a:lnTo>
                    <a:pt x="8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5564160" y="4950000"/>
              <a:ext cx="49320" cy="37800"/>
            </a:xfrm>
            <a:custGeom>
              <a:avLst/>
              <a:gdLst/>
              <a:ahLst/>
              <a:rect l="l" t="t" r="r" b="b"/>
              <a:pathLst>
                <a:path w="31" h="24">
                  <a:moveTo>
                    <a:pt x="0" y="24"/>
                  </a:moveTo>
                  <a:lnTo>
                    <a:pt x="0" y="18"/>
                  </a:lnTo>
                  <a:lnTo>
                    <a:pt x="6" y="12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5613480" y="4930920"/>
              <a:ext cx="48960" cy="19080"/>
            </a:xfrm>
            <a:custGeom>
              <a:avLst/>
              <a:gdLst/>
              <a:ahLst/>
              <a:rect l="l" t="t" r="r" b="b"/>
              <a:pathLst>
                <a:path w="31" h="12">
                  <a:moveTo>
                    <a:pt x="0" y="12"/>
                  </a:moveTo>
                  <a:lnTo>
                    <a:pt x="6" y="12"/>
                  </a:lnTo>
                  <a:lnTo>
                    <a:pt x="18" y="0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5662440" y="4803840"/>
              <a:ext cx="174960" cy="146160"/>
            </a:xfrm>
            <a:custGeom>
              <a:avLst/>
              <a:gdLst/>
              <a:ahLst/>
              <a:rect l="l" t="t" r="r" b="b"/>
              <a:pathLst>
                <a:path w="110" h="92">
                  <a:moveTo>
                    <a:pt x="0" y="80"/>
                  </a:moveTo>
                  <a:lnTo>
                    <a:pt x="12" y="80"/>
                  </a:lnTo>
                  <a:lnTo>
                    <a:pt x="24" y="92"/>
                  </a:lnTo>
                  <a:lnTo>
                    <a:pt x="36" y="92"/>
                  </a:lnTo>
                  <a:lnTo>
                    <a:pt x="79" y="43"/>
                  </a:lnTo>
                  <a:lnTo>
                    <a:pt x="98" y="37"/>
                  </a:lnTo>
                  <a:lnTo>
                    <a:pt x="98" y="43"/>
                  </a:lnTo>
                  <a:lnTo>
                    <a:pt x="110" y="43"/>
                  </a:lnTo>
                  <a:lnTo>
                    <a:pt x="110" y="31"/>
                  </a:lnTo>
                  <a:lnTo>
                    <a:pt x="104" y="6"/>
                  </a:lnTo>
                  <a:lnTo>
                    <a:pt x="85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 flipV="1">
              <a:off x="5477040" y="5008320"/>
              <a:ext cx="9360" cy="968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5486400" y="4978440"/>
              <a:ext cx="1908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19"/>
                  </a:moveTo>
                  <a:lnTo>
                    <a:pt x="0" y="13"/>
                  </a:lnTo>
                  <a:lnTo>
                    <a:pt x="0" y="13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5380200" y="2700360"/>
              <a:ext cx="360360" cy="244440"/>
            </a:xfrm>
            <a:custGeom>
              <a:avLst/>
              <a:gdLst/>
              <a:ahLst/>
              <a:rect l="l" t="t" r="r" b="b"/>
              <a:pathLst>
                <a:path w="227" h="154">
                  <a:moveTo>
                    <a:pt x="0" y="0"/>
                  </a:moveTo>
                  <a:lnTo>
                    <a:pt x="86" y="147"/>
                  </a:lnTo>
                  <a:lnTo>
                    <a:pt x="98" y="154"/>
                  </a:lnTo>
                  <a:lnTo>
                    <a:pt x="98" y="74"/>
                  </a:lnTo>
                  <a:lnTo>
                    <a:pt x="135" y="31"/>
                  </a:lnTo>
                  <a:lnTo>
                    <a:pt x="159" y="13"/>
                  </a:lnTo>
                  <a:lnTo>
                    <a:pt x="227" y="6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5535720" y="2759040"/>
              <a:ext cx="1100160" cy="96840"/>
            </a:xfrm>
            <a:custGeom>
              <a:avLst/>
              <a:gdLst/>
              <a:ahLst/>
              <a:rect l="l" t="t" r="r" b="b"/>
              <a:pathLst>
                <a:path w="693" h="61">
                  <a:moveTo>
                    <a:pt x="0" y="37"/>
                  </a:moveTo>
                  <a:lnTo>
                    <a:pt x="31" y="31"/>
                  </a:lnTo>
                  <a:lnTo>
                    <a:pt x="55" y="0"/>
                  </a:lnTo>
                  <a:lnTo>
                    <a:pt x="208" y="12"/>
                  </a:lnTo>
                  <a:lnTo>
                    <a:pt x="208" y="37"/>
                  </a:lnTo>
                  <a:lnTo>
                    <a:pt x="227" y="43"/>
                  </a:lnTo>
                  <a:lnTo>
                    <a:pt x="227" y="61"/>
                  </a:lnTo>
                  <a:lnTo>
                    <a:pt x="392" y="49"/>
                  </a:lnTo>
                  <a:lnTo>
                    <a:pt x="503" y="49"/>
                  </a:lnTo>
                  <a:lnTo>
                    <a:pt x="570" y="37"/>
                  </a:lnTo>
                  <a:lnTo>
                    <a:pt x="576" y="25"/>
                  </a:lnTo>
                  <a:lnTo>
                    <a:pt x="638" y="18"/>
                  </a:lnTo>
                  <a:lnTo>
                    <a:pt x="693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7356600" y="3079800"/>
              <a:ext cx="47520" cy="20520"/>
            </a:xfrm>
            <a:custGeom>
              <a:avLst/>
              <a:gdLst/>
              <a:ahLst/>
              <a:rect l="l" t="t" r="r" b="b"/>
              <a:pathLst>
                <a:path w="30" h="13">
                  <a:moveTo>
                    <a:pt x="30" y="0"/>
                  </a:moveTo>
                  <a:lnTo>
                    <a:pt x="24" y="13"/>
                  </a:lnTo>
                  <a:lnTo>
                    <a:pt x="12" y="13"/>
                  </a:lnTo>
                  <a:lnTo>
                    <a:pt x="0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6732720" y="3079800"/>
              <a:ext cx="48960" cy="146160"/>
            </a:xfrm>
            <a:custGeom>
              <a:avLst/>
              <a:gdLst/>
              <a:ahLst/>
              <a:rect l="l" t="t" r="r" b="b"/>
              <a:pathLst>
                <a:path w="31" h="92">
                  <a:moveTo>
                    <a:pt x="0" y="49"/>
                  </a:moveTo>
                  <a:lnTo>
                    <a:pt x="6" y="56"/>
                  </a:lnTo>
                  <a:lnTo>
                    <a:pt x="25" y="92"/>
                  </a:lnTo>
                  <a:lnTo>
                    <a:pt x="19" y="49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6927840" y="3070080"/>
              <a:ext cx="87480" cy="117720"/>
            </a:xfrm>
            <a:custGeom>
              <a:avLst/>
              <a:gdLst/>
              <a:ahLst/>
              <a:rect l="l" t="t" r="r" b="b"/>
              <a:pathLst>
                <a:path w="55" h="74">
                  <a:moveTo>
                    <a:pt x="55" y="31"/>
                  </a:moveTo>
                  <a:lnTo>
                    <a:pt x="55" y="43"/>
                  </a:lnTo>
                  <a:lnTo>
                    <a:pt x="24" y="62"/>
                  </a:lnTo>
                  <a:lnTo>
                    <a:pt x="12" y="74"/>
                  </a:lnTo>
                  <a:lnTo>
                    <a:pt x="6" y="55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6966000" y="3090960"/>
              <a:ext cx="235080" cy="115920"/>
            </a:xfrm>
            <a:custGeom>
              <a:avLst/>
              <a:gdLst/>
              <a:ahLst/>
              <a:rect l="l" t="t" r="r" b="b"/>
              <a:pathLst>
                <a:path w="148" h="73">
                  <a:moveTo>
                    <a:pt x="19" y="12"/>
                  </a:moveTo>
                  <a:lnTo>
                    <a:pt x="31" y="24"/>
                  </a:lnTo>
                  <a:lnTo>
                    <a:pt x="37" y="18"/>
                  </a:lnTo>
                  <a:lnTo>
                    <a:pt x="43" y="6"/>
                  </a:lnTo>
                  <a:lnTo>
                    <a:pt x="74" y="0"/>
                  </a:lnTo>
                  <a:lnTo>
                    <a:pt x="80" y="36"/>
                  </a:lnTo>
                  <a:lnTo>
                    <a:pt x="68" y="49"/>
                  </a:lnTo>
                  <a:lnTo>
                    <a:pt x="25" y="73"/>
                  </a:lnTo>
                  <a:lnTo>
                    <a:pt x="6" y="73"/>
                  </a:lnTo>
                  <a:lnTo>
                    <a:pt x="0" y="67"/>
                  </a:lnTo>
                  <a:lnTo>
                    <a:pt x="0" y="55"/>
                  </a:lnTo>
                  <a:lnTo>
                    <a:pt x="25" y="42"/>
                  </a:lnTo>
                  <a:lnTo>
                    <a:pt x="37" y="36"/>
                  </a:lnTo>
                  <a:lnTo>
                    <a:pt x="68" y="30"/>
                  </a:lnTo>
                  <a:lnTo>
                    <a:pt x="98" y="24"/>
                  </a:lnTo>
                  <a:lnTo>
                    <a:pt x="117" y="18"/>
                  </a:lnTo>
                  <a:lnTo>
                    <a:pt x="129" y="18"/>
                  </a:lnTo>
                  <a:lnTo>
                    <a:pt x="141" y="12"/>
                  </a:lnTo>
                  <a:lnTo>
                    <a:pt x="148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7015320" y="2855880"/>
              <a:ext cx="68040" cy="273240"/>
            </a:xfrm>
            <a:custGeom>
              <a:avLst/>
              <a:gdLst/>
              <a:ahLst/>
              <a:rect l="l" t="t" r="r" b="b"/>
              <a:pathLst>
                <a:path w="43" h="172">
                  <a:moveTo>
                    <a:pt x="0" y="172"/>
                  </a:moveTo>
                  <a:lnTo>
                    <a:pt x="12" y="154"/>
                  </a:lnTo>
                  <a:lnTo>
                    <a:pt x="6" y="141"/>
                  </a:lnTo>
                  <a:lnTo>
                    <a:pt x="25" y="129"/>
                  </a:lnTo>
                  <a:lnTo>
                    <a:pt x="18" y="117"/>
                  </a:lnTo>
                  <a:lnTo>
                    <a:pt x="18" y="86"/>
                  </a:lnTo>
                  <a:lnTo>
                    <a:pt x="37" y="80"/>
                  </a:lnTo>
                  <a:lnTo>
                    <a:pt x="43" y="68"/>
                  </a:lnTo>
                  <a:lnTo>
                    <a:pt x="37" y="37"/>
                  </a:lnTo>
                  <a:lnTo>
                    <a:pt x="25" y="19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7375680" y="3002040"/>
              <a:ext cx="398160" cy="272880"/>
            </a:xfrm>
            <a:custGeom>
              <a:avLst/>
              <a:gdLst/>
              <a:ahLst/>
              <a:rect l="l" t="t" r="r" b="b"/>
              <a:pathLst>
                <a:path w="251" h="172">
                  <a:moveTo>
                    <a:pt x="6" y="0"/>
                  </a:moveTo>
                  <a:lnTo>
                    <a:pt x="0" y="31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37" y="80"/>
                  </a:lnTo>
                  <a:lnTo>
                    <a:pt x="55" y="98"/>
                  </a:lnTo>
                  <a:lnTo>
                    <a:pt x="61" y="117"/>
                  </a:lnTo>
                  <a:lnTo>
                    <a:pt x="61" y="129"/>
                  </a:lnTo>
                  <a:lnTo>
                    <a:pt x="98" y="154"/>
                  </a:lnTo>
                  <a:lnTo>
                    <a:pt x="116" y="172"/>
                  </a:lnTo>
                  <a:lnTo>
                    <a:pt x="159" y="166"/>
                  </a:lnTo>
                  <a:lnTo>
                    <a:pt x="172" y="166"/>
                  </a:lnTo>
                  <a:lnTo>
                    <a:pt x="190" y="160"/>
                  </a:lnTo>
                  <a:lnTo>
                    <a:pt x="208" y="160"/>
                  </a:lnTo>
                  <a:lnTo>
                    <a:pt x="233" y="160"/>
                  </a:lnTo>
                  <a:lnTo>
                    <a:pt x="245" y="160"/>
                  </a:lnTo>
                  <a:lnTo>
                    <a:pt x="251" y="148"/>
                  </a:lnTo>
                  <a:lnTo>
                    <a:pt x="251" y="14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7102440" y="3013200"/>
              <a:ext cx="98640" cy="155520"/>
            </a:xfrm>
            <a:custGeom>
              <a:avLst/>
              <a:gdLst/>
              <a:ahLst/>
              <a:rect l="l" t="t" r="r" b="b"/>
              <a:pathLst>
                <a:path w="62" h="98">
                  <a:moveTo>
                    <a:pt x="62" y="0"/>
                  </a:moveTo>
                  <a:lnTo>
                    <a:pt x="43" y="55"/>
                  </a:lnTo>
                  <a:lnTo>
                    <a:pt x="37" y="98"/>
                  </a:lnTo>
                  <a:lnTo>
                    <a:pt x="31" y="67"/>
                  </a:lnTo>
                  <a:lnTo>
                    <a:pt x="6" y="18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7034040" y="3100320"/>
              <a:ext cx="282600" cy="87480"/>
            </a:xfrm>
            <a:custGeom>
              <a:avLst/>
              <a:gdLst/>
              <a:ahLst/>
              <a:rect l="l" t="t" r="r" b="b"/>
              <a:pathLst>
                <a:path w="178" h="55">
                  <a:moveTo>
                    <a:pt x="0" y="12"/>
                  </a:moveTo>
                  <a:lnTo>
                    <a:pt x="6" y="12"/>
                  </a:lnTo>
                  <a:lnTo>
                    <a:pt x="13" y="6"/>
                  </a:lnTo>
                  <a:lnTo>
                    <a:pt x="13" y="24"/>
                  </a:lnTo>
                  <a:lnTo>
                    <a:pt x="25" y="55"/>
                  </a:lnTo>
                  <a:lnTo>
                    <a:pt x="43" y="55"/>
                  </a:lnTo>
                  <a:lnTo>
                    <a:pt x="37" y="30"/>
                  </a:lnTo>
                  <a:lnTo>
                    <a:pt x="111" y="12"/>
                  </a:lnTo>
                  <a:lnTo>
                    <a:pt x="141" y="0"/>
                  </a:lnTo>
                  <a:lnTo>
                    <a:pt x="166" y="0"/>
                  </a:lnTo>
                  <a:lnTo>
                    <a:pt x="178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7219800" y="3100320"/>
              <a:ext cx="38160" cy="57240"/>
            </a:xfrm>
            <a:custGeom>
              <a:avLst/>
              <a:gdLst/>
              <a:ahLst/>
              <a:rect l="l" t="t" r="r" b="b"/>
              <a:pathLst>
                <a:path w="24" h="3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24" y="24"/>
                  </a:lnTo>
                  <a:lnTo>
                    <a:pt x="24" y="3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6927840" y="3157560"/>
              <a:ext cx="339840" cy="68400"/>
            </a:xfrm>
            <a:custGeom>
              <a:avLst/>
              <a:gdLst/>
              <a:ahLst/>
              <a:rect l="l" t="t" r="r" b="b"/>
              <a:pathLst>
                <a:path w="214" h="43">
                  <a:moveTo>
                    <a:pt x="208" y="0"/>
                  </a:moveTo>
                  <a:lnTo>
                    <a:pt x="214" y="7"/>
                  </a:lnTo>
                  <a:lnTo>
                    <a:pt x="184" y="13"/>
                  </a:lnTo>
                  <a:lnTo>
                    <a:pt x="147" y="19"/>
                  </a:lnTo>
                  <a:lnTo>
                    <a:pt x="116" y="31"/>
                  </a:lnTo>
                  <a:lnTo>
                    <a:pt x="80" y="37"/>
                  </a:lnTo>
                  <a:lnTo>
                    <a:pt x="49" y="43"/>
                  </a:lnTo>
                  <a:lnTo>
                    <a:pt x="24" y="37"/>
                  </a:lnTo>
                  <a:lnTo>
                    <a:pt x="6" y="37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6421320" y="3051000"/>
              <a:ext cx="292320" cy="155880"/>
            </a:xfrm>
            <a:custGeom>
              <a:avLst/>
              <a:gdLst/>
              <a:ahLst/>
              <a:rect l="l" t="t" r="r" b="b"/>
              <a:pathLst>
                <a:path w="184" h="98">
                  <a:moveTo>
                    <a:pt x="0" y="98"/>
                  </a:moveTo>
                  <a:lnTo>
                    <a:pt x="37" y="86"/>
                  </a:lnTo>
                  <a:lnTo>
                    <a:pt x="104" y="67"/>
                  </a:lnTo>
                  <a:lnTo>
                    <a:pt x="184" y="67"/>
                  </a:lnTo>
                  <a:lnTo>
                    <a:pt x="184" y="49"/>
                  </a:lnTo>
                  <a:lnTo>
                    <a:pt x="17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7453440" y="2982960"/>
              <a:ext cx="68040" cy="19080"/>
            </a:xfrm>
            <a:custGeom>
              <a:avLst/>
              <a:gdLst/>
              <a:ahLst/>
              <a:rect l="l" t="t" r="r" b="b"/>
              <a:pathLst>
                <a:path w="43" h="12">
                  <a:moveTo>
                    <a:pt x="43" y="0"/>
                  </a:moveTo>
                  <a:lnTo>
                    <a:pt x="25" y="6"/>
                  </a:lnTo>
                  <a:lnTo>
                    <a:pt x="12" y="12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7570800" y="2944800"/>
              <a:ext cx="193680" cy="28440"/>
            </a:xfrm>
            <a:custGeom>
              <a:avLst/>
              <a:gdLst/>
              <a:ahLst/>
              <a:rect l="l" t="t" r="r" b="b"/>
              <a:pathLst>
                <a:path w="122" h="18">
                  <a:moveTo>
                    <a:pt x="122" y="0"/>
                  </a:moveTo>
                  <a:lnTo>
                    <a:pt x="116" y="12"/>
                  </a:lnTo>
                  <a:lnTo>
                    <a:pt x="110" y="18"/>
                  </a:lnTo>
                  <a:lnTo>
                    <a:pt x="61" y="18"/>
                  </a:lnTo>
                  <a:lnTo>
                    <a:pt x="36" y="18"/>
                  </a:lnTo>
                  <a:lnTo>
                    <a:pt x="18" y="18"/>
                  </a:lnTo>
                  <a:lnTo>
                    <a:pt x="0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 flipV="1">
              <a:off x="7404120" y="3129120"/>
              <a:ext cx="30240" cy="18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7238880" y="3100320"/>
              <a:ext cx="136800" cy="38160"/>
            </a:xfrm>
            <a:custGeom>
              <a:avLst/>
              <a:gdLst/>
              <a:ahLst/>
              <a:rect l="l" t="t" r="r" b="b"/>
              <a:pathLst>
                <a:path w="86" h="24">
                  <a:moveTo>
                    <a:pt x="0" y="0"/>
                  </a:moveTo>
                  <a:lnTo>
                    <a:pt x="6" y="6"/>
                  </a:lnTo>
                  <a:lnTo>
                    <a:pt x="12" y="12"/>
                  </a:lnTo>
                  <a:lnTo>
                    <a:pt x="43" y="12"/>
                  </a:lnTo>
                  <a:lnTo>
                    <a:pt x="61" y="6"/>
                  </a:lnTo>
                  <a:lnTo>
                    <a:pt x="74" y="6"/>
                  </a:lnTo>
                  <a:lnTo>
                    <a:pt x="80" y="12"/>
                  </a:lnTo>
                  <a:lnTo>
                    <a:pt x="86" y="6"/>
                  </a:lnTo>
                  <a:lnTo>
                    <a:pt x="86" y="12"/>
                  </a:lnTo>
                  <a:lnTo>
                    <a:pt x="86" y="2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7365960" y="3100320"/>
              <a:ext cx="87480" cy="165240"/>
            </a:xfrm>
            <a:custGeom>
              <a:avLst/>
              <a:gdLst/>
              <a:ahLst/>
              <a:rect l="l" t="t" r="r" b="b"/>
              <a:pathLst>
                <a:path w="55" h="104">
                  <a:moveTo>
                    <a:pt x="0" y="0"/>
                  </a:moveTo>
                  <a:lnTo>
                    <a:pt x="6" y="49"/>
                  </a:lnTo>
                  <a:lnTo>
                    <a:pt x="30" y="67"/>
                  </a:lnTo>
                  <a:lnTo>
                    <a:pt x="49" y="92"/>
                  </a:lnTo>
                  <a:lnTo>
                    <a:pt x="55" y="10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7267680" y="3147840"/>
              <a:ext cx="126720" cy="20880"/>
            </a:xfrm>
            <a:custGeom>
              <a:avLst/>
              <a:gdLst/>
              <a:ahLst/>
              <a:rect l="l" t="t" r="r" b="b"/>
              <a:pathLst>
                <a:path w="80" h="13">
                  <a:moveTo>
                    <a:pt x="0" y="13"/>
                  </a:moveTo>
                  <a:lnTo>
                    <a:pt x="43" y="13"/>
                  </a:lnTo>
                  <a:lnTo>
                    <a:pt x="80" y="0"/>
                  </a:lnTo>
                  <a:lnTo>
                    <a:pt x="74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7297560" y="3157560"/>
              <a:ext cx="87480" cy="6840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55" y="0"/>
                  </a:moveTo>
                  <a:lnTo>
                    <a:pt x="49" y="13"/>
                  </a:lnTo>
                  <a:lnTo>
                    <a:pt x="18" y="37"/>
                  </a:lnTo>
                  <a:lnTo>
                    <a:pt x="0" y="4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6197760" y="3411360"/>
              <a:ext cx="301320" cy="223920"/>
            </a:xfrm>
            <a:custGeom>
              <a:avLst/>
              <a:gdLst/>
              <a:ahLst/>
              <a:rect l="l" t="t" r="r" b="b"/>
              <a:pathLst>
                <a:path w="190" h="141">
                  <a:moveTo>
                    <a:pt x="0" y="18"/>
                  </a:moveTo>
                  <a:lnTo>
                    <a:pt x="61" y="43"/>
                  </a:lnTo>
                  <a:lnTo>
                    <a:pt x="67" y="55"/>
                  </a:lnTo>
                  <a:lnTo>
                    <a:pt x="147" y="141"/>
                  </a:lnTo>
                  <a:lnTo>
                    <a:pt x="190" y="141"/>
                  </a:lnTo>
                  <a:lnTo>
                    <a:pt x="159" y="49"/>
                  </a:lnTo>
                  <a:lnTo>
                    <a:pt x="147" y="24"/>
                  </a:lnTo>
                  <a:lnTo>
                    <a:pt x="135" y="6"/>
                  </a:lnTo>
                  <a:lnTo>
                    <a:pt x="12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6558120" y="3314880"/>
              <a:ext cx="37800" cy="155520"/>
            </a:xfrm>
            <a:custGeom>
              <a:avLst/>
              <a:gdLst/>
              <a:ahLst/>
              <a:rect l="l" t="t" r="r" b="b"/>
              <a:pathLst>
                <a:path w="24" h="98">
                  <a:moveTo>
                    <a:pt x="0" y="0"/>
                  </a:moveTo>
                  <a:lnTo>
                    <a:pt x="6" y="30"/>
                  </a:lnTo>
                  <a:lnTo>
                    <a:pt x="18" y="61"/>
                  </a:lnTo>
                  <a:lnTo>
                    <a:pt x="24" y="85"/>
                  </a:lnTo>
                  <a:lnTo>
                    <a:pt x="24" y="9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6411960" y="3206880"/>
              <a:ext cx="214200" cy="145800"/>
            </a:xfrm>
            <a:custGeom>
              <a:avLst/>
              <a:gdLst/>
              <a:ahLst/>
              <a:rect l="l" t="t" r="r" b="b"/>
              <a:pathLst>
                <a:path w="135" h="92">
                  <a:moveTo>
                    <a:pt x="0" y="43"/>
                  </a:moveTo>
                  <a:lnTo>
                    <a:pt x="12" y="43"/>
                  </a:lnTo>
                  <a:lnTo>
                    <a:pt x="24" y="61"/>
                  </a:lnTo>
                  <a:lnTo>
                    <a:pt x="24" y="92"/>
                  </a:lnTo>
                  <a:lnTo>
                    <a:pt x="18" y="61"/>
                  </a:lnTo>
                  <a:lnTo>
                    <a:pt x="6" y="55"/>
                  </a:lnTo>
                  <a:lnTo>
                    <a:pt x="0" y="55"/>
                  </a:lnTo>
                  <a:lnTo>
                    <a:pt x="0" y="68"/>
                  </a:lnTo>
                  <a:lnTo>
                    <a:pt x="0" y="86"/>
                  </a:lnTo>
                  <a:lnTo>
                    <a:pt x="12" y="92"/>
                  </a:lnTo>
                  <a:lnTo>
                    <a:pt x="24" y="92"/>
                  </a:lnTo>
                  <a:lnTo>
                    <a:pt x="67" y="80"/>
                  </a:lnTo>
                  <a:lnTo>
                    <a:pt x="86" y="74"/>
                  </a:lnTo>
                  <a:lnTo>
                    <a:pt x="92" y="55"/>
                  </a:lnTo>
                  <a:lnTo>
                    <a:pt x="116" y="31"/>
                  </a:lnTo>
                  <a:lnTo>
                    <a:pt x="129" y="25"/>
                  </a:lnTo>
                  <a:lnTo>
                    <a:pt x="135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6781680" y="3324240"/>
              <a:ext cx="419400" cy="165240"/>
            </a:xfrm>
            <a:custGeom>
              <a:avLst/>
              <a:gdLst/>
              <a:ahLst/>
              <a:rect l="l" t="t" r="r" b="b"/>
              <a:pathLst>
                <a:path w="264" h="104">
                  <a:moveTo>
                    <a:pt x="0" y="30"/>
                  </a:moveTo>
                  <a:lnTo>
                    <a:pt x="43" y="30"/>
                  </a:lnTo>
                  <a:lnTo>
                    <a:pt x="73" y="30"/>
                  </a:lnTo>
                  <a:lnTo>
                    <a:pt x="98" y="24"/>
                  </a:lnTo>
                  <a:lnTo>
                    <a:pt x="104" y="24"/>
                  </a:lnTo>
                  <a:lnTo>
                    <a:pt x="129" y="24"/>
                  </a:lnTo>
                  <a:lnTo>
                    <a:pt x="147" y="24"/>
                  </a:lnTo>
                  <a:lnTo>
                    <a:pt x="165" y="12"/>
                  </a:lnTo>
                  <a:lnTo>
                    <a:pt x="178" y="0"/>
                  </a:lnTo>
                  <a:lnTo>
                    <a:pt x="202" y="92"/>
                  </a:lnTo>
                  <a:lnTo>
                    <a:pt x="221" y="92"/>
                  </a:lnTo>
                  <a:lnTo>
                    <a:pt x="239" y="104"/>
                  </a:lnTo>
                  <a:lnTo>
                    <a:pt x="264" y="10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6742080" y="3333600"/>
              <a:ext cx="68400" cy="87480"/>
            </a:xfrm>
            <a:custGeom>
              <a:avLst/>
              <a:gdLst/>
              <a:ahLst/>
              <a:rect l="l" t="t" r="r" b="b"/>
              <a:pathLst>
                <a:path w="43" h="55">
                  <a:moveTo>
                    <a:pt x="0" y="37"/>
                  </a:moveTo>
                  <a:lnTo>
                    <a:pt x="25" y="55"/>
                  </a:lnTo>
                  <a:lnTo>
                    <a:pt x="31" y="43"/>
                  </a:lnTo>
                  <a:lnTo>
                    <a:pt x="37" y="31"/>
                  </a:lnTo>
                  <a:lnTo>
                    <a:pt x="43" y="1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6694560" y="3197160"/>
              <a:ext cx="155520" cy="96840"/>
            </a:xfrm>
            <a:custGeom>
              <a:avLst/>
              <a:gdLst/>
              <a:ahLst/>
              <a:rect l="l" t="t" r="r" b="b"/>
              <a:pathLst>
                <a:path w="98" h="61">
                  <a:moveTo>
                    <a:pt x="0" y="61"/>
                  </a:moveTo>
                  <a:lnTo>
                    <a:pt x="36" y="55"/>
                  </a:lnTo>
                  <a:lnTo>
                    <a:pt x="61" y="49"/>
                  </a:lnTo>
                  <a:lnTo>
                    <a:pt x="98" y="25"/>
                  </a:lnTo>
                  <a:lnTo>
                    <a:pt x="85" y="6"/>
                  </a:lnTo>
                  <a:lnTo>
                    <a:pt x="85" y="0"/>
                  </a:lnTo>
                  <a:lnTo>
                    <a:pt x="73" y="12"/>
                  </a:lnTo>
                  <a:lnTo>
                    <a:pt x="43" y="37"/>
                  </a:lnTo>
                  <a:lnTo>
                    <a:pt x="0" y="61"/>
                  </a:lnTo>
                  <a:lnTo>
                    <a:pt x="24" y="31"/>
                  </a:lnTo>
                  <a:lnTo>
                    <a:pt x="24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7219800" y="3138480"/>
              <a:ext cx="28800" cy="30240"/>
            </a:xfrm>
            <a:custGeom>
              <a:avLst/>
              <a:gdLst/>
              <a:ahLst/>
              <a:rect l="l" t="t" r="r" b="b"/>
              <a:pathLst>
                <a:path w="18" h="19">
                  <a:moveTo>
                    <a:pt x="0" y="19"/>
                  </a:moveTo>
                  <a:lnTo>
                    <a:pt x="12" y="0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7161120" y="3110040"/>
              <a:ext cx="68400" cy="58680"/>
            </a:xfrm>
            <a:custGeom>
              <a:avLst/>
              <a:gdLst/>
              <a:ahLst/>
              <a:rect l="l" t="t" r="r" b="b"/>
              <a:pathLst>
                <a:path w="43" h="37">
                  <a:moveTo>
                    <a:pt x="0" y="37"/>
                  </a:moveTo>
                  <a:lnTo>
                    <a:pt x="18" y="24"/>
                  </a:lnTo>
                  <a:lnTo>
                    <a:pt x="25" y="30"/>
                  </a:lnTo>
                  <a:lnTo>
                    <a:pt x="25" y="18"/>
                  </a:lnTo>
                  <a:lnTo>
                    <a:pt x="37" y="1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7648560" y="3090960"/>
              <a:ext cx="115920" cy="96840"/>
            </a:xfrm>
            <a:custGeom>
              <a:avLst/>
              <a:gdLst/>
              <a:ahLst/>
              <a:rect l="l" t="t" r="r" b="b"/>
              <a:pathLst>
                <a:path w="73" h="61">
                  <a:moveTo>
                    <a:pt x="0" y="24"/>
                  </a:moveTo>
                  <a:lnTo>
                    <a:pt x="36" y="61"/>
                  </a:lnTo>
                  <a:lnTo>
                    <a:pt x="12" y="42"/>
                  </a:lnTo>
                  <a:lnTo>
                    <a:pt x="0" y="24"/>
                  </a:lnTo>
                  <a:lnTo>
                    <a:pt x="55" y="0"/>
                  </a:lnTo>
                  <a:lnTo>
                    <a:pt x="73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 flipH="1">
              <a:off x="7628040" y="3274920"/>
              <a:ext cx="9360" cy="9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7257960" y="3168720"/>
              <a:ext cx="108000" cy="164880"/>
            </a:xfrm>
            <a:custGeom>
              <a:avLst/>
              <a:gdLst/>
              <a:ahLst/>
              <a:rect l="l" t="t" r="r" b="b"/>
              <a:pathLst>
                <a:path w="68" h="104">
                  <a:moveTo>
                    <a:pt x="0" y="0"/>
                  </a:moveTo>
                  <a:lnTo>
                    <a:pt x="13" y="12"/>
                  </a:lnTo>
                  <a:lnTo>
                    <a:pt x="31" y="36"/>
                  </a:lnTo>
                  <a:lnTo>
                    <a:pt x="31" y="79"/>
                  </a:lnTo>
                  <a:lnTo>
                    <a:pt x="68" y="10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7404120" y="2778120"/>
              <a:ext cx="49320" cy="39600"/>
            </a:xfrm>
            <a:custGeom>
              <a:avLst/>
              <a:gdLst/>
              <a:ahLst/>
              <a:rect l="l" t="t" r="r" b="b"/>
              <a:pathLst>
                <a:path w="31" h="25">
                  <a:moveTo>
                    <a:pt x="0" y="0"/>
                  </a:moveTo>
                  <a:lnTo>
                    <a:pt x="6" y="6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31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7326360" y="2681280"/>
              <a:ext cx="176040" cy="136440"/>
            </a:xfrm>
            <a:custGeom>
              <a:avLst/>
              <a:gdLst/>
              <a:ahLst/>
              <a:rect l="l" t="t" r="r" b="b"/>
              <a:pathLst>
                <a:path w="111" h="86">
                  <a:moveTo>
                    <a:pt x="105" y="61"/>
                  </a:moveTo>
                  <a:lnTo>
                    <a:pt x="111" y="55"/>
                  </a:lnTo>
                  <a:lnTo>
                    <a:pt x="105" y="25"/>
                  </a:lnTo>
                  <a:lnTo>
                    <a:pt x="111" y="25"/>
                  </a:lnTo>
                  <a:lnTo>
                    <a:pt x="111" y="18"/>
                  </a:lnTo>
                  <a:lnTo>
                    <a:pt x="98" y="18"/>
                  </a:lnTo>
                  <a:lnTo>
                    <a:pt x="98" y="0"/>
                  </a:lnTo>
                  <a:lnTo>
                    <a:pt x="68" y="6"/>
                  </a:lnTo>
                  <a:lnTo>
                    <a:pt x="55" y="12"/>
                  </a:lnTo>
                  <a:lnTo>
                    <a:pt x="31" y="12"/>
                  </a:lnTo>
                  <a:lnTo>
                    <a:pt x="25" y="6"/>
                  </a:lnTo>
                  <a:lnTo>
                    <a:pt x="25" y="18"/>
                  </a:lnTo>
                  <a:lnTo>
                    <a:pt x="0" y="25"/>
                  </a:lnTo>
                  <a:lnTo>
                    <a:pt x="0" y="55"/>
                  </a:lnTo>
                  <a:lnTo>
                    <a:pt x="13" y="86"/>
                  </a:lnTo>
                  <a:lnTo>
                    <a:pt x="55" y="80"/>
                  </a:lnTo>
                  <a:lnTo>
                    <a:pt x="68" y="74"/>
                  </a:lnTo>
                  <a:lnTo>
                    <a:pt x="105" y="80"/>
                  </a:lnTo>
                  <a:lnTo>
                    <a:pt x="105" y="67"/>
                  </a:lnTo>
                  <a:lnTo>
                    <a:pt x="92" y="61"/>
                  </a:lnTo>
                  <a:lnTo>
                    <a:pt x="80" y="6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7472520" y="2749680"/>
              <a:ext cx="107640" cy="37800"/>
            </a:xfrm>
            <a:custGeom>
              <a:avLst/>
              <a:gdLst/>
              <a:ahLst/>
              <a:rect l="l" t="t" r="r" b="b"/>
              <a:pathLst>
                <a:path w="68" h="24">
                  <a:moveTo>
                    <a:pt x="68" y="0"/>
                  </a:moveTo>
                  <a:lnTo>
                    <a:pt x="43" y="12"/>
                  </a:lnTo>
                  <a:lnTo>
                    <a:pt x="37" y="18"/>
                  </a:lnTo>
                  <a:lnTo>
                    <a:pt x="31" y="24"/>
                  </a:lnTo>
                  <a:lnTo>
                    <a:pt x="19" y="24"/>
                  </a:lnTo>
                  <a:lnTo>
                    <a:pt x="6" y="12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7580160" y="2730600"/>
              <a:ext cx="87480" cy="28440"/>
            </a:xfrm>
            <a:custGeom>
              <a:avLst/>
              <a:gdLst/>
              <a:ahLst/>
              <a:rect l="l" t="t" r="r" b="b"/>
              <a:pathLst>
                <a:path w="55" h="18">
                  <a:moveTo>
                    <a:pt x="55" y="0"/>
                  </a:moveTo>
                  <a:lnTo>
                    <a:pt x="43" y="12"/>
                  </a:lnTo>
                  <a:lnTo>
                    <a:pt x="24" y="12"/>
                  </a:lnTo>
                  <a:lnTo>
                    <a:pt x="12" y="18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6459480" y="2817720"/>
              <a:ext cx="185760" cy="311400"/>
            </a:xfrm>
            <a:custGeom>
              <a:avLst/>
              <a:gdLst/>
              <a:ahLst/>
              <a:rect l="l" t="t" r="r" b="b"/>
              <a:pathLst>
                <a:path w="117" h="196">
                  <a:moveTo>
                    <a:pt x="50" y="80"/>
                  </a:moveTo>
                  <a:lnTo>
                    <a:pt x="50" y="92"/>
                  </a:lnTo>
                  <a:lnTo>
                    <a:pt x="7" y="196"/>
                  </a:lnTo>
                  <a:lnTo>
                    <a:pt x="0" y="196"/>
                  </a:lnTo>
                  <a:lnTo>
                    <a:pt x="43" y="80"/>
                  </a:lnTo>
                  <a:lnTo>
                    <a:pt x="11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6791400" y="2778120"/>
              <a:ext cx="272880" cy="77760"/>
            </a:xfrm>
            <a:custGeom>
              <a:avLst/>
              <a:gdLst/>
              <a:ahLst/>
              <a:rect l="l" t="t" r="r" b="b"/>
              <a:pathLst>
                <a:path w="172" h="49">
                  <a:moveTo>
                    <a:pt x="172" y="43"/>
                  </a:moveTo>
                  <a:lnTo>
                    <a:pt x="147" y="43"/>
                  </a:lnTo>
                  <a:lnTo>
                    <a:pt x="135" y="43"/>
                  </a:lnTo>
                  <a:lnTo>
                    <a:pt x="92" y="49"/>
                  </a:lnTo>
                  <a:lnTo>
                    <a:pt x="74" y="31"/>
                  </a:lnTo>
                  <a:lnTo>
                    <a:pt x="37" y="13"/>
                  </a:lnTo>
                  <a:lnTo>
                    <a:pt x="18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7189920" y="2963880"/>
              <a:ext cx="68040" cy="49320"/>
            </a:xfrm>
            <a:custGeom>
              <a:avLst/>
              <a:gdLst/>
              <a:ahLst/>
              <a:rect l="l" t="t" r="r" b="b"/>
              <a:pathLst>
                <a:path w="43" h="31">
                  <a:moveTo>
                    <a:pt x="0" y="31"/>
                  </a:moveTo>
                  <a:lnTo>
                    <a:pt x="7" y="12"/>
                  </a:lnTo>
                  <a:lnTo>
                    <a:pt x="13" y="12"/>
                  </a:lnTo>
                  <a:lnTo>
                    <a:pt x="19" y="1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7248600" y="294480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7550280" y="2905200"/>
              <a:ext cx="9360" cy="39600"/>
            </a:xfrm>
            <a:custGeom>
              <a:avLst/>
              <a:gdLst/>
              <a:ahLst/>
              <a:rect l="l" t="t" r="r" b="b"/>
              <a:pathLst>
                <a:path w="6" h="25">
                  <a:moveTo>
                    <a:pt x="6" y="25"/>
                  </a:moveTo>
                  <a:lnTo>
                    <a:pt x="6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6595920" y="2933640"/>
              <a:ext cx="214560" cy="331920"/>
            </a:xfrm>
            <a:custGeom>
              <a:avLst/>
              <a:gdLst/>
              <a:ahLst/>
              <a:rect l="l" t="t" r="r" b="b"/>
              <a:pathLst>
                <a:path w="135" h="209">
                  <a:moveTo>
                    <a:pt x="135" y="0"/>
                  </a:moveTo>
                  <a:lnTo>
                    <a:pt x="74" y="68"/>
                  </a:lnTo>
                  <a:lnTo>
                    <a:pt x="13" y="80"/>
                  </a:lnTo>
                  <a:lnTo>
                    <a:pt x="19" y="92"/>
                  </a:lnTo>
                  <a:lnTo>
                    <a:pt x="19" y="105"/>
                  </a:lnTo>
                  <a:lnTo>
                    <a:pt x="19" y="123"/>
                  </a:lnTo>
                  <a:lnTo>
                    <a:pt x="25" y="141"/>
                  </a:lnTo>
                  <a:lnTo>
                    <a:pt x="19" y="172"/>
                  </a:lnTo>
                  <a:lnTo>
                    <a:pt x="19" y="184"/>
                  </a:lnTo>
                  <a:lnTo>
                    <a:pt x="13" y="197"/>
                  </a:lnTo>
                  <a:lnTo>
                    <a:pt x="0" y="20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6781680" y="3022560"/>
              <a:ext cx="58680" cy="57240"/>
            </a:xfrm>
            <a:custGeom>
              <a:avLst/>
              <a:gdLst/>
              <a:ahLst/>
              <a:rect l="l" t="t" r="r" b="b"/>
              <a:pathLst>
                <a:path w="37" h="36">
                  <a:moveTo>
                    <a:pt x="0" y="36"/>
                  </a:moveTo>
                  <a:lnTo>
                    <a:pt x="0" y="12"/>
                  </a:lnTo>
                  <a:lnTo>
                    <a:pt x="18" y="0"/>
                  </a:lnTo>
                  <a:lnTo>
                    <a:pt x="24" y="6"/>
                  </a:lnTo>
                  <a:lnTo>
                    <a:pt x="30" y="12"/>
                  </a:lnTo>
                  <a:lnTo>
                    <a:pt x="30" y="30"/>
                  </a:lnTo>
                  <a:lnTo>
                    <a:pt x="37" y="3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7132680" y="2895480"/>
              <a:ext cx="360360" cy="106560"/>
            </a:xfrm>
            <a:custGeom>
              <a:avLst/>
              <a:gdLst/>
              <a:ahLst/>
              <a:rect l="l" t="t" r="r" b="b"/>
              <a:pathLst>
                <a:path w="227" h="67">
                  <a:moveTo>
                    <a:pt x="227" y="24"/>
                  </a:moveTo>
                  <a:lnTo>
                    <a:pt x="220" y="18"/>
                  </a:lnTo>
                  <a:lnTo>
                    <a:pt x="190" y="49"/>
                  </a:lnTo>
                  <a:lnTo>
                    <a:pt x="165" y="55"/>
                  </a:lnTo>
                  <a:lnTo>
                    <a:pt x="110" y="67"/>
                  </a:lnTo>
                  <a:lnTo>
                    <a:pt x="92" y="37"/>
                  </a:lnTo>
                  <a:lnTo>
                    <a:pt x="73" y="24"/>
                  </a:lnTo>
                  <a:lnTo>
                    <a:pt x="55" y="12"/>
                  </a:lnTo>
                  <a:lnTo>
                    <a:pt x="24" y="12"/>
                  </a:lnTo>
                  <a:lnTo>
                    <a:pt x="0" y="0"/>
                  </a:lnTo>
                  <a:lnTo>
                    <a:pt x="24" y="18"/>
                  </a:lnTo>
                  <a:lnTo>
                    <a:pt x="55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7142040" y="2905200"/>
              <a:ext cx="262080" cy="263520"/>
            </a:xfrm>
            <a:custGeom>
              <a:avLst/>
              <a:gdLst/>
              <a:ahLst/>
              <a:rect l="l" t="t" r="r" b="b"/>
              <a:pathLst>
                <a:path w="165" h="166">
                  <a:moveTo>
                    <a:pt x="165" y="147"/>
                  </a:moveTo>
                  <a:lnTo>
                    <a:pt x="147" y="166"/>
                  </a:lnTo>
                  <a:lnTo>
                    <a:pt x="141" y="135"/>
                  </a:lnTo>
                  <a:lnTo>
                    <a:pt x="12" y="55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 flipH="1" flipV="1">
              <a:off x="7073640" y="2846160"/>
              <a:ext cx="68040" cy="586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7074000" y="2914560"/>
              <a:ext cx="127080" cy="108000"/>
            </a:xfrm>
            <a:custGeom>
              <a:avLst/>
              <a:gdLst/>
              <a:ahLst/>
              <a:rect l="l" t="t" r="r" b="b"/>
              <a:pathLst>
                <a:path w="80" h="68">
                  <a:moveTo>
                    <a:pt x="0" y="43"/>
                  </a:moveTo>
                  <a:lnTo>
                    <a:pt x="12" y="49"/>
                  </a:lnTo>
                  <a:lnTo>
                    <a:pt x="18" y="49"/>
                  </a:lnTo>
                  <a:lnTo>
                    <a:pt x="18" y="55"/>
                  </a:lnTo>
                  <a:lnTo>
                    <a:pt x="24" y="68"/>
                  </a:lnTo>
                  <a:lnTo>
                    <a:pt x="80" y="43"/>
                  </a:lnTo>
                  <a:lnTo>
                    <a:pt x="67" y="37"/>
                  </a:lnTo>
                  <a:lnTo>
                    <a:pt x="67" y="19"/>
                  </a:lnTo>
                  <a:lnTo>
                    <a:pt x="8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7531200" y="2895480"/>
              <a:ext cx="174600" cy="28800"/>
            </a:xfrm>
            <a:custGeom>
              <a:avLst/>
              <a:gdLst/>
              <a:ahLst/>
              <a:rect l="l" t="t" r="r" b="b"/>
              <a:pathLst>
                <a:path w="110" h="18">
                  <a:moveTo>
                    <a:pt x="0" y="18"/>
                  </a:moveTo>
                  <a:lnTo>
                    <a:pt x="37" y="6"/>
                  </a:lnTo>
                  <a:lnTo>
                    <a:pt x="61" y="0"/>
                  </a:lnTo>
                  <a:lnTo>
                    <a:pt x="86" y="6"/>
                  </a:lnTo>
                  <a:lnTo>
                    <a:pt x="11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7540560" y="2759040"/>
              <a:ext cx="58680" cy="165240"/>
            </a:xfrm>
            <a:custGeom>
              <a:avLst/>
              <a:gdLst/>
              <a:ahLst/>
              <a:rect l="l" t="t" r="r" b="b"/>
              <a:pathLst>
                <a:path w="37" h="104">
                  <a:moveTo>
                    <a:pt x="0" y="104"/>
                  </a:moveTo>
                  <a:lnTo>
                    <a:pt x="19" y="104"/>
                  </a:lnTo>
                  <a:lnTo>
                    <a:pt x="25" y="104"/>
                  </a:lnTo>
                  <a:lnTo>
                    <a:pt x="31" y="92"/>
                  </a:lnTo>
                  <a:lnTo>
                    <a:pt x="31" y="80"/>
                  </a:lnTo>
                  <a:lnTo>
                    <a:pt x="31" y="68"/>
                  </a:lnTo>
                  <a:lnTo>
                    <a:pt x="31" y="55"/>
                  </a:lnTo>
                  <a:lnTo>
                    <a:pt x="25" y="49"/>
                  </a:lnTo>
                  <a:lnTo>
                    <a:pt x="31" y="43"/>
                  </a:lnTo>
                  <a:lnTo>
                    <a:pt x="31" y="31"/>
                  </a:lnTo>
                  <a:lnTo>
                    <a:pt x="31" y="18"/>
                  </a:lnTo>
                  <a:lnTo>
                    <a:pt x="37" y="6"/>
                  </a:lnTo>
                  <a:lnTo>
                    <a:pt x="3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7413480" y="2808360"/>
              <a:ext cx="68400" cy="4752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0" y="0"/>
                  </a:moveTo>
                  <a:lnTo>
                    <a:pt x="19" y="6"/>
                  </a:lnTo>
                  <a:lnTo>
                    <a:pt x="25" y="18"/>
                  </a:lnTo>
                  <a:lnTo>
                    <a:pt x="31" y="24"/>
                  </a:lnTo>
                  <a:lnTo>
                    <a:pt x="43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6751800" y="2641680"/>
              <a:ext cx="88560" cy="108000"/>
            </a:xfrm>
            <a:custGeom>
              <a:avLst/>
              <a:gdLst/>
              <a:ahLst/>
              <a:rect l="l" t="t" r="r" b="b"/>
              <a:pathLst>
                <a:path w="56" h="68">
                  <a:moveTo>
                    <a:pt x="56" y="0"/>
                  </a:moveTo>
                  <a:lnTo>
                    <a:pt x="56" y="25"/>
                  </a:lnTo>
                  <a:lnTo>
                    <a:pt x="49" y="62"/>
                  </a:lnTo>
                  <a:lnTo>
                    <a:pt x="49" y="68"/>
                  </a:lnTo>
                  <a:lnTo>
                    <a:pt x="43" y="68"/>
                  </a:lnTo>
                  <a:lnTo>
                    <a:pt x="43" y="68"/>
                  </a:lnTo>
                  <a:lnTo>
                    <a:pt x="31" y="68"/>
                  </a:lnTo>
                  <a:lnTo>
                    <a:pt x="31" y="68"/>
                  </a:lnTo>
                  <a:lnTo>
                    <a:pt x="19" y="56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7" y="50"/>
                  </a:lnTo>
                  <a:lnTo>
                    <a:pt x="13" y="56"/>
                  </a:lnTo>
                  <a:lnTo>
                    <a:pt x="13" y="43"/>
                  </a:lnTo>
                  <a:lnTo>
                    <a:pt x="19" y="31"/>
                  </a:lnTo>
                  <a:lnTo>
                    <a:pt x="13" y="25"/>
                  </a:lnTo>
                  <a:lnTo>
                    <a:pt x="13" y="1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6470640" y="2700360"/>
              <a:ext cx="77760" cy="30240"/>
            </a:xfrm>
            <a:custGeom>
              <a:avLst/>
              <a:gdLst/>
              <a:ahLst/>
              <a:rect l="l" t="t" r="r" b="b"/>
              <a:pathLst>
                <a:path w="49" h="19">
                  <a:moveTo>
                    <a:pt x="0" y="19"/>
                  </a:moveTo>
                  <a:lnTo>
                    <a:pt x="49" y="13"/>
                  </a:lnTo>
                  <a:lnTo>
                    <a:pt x="4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7667640" y="2506680"/>
              <a:ext cx="9360" cy="28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7637400" y="2535120"/>
              <a:ext cx="39600" cy="195480"/>
            </a:xfrm>
            <a:custGeom>
              <a:avLst/>
              <a:gdLst/>
              <a:ahLst/>
              <a:rect l="l" t="t" r="r" b="b"/>
              <a:pathLst>
                <a:path w="25" h="123">
                  <a:moveTo>
                    <a:pt x="25" y="0"/>
                  </a:moveTo>
                  <a:lnTo>
                    <a:pt x="19" y="18"/>
                  </a:lnTo>
                  <a:lnTo>
                    <a:pt x="13" y="49"/>
                  </a:lnTo>
                  <a:lnTo>
                    <a:pt x="13" y="61"/>
                  </a:lnTo>
                  <a:lnTo>
                    <a:pt x="0" y="74"/>
                  </a:lnTo>
                  <a:lnTo>
                    <a:pt x="0" y="86"/>
                  </a:lnTo>
                  <a:lnTo>
                    <a:pt x="7" y="86"/>
                  </a:lnTo>
                  <a:lnTo>
                    <a:pt x="19" y="12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7288200" y="2544840"/>
              <a:ext cx="223920" cy="223920"/>
            </a:xfrm>
            <a:custGeom>
              <a:avLst/>
              <a:gdLst/>
              <a:ahLst/>
              <a:rect l="l" t="t" r="r" b="b"/>
              <a:pathLst>
                <a:path w="141" h="141">
                  <a:moveTo>
                    <a:pt x="0" y="141"/>
                  </a:moveTo>
                  <a:lnTo>
                    <a:pt x="73" y="129"/>
                  </a:lnTo>
                  <a:lnTo>
                    <a:pt x="67" y="111"/>
                  </a:lnTo>
                  <a:lnTo>
                    <a:pt x="43" y="111"/>
                  </a:lnTo>
                  <a:lnTo>
                    <a:pt x="37" y="98"/>
                  </a:lnTo>
                  <a:lnTo>
                    <a:pt x="37" y="86"/>
                  </a:lnTo>
                  <a:lnTo>
                    <a:pt x="43" y="68"/>
                  </a:lnTo>
                  <a:lnTo>
                    <a:pt x="55" y="61"/>
                  </a:lnTo>
                  <a:lnTo>
                    <a:pt x="55" y="49"/>
                  </a:lnTo>
                  <a:lnTo>
                    <a:pt x="61" y="55"/>
                  </a:lnTo>
                  <a:lnTo>
                    <a:pt x="79" y="49"/>
                  </a:lnTo>
                  <a:lnTo>
                    <a:pt x="141" y="6"/>
                  </a:lnTo>
                  <a:lnTo>
                    <a:pt x="14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7054920" y="2671920"/>
              <a:ext cx="66600" cy="164880"/>
            </a:xfrm>
            <a:custGeom>
              <a:avLst/>
              <a:gdLst/>
              <a:ahLst/>
              <a:rect l="l" t="t" r="r" b="b"/>
              <a:pathLst>
                <a:path w="42" h="104">
                  <a:moveTo>
                    <a:pt x="6" y="104"/>
                  </a:moveTo>
                  <a:lnTo>
                    <a:pt x="0" y="92"/>
                  </a:lnTo>
                  <a:lnTo>
                    <a:pt x="6" y="80"/>
                  </a:lnTo>
                  <a:lnTo>
                    <a:pt x="36" y="73"/>
                  </a:lnTo>
                  <a:lnTo>
                    <a:pt x="36" y="61"/>
                  </a:lnTo>
                  <a:lnTo>
                    <a:pt x="42" y="55"/>
                  </a:lnTo>
                  <a:lnTo>
                    <a:pt x="36" y="43"/>
                  </a:lnTo>
                  <a:lnTo>
                    <a:pt x="36" y="12"/>
                  </a:lnTo>
                  <a:lnTo>
                    <a:pt x="30" y="0"/>
                  </a:lnTo>
                  <a:lnTo>
                    <a:pt x="18" y="31"/>
                  </a:lnTo>
                  <a:lnTo>
                    <a:pt x="12" y="4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6772320" y="2787480"/>
              <a:ext cx="709560" cy="136800"/>
            </a:xfrm>
            <a:custGeom>
              <a:avLst/>
              <a:gdLst/>
              <a:ahLst/>
              <a:rect l="l" t="t" r="r" b="b"/>
              <a:pathLst>
                <a:path w="447" h="86">
                  <a:moveTo>
                    <a:pt x="0" y="0"/>
                  </a:moveTo>
                  <a:lnTo>
                    <a:pt x="30" y="7"/>
                  </a:lnTo>
                  <a:lnTo>
                    <a:pt x="86" y="37"/>
                  </a:lnTo>
                  <a:lnTo>
                    <a:pt x="98" y="50"/>
                  </a:lnTo>
                  <a:lnTo>
                    <a:pt x="171" y="68"/>
                  </a:lnTo>
                  <a:lnTo>
                    <a:pt x="214" y="74"/>
                  </a:lnTo>
                  <a:lnTo>
                    <a:pt x="270" y="74"/>
                  </a:lnTo>
                  <a:lnTo>
                    <a:pt x="349" y="74"/>
                  </a:lnTo>
                  <a:lnTo>
                    <a:pt x="404" y="80"/>
                  </a:lnTo>
                  <a:lnTo>
                    <a:pt x="447" y="86"/>
                  </a:lnTo>
                  <a:lnTo>
                    <a:pt x="441" y="74"/>
                  </a:lnTo>
                  <a:lnTo>
                    <a:pt x="435" y="56"/>
                  </a:lnTo>
                  <a:lnTo>
                    <a:pt x="423" y="37"/>
                  </a:lnTo>
                  <a:lnTo>
                    <a:pt x="404" y="31"/>
                  </a:lnTo>
                  <a:lnTo>
                    <a:pt x="374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6751800" y="2730600"/>
              <a:ext cx="107640" cy="106200"/>
            </a:xfrm>
            <a:custGeom>
              <a:avLst/>
              <a:gdLst/>
              <a:ahLst/>
              <a:rect l="l" t="t" r="r" b="b"/>
              <a:pathLst>
                <a:path w="68" h="67">
                  <a:moveTo>
                    <a:pt x="0" y="0"/>
                  </a:moveTo>
                  <a:lnTo>
                    <a:pt x="0" y="6"/>
                  </a:lnTo>
                  <a:lnTo>
                    <a:pt x="0" y="36"/>
                  </a:lnTo>
                  <a:lnTo>
                    <a:pt x="13" y="43"/>
                  </a:lnTo>
                  <a:lnTo>
                    <a:pt x="25" y="43"/>
                  </a:lnTo>
                  <a:lnTo>
                    <a:pt x="68" y="6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6703920" y="2778120"/>
              <a:ext cx="68400" cy="39600"/>
            </a:xfrm>
            <a:custGeom>
              <a:avLst/>
              <a:gdLst/>
              <a:ahLst/>
              <a:rect l="l" t="t" r="r" b="b"/>
              <a:pathLst>
                <a:path w="43" h="25">
                  <a:moveTo>
                    <a:pt x="37" y="19"/>
                  </a:moveTo>
                  <a:lnTo>
                    <a:pt x="37" y="6"/>
                  </a:lnTo>
                  <a:lnTo>
                    <a:pt x="43" y="0"/>
                  </a:lnTo>
                  <a:lnTo>
                    <a:pt x="30" y="0"/>
                  </a:lnTo>
                  <a:lnTo>
                    <a:pt x="24" y="6"/>
                  </a:lnTo>
                  <a:lnTo>
                    <a:pt x="24" y="13"/>
                  </a:lnTo>
                  <a:lnTo>
                    <a:pt x="18" y="19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6762600" y="2739960"/>
              <a:ext cx="125640" cy="292320"/>
            </a:xfrm>
            <a:custGeom>
              <a:avLst/>
              <a:gdLst/>
              <a:ahLst/>
              <a:rect l="l" t="t" r="r" b="b"/>
              <a:pathLst>
                <a:path w="79" h="184">
                  <a:moveTo>
                    <a:pt x="0" y="0"/>
                  </a:moveTo>
                  <a:lnTo>
                    <a:pt x="6" y="24"/>
                  </a:lnTo>
                  <a:lnTo>
                    <a:pt x="6" y="30"/>
                  </a:lnTo>
                  <a:lnTo>
                    <a:pt x="12" y="37"/>
                  </a:lnTo>
                  <a:lnTo>
                    <a:pt x="18" y="49"/>
                  </a:lnTo>
                  <a:lnTo>
                    <a:pt x="49" y="80"/>
                  </a:lnTo>
                  <a:lnTo>
                    <a:pt x="67" y="159"/>
                  </a:lnTo>
                  <a:lnTo>
                    <a:pt x="79" y="184"/>
                  </a:lnTo>
                  <a:lnTo>
                    <a:pt x="67" y="15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6576840" y="2739960"/>
              <a:ext cx="78120" cy="87480"/>
            </a:xfrm>
            <a:custGeom>
              <a:avLst/>
              <a:gdLst/>
              <a:ahLst/>
              <a:rect l="l" t="t" r="r" b="b"/>
              <a:pathLst>
                <a:path w="49" h="55">
                  <a:moveTo>
                    <a:pt x="49" y="24"/>
                  </a:moveTo>
                  <a:lnTo>
                    <a:pt x="31" y="30"/>
                  </a:lnTo>
                  <a:lnTo>
                    <a:pt x="0" y="37"/>
                  </a:lnTo>
                  <a:lnTo>
                    <a:pt x="12" y="24"/>
                  </a:lnTo>
                  <a:lnTo>
                    <a:pt x="25" y="0"/>
                  </a:lnTo>
                  <a:lnTo>
                    <a:pt x="31" y="12"/>
                  </a:lnTo>
                  <a:lnTo>
                    <a:pt x="18" y="18"/>
                  </a:lnTo>
                  <a:lnTo>
                    <a:pt x="18" y="37"/>
                  </a:lnTo>
                  <a:lnTo>
                    <a:pt x="6" y="5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6392880" y="2808360"/>
              <a:ext cx="233280" cy="223920"/>
            </a:xfrm>
            <a:custGeom>
              <a:avLst/>
              <a:gdLst/>
              <a:ahLst/>
              <a:rect l="l" t="t" r="r" b="b"/>
              <a:pathLst>
                <a:path w="147" h="141">
                  <a:moveTo>
                    <a:pt x="147" y="18"/>
                  </a:moveTo>
                  <a:lnTo>
                    <a:pt x="134" y="0"/>
                  </a:lnTo>
                  <a:lnTo>
                    <a:pt x="122" y="24"/>
                  </a:lnTo>
                  <a:lnTo>
                    <a:pt x="92" y="61"/>
                  </a:lnTo>
                  <a:lnTo>
                    <a:pt x="0" y="14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 flipH="1">
              <a:off x="6548040" y="2846520"/>
              <a:ext cx="28440" cy="489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7404120" y="2603520"/>
              <a:ext cx="68400" cy="165240"/>
            </a:xfrm>
            <a:custGeom>
              <a:avLst/>
              <a:gdLst/>
              <a:ahLst/>
              <a:rect l="l" t="t" r="r" b="b"/>
              <a:pathLst>
                <a:path w="43" h="104">
                  <a:moveTo>
                    <a:pt x="6" y="0"/>
                  </a:moveTo>
                  <a:lnTo>
                    <a:pt x="13" y="37"/>
                  </a:lnTo>
                  <a:lnTo>
                    <a:pt x="0" y="80"/>
                  </a:lnTo>
                  <a:lnTo>
                    <a:pt x="19" y="92"/>
                  </a:lnTo>
                  <a:lnTo>
                    <a:pt x="31" y="104"/>
                  </a:lnTo>
                  <a:lnTo>
                    <a:pt x="43" y="9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7394400" y="2631960"/>
              <a:ext cx="108000" cy="166680"/>
            </a:xfrm>
            <a:custGeom>
              <a:avLst/>
              <a:gdLst/>
              <a:ahLst/>
              <a:rect l="l" t="t" r="r" b="b"/>
              <a:pathLst>
                <a:path w="68" h="105">
                  <a:moveTo>
                    <a:pt x="0" y="0"/>
                  </a:moveTo>
                  <a:lnTo>
                    <a:pt x="6" y="13"/>
                  </a:lnTo>
                  <a:lnTo>
                    <a:pt x="12" y="56"/>
                  </a:lnTo>
                  <a:lnTo>
                    <a:pt x="55" y="92"/>
                  </a:lnTo>
                  <a:lnTo>
                    <a:pt x="68" y="105"/>
                  </a:lnTo>
                  <a:lnTo>
                    <a:pt x="62" y="10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7394400" y="2739960"/>
              <a:ext cx="98640" cy="58680"/>
            </a:xfrm>
            <a:custGeom>
              <a:avLst/>
              <a:gdLst/>
              <a:ahLst/>
              <a:rect l="l" t="t" r="r" b="b"/>
              <a:pathLst>
                <a:path w="62" h="37">
                  <a:moveTo>
                    <a:pt x="62" y="37"/>
                  </a:moveTo>
                  <a:lnTo>
                    <a:pt x="49" y="30"/>
                  </a:lnTo>
                  <a:lnTo>
                    <a:pt x="25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7385040" y="272088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12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7112160" y="2709720"/>
              <a:ext cx="312480" cy="108000"/>
            </a:xfrm>
            <a:custGeom>
              <a:avLst/>
              <a:gdLst/>
              <a:ahLst/>
              <a:rect l="l" t="t" r="r" b="b"/>
              <a:pathLst>
                <a:path w="197" h="68">
                  <a:moveTo>
                    <a:pt x="172" y="7"/>
                  </a:moveTo>
                  <a:lnTo>
                    <a:pt x="178" y="7"/>
                  </a:lnTo>
                  <a:lnTo>
                    <a:pt x="197" y="62"/>
                  </a:lnTo>
                  <a:lnTo>
                    <a:pt x="148" y="68"/>
                  </a:lnTo>
                  <a:lnTo>
                    <a:pt x="135" y="37"/>
                  </a:lnTo>
                  <a:lnTo>
                    <a:pt x="111" y="37"/>
                  </a:lnTo>
                  <a:lnTo>
                    <a:pt x="98" y="25"/>
                  </a:lnTo>
                  <a:lnTo>
                    <a:pt x="105" y="25"/>
                  </a:lnTo>
                  <a:lnTo>
                    <a:pt x="92" y="7"/>
                  </a:lnTo>
                  <a:lnTo>
                    <a:pt x="68" y="19"/>
                  </a:lnTo>
                  <a:lnTo>
                    <a:pt x="31" y="19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13" y="7"/>
                  </a:lnTo>
                  <a:lnTo>
                    <a:pt x="0" y="7"/>
                  </a:lnTo>
                  <a:lnTo>
                    <a:pt x="6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6527880" y="2370240"/>
              <a:ext cx="108000" cy="515880"/>
            </a:xfrm>
            <a:custGeom>
              <a:avLst/>
              <a:gdLst/>
              <a:ahLst/>
              <a:rect l="l" t="t" r="r" b="b"/>
              <a:pathLst>
                <a:path w="68" h="325">
                  <a:moveTo>
                    <a:pt x="7" y="257"/>
                  </a:moveTo>
                  <a:lnTo>
                    <a:pt x="19" y="257"/>
                  </a:lnTo>
                  <a:lnTo>
                    <a:pt x="13" y="257"/>
                  </a:lnTo>
                  <a:lnTo>
                    <a:pt x="25" y="257"/>
                  </a:lnTo>
                  <a:lnTo>
                    <a:pt x="43" y="245"/>
                  </a:lnTo>
                  <a:lnTo>
                    <a:pt x="31" y="208"/>
                  </a:lnTo>
                  <a:lnTo>
                    <a:pt x="13" y="208"/>
                  </a:lnTo>
                  <a:lnTo>
                    <a:pt x="19" y="245"/>
                  </a:lnTo>
                  <a:lnTo>
                    <a:pt x="37" y="251"/>
                  </a:lnTo>
                  <a:lnTo>
                    <a:pt x="31" y="263"/>
                  </a:lnTo>
                  <a:lnTo>
                    <a:pt x="0" y="325"/>
                  </a:lnTo>
                  <a:lnTo>
                    <a:pt x="31" y="294"/>
                  </a:lnTo>
                  <a:lnTo>
                    <a:pt x="62" y="251"/>
                  </a:lnTo>
                  <a:lnTo>
                    <a:pt x="68" y="233"/>
                  </a:lnTo>
                  <a:lnTo>
                    <a:pt x="49" y="221"/>
                  </a:lnTo>
                  <a:lnTo>
                    <a:pt x="37" y="178"/>
                  </a:lnTo>
                  <a:lnTo>
                    <a:pt x="31" y="153"/>
                  </a:lnTo>
                  <a:lnTo>
                    <a:pt x="7" y="159"/>
                  </a:lnTo>
                  <a:lnTo>
                    <a:pt x="0" y="122"/>
                  </a:lnTo>
                  <a:lnTo>
                    <a:pt x="19" y="104"/>
                  </a:lnTo>
                  <a:lnTo>
                    <a:pt x="19" y="86"/>
                  </a:lnTo>
                  <a:lnTo>
                    <a:pt x="13" y="24"/>
                  </a:lnTo>
                  <a:lnTo>
                    <a:pt x="37" y="18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6518160" y="2798640"/>
              <a:ext cx="254160" cy="87480"/>
            </a:xfrm>
            <a:custGeom>
              <a:avLst/>
              <a:gdLst/>
              <a:ahLst/>
              <a:rect l="l" t="t" r="r" b="b"/>
              <a:pathLst>
                <a:path w="160" h="55">
                  <a:moveTo>
                    <a:pt x="6" y="55"/>
                  </a:moveTo>
                  <a:lnTo>
                    <a:pt x="0" y="12"/>
                  </a:lnTo>
                  <a:lnTo>
                    <a:pt x="13" y="0"/>
                  </a:lnTo>
                  <a:lnTo>
                    <a:pt x="19" y="36"/>
                  </a:lnTo>
                  <a:lnTo>
                    <a:pt x="55" y="30"/>
                  </a:lnTo>
                  <a:lnTo>
                    <a:pt x="55" y="24"/>
                  </a:lnTo>
                  <a:lnTo>
                    <a:pt x="68" y="24"/>
                  </a:lnTo>
                  <a:lnTo>
                    <a:pt x="68" y="30"/>
                  </a:lnTo>
                  <a:lnTo>
                    <a:pt x="16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6303960" y="2778120"/>
              <a:ext cx="272880" cy="77760"/>
            </a:xfrm>
            <a:custGeom>
              <a:avLst/>
              <a:gdLst/>
              <a:ahLst/>
              <a:rect l="l" t="t" r="r" b="b"/>
              <a:pathLst>
                <a:path w="172" h="49">
                  <a:moveTo>
                    <a:pt x="0" y="49"/>
                  </a:moveTo>
                  <a:lnTo>
                    <a:pt x="13" y="31"/>
                  </a:lnTo>
                  <a:lnTo>
                    <a:pt x="80" y="19"/>
                  </a:lnTo>
                  <a:lnTo>
                    <a:pt x="80" y="13"/>
                  </a:lnTo>
                  <a:lnTo>
                    <a:pt x="141" y="6"/>
                  </a:lnTo>
                  <a:lnTo>
                    <a:pt x="17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6654960" y="2778120"/>
              <a:ext cx="117360" cy="39600"/>
            </a:xfrm>
            <a:custGeom>
              <a:avLst/>
              <a:gdLst/>
              <a:ahLst/>
              <a:rect l="l" t="t" r="r" b="b"/>
              <a:pathLst>
                <a:path w="74" h="25">
                  <a:moveTo>
                    <a:pt x="0" y="19"/>
                  </a:moveTo>
                  <a:lnTo>
                    <a:pt x="6" y="19"/>
                  </a:lnTo>
                  <a:lnTo>
                    <a:pt x="25" y="19"/>
                  </a:lnTo>
                  <a:lnTo>
                    <a:pt x="31" y="13"/>
                  </a:lnTo>
                  <a:lnTo>
                    <a:pt x="43" y="0"/>
                  </a:lnTo>
                  <a:lnTo>
                    <a:pt x="43" y="19"/>
                  </a:lnTo>
                  <a:lnTo>
                    <a:pt x="31" y="25"/>
                  </a:lnTo>
                  <a:lnTo>
                    <a:pt x="25" y="25"/>
                  </a:lnTo>
                  <a:lnTo>
                    <a:pt x="37" y="6"/>
                  </a:lnTo>
                  <a:lnTo>
                    <a:pt x="74" y="1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6684840" y="2787480"/>
              <a:ext cx="66960" cy="30240"/>
            </a:xfrm>
            <a:custGeom>
              <a:avLst/>
              <a:gdLst/>
              <a:ahLst/>
              <a:rect l="l" t="t" r="r" b="b"/>
              <a:pathLst>
                <a:path w="42" h="19">
                  <a:moveTo>
                    <a:pt x="0" y="19"/>
                  </a:moveTo>
                  <a:lnTo>
                    <a:pt x="12" y="13"/>
                  </a:lnTo>
                  <a:lnTo>
                    <a:pt x="18" y="7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4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6392880" y="2798640"/>
              <a:ext cx="320760" cy="214560"/>
            </a:xfrm>
            <a:custGeom>
              <a:avLst/>
              <a:gdLst/>
              <a:ahLst/>
              <a:rect l="l" t="t" r="r" b="b"/>
              <a:pathLst>
                <a:path w="202" h="135">
                  <a:moveTo>
                    <a:pt x="0" y="135"/>
                  </a:moveTo>
                  <a:lnTo>
                    <a:pt x="85" y="61"/>
                  </a:lnTo>
                  <a:lnTo>
                    <a:pt x="128" y="55"/>
                  </a:lnTo>
                  <a:lnTo>
                    <a:pt x="147" y="24"/>
                  </a:lnTo>
                  <a:lnTo>
                    <a:pt x="147" y="18"/>
                  </a:lnTo>
                  <a:lnTo>
                    <a:pt x="171" y="24"/>
                  </a:lnTo>
                  <a:lnTo>
                    <a:pt x="184" y="18"/>
                  </a:lnTo>
                  <a:lnTo>
                    <a:pt x="196" y="12"/>
                  </a:lnTo>
                  <a:lnTo>
                    <a:pt x="202" y="30"/>
                  </a:lnTo>
                  <a:lnTo>
                    <a:pt x="184" y="36"/>
                  </a:lnTo>
                  <a:lnTo>
                    <a:pt x="177" y="18"/>
                  </a:lnTo>
                  <a:lnTo>
                    <a:pt x="165" y="18"/>
                  </a:lnTo>
                  <a:lnTo>
                    <a:pt x="153" y="12"/>
                  </a:lnTo>
                  <a:lnTo>
                    <a:pt x="153" y="6"/>
                  </a:lnTo>
                  <a:lnTo>
                    <a:pt x="14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6673680" y="2798640"/>
              <a:ext cx="88920" cy="68400"/>
            </a:xfrm>
            <a:custGeom>
              <a:avLst/>
              <a:gdLst/>
              <a:ahLst/>
              <a:rect l="l" t="t" r="r" b="b"/>
              <a:pathLst>
                <a:path w="56" h="43">
                  <a:moveTo>
                    <a:pt x="56" y="0"/>
                  </a:moveTo>
                  <a:lnTo>
                    <a:pt x="49" y="24"/>
                  </a:lnTo>
                  <a:lnTo>
                    <a:pt x="37" y="30"/>
                  </a:lnTo>
                  <a:lnTo>
                    <a:pt x="25" y="43"/>
                  </a:lnTo>
                  <a:lnTo>
                    <a:pt x="13" y="43"/>
                  </a:lnTo>
                  <a:lnTo>
                    <a:pt x="0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6751800" y="2730600"/>
              <a:ext cx="20520" cy="28440"/>
            </a:xfrm>
            <a:custGeom>
              <a:avLst/>
              <a:gdLst/>
              <a:ahLst/>
              <a:rect l="l" t="t" r="r" b="b"/>
              <a:pathLst>
                <a:path w="13" h="18">
                  <a:moveTo>
                    <a:pt x="0" y="0"/>
                  </a:moveTo>
                  <a:lnTo>
                    <a:pt x="13" y="0"/>
                  </a:lnTo>
                  <a:lnTo>
                    <a:pt x="13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6694560" y="2749680"/>
              <a:ext cx="106200" cy="438120"/>
            </a:xfrm>
            <a:custGeom>
              <a:avLst/>
              <a:gdLst/>
              <a:ahLst/>
              <a:rect l="l" t="t" r="r" b="b"/>
              <a:pathLst>
                <a:path w="67" h="276">
                  <a:moveTo>
                    <a:pt x="67" y="233"/>
                  </a:moveTo>
                  <a:lnTo>
                    <a:pt x="36" y="270"/>
                  </a:lnTo>
                  <a:lnTo>
                    <a:pt x="12" y="276"/>
                  </a:lnTo>
                  <a:lnTo>
                    <a:pt x="12" y="245"/>
                  </a:lnTo>
                  <a:lnTo>
                    <a:pt x="0" y="153"/>
                  </a:lnTo>
                  <a:lnTo>
                    <a:pt x="6" y="135"/>
                  </a:lnTo>
                  <a:lnTo>
                    <a:pt x="55" y="24"/>
                  </a:lnTo>
                  <a:lnTo>
                    <a:pt x="6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 flipH="1">
              <a:off x="6791400" y="2768760"/>
              <a:ext cx="9360" cy="18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6762600" y="2778120"/>
              <a:ext cx="47880" cy="205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6713640" y="2768760"/>
              <a:ext cx="214200" cy="244440"/>
            </a:xfrm>
            <a:custGeom>
              <a:avLst/>
              <a:gdLst/>
              <a:ahLst/>
              <a:rect l="l" t="t" r="r" b="b"/>
              <a:pathLst>
                <a:path w="135" h="154">
                  <a:moveTo>
                    <a:pt x="0" y="55"/>
                  </a:moveTo>
                  <a:lnTo>
                    <a:pt x="6" y="62"/>
                  </a:lnTo>
                  <a:lnTo>
                    <a:pt x="18" y="62"/>
                  </a:lnTo>
                  <a:lnTo>
                    <a:pt x="24" y="55"/>
                  </a:lnTo>
                  <a:lnTo>
                    <a:pt x="49" y="49"/>
                  </a:lnTo>
                  <a:lnTo>
                    <a:pt x="110" y="0"/>
                  </a:lnTo>
                  <a:lnTo>
                    <a:pt x="73" y="31"/>
                  </a:lnTo>
                  <a:lnTo>
                    <a:pt x="67" y="86"/>
                  </a:lnTo>
                  <a:lnTo>
                    <a:pt x="61" y="104"/>
                  </a:lnTo>
                  <a:lnTo>
                    <a:pt x="67" y="104"/>
                  </a:lnTo>
                  <a:lnTo>
                    <a:pt x="80" y="154"/>
                  </a:lnTo>
                  <a:lnTo>
                    <a:pt x="123" y="154"/>
                  </a:lnTo>
                  <a:lnTo>
                    <a:pt x="135" y="15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6840360" y="2739960"/>
              <a:ext cx="96840" cy="77760"/>
            </a:xfrm>
            <a:custGeom>
              <a:avLst/>
              <a:gdLst/>
              <a:ahLst/>
              <a:rect l="l" t="t" r="r" b="b"/>
              <a:pathLst>
                <a:path w="61" h="49">
                  <a:moveTo>
                    <a:pt x="0" y="0"/>
                  </a:moveTo>
                  <a:lnTo>
                    <a:pt x="61" y="30"/>
                  </a:lnTo>
                  <a:lnTo>
                    <a:pt x="61" y="49"/>
                  </a:lnTo>
                  <a:lnTo>
                    <a:pt x="61" y="37"/>
                  </a:lnTo>
                  <a:lnTo>
                    <a:pt x="24" y="18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6829560" y="2641680"/>
              <a:ext cx="88920" cy="176040"/>
            </a:xfrm>
            <a:custGeom>
              <a:avLst/>
              <a:gdLst/>
              <a:ahLst/>
              <a:rect l="l" t="t" r="r" b="b"/>
              <a:pathLst>
                <a:path w="56" h="111">
                  <a:moveTo>
                    <a:pt x="50" y="0"/>
                  </a:moveTo>
                  <a:lnTo>
                    <a:pt x="56" y="43"/>
                  </a:lnTo>
                  <a:lnTo>
                    <a:pt x="37" y="43"/>
                  </a:lnTo>
                  <a:lnTo>
                    <a:pt x="37" y="62"/>
                  </a:lnTo>
                  <a:lnTo>
                    <a:pt x="7" y="92"/>
                  </a:lnTo>
                  <a:lnTo>
                    <a:pt x="7" y="99"/>
                  </a:lnTo>
                  <a:lnTo>
                    <a:pt x="0" y="11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6713640" y="2417760"/>
              <a:ext cx="77760" cy="117360"/>
            </a:xfrm>
            <a:custGeom>
              <a:avLst/>
              <a:gdLst/>
              <a:ahLst/>
              <a:rect l="l" t="t" r="r" b="b"/>
              <a:pathLst>
                <a:path w="49" h="74">
                  <a:moveTo>
                    <a:pt x="0" y="0"/>
                  </a:moveTo>
                  <a:lnTo>
                    <a:pt x="43" y="74"/>
                  </a:lnTo>
                  <a:lnTo>
                    <a:pt x="49" y="7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6791400" y="253512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6800760" y="254484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6713640" y="2417760"/>
              <a:ext cx="96840" cy="136440"/>
            </a:xfrm>
            <a:custGeom>
              <a:avLst/>
              <a:gdLst/>
              <a:ahLst/>
              <a:rect l="l" t="t" r="r" b="b"/>
              <a:pathLst>
                <a:path w="61" h="86">
                  <a:moveTo>
                    <a:pt x="61" y="86"/>
                  </a:moveTo>
                  <a:lnTo>
                    <a:pt x="61" y="74"/>
                  </a:lnTo>
                  <a:lnTo>
                    <a:pt x="24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7862760" y="2243160"/>
              <a:ext cx="96840" cy="49320"/>
            </a:xfrm>
            <a:custGeom>
              <a:avLst/>
              <a:gdLst/>
              <a:ahLst/>
              <a:rect l="l" t="t" r="r" b="b"/>
              <a:pathLst>
                <a:path w="61" h="31">
                  <a:moveTo>
                    <a:pt x="0" y="31"/>
                  </a:moveTo>
                  <a:lnTo>
                    <a:pt x="18" y="31"/>
                  </a:lnTo>
                  <a:lnTo>
                    <a:pt x="42" y="25"/>
                  </a:lnTo>
                  <a:lnTo>
                    <a:pt x="61" y="12"/>
                  </a:lnTo>
                  <a:lnTo>
                    <a:pt x="6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6431040" y="2398680"/>
              <a:ext cx="164880" cy="379440"/>
            </a:xfrm>
            <a:custGeom>
              <a:avLst/>
              <a:gdLst/>
              <a:ahLst/>
              <a:rect l="l" t="t" r="r" b="b"/>
              <a:pathLst>
                <a:path w="104" h="239">
                  <a:moveTo>
                    <a:pt x="104" y="0"/>
                  </a:moveTo>
                  <a:lnTo>
                    <a:pt x="74" y="12"/>
                  </a:lnTo>
                  <a:lnTo>
                    <a:pt x="86" y="55"/>
                  </a:lnTo>
                  <a:lnTo>
                    <a:pt x="68" y="61"/>
                  </a:lnTo>
                  <a:lnTo>
                    <a:pt x="0" y="74"/>
                  </a:lnTo>
                  <a:lnTo>
                    <a:pt x="6" y="117"/>
                  </a:lnTo>
                  <a:lnTo>
                    <a:pt x="12" y="117"/>
                  </a:lnTo>
                  <a:lnTo>
                    <a:pt x="18" y="147"/>
                  </a:lnTo>
                  <a:lnTo>
                    <a:pt x="18" y="166"/>
                  </a:lnTo>
                  <a:lnTo>
                    <a:pt x="18" y="172"/>
                  </a:lnTo>
                  <a:lnTo>
                    <a:pt x="12" y="178"/>
                  </a:lnTo>
                  <a:lnTo>
                    <a:pt x="25" y="178"/>
                  </a:lnTo>
                  <a:lnTo>
                    <a:pt x="31" y="209"/>
                  </a:lnTo>
                  <a:lnTo>
                    <a:pt x="31" y="221"/>
                  </a:lnTo>
                  <a:lnTo>
                    <a:pt x="18" y="221"/>
                  </a:lnTo>
                  <a:lnTo>
                    <a:pt x="12" y="239"/>
                  </a:lnTo>
                  <a:lnTo>
                    <a:pt x="6" y="23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7093080" y="2516040"/>
              <a:ext cx="117360" cy="106560"/>
            </a:xfrm>
            <a:custGeom>
              <a:avLst/>
              <a:gdLst/>
              <a:ahLst/>
              <a:rect l="l" t="t" r="r" b="b"/>
              <a:pathLst>
                <a:path w="74" h="67">
                  <a:moveTo>
                    <a:pt x="68" y="6"/>
                  </a:moveTo>
                  <a:lnTo>
                    <a:pt x="18" y="12"/>
                  </a:lnTo>
                  <a:lnTo>
                    <a:pt x="6" y="24"/>
                  </a:lnTo>
                  <a:lnTo>
                    <a:pt x="6" y="43"/>
                  </a:lnTo>
                  <a:lnTo>
                    <a:pt x="6" y="49"/>
                  </a:lnTo>
                  <a:lnTo>
                    <a:pt x="18" y="49"/>
                  </a:lnTo>
                  <a:lnTo>
                    <a:pt x="18" y="61"/>
                  </a:lnTo>
                  <a:lnTo>
                    <a:pt x="31" y="67"/>
                  </a:lnTo>
                  <a:lnTo>
                    <a:pt x="18" y="61"/>
                  </a:lnTo>
                  <a:lnTo>
                    <a:pt x="12" y="55"/>
                  </a:lnTo>
                  <a:lnTo>
                    <a:pt x="0" y="55"/>
                  </a:lnTo>
                  <a:lnTo>
                    <a:pt x="0" y="43"/>
                  </a:lnTo>
                  <a:lnTo>
                    <a:pt x="0" y="18"/>
                  </a:lnTo>
                  <a:lnTo>
                    <a:pt x="12" y="12"/>
                  </a:lnTo>
                  <a:lnTo>
                    <a:pt x="74" y="0"/>
                  </a:lnTo>
                  <a:lnTo>
                    <a:pt x="43" y="6"/>
                  </a:lnTo>
                  <a:lnTo>
                    <a:pt x="49" y="6"/>
                  </a:lnTo>
                  <a:lnTo>
                    <a:pt x="55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 flipH="1">
              <a:off x="6995880" y="2593800"/>
              <a:ext cx="68040" cy="9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6762600" y="2575080"/>
              <a:ext cx="47880" cy="18720"/>
            </a:xfrm>
            <a:custGeom>
              <a:avLst/>
              <a:gdLst/>
              <a:ahLst/>
              <a:rect l="l" t="t" r="r" b="b"/>
              <a:pathLst>
                <a:path w="30" h="12">
                  <a:moveTo>
                    <a:pt x="0" y="6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7531200" y="2417760"/>
              <a:ext cx="106200" cy="98280"/>
            </a:xfrm>
            <a:custGeom>
              <a:avLst/>
              <a:gdLst/>
              <a:ahLst/>
              <a:rect l="l" t="t" r="r" b="b"/>
              <a:pathLst>
                <a:path w="67" h="62">
                  <a:moveTo>
                    <a:pt x="0" y="62"/>
                  </a:moveTo>
                  <a:lnTo>
                    <a:pt x="6" y="43"/>
                  </a:lnTo>
                  <a:lnTo>
                    <a:pt x="6" y="49"/>
                  </a:lnTo>
                  <a:lnTo>
                    <a:pt x="37" y="13"/>
                  </a:lnTo>
                  <a:lnTo>
                    <a:pt x="37" y="0"/>
                  </a:lnTo>
                  <a:lnTo>
                    <a:pt x="49" y="19"/>
                  </a:lnTo>
                  <a:lnTo>
                    <a:pt x="55" y="31"/>
                  </a:lnTo>
                  <a:lnTo>
                    <a:pt x="67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7608960" y="2417760"/>
              <a:ext cx="28440" cy="77760"/>
            </a:xfrm>
            <a:custGeom>
              <a:avLst/>
              <a:gdLst/>
              <a:ahLst/>
              <a:rect l="l" t="t" r="r" b="b"/>
              <a:pathLst>
                <a:path w="18" h="49">
                  <a:moveTo>
                    <a:pt x="0" y="0"/>
                  </a:moveTo>
                  <a:lnTo>
                    <a:pt x="12" y="13"/>
                  </a:lnTo>
                  <a:lnTo>
                    <a:pt x="6" y="25"/>
                  </a:lnTo>
                  <a:lnTo>
                    <a:pt x="18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6431040" y="2554200"/>
              <a:ext cx="9360" cy="302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6840360" y="2428920"/>
              <a:ext cx="330480" cy="135000"/>
            </a:xfrm>
            <a:custGeom>
              <a:avLst/>
              <a:gdLst/>
              <a:ahLst/>
              <a:rect l="l" t="t" r="r" b="b"/>
              <a:pathLst>
                <a:path w="208" h="85">
                  <a:moveTo>
                    <a:pt x="110" y="0"/>
                  </a:moveTo>
                  <a:lnTo>
                    <a:pt x="122" y="0"/>
                  </a:lnTo>
                  <a:lnTo>
                    <a:pt x="128" y="36"/>
                  </a:lnTo>
                  <a:lnTo>
                    <a:pt x="141" y="49"/>
                  </a:lnTo>
                  <a:lnTo>
                    <a:pt x="141" y="55"/>
                  </a:lnTo>
                  <a:lnTo>
                    <a:pt x="159" y="49"/>
                  </a:lnTo>
                  <a:lnTo>
                    <a:pt x="165" y="55"/>
                  </a:lnTo>
                  <a:lnTo>
                    <a:pt x="177" y="55"/>
                  </a:lnTo>
                  <a:lnTo>
                    <a:pt x="171" y="30"/>
                  </a:lnTo>
                  <a:lnTo>
                    <a:pt x="196" y="24"/>
                  </a:lnTo>
                  <a:lnTo>
                    <a:pt x="208" y="55"/>
                  </a:lnTo>
                  <a:lnTo>
                    <a:pt x="196" y="49"/>
                  </a:lnTo>
                  <a:lnTo>
                    <a:pt x="171" y="61"/>
                  </a:lnTo>
                  <a:lnTo>
                    <a:pt x="147" y="61"/>
                  </a:lnTo>
                  <a:lnTo>
                    <a:pt x="147" y="55"/>
                  </a:lnTo>
                  <a:lnTo>
                    <a:pt x="141" y="49"/>
                  </a:lnTo>
                  <a:lnTo>
                    <a:pt x="128" y="36"/>
                  </a:lnTo>
                  <a:lnTo>
                    <a:pt x="98" y="42"/>
                  </a:lnTo>
                  <a:lnTo>
                    <a:pt x="0" y="61"/>
                  </a:lnTo>
                  <a:lnTo>
                    <a:pt x="0" y="67"/>
                  </a:lnTo>
                  <a:lnTo>
                    <a:pt x="6" y="79"/>
                  </a:lnTo>
                  <a:lnTo>
                    <a:pt x="12" y="85"/>
                  </a:lnTo>
                  <a:lnTo>
                    <a:pt x="6" y="8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6791400" y="2525760"/>
              <a:ext cx="252360" cy="106200"/>
            </a:xfrm>
            <a:custGeom>
              <a:avLst/>
              <a:gdLst/>
              <a:ahLst/>
              <a:rect l="l" t="t" r="r" b="b"/>
              <a:pathLst>
                <a:path w="159" h="67">
                  <a:moveTo>
                    <a:pt x="159" y="0"/>
                  </a:moveTo>
                  <a:lnTo>
                    <a:pt x="159" y="12"/>
                  </a:lnTo>
                  <a:lnTo>
                    <a:pt x="129" y="18"/>
                  </a:lnTo>
                  <a:lnTo>
                    <a:pt x="135" y="31"/>
                  </a:lnTo>
                  <a:lnTo>
                    <a:pt x="135" y="49"/>
                  </a:lnTo>
                  <a:lnTo>
                    <a:pt x="24" y="67"/>
                  </a:lnTo>
                  <a:lnTo>
                    <a:pt x="24" y="49"/>
                  </a:lnTo>
                  <a:lnTo>
                    <a:pt x="18" y="37"/>
                  </a:lnTo>
                  <a:lnTo>
                    <a:pt x="31" y="37"/>
                  </a:lnTo>
                  <a:lnTo>
                    <a:pt x="37" y="24"/>
                  </a:lnTo>
                  <a:lnTo>
                    <a:pt x="12" y="24"/>
                  </a:lnTo>
                  <a:lnTo>
                    <a:pt x="12" y="37"/>
                  </a:lnTo>
                  <a:lnTo>
                    <a:pt x="6" y="37"/>
                  </a:lnTo>
                  <a:lnTo>
                    <a:pt x="6" y="18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6713640" y="2233440"/>
              <a:ext cx="233280" cy="195480"/>
            </a:xfrm>
            <a:custGeom>
              <a:avLst/>
              <a:gdLst/>
              <a:ahLst/>
              <a:rect l="l" t="t" r="r" b="b"/>
              <a:pathLst>
                <a:path w="147" h="123">
                  <a:moveTo>
                    <a:pt x="147" y="31"/>
                  </a:moveTo>
                  <a:lnTo>
                    <a:pt x="110" y="6"/>
                  </a:lnTo>
                  <a:lnTo>
                    <a:pt x="98" y="6"/>
                  </a:lnTo>
                  <a:lnTo>
                    <a:pt x="92" y="0"/>
                  </a:lnTo>
                  <a:lnTo>
                    <a:pt x="43" y="49"/>
                  </a:lnTo>
                  <a:lnTo>
                    <a:pt x="37" y="61"/>
                  </a:lnTo>
                  <a:lnTo>
                    <a:pt x="24" y="80"/>
                  </a:lnTo>
                  <a:lnTo>
                    <a:pt x="24" y="92"/>
                  </a:lnTo>
                  <a:lnTo>
                    <a:pt x="18" y="104"/>
                  </a:lnTo>
                  <a:lnTo>
                    <a:pt x="6" y="98"/>
                  </a:lnTo>
                  <a:lnTo>
                    <a:pt x="0" y="110"/>
                  </a:lnTo>
                  <a:lnTo>
                    <a:pt x="0" y="116"/>
                  </a:lnTo>
                  <a:lnTo>
                    <a:pt x="6" y="12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6937200" y="2282760"/>
              <a:ext cx="28800" cy="135000"/>
            </a:xfrm>
            <a:custGeom>
              <a:avLst/>
              <a:gdLst/>
              <a:ahLst/>
              <a:rect l="l" t="t" r="r" b="b"/>
              <a:pathLst>
                <a:path w="18" h="85">
                  <a:moveTo>
                    <a:pt x="0" y="0"/>
                  </a:moveTo>
                  <a:lnTo>
                    <a:pt x="12" y="43"/>
                  </a:lnTo>
                  <a:lnTo>
                    <a:pt x="6" y="85"/>
                  </a:lnTo>
                  <a:lnTo>
                    <a:pt x="18" y="8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6781680" y="2554200"/>
              <a:ext cx="58680" cy="127080"/>
            </a:xfrm>
            <a:custGeom>
              <a:avLst/>
              <a:gdLst/>
              <a:ahLst/>
              <a:rect l="l" t="t" r="r" b="b"/>
              <a:pathLst>
                <a:path w="37" h="80">
                  <a:moveTo>
                    <a:pt x="12" y="0"/>
                  </a:moveTo>
                  <a:lnTo>
                    <a:pt x="0" y="80"/>
                  </a:lnTo>
                  <a:lnTo>
                    <a:pt x="37" y="5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7064280" y="2846520"/>
              <a:ext cx="1908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 flipH="1">
              <a:off x="6975000" y="2438280"/>
              <a:ext cx="39960" cy="180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6966000" y="2438280"/>
              <a:ext cx="20520" cy="972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6" y="0"/>
                  </a:moveTo>
                  <a:lnTo>
                    <a:pt x="6" y="6"/>
                  </a:lnTo>
                  <a:lnTo>
                    <a:pt x="0" y="6"/>
                  </a:lnTo>
                  <a:lnTo>
                    <a:pt x="13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6986520" y="2448000"/>
              <a:ext cx="28800" cy="1440"/>
            </a:xfrm>
            <a:custGeom>
              <a:avLst/>
              <a:gdLst/>
              <a:ahLst/>
              <a:rect l="l" t="t" r="r" b="b"/>
              <a:pathLst>
                <a:path w="18" h="0">
                  <a:moveTo>
                    <a:pt x="0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7015320" y="2448000"/>
              <a:ext cx="39600" cy="47520"/>
            </a:xfrm>
            <a:custGeom>
              <a:avLst/>
              <a:gdLst/>
              <a:ahLst/>
              <a:rect l="l" t="t" r="r" b="b"/>
              <a:pathLst>
                <a:path w="25" h="30">
                  <a:moveTo>
                    <a:pt x="0" y="0"/>
                  </a:moveTo>
                  <a:lnTo>
                    <a:pt x="6" y="6"/>
                  </a:lnTo>
                  <a:lnTo>
                    <a:pt x="25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 flipH="1" flipV="1">
              <a:off x="7024680" y="2495160"/>
              <a:ext cx="9360" cy="205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 flipH="1">
              <a:off x="6605640" y="2749680"/>
              <a:ext cx="30240" cy="586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6489720" y="2855880"/>
              <a:ext cx="68400" cy="195120"/>
            </a:xfrm>
            <a:custGeom>
              <a:avLst/>
              <a:gdLst/>
              <a:ahLst/>
              <a:rect l="l" t="t" r="r" b="b"/>
              <a:pathLst>
                <a:path w="43" h="123">
                  <a:moveTo>
                    <a:pt x="0" y="123"/>
                  </a:moveTo>
                  <a:lnTo>
                    <a:pt x="37" y="111"/>
                  </a:lnTo>
                  <a:lnTo>
                    <a:pt x="24" y="62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 flipH="1">
              <a:off x="6527880" y="2886120"/>
              <a:ext cx="30240" cy="586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7618320" y="2292480"/>
              <a:ext cx="244440" cy="58680"/>
            </a:xfrm>
            <a:custGeom>
              <a:avLst/>
              <a:gdLst/>
              <a:ahLst/>
              <a:rect l="l" t="t" r="r" b="b"/>
              <a:pathLst>
                <a:path w="154" h="37">
                  <a:moveTo>
                    <a:pt x="0" y="12"/>
                  </a:moveTo>
                  <a:lnTo>
                    <a:pt x="6" y="37"/>
                  </a:lnTo>
                  <a:lnTo>
                    <a:pt x="55" y="30"/>
                  </a:lnTo>
                  <a:lnTo>
                    <a:pt x="62" y="30"/>
                  </a:lnTo>
                  <a:lnTo>
                    <a:pt x="68" y="24"/>
                  </a:lnTo>
                  <a:lnTo>
                    <a:pt x="111" y="18"/>
                  </a:lnTo>
                  <a:lnTo>
                    <a:pt x="123" y="6"/>
                  </a:lnTo>
                  <a:lnTo>
                    <a:pt x="154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7862760" y="2252520"/>
              <a:ext cx="115920" cy="39960"/>
            </a:xfrm>
            <a:custGeom>
              <a:avLst/>
              <a:gdLst/>
              <a:ahLst/>
              <a:rect l="l" t="t" r="r" b="b"/>
              <a:pathLst>
                <a:path w="73" h="25">
                  <a:moveTo>
                    <a:pt x="0" y="25"/>
                  </a:moveTo>
                  <a:lnTo>
                    <a:pt x="18" y="19"/>
                  </a:lnTo>
                  <a:lnTo>
                    <a:pt x="49" y="12"/>
                  </a:lnTo>
                  <a:lnTo>
                    <a:pt x="7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7978680" y="2243160"/>
              <a:ext cx="30240" cy="936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0" y="6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7997760" y="2233440"/>
              <a:ext cx="77760" cy="146160"/>
            </a:xfrm>
            <a:custGeom>
              <a:avLst/>
              <a:gdLst/>
              <a:ahLst/>
              <a:rect l="l" t="t" r="r" b="b"/>
              <a:pathLst>
                <a:path w="49" h="92">
                  <a:moveTo>
                    <a:pt x="7" y="6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19" y="31"/>
                  </a:lnTo>
                  <a:lnTo>
                    <a:pt x="31" y="24"/>
                  </a:lnTo>
                  <a:lnTo>
                    <a:pt x="49" y="31"/>
                  </a:lnTo>
                  <a:lnTo>
                    <a:pt x="43" y="67"/>
                  </a:lnTo>
                  <a:lnTo>
                    <a:pt x="49" y="9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8075520" y="2379600"/>
              <a:ext cx="20880" cy="19080"/>
            </a:xfrm>
            <a:custGeom>
              <a:avLst/>
              <a:gdLst/>
              <a:ahLst/>
              <a:rect l="l" t="t" r="r" b="b"/>
              <a:pathLst>
                <a:path w="13" h="12">
                  <a:moveTo>
                    <a:pt x="0" y="0"/>
                  </a:moveTo>
                  <a:lnTo>
                    <a:pt x="0" y="0"/>
                  </a:lnTo>
                  <a:lnTo>
                    <a:pt x="7" y="6"/>
                  </a:lnTo>
                  <a:lnTo>
                    <a:pt x="13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8096400" y="2398680"/>
              <a:ext cx="1440" cy="39600"/>
            </a:xfrm>
            <a:custGeom>
              <a:avLst/>
              <a:gdLst/>
              <a:ahLst/>
              <a:rect l="l" t="t" r="r" b="b"/>
              <a:pathLst>
                <a:path w="0" h="25">
                  <a:moveTo>
                    <a:pt x="0" y="0"/>
                  </a:moveTo>
                  <a:lnTo>
                    <a:pt x="0" y="6"/>
                  </a:lnTo>
                  <a:lnTo>
                    <a:pt x="0" y="19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8096400" y="2438280"/>
              <a:ext cx="145800" cy="47880"/>
            </a:xfrm>
            <a:custGeom>
              <a:avLst/>
              <a:gdLst/>
              <a:ahLst/>
              <a:rect l="l" t="t" r="r" b="b"/>
              <a:pathLst>
                <a:path w="92" h="30">
                  <a:moveTo>
                    <a:pt x="0" y="0"/>
                  </a:moveTo>
                  <a:lnTo>
                    <a:pt x="18" y="6"/>
                  </a:lnTo>
                  <a:lnTo>
                    <a:pt x="18" y="12"/>
                  </a:lnTo>
                  <a:lnTo>
                    <a:pt x="30" y="30"/>
                  </a:lnTo>
                  <a:lnTo>
                    <a:pt x="67" y="24"/>
                  </a:lnTo>
                  <a:lnTo>
                    <a:pt x="67" y="12"/>
                  </a:lnTo>
                  <a:lnTo>
                    <a:pt x="73" y="12"/>
                  </a:lnTo>
                  <a:lnTo>
                    <a:pt x="73" y="6"/>
                  </a:lnTo>
                  <a:lnTo>
                    <a:pt x="92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7559640" y="2311560"/>
              <a:ext cx="68400" cy="48960"/>
            </a:xfrm>
            <a:custGeom>
              <a:avLst/>
              <a:gdLst/>
              <a:ahLst/>
              <a:rect l="l" t="t" r="r" b="b"/>
              <a:pathLst>
                <a:path w="43" h="31">
                  <a:moveTo>
                    <a:pt x="37" y="0"/>
                  </a:moveTo>
                  <a:lnTo>
                    <a:pt x="43" y="25"/>
                  </a:lnTo>
                  <a:lnTo>
                    <a:pt x="0" y="3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7559640" y="2282760"/>
              <a:ext cx="331920" cy="87480"/>
            </a:xfrm>
            <a:custGeom>
              <a:avLst/>
              <a:gdLst/>
              <a:ahLst/>
              <a:rect l="l" t="t" r="r" b="b"/>
              <a:pathLst>
                <a:path w="209" h="55">
                  <a:moveTo>
                    <a:pt x="0" y="55"/>
                  </a:moveTo>
                  <a:lnTo>
                    <a:pt x="92" y="36"/>
                  </a:lnTo>
                  <a:lnTo>
                    <a:pt x="99" y="43"/>
                  </a:lnTo>
                  <a:lnTo>
                    <a:pt x="105" y="36"/>
                  </a:lnTo>
                  <a:lnTo>
                    <a:pt x="148" y="30"/>
                  </a:lnTo>
                  <a:lnTo>
                    <a:pt x="166" y="12"/>
                  </a:lnTo>
                  <a:lnTo>
                    <a:pt x="20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7891560" y="2262240"/>
              <a:ext cx="87120" cy="20520"/>
            </a:xfrm>
            <a:custGeom>
              <a:avLst/>
              <a:gdLst/>
              <a:ahLst/>
              <a:rect l="l" t="t" r="r" b="b"/>
              <a:pathLst>
                <a:path w="55" h="13">
                  <a:moveTo>
                    <a:pt x="0" y="13"/>
                  </a:moveTo>
                  <a:lnTo>
                    <a:pt x="12" y="13"/>
                  </a:lnTo>
                  <a:lnTo>
                    <a:pt x="37" y="6"/>
                  </a:lnTo>
                  <a:lnTo>
                    <a:pt x="55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7978680" y="2243160"/>
              <a:ext cx="30240" cy="1908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0" y="12"/>
                  </a:moveTo>
                  <a:lnTo>
                    <a:pt x="6" y="6"/>
                  </a:lnTo>
                  <a:lnTo>
                    <a:pt x="12" y="6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8008920" y="2243160"/>
              <a:ext cx="106560" cy="19080"/>
            </a:xfrm>
            <a:custGeom>
              <a:avLst/>
              <a:gdLst/>
              <a:ahLst/>
              <a:rect l="l" t="t" r="r" b="b"/>
              <a:pathLst>
                <a:path w="67" h="12">
                  <a:moveTo>
                    <a:pt x="0" y="0"/>
                  </a:moveTo>
                  <a:lnTo>
                    <a:pt x="12" y="0"/>
                  </a:lnTo>
                  <a:lnTo>
                    <a:pt x="18" y="0"/>
                  </a:lnTo>
                  <a:lnTo>
                    <a:pt x="30" y="12"/>
                  </a:lnTo>
                  <a:lnTo>
                    <a:pt x="67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8115480" y="2262240"/>
              <a:ext cx="48960" cy="30240"/>
            </a:xfrm>
            <a:custGeom>
              <a:avLst/>
              <a:gdLst/>
              <a:ahLst/>
              <a:rect l="l" t="t" r="r" b="b"/>
              <a:pathLst>
                <a:path w="31" h="19">
                  <a:moveTo>
                    <a:pt x="0" y="0"/>
                  </a:moveTo>
                  <a:lnTo>
                    <a:pt x="6" y="6"/>
                  </a:lnTo>
                  <a:lnTo>
                    <a:pt x="18" y="13"/>
                  </a:lnTo>
                  <a:lnTo>
                    <a:pt x="31" y="1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8164440" y="2292480"/>
              <a:ext cx="2880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0"/>
                  </a:moveTo>
                  <a:lnTo>
                    <a:pt x="6" y="6"/>
                  </a:lnTo>
                  <a:lnTo>
                    <a:pt x="12" y="12"/>
                  </a:lnTo>
                  <a:lnTo>
                    <a:pt x="18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8193240" y="2320920"/>
              <a:ext cx="28440" cy="77760"/>
            </a:xfrm>
            <a:custGeom>
              <a:avLst/>
              <a:gdLst/>
              <a:ahLst/>
              <a:rect l="l" t="t" r="r" b="b"/>
              <a:pathLst>
                <a:path w="18" h="49">
                  <a:moveTo>
                    <a:pt x="0" y="0"/>
                  </a:moveTo>
                  <a:lnTo>
                    <a:pt x="0" y="12"/>
                  </a:lnTo>
                  <a:lnTo>
                    <a:pt x="12" y="37"/>
                  </a:lnTo>
                  <a:lnTo>
                    <a:pt x="18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8221680" y="2398680"/>
              <a:ext cx="360" cy="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8164440" y="2292480"/>
              <a:ext cx="47520" cy="106200"/>
            </a:xfrm>
            <a:custGeom>
              <a:avLst/>
              <a:gdLst/>
              <a:ahLst/>
              <a:rect l="l" t="t" r="r" b="b"/>
              <a:pathLst>
                <a:path w="30" h="67">
                  <a:moveTo>
                    <a:pt x="0" y="0"/>
                  </a:moveTo>
                  <a:lnTo>
                    <a:pt x="12" y="18"/>
                  </a:lnTo>
                  <a:lnTo>
                    <a:pt x="24" y="43"/>
                  </a:lnTo>
                  <a:lnTo>
                    <a:pt x="30" y="6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8211960" y="239868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6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8221680" y="2408400"/>
              <a:ext cx="11160" cy="2052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0" y="0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7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8221680" y="2398680"/>
              <a:ext cx="58680" cy="195120"/>
            </a:xfrm>
            <a:custGeom>
              <a:avLst/>
              <a:gdLst/>
              <a:ahLst/>
              <a:rect l="l" t="t" r="r" b="b"/>
              <a:pathLst>
                <a:path w="37" h="123">
                  <a:moveTo>
                    <a:pt x="7" y="19"/>
                  </a:moveTo>
                  <a:lnTo>
                    <a:pt x="19" y="61"/>
                  </a:lnTo>
                  <a:lnTo>
                    <a:pt x="31" y="68"/>
                  </a:lnTo>
                  <a:lnTo>
                    <a:pt x="25" y="80"/>
                  </a:lnTo>
                  <a:lnTo>
                    <a:pt x="25" y="86"/>
                  </a:lnTo>
                  <a:lnTo>
                    <a:pt x="31" y="92"/>
                  </a:lnTo>
                  <a:lnTo>
                    <a:pt x="25" y="92"/>
                  </a:lnTo>
                  <a:lnTo>
                    <a:pt x="25" y="117"/>
                  </a:lnTo>
                  <a:lnTo>
                    <a:pt x="31" y="117"/>
                  </a:lnTo>
                  <a:lnTo>
                    <a:pt x="31" y="123"/>
                  </a:lnTo>
                  <a:lnTo>
                    <a:pt x="31" y="92"/>
                  </a:lnTo>
                  <a:lnTo>
                    <a:pt x="31" y="92"/>
                  </a:lnTo>
                  <a:lnTo>
                    <a:pt x="31" y="86"/>
                  </a:lnTo>
                  <a:lnTo>
                    <a:pt x="31" y="80"/>
                  </a:lnTo>
                  <a:lnTo>
                    <a:pt x="37" y="68"/>
                  </a:lnTo>
                  <a:lnTo>
                    <a:pt x="19" y="61"/>
                  </a:lnTo>
                  <a:lnTo>
                    <a:pt x="13" y="19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8008920" y="2243160"/>
              <a:ext cx="243000" cy="282600"/>
            </a:xfrm>
            <a:custGeom>
              <a:avLst/>
              <a:gdLst/>
              <a:ahLst/>
              <a:rect l="l" t="t" r="r" b="b"/>
              <a:pathLst>
                <a:path w="153" h="178">
                  <a:moveTo>
                    <a:pt x="0" y="0"/>
                  </a:moveTo>
                  <a:lnTo>
                    <a:pt x="12" y="25"/>
                  </a:lnTo>
                  <a:lnTo>
                    <a:pt x="24" y="25"/>
                  </a:lnTo>
                  <a:lnTo>
                    <a:pt x="36" y="25"/>
                  </a:lnTo>
                  <a:lnTo>
                    <a:pt x="36" y="61"/>
                  </a:lnTo>
                  <a:lnTo>
                    <a:pt x="42" y="86"/>
                  </a:lnTo>
                  <a:lnTo>
                    <a:pt x="49" y="98"/>
                  </a:lnTo>
                  <a:lnTo>
                    <a:pt x="49" y="117"/>
                  </a:lnTo>
                  <a:lnTo>
                    <a:pt x="55" y="123"/>
                  </a:lnTo>
                  <a:lnTo>
                    <a:pt x="73" y="135"/>
                  </a:lnTo>
                  <a:lnTo>
                    <a:pt x="85" y="153"/>
                  </a:lnTo>
                  <a:lnTo>
                    <a:pt x="122" y="153"/>
                  </a:lnTo>
                  <a:lnTo>
                    <a:pt x="116" y="166"/>
                  </a:lnTo>
                  <a:lnTo>
                    <a:pt x="134" y="178"/>
                  </a:lnTo>
                  <a:lnTo>
                    <a:pt x="147" y="178"/>
                  </a:lnTo>
                  <a:lnTo>
                    <a:pt x="147" y="166"/>
                  </a:lnTo>
                  <a:lnTo>
                    <a:pt x="153" y="16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8251920" y="2506680"/>
              <a:ext cx="19080" cy="144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8251920" y="2506680"/>
              <a:ext cx="19080" cy="144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12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 flipH="1">
              <a:off x="8241840" y="2506680"/>
              <a:ext cx="9720" cy="1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8242200" y="25066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8242200" y="252576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8242200" y="252576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12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2" name=""/>
          <p:cNvGrpSpPr/>
          <p:nvPr/>
        </p:nvGrpSpPr>
        <p:grpSpPr>
          <a:xfrm>
            <a:off x="7278840" y="1960560"/>
            <a:ext cx="1380960" cy="1198440"/>
            <a:chOff x="7278840" y="1960560"/>
            <a:chExt cx="1380960" cy="1198440"/>
          </a:xfrm>
        </p:grpSpPr>
        <p:sp>
          <p:nvSpPr>
            <p:cNvPr id="1043" name=""/>
            <p:cNvSpPr/>
            <p:nvPr/>
          </p:nvSpPr>
          <p:spPr>
            <a:xfrm>
              <a:off x="8221680" y="2398680"/>
              <a:ext cx="49320" cy="185760"/>
            </a:xfrm>
            <a:custGeom>
              <a:avLst/>
              <a:gdLst/>
              <a:ahLst/>
              <a:rect l="l" t="t" r="r" b="b"/>
              <a:pathLst>
                <a:path w="31" h="117">
                  <a:moveTo>
                    <a:pt x="0" y="0"/>
                  </a:moveTo>
                  <a:lnTo>
                    <a:pt x="7" y="19"/>
                  </a:lnTo>
                  <a:lnTo>
                    <a:pt x="19" y="61"/>
                  </a:lnTo>
                  <a:lnTo>
                    <a:pt x="31" y="68"/>
                  </a:lnTo>
                  <a:lnTo>
                    <a:pt x="25" y="80"/>
                  </a:lnTo>
                  <a:lnTo>
                    <a:pt x="25" y="86"/>
                  </a:lnTo>
                  <a:lnTo>
                    <a:pt x="31" y="92"/>
                  </a:lnTo>
                  <a:lnTo>
                    <a:pt x="31" y="92"/>
                  </a:lnTo>
                  <a:lnTo>
                    <a:pt x="31" y="11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8221680" y="2398680"/>
              <a:ext cx="58680" cy="204840"/>
            </a:xfrm>
            <a:custGeom>
              <a:avLst/>
              <a:gdLst/>
              <a:ahLst/>
              <a:rect l="l" t="t" r="r" b="b"/>
              <a:pathLst>
                <a:path w="37" h="129">
                  <a:moveTo>
                    <a:pt x="0" y="0"/>
                  </a:moveTo>
                  <a:lnTo>
                    <a:pt x="13" y="19"/>
                  </a:lnTo>
                  <a:lnTo>
                    <a:pt x="19" y="55"/>
                  </a:lnTo>
                  <a:lnTo>
                    <a:pt x="37" y="68"/>
                  </a:lnTo>
                  <a:lnTo>
                    <a:pt x="31" y="80"/>
                  </a:lnTo>
                  <a:lnTo>
                    <a:pt x="31" y="86"/>
                  </a:lnTo>
                  <a:lnTo>
                    <a:pt x="31" y="92"/>
                  </a:lnTo>
                  <a:lnTo>
                    <a:pt x="31" y="92"/>
                  </a:lnTo>
                  <a:lnTo>
                    <a:pt x="31" y="129"/>
                  </a:lnTo>
                  <a:lnTo>
                    <a:pt x="25" y="12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8251920" y="2603520"/>
              <a:ext cx="936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8251920" y="2603520"/>
              <a:ext cx="936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8261280" y="2603520"/>
              <a:ext cx="9720" cy="1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8251920" y="2495520"/>
              <a:ext cx="48960" cy="586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0" y="0"/>
                  </a:moveTo>
                  <a:lnTo>
                    <a:pt x="0" y="7"/>
                  </a:lnTo>
                  <a:lnTo>
                    <a:pt x="6" y="13"/>
                  </a:lnTo>
                  <a:lnTo>
                    <a:pt x="6" y="25"/>
                  </a:lnTo>
                  <a:lnTo>
                    <a:pt x="12" y="31"/>
                  </a:lnTo>
                  <a:lnTo>
                    <a:pt x="12" y="31"/>
                  </a:lnTo>
                  <a:lnTo>
                    <a:pt x="31" y="3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8251920" y="2575080"/>
              <a:ext cx="1908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close/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8251920" y="2575080"/>
              <a:ext cx="1908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12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8475840" y="2048040"/>
              <a:ext cx="9360" cy="88560"/>
            </a:xfrm>
            <a:custGeom>
              <a:avLst/>
              <a:gdLst/>
              <a:ahLst/>
              <a:rect l="l" t="t" r="r" b="b"/>
              <a:pathLst>
                <a:path w="6" h="56">
                  <a:moveTo>
                    <a:pt x="6" y="0"/>
                  </a:moveTo>
                  <a:lnTo>
                    <a:pt x="0" y="25"/>
                  </a:lnTo>
                  <a:lnTo>
                    <a:pt x="0" y="5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8319960" y="2136600"/>
              <a:ext cx="155880" cy="78120"/>
            </a:xfrm>
            <a:custGeom>
              <a:avLst/>
              <a:gdLst/>
              <a:ahLst/>
              <a:rect l="l" t="t" r="r" b="b"/>
              <a:pathLst>
                <a:path w="98" h="49">
                  <a:moveTo>
                    <a:pt x="98" y="0"/>
                  </a:moveTo>
                  <a:lnTo>
                    <a:pt x="92" y="6"/>
                  </a:lnTo>
                  <a:lnTo>
                    <a:pt x="79" y="12"/>
                  </a:lnTo>
                  <a:lnTo>
                    <a:pt x="61" y="24"/>
                  </a:lnTo>
                  <a:lnTo>
                    <a:pt x="37" y="43"/>
                  </a:lnTo>
                  <a:lnTo>
                    <a:pt x="0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8242200" y="2068560"/>
              <a:ext cx="77760" cy="146160"/>
            </a:xfrm>
            <a:custGeom>
              <a:avLst/>
              <a:gdLst/>
              <a:ahLst/>
              <a:rect l="l" t="t" r="r" b="b"/>
              <a:pathLst>
                <a:path w="49" h="92">
                  <a:moveTo>
                    <a:pt x="49" y="92"/>
                  </a:moveTo>
                  <a:lnTo>
                    <a:pt x="43" y="86"/>
                  </a:lnTo>
                  <a:lnTo>
                    <a:pt x="30" y="61"/>
                  </a:lnTo>
                  <a:lnTo>
                    <a:pt x="18" y="36"/>
                  </a:lnTo>
                  <a:lnTo>
                    <a:pt x="6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8193240" y="2048040"/>
              <a:ext cx="48960" cy="20520"/>
            </a:xfrm>
            <a:custGeom>
              <a:avLst/>
              <a:gdLst/>
              <a:ahLst/>
              <a:rect l="l" t="t" r="r" b="b"/>
              <a:pathLst>
                <a:path w="31" h="13">
                  <a:moveTo>
                    <a:pt x="31" y="13"/>
                  </a:moveTo>
                  <a:lnTo>
                    <a:pt x="6" y="13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8329680" y="2214720"/>
              <a:ext cx="936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8339040" y="2214720"/>
              <a:ext cx="1800" cy="1872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8339040" y="2233440"/>
              <a:ext cx="106560" cy="184320"/>
            </a:xfrm>
            <a:custGeom>
              <a:avLst/>
              <a:gdLst/>
              <a:ahLst/>
              <a:rect l="l" t="t" r="r" b="b"/>
              <a:pathLst>
                <a:path w="67" h="116">
                  <a:moveTo>
                    <a:pt x="0" y="0"/>
                  </a:moveTo>
                  <a:lnTo>
                    <a:pt x="18" y="43"/>
                  </a:lnTo>
                  <a:lnTo>
                    <a:pt x="18" y="67"/>
                  </a:lnTo>
                  <a:lnTo>
                    <a:pt x="18" y="74"/>
                  </a:lnTo>
                  <a:lnTo>
                    <a:pt x="25" y="86"/>
                  </a:lnTo>
                  <a:lnTo>
                    <a:pt x="49" y="86"/>
                  </a:lnTo>
                  <a:lnTo>
                    <a:pt x="61" y="104"/>
                  </a:lnTo>
                  <a:lnTo>
                    <a:pt x="61" y="116"/>
                  </a:lnTo>
                  <a:lnTo>
                    <a:pt x="67" y="116"/>
                  </a:lnTo>
                  <a:lnTo>
                    <a:pt x="67" y="110"/>
                  </a:lnTo>
                  <a:lnTo>
                    <a:pt x="43" y="11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8397720" y="2417760"/>
              <a:ext cx="972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8367840" y="2408400"/>
              <a:ext cx="29880" cy="936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19" y="6"/>
                  </a:moveTo>
                  <a:lnTo>
                    <a:pt x="13" y="6"/>
                  </a:lnTo>
                  <a:lnTo>
                    <a:pt x="7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8348760" y="2408400"/>
              <a:ext cx="19080" cy="144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12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8339040" y="2408400"/>
              <a:ext cx="972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8319960" y="239868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8232840" y="2398680"/>
              <a:ext cx="87120" cy="9720"/>
            </a:xfrm>
            <a:custGeom>
              <a:avLst/>
              <a:gdLst/>
              <a:ahLst/>
              <a:rect l="l" t="t" r="r" b="b"/>
              <a:pathLst>
                <a:path w="55" h="6">
                  <a:moveTo>
                    <a:pt x="55" y="0"/>
                  </a:moveTo>
                  <a:lnTo>
                    <a:pt x="18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8221680" y="2398680"/>
              <a:ext cx="11160" cy="180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7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8339040" y="2408400"/>
              <a:ext cx="106560" cy="20520"/>
            </a:xfrm>
            <a:custGeom>
              <a:avLst/>
              <a:gdLst/>
              <a:ahLst/>
              <a:rect l="l" t="t" r="r" b="b"/>
              <a:pathLst>
                <a:path w="67" h="13">
                  <a:moveTo>
                    <a:pt x="67" y="6"/>
                  </a:moveTo>
                  <a:lnTo>
                    <a:pt x="67" y="13"/>
                  </a:lnTo>
                  <a:lnTo>
                    <a:pt x="61" y="13"/>
                  </a:lnTo>
                  <a:lnTo>
                    <a:pt x="55" y="6"/>
                  </a:lnTo>
                  <a:lnTo>
                    <a:pt x="31" y="13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8367840" y="2398680"/>
              <a:ext cx="20520" cy="49320"/>
            </a:xfrm>
            <a:custGeom>
              <a:avLst/>
              <a:gdLst/>
              <a:ahLst/>
              <a:rect l="l" t="t" r="r" b="b"/>
              <a:pathLst>
                <a:path w="13" h="31">
                  <a:moveTo>
                    <a:pt x="0" y="31"/>
                  </a:moveTo>
                  <a:lnTo>
                    <a:pt x="0" y="12"/>
                  </a:lnTo>
                  <a:lnTo>
                    <a:pt x="13" y="6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8379000" y="2398680"/>
              <a:ext cx="1872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8379000" y="2370240"/>
              <a:ext cx="144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8348760" y="2351160"/>
              <a:ext cx="30240" cy="1908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19" y="12"/>
                  </a:moveTo>
                  <a:lnTo>
                    <a:pt x="12" y="6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 flipV="1">
              <a:off x="8445600" y="2408400"/>
              <a:ext cx="144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8416800" y="2252520"/>
              <a:ext cx="243000" cy="117720"/>
            </a:xfrm>
            <a:custGeom>
              <a:avLst/>
              <a:gdLst/>
              <a:ahLst/>
              <a:rect l="l" t="t" r="r" b="b"/>
              <a:pathLst>
                <a:path w="153" h="74">
                  <a:moveTo>
                    <a:pt x="0" y="74"/>
                  </a:moveTo>
                  <a:lnTo>
                    <a:pt x="31" y="31"/>
                  </a:lnTo>
                  <a:lnTo>
                    <a:pt x="49" y="12"/>
                  </a:lnTo>
                  <a:lnTo>
                    <a:pt x="80" y="0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12"/>
                  </a:lnTo>
                  <a:lnTo>
                    <a:pt x="153" y="3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8494560" y="2262240"/>
              <a:ext cx="127080" cy="39600"/>
            </a:xfrm>
            <a:custGeom>
              <a:avLst/>
              <a:gdLst/>
              <a:ahLst/>
              <a:rect l="l" t="t" r="r" b="b"/>
              <a:pathLst>
                <a:path w="80" h="25">
                  <a:moveTo>
                    <a:pt x="80" y="25"/>
                  </a:moveTo>
                  <a:lnTo>
                    <a:pt x="49" y="13"/>
                  </a:lnTo>
                  <a:lnTo>
                    <a:pt x="49" y="6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49" y="6"/>
                  </a:lnTo>
                  <a:lnTo>
                    <a:pt x="49" y="13"/>
                  </a:lnTo>
                  <a:lnTo>
                    <a:pt x="37" y="13"/>
                  </a:lnTo>
                  <a:lnTo>
                    <a:pt x="37" y="6"/>
                  </a:lnTo>
                  <a:lnTo>
                    <a:pt x="31" y="6"/>
                  </a:lnTo>
                  <a:lnTo>
                    <a:pt x="25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8494560" y="2262240"/>
              <a:ext cx="49320" cy="586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25" y="0"/>
                  </a:moveTo>
                  <a:lnTo>
                    <a:pt x="25" y="0"/>
                  </a:lnTo>
                  <a:lnTo>
                    <a:pt x="0" y="6"/>
                  </a:lnTo>
                  <a:lnTo>
                    <a:pt x="6" y="13"/>
                  </a:lnTo>
                  <a:lnTo>
                    <a:pt x="12" y="13"/>
                  </a:lnTo>
                  <a:lnTo>
                    <a:pt x="25" y="25"/>
                  </a:lnTo>
                  <a:lnTo>
                    <a:pt x="31" y="37"/>
                  </a:lnTo>
                  <a:lnTo>
                    <a:pt x="31" y="19"/>
                  </a:lnTo>
                  <a:lnTo>
                    <a:pt x="19" y="13"/>
                  </a:lnTo>
                  <a:lnTo>
                    <a:pt x="0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8485200" y="228276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0"/>
                  </a:move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8485200" y="229248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8543880" y="2243160"/>
              <a:ext cx="2880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6"/>
                  </a:moveTo>
                  <a:lnTo>
                    <a:pt x="0" y="12"/>
                  </a:lnTo>
                  <a:lnTo>
                    <a:pt x="6" y="0"/>
                  </a:lnTo>
                  <a:lnTo>
                    <a:pt x="18" y="12"/>
                  </a:lnTo>
                  <a:lnTo>
                    <a:pt x="18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 flipV="1">
              <a:off x="8524800" y="2214720"/>
              <a:ext cx="1800" cy="18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8513640" y="2193840"/>
              <a:ext cx="11160" cy="20880"/>
            </a:xfrm>
            <a:custGeom>
              <a:avLst/>
              <a:gdLst/>
              <a:ahLst/>
              <a:rect l="l" t="t" r="r" b="b"/>
              <a:pathLst>
                <a:path w="7" h="13">
                  <a:moveTo>
                    <a:pt x="7" y="13"/>
                  </a:moveTo>
                  <a:lnTo>
                    <a:pt x="7" y="7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8513640" y="2184480"/>
              <a:ext cx="11160" cy="9360"/>
            </a:xfrm>
            <a:custGeom>
              <a:avLst/>
              <a:gdLst/>
              <a:ahLst/>
              <a:rect l="l" t="t" r="r" b="b"/>
              <a:pathLst>
                <a:path w="7" h="6">
                  <a:moveTo>
                    <a:pt x="7" y="6"/>
                  </a:move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8485200" y="2174760"/>
              <a:ext cx="2844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8" y="6"/>
                  </a:moveTo>
                  <a:lnTo>
                    <a:pt x="12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8485200" y="2174760"/>
              <a:ext cx="39600" cy="3996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0"/>
                  </a:moveTo>
                  <a:lnTo>
                    <a:pt x="0" y="12"/>
                  </a:lnTo>
                  <a:lnTo>
                    <a:pt x="12" y="12"/>
                  </a:lnTo>
                  <a:lnTo>
                    <a:pt x="12" y="25"/>
                  </a:lnTo>
                  <a:lnTo>
                    <a:pt x="12" y="25"/>
                  </a:lnTo>
                  <a:lnTo>
                    <a:pt x="25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8456760" y="2136600"/>
              <a:ext cx="47520" cy="135000"/>
            </a:xfrm>
            <a:custGeom>
              <a:avLst/>
              <a:gdLst/>
              <a:ahLst/>
              <a:rect l="l" t="t" r="r" b="b"/>
              <a:pathLst>
                <a:path w="30" h="85">
                  <a:moveTo>
                    <a:pt x="18" y="24"/>
                  </a:moveTo>
                  <a:lnTo>
                    <a:pt x="18" y="1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2" y="0"/>
                  </a:lnTo>
                  <a:lnTo>
                    <a:pt x="12" y="18"/>
                  </a:lnTo>
                  <a:lnTo>
                    <a:pt x="6" y="36"/>
                  </a:lnTo>
                  <a:lnTo>
                    <a:pt x="0" y="49"/>
                  </a:lnTo>
                  <a:lnTo>
                    <a:pt x="6" y="49"/>
                  </a:lnTo>
                  <a:lnTo>
                    <a:pt x="6" y="55"/>
                  </a:lnTo>
                  <a:lnTo>
                    <a:pt x="0" y="61"/>
                  </a:lnTo>
                  <a:lnTo>
                    <a:pt x="6" y="85"/>
                  </a:lnTo>
                  <a:lnTo>
                    <a:pt x="24" y="8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8475840" y="2048040"/>
              <a:ext cx="18720" cy="88560"/>
            </a:xfrm>
            <a:custGeom>
              <a:avLst/>
              <a:gdLst/>
              <a:ahLst/>
              <a:rect l="l" t="t" r="r" b="b"/>
              <a:pathLst>
                <a:path w="12" h="56">
                  <a:moveTo>
                    <a:pt x="0" y="56"/>
                  </a:moveTo>
                  <a:lnTo>
                    <a:pt x="0" y="49"/>
                  </a:lnTo>
                  <a:lnTo>
                    <a:pt x="0" y="37"/>
                  </a:lnTo>
                  <a:lnTo>
                    <a:pt x="6" y="37"/>
                  </a:lnTo>
                  <a:lnTo>
                    <a:pt x="6" y="31"/>
                  </a:lnTo>
                  <a:lnTo>
                    <a:pt x="6" y="25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8475840" y="2087640"/>
              <a:ext cx="3780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0" y="12"/>
                  </a:moveTo>
                  <a:lnTo>
                    <a:pt x="18" y="0"/>
                  </a:lnTo>
                  <a:lnTo>
                    <a:pt x="24" y="0"/>
                  </a:lnTo>
                  <a:lnTo>
                    <a:pt x="18" y="6"/>
                  </a:lnTo>
                  <a:lnTo>
                    <a:pt x="18" y="2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8466120" y="2301840"/>
              <a:ext cx="3816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24"/>
                  </a:moveTo>
                  <a:lnTo>
                    <a:pt x="12" y="24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8445600" y="2214720"/>
              <a:ext cx="48960" cy="68040"/>
            </a:xfrm>
            <a:custGeom>
              <a:avLst/>
              <a:gdLst/>
              <a:ahLst/>
              <a:rect l="l" t="t" r="r" b="b"/>
              <a:pathLst>
                <a:path w="31" h="43">
                  <a:moveTo>
                    <a:pt x="7" y="0"/>
                  </a:moveTo>
                  <a:lnTo>
                    <a:pt x="7" y="6"/>
                  </a:lnTo>
                  <a:lnTo>
                    <a:pt x="0" y="12"/>
                  </a:lnTo>
                  <a:lnTo>
                    <a:pt x="13" y="36"/>
                  </a:lnTo>
                  <a:lnTo>
                    <a:pt x="13" y="43"/>
                  </a:lnTo>
                  <a:lnTo>
                    <a:pt x="31" y="3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8445600" y="2271600"/>
              <a:ext cx="20520" cy="11160"/>
            </a:xfrm>
            <a:custGeom>
              <a:avLst/>
              <a:gdLst/>
              <a:ahLst/>
              <a:rect l="l" t="t" r="r" b="b"/>
              <a:pathLst>
                <a:path w="13" h="7">
                  <a:moveTo>
                    <a:pt x="13" y="7"/>
                  </a:moveTo>
                  <a:lnTo>
                    <a:pt x="13" y="0"/>
                  </a:lnTo>
                  <a:lnTo>
                    <a:pt x="7" y="0"/>
                  </a:lnTo>
                  <a:lnTo>
                    <a:pt x="0" y="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8426520" y="2282760"/>
              <a:ext cx="1908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12" y="0"/>
                  </a:lnTo>
                  <a:lnTo>
                    <a:pt x="6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8416800" y="229248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8358120" y="2292480"/>
              <a:ext cx="58680" cy="936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37" y="0"/>
                  </a:moveTo>
                  <a:lnTo>
                    <a:pt x="37" y="6"/>
                  </a:lnTo>
                  <a:lnTo>
                    <a:pt x="25" y="6"/>
                  </a:lnTo>
                  <a:lnTo>
                    <a:pt x="25" y="6"/>
                  </a:lnTo>
                  <a:lnTo>
                    <a:pt x="13" y="6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8202600" y="2233440"/>
              <a:ext cx="136440" cy="49320"/>
            </a:xfrm>
            <a:custGeom>
              <a:avLst/>
              <a:gdLst/>
              <a:ahLst/>
              <a:rect l="l" t="t" r="r" b="b"/>
              <a:pathLst>
                <a:path w="86" h="31">
                  <a:moveTo>
                    <a:pt x="86" y="0"/>
                  </a:moveTo>
                  <a:lnTo>
                    <a:pt x="74" y="18"/>
                  </a:lnTo>
                  <a:lnTo>
                    <a:pt x="49" y="24"/>
                  </a:lnTo>
                  <a:lnTo>
                    <a:pt x="49" y="31"/>
                  </a:lnTo>
                  <a:lnTo>
                    <a:pt x="43" y="24"/>
                  </a:lnTo>
                  <a:lnTo>
                    <a:pt x="19" y="24"/>
                  </a:lnTo>
                  <a:lnTo>
                    <a:pt x="0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 flipH="1">
              <a:off x="8211960" y="2271600"/>
              <a:ext cx="20880" cy="399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8183520" y="2340000"/>
              <a:ext cx="9720" cy="30240"/>
            </a:xfrm>
            <a:custGeom>
              <a:avLst/>
              <a:gdLst/>
              <a:ahLst/>
              <a:rect l="l" t="t" r="r" b="b"/>
              <a:pathLst>
                <a:path w="6" h="19">
                  <a:moveTo>
                    <a:pt x="6" y="0"/>
                  </a:moveTo>
                  <a:lnTo>
                    <a:pt x="0" y="7"/>
                  </a:lnTo>
                  <a:lnTo>
                    <a:pt x="0" y="13"/>
                  </a:lnTo>
                  <a:lnTo>
                    <a:pt x="0" y="1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8183520" y="237024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8183520" y="2389320"/>
              <a:ext cx="28440" cy="58680"/>
            </a:xfrm>
            <a:custGeom>
              <a:avLst/>
              <a:gdLst/>
              <a:ahLst/>
              <a:rect l="l" t="t" r="r" b="b"/>
              <a:pathLst>
                <a:path w="18" h="37">
                  <a:moveTo>
                    <a:pt x="0" y="0"/>
                  </a:moveTo>
                  <a:lnTo>
                    <a:pt x="6" y="0"/>
                  </a:lnTo>
                  <a:lnTo>
                    <a:pt x="12" y="6"/>
                  </a:lnTo>
                  <a:lnTo>
                    <a:pt x="12" y="18"/>
                  </a:lnTo>
                  <a:lnTo>
                    <a:pt x="12" y="37"/>
                  </a:lnTo>
                  <a:lnTo>
                    <a:pt x="18" y="3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8096400" y="2301840"/>
              <a:ext cx="77760" cy="9720"/>
            </a:xfrm>
            <a:custGeom>
              <a:avLst/>
              <a:gdLst/>
              <a:ahLst/>
              <a:rect l="l" t="t" r="r" b="b"/>
              <a:pathLst>
                <a:path w="49" h="6">
                  <a:moveTo>
                    <a:pt x="49" y="0"/>
                  </a:moveTo>
                  <a:lnTo>
                    <a:pt x="18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12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7929720" y="2292480"/>
              <a:ext cx="166680" cy="125280"/>
            </a:xfrm>
            <a:custGeom>
              <a:avLst/>
              <a:gdLst/>
              <a:ahLst/>
              <a:rect l="l" t="t" r="r" b="b"/>
              <a:pathLst>
                <a:path w="105" h="79">
                  <a:moveTo>
                    <a:pt x="105" y="12"/>
                  </a:moveTo>
                  <a:lnTo>
                    <a:pt x="105" y="43"/>
                  </a:lnTo>
                  <a:lnTo>
                    <a:pt x="92" y="55"/>
                  </a:lnTo>
                  <a:lnTo>
                    <a:pt x="92" y="61"/>
                  </a:lnTo>
                  <a:lnTo>
                    <a:pt x="31" y="79"/>
                  </a:lnTo>
                  <a:lnTo>
                    <a:pt x="25" y="79"/>
                  </a:lnTo>
                  <a:lnTo>
                    <a:pt x="13" y="61"/>
                  </a:lnTo>
                  <a:lnTo>
                    <a:pt x="7" y="49"/>
                  </a:lnTo>
                  <a:lnTo>
                    <a:pt x="0" y="43"/>
                  </a:lnTo>
                  <a:lnTo>
                    <a:pt x="7" y="24"/>
                  </a:lnTo>
                  <a:lnTo>
                    <a:pt x="0" y="24"/>
                  </a:lnTo>
                  <a:lnTo>
                    <a:pt x="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7910640" y="2282760"/>
              <a:ext cx="29880" cy="9720"/>
            </a:xfrm>
            <a:custGeom>
              <a:avLst/>
              <a:gdLst/>
              <a:ahLst/>
              <a:rect l="l" t="t" r="r" b="b"/>
              <a:pathLst>
                <a:path w="19" h="6">
                  <a:moveTo>
                    <a:pt x="19" y="6"/>
                  </a:moveTo>
                  <a:lnTo>
                    <a:pt x="12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7910640" y="22827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9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7929720" y="2282760"/>
              <a:ext cx="10800" cy="28800"/>
            </a:xfrm>
            <a:custGeom>
              <a:avLst/>
              <a:gdLst/>
              <a:ahLst/>
              <a:rect l="l" t="t" r="r" b="b"/>
              <a:pathLst>
                <a:path w="7" h="18">
                  <a:moveTo>
                    <a:pt x="7" y="0"/>
                  </a:moveTo>
                  <a:lnTo>
                    <a:pt x="7" y="6"/>
                  </a:lnTo>
                  <a:lnTo>
                    <a:pt x="7" y="18"/>
                  </a:lnTo>
                  <a:lnTo>
                    <a:pt x="0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7929720" y="2311560"/>
              <a:ext cx="144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7832880" y="2243160"/>
              <a:ext cx="96840" cy="87120"/>
            </a:xfrm>
            <a:custGeom>
              <a:avLst/>
              <a:gdLst/>
              <a:ahLst/>
              <a:rect l="l" t="t" r="r" b="b"/>
              <a:pathLst>
                <a:path w="61" h="55">
                  <a:moveTo>
                    <a:pt x="61" y="55"/>
                  </a:moveTo>
                  <a:lnTo>
                    <a:pt x="49" y="5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31" y="6"/>
                  </a:lnTo>
                  <a:lnTo>
                    <a:pt x="31" y="0"/>
                  </a:lnTo>
                  <a:lnTo>
                    <a:pt x="25" y="6"/>
                  </a:lnTo>
                  <a:lnTo>
                    <a:pt x="6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7851600" y="2224080"/>
              <a:ext cx="157320" cy="58680"/>
            </a:xfrm>
            <a:custGeom>
              <a:avLst/>
              <a:gdLst/>
              <a:ahLst/>
              <a:rect l="l" t="t" r="r" b="b"/>
              <a:pathLst>
                <a:path w="99" h="37">
                  <a:moveTo>
                    <a:pt x="0" y="0"/>
                  </a:moveTo>
                  <a:lnTo>
                    <a:pt x="31" y="37"/>
                  </a:lnTo>
                  <a:lnTo>
                    <a:pt x="19" y="18"/>
                  </a:lnTo>
                  <a:lnTo>
                    <a:pt x="19" y="12"/>
                  </a:lnTo>
                  <a:lnTo>
                    <a:pt x="13" y="12"/>
                  </a:lnTo>
                  <a:lnTo>
                    <a:pt x="0" y="0"/>
                  </a:lnTo>
                  <a:lnTo>
                    <a:pt x="7" y="0"/>
                  </a:lnTo>
                  <a:lnTo>
                    <a:pt x="31" y="18"/>
                  </a:lnTo>
                  <a:lnTo>
                    <a:pt x="99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7326360" y="2417760"/>
              <a:ext cx="642960" cy="341280"/>
            </a:xfrm>
            <a:custGeom>
              <a:avLst/>
              <a:gdLst/>
              <a:ahLst/>
              <a:rect l="l" t="t" r="r" b="b"/>
              <a:pathLst>
                <a:path w="405" h="215">
                  <a:moveTo>
                    <a:pt x="405" y="0"/>
                  </a:moveTo>
                  <a:lnTo>
                    <a:pt x="356" y="25"/>
                  </a:lnTo>
                  <a:lnTo>
                    <a:pt x="356" y="43"/>
                  </a:lnTo>
                  <a:lnTo>
                    <a:pt x="325" y="80"/>
                  </a:lnTo>
                  <a:lnTo>
                    <a:pt x="307" y="99"/>
                  </a:lnTo>
                  <a:lnTo>
                    <a:pt x="288" y="129"/>
                  </a:lnTo>
                  <a:lnTo>
                    <a:pt x="270" y="148"/>
                  </a:lnTo>
                  <a:lnTo>
                    <a:pt x="221" y="197"/>
                  </a:lnTo>
                  <a:lnTo>
                    <a:pt x="196" y="215"/>
                  </a:lnTo>
                  <a:lnTo>
                    <a:pt x="166" y="191"/>
                  </a:lnTo>
                  <a:lnTo>
                    <a:pt x="147" y="203"/>
                  </a:lnTo>
                  <a:lnTo>
                    <a:pt x="123" y="141"/>
                  </a:lnTo>
                  <a:lnTo>
                    <a:pt x="86" y="105"/>
                  </a:lnTo>
                  <a:lnTo>
                    <a:pt x="55" y="129"/>
                  </a:lnTo>
                  <a:lnTo>
                    <a:pt x="37" y="129"/>
                  </a:lnTo>
                  <a:lnTo>
                    <a:pt x="31" y="141"/>
                  </a:lnTo>
                  <a:lnTo>
                    <a:pt x="31" y="148"/>
                  </a:lnTo>
                  <a:lnTo>
                    <a:pt x="19" y="154"/>
                  </a:lnTo>
                  <a:lnTo>
                    <a:pt x="31" y="172"/>
                  </a:lnTo>
                  <a:lnTo>
                    <a:pt x="31" y="184"/>
                  </a:lnTo>
                  <a:lnTo>
                    <a:pt x="6" y="184"/>
                  </a:lnTo>
                  <a:lnTo>
                    <a:pt x="6" y="178"/>
                  </a:lnTo>
                  <a:lnTo>
                    <a:pt x="0" y="178"/>
                  </a:lnTo>
                  <a:lnTo>
                    <a:pt x="0" y="19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7278840" y="2720880"/>
              <a:ext cx="47520" cy="9720"/>
            </a:xfrm>
            <a:custGeom>
              <a:avLst/>
              <a:gdLst/>
              <a:ahLst/>
              <a:rect l="l" t="t" r="r" b="b"/>
              <a:pathLst>
                <a:path w="30" h="6">
                  <a:moveTo>
                    <a:pt x="30" y="0"/>
                  </a:moveTo>
                  <a:lnTo>
                    <a:pt x="24" y="0"/>
                  </a:lnTo>
                  <a:lnTo>
                    <a:pt x="12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6" name=""/>
            <p:cNvSpPr/>
            <p:nvPr/>
          </p:nvSpPr>
          <p:spPr>
            <a:xfrm>
              <a:off x="7278840" y="2730600"/>
              <a:ext cx="360" cy="9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7" name=""/>
            <p:cNvSpPr/>
            <p:nvPr/>
          </p:nvSpPr>
          <p:spPr>
            <a:xfrm>
              <a:off x="7278840" y="2720880"/>
              <a:ext cx="37800" cy="19080"/>
            </a:xfrm>
            <a:custGeom>
              <a:avLst/>
              <a:gdLst/>
              <a:ahLst/>
              <a:rect l="l" t="t" r="r" b="b"/>
              <a:pathLst>
                <a:path w="24" h="12">
                  <a:moveTo>
                    <a:pt x="0" y="12"/>
                  </a:moveTo>
                  <a:lnTo>
                    <a:pt x="6" y="6"/>
                  </a:lnTo>
                  <a:lnTo>
                    <a:pt x="12" y="0"/>
                  </a:lnTo>
                  <a:lnTo>
                    <a:pt x="24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7316640" y="2720880"/>
              <a:ext cx="68400" cy="9720"/>
            </a:xfrm>
            <a:custGeom>
              <a:avLst/>
              <a:gdLst/>
              <a:ahLst/>
              <a:rect l="l" t="t" r="r" b="b"/>
              <a:pathLst>
                <a:path w="43" h="6">
                  <a:moveTo>
                    <a:pt x="0" y="6"/>
                  </a:moveTo>
                  <a:lnTo>
                    <a:pt x="12" y="6"/>
                  </a:lnTo>
                  <a:lnTo>
                    <a:pt x="25" y="0"/>
                  </a:lnTo>
                  <a:lnTo>
                    <a:pt x="4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7385040" y="26906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7385040" y="2631960"/>
              <a:ext cx="9360" cy="77760"/>
            </a:xfrm>
            <a:custGeom>
              <a:avLst/>
              <a:gdLst/>
              <a:ahLst/>
              <a:rect l="l" t="t" r="r" b="b"/>
              <a:pathLst>
                <a:path w="6" h="49">
                  <a:moveTo>
                    <a:pt x="0" y="37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25"/>
                  </a:lnTo>
                  <a:lnTo>
                    <a:pt x="6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7648560" y="2438280"/>
              <a:ext cx="57240" cy="214560"/>
            </a:xfrm>
            <a:custGeom>
              <a:avLst/>
              <a:gdLst/>
              <a:ahLst/>
              <a:rect l="l" t="t" r="r" b="b"/>
              <a:pathLst>
                <a:path w="36" h="135">
                  <a:moveTo>
                    <a:pt x="12" y="135"/>
                  </a:moveTo>
                  <a:lnTo>
                    <a:pt x="24" y="116"/>
                  </a:lnTo>
                  <a:lnTo>
                    <a:pt x="18" y="110"/>
                  </a:lnTo>
                  <a:lnTo>
                    <a:pt x="30" y="79"/>
                  </a:lnTo>
                  <a:lnTo>
                    <a:pt x="30" y="73"/>
                  </a:lnTo>
                  <a:lnTo>
                    <a:pt x="30" y="67"/>
                  </a:lnTo>
                  <a:lnTo>
                    <a:pt x="36" y="61"/>
                  </a:lnTo>
                  <a:lnTo>
                    <a:pt x="30" y="36"/>
                  </a:lnTo>
                  <a:lnTo>
                    <a:pt x="12" y="3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7648560" y="2428920"/>
              <a:ext cx="360" cy="9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7628040" y="2408400"/>
              <a:ext cx="20520" cy="2052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13" y="13"/>
                  </a:moveTo>
                  <a:lnTo>
                    <a:pt x="6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7618320" y="2360520"/>
              <a:ext cx="322200" cy="349200"/>
            </a:xfrm>
            <a:custGeom>
              <a:avLst/>
              <a:gdLst/>
              <a:ahLst/>
              <a:rect l="l" t="t" r="r" b="b"/>
              <a:pathLst>
                <a:path w="203" h="220">
                  <a:moveTo>
                    <a:pt x="0" y="0"/>
                  </a:moveTo>
                  <a:lnTo>
                    <a:pt x="6" y="30"/>
                  </a:lnTo>
                  <a:lnTo>
                    <a:pt x="68" y="36"/>
                  </a:lnTo>
                  <a:lnTo>
                    <a:pt x="74" y="43"/>
                  </a:lnTo>
                  <a:lnTo>
                    <a:pt x="129" y="55"/>
                  </a:lnTo>
                  <a:lnTo>
                    <a:pt x="160" y="49"/>
                  </a:lnTo>
                  <a:lnTo>
                    <a:pt x="166" y="49"/>
                  </a:lnTo>
                  <a:lnTo>
                    <a:pt x="172" y="61"/>
                  </a:lnTo>
                  <a:lnTo>
                    <a:pt x="166" y="61"/>
                  </a:lnTo>
                  <a:lnTo>
                    <a:pt x="184" y="79"/>
                  </a:lnTo>
                  <a:lnTo>
                    <a:pt x="196" y="85"/>
                  </a:lnTo>
                  <a:lnTo>
                    <a:pt x="203" y="98"/>
                  </a:lnTo>
                  <a:lnTo>
                    <a:pt x="196" y="104"/>
                  </a:lnTo>
                  <a:lnTo>
                    <a:pt x="178" y="122"/>
                  </a:lnTo>
                  <a:lnTo>
                    <a:pt x="135" y="147"/>
                  </a:lnTo>
                  <a:lnTo>
                    <a:pt x="111" y="159"/>
                  </a:lnTo>
                  <a:lnTo>
                    <a:pt x="104" y="165"/>
                  </a:lnTo>
                  <a:lnTo>
                    <a:pt x="80" y="177"/>
                  </a:lnTo>
                  <a:lnTo>
                    <a:pt x="80" y="190"/>
                  </a:lnTo>
                  <a:lnTo>
                    <a:pt x="68" y="190"/>
                  </a:lnTo>
                  <a:lnTo>
                    <a:pt x="111" y="208"/>
                  </a:lnTo>
                  <a:lnTo>
                    <a:pt x="123" y="220"/>
                  </a:lnTo>
                  <a:lnTo>
                    <a:pt x="129" y="220"/>
                  </a:lnTo>
                  <a:lnTo>
                    <a:pt x="123" y="202"/>
                  </a:lnTo>
                  <a:lnTo>
                    <a:pt x="135" y="196"/>
                  </a:lnTo>
                  <a:lnTo>
                    <a:pt x="123" y="190"/>
                  </a:lnTo>
                  <a:lnTo>
                    <a:pt x="111" y="184"/>
                  </a:lnTo>
                  <a:lnTo>
                    <a:pt x="55" y="171"/>
                  </a:lnTo>
                  <a:lnTo>
                    <a:pt x="49" y="171"/>
                  </a:lnTo>
                  <a:lnTo>
                    <a:pt x="43" y="159"/>
                  </a:lnTo>
                  <a:lnTo>
                    <a:pt x="31" y="16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 flipV="1">
              <a:off x="7705800" y="2622600"/>
              <a:ext cx="1116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 flipV="1">
              <a:off x="7881840" y="2428560"/>
              <a:ext cx="96840" cy="28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7929720" y="2506680"/>
              <a:ext cx="214200" cy="57240"/>
            </a:xfrm>
            <a:custGeom>
              <a:avLst/>
              <a:gdLst/>
              <a:ahLst/>
              <a:rect l="l" t="t" r="r" b="b"/>
              <a:pathLst>
                <a:path w="135" h="36">
                  <a:moveTo>
                    <a:pt x="0" y="0"/>
                  </a:moveTo>
                  <a:lnTo>
                    <a:pt x="68" y="6"/>
                  </a:lnTo>
                  <a:lnTo>
                    <a:pt x="68" y="6"/>
                  </a:lnTo>
                  <a:lnTo>
                    <a:pt x="74" y="6"/>
                  </a:lnTo>
                  <a:lnTo>
                    <a:pt x="99" y="12"/>
                  </a:lnTo>
                  <a:lnTo>
                    <a:pt x="123" y="36"/>
                  </a:lnTo>
                  <a:lnTo>
                    <a:pt x="135" y="30"/>
                  </a:lnTo>
                  <a:lnTo>
                    <a:pt x="129" y="36"/>
                  </a:lnTo>
                  <a:lnTo>
                    <a:pt x="123" y="3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8134200" y="2554200"/>
              <a:ext cx="87480" cy="30240"/>
            </a:xfrm>
            <a:custGeom>
              <a:avLst/>
              <a:gdLst/>
              <a:ahLst/>
              <a:rect l="l" t="t" r="r" b="b"/>
              <a:pathLst>
                <a:path w="55" h="19">
                  <a:moveTo>
                    <a:pt x="0" y="6"/>
                  </a:moveTo>
                  <a:lnTo>
                    <a:pt x="6" y="0"/>
                  </a:lnTo>
                  <a:lnTo>
                    <a:pt x="49" y="0"/>
                  </a:lnTo>
                  <a:lnTo>
                    <a:pt x="55" y="13"/>
                  </a:lnTo>
                  <a:lnTo>
                    <a:pt x="49" y="19"/>
                  </a:lnTo>
                  <a:lnTo>
                    <a:pt x="37" y="1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8115480" y="2575080"/>
              <a:ext cx="77760" cy="18720"/>
            </a:xfrm>
            <a:custGeom>
              <a:avLst/>
              <a:gdLst/>
              <a:ahLst/>
              <a:rect l="l" t="t" r="r" b="b"/>
              <a:pathLst>
                <a:path w="49" h="12">
                  <a:moveTo>
                    <a:pt x="49" y="6"/>
                  </a:moveTo>
                  <a:lnTo>
                    <a:pt x="18" y="6"/>
                  </a:lnTo>
                  <a:lnTo>
                    <a:pt x="18" y="0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7920000" y="2563920"/>
              <a:ext cx="204840" cy="108000"/>
            </a:xfrm>
            <a:custGeom>
              <a:avLst/>
              <a:gdLst/>
              <a:ahLst/>
              <a:rect l="l" t="t" r="r" b="b"/>
              <a:pathLst>
                <a:path w="129" h="68">
                  <a:moveTo>
                    <a:pt x="129" y="0"/>
                  </a:moveTo>
                  <a:lnTo>
                    <a:pt x="117" y="19"/>
                  </a:lnTo>
                  <a:lnTo>
                    <a:pt x="123" y="31"/>
                  </a:lnTo>
                  <a:lnTo>
                    <a:pt x="123" y="31"/>
                  </a:lnTo>
                  <a:lnTo>
                    <a:pt x="111" y="25"/>
                  </a:lnTo>
                  <a:lnTo>
                    <a:pt x="105" y="31"/>
                  </a:lnTo>
                  <a:lnTo>
                    <a:pt x="92" y="31"/>
                  </a:lnTo>
                  <a:lnTo>
                    <a:pt x="56" y="43"/>
                  </a:lnTo>
                  <a:lnTo>
                    <a:pt x="43" y="37"/>
                  </a:lnTo>
                  <a:lnTo>
                    <a:pt x="43" y="31"/>
                  </a:lnTo>
                  <a:lnTo>
                    <a:pt x="49" y="49"/>
                  </a:lnTo>
                  <a:lnTo>
                    <a:pt x="105" y="31"/>
                  </a:lnTo>
                  <a:lnTo>
                    <a:pt x="62" y="56"/>
                  </a:lnTo>
                  <a:lnTo>
                    <a:pt x="56" y="49"/>
                  </a:lnTo>
                  <a:lnTo>
                    <a:pt x="25" y="49"/>
                  </a:lnTo>
                  <a:lnTo>
                    <a:pt x="13" y="37"/>
                  </a:lnTo>
                  <a:lnTo>
                    <a:pt x="0" y="49"/>
                  </a:lnTo>
                  <a:lnTo>
                    <a:pt x="6" y="56"/>
                  </a:lnTo>
                  <a:lnTo>
                    <a:pt x="6" y="62"/>
                  </a:lnTo>
                  <a:lnTo>
                    <a:pt x="0" y="62"/>
                  </a:lnTo>
                  <a:lnTo>
                    <a:pt x="13" y="68"/>
                  </a:lnTo>
                  <a:lnTo>
                    <a:pt x="49" y="62"/>
                  </a:lnTo>
                  <a:lnTo>
                    <a:pt x="56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7891560" y="2612880"/>
              <a:ext cx="87120" cy="49320"/>
            </a:xfrm>
            <a:custGeom>
              <a:avLst/>
              <a:gdLst/>
              <a:ahLst/>
              <a:rect l="l" t="t" r="r" b="b"/>
              <a:pathLst>
                <a:path w="55" h="31">
                  <a:moveTo>
                    <a:pt x="18" y="31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55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7978680" y="260352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7988400" y="258444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12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7929720" y="2516040"/>
              <a:ext cx="107640" cy="96840"/>
            </a:xfrm>
            <a:custGeom>
              <a:avLst/>
              <a:gdLst/>
              <a:ahLst/>
              <a:rect l="l" t="t" r="r" b="b"/>
              <a:pathLst>
                <a:path w="68" h="61">
                  <a:moveTo>
                    <a:pt x="43" y="43"/>
                  </a:moveTo>
                  <a:lnTo>
                    <a:pt x="43" y="30"/>
                  </a:lnTo>
                  <a:lnTo>
                    <a:pt x="56" y="18"/>
                  </a:lnTo>
                  <a:lnTo>
                    <a:pt x="43" y="18"/>
                  </a:lnTo>
                  <a:lnTo>
                    <a:pt x="37" y="30"/>
                  </a:lnTo>
                  <a:lnTo>
                    <a:pt x="31" y="43"/>
                  </a:lnTo>
                  <a:lnTo>
                    <a:pt x="31" y="49"/>
                  </a:lnTo>
                  <a:lnTo>
                    <a:pt x="31" y="55"/>
                  </a:lnTo>
                  <a:lnTo>
                    <a:pt x="31" y="55"/>
                  </a:lnTo>
                  <a:lnTo>
                    <a:pt x="50" y="43"/>
                  </a:lnTo>
                  <a:lnTo>
                    <a:pt x="43" y="30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56" y="12"/>
                  </a:lnTo>
                  <a:lnTo>
                    <a:pt x="68" y="6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56" y="12"/>
                  </a:lnTo>
                  <a:lnTo>
                    <a:pt x="56" y="30"/>
                  </a:lnTo>
                  <a:lnTo>
                    <a:pt x="43" y="55"/>
                  </a:lnTo>
                  <a:lnTo>
                    <a:pt x="37" y="61"/>
                  </a:lnTo>
                  <a:lnTo>
                    <a:pt x="0" y="6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7881840" y="26128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12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7881840" y="261288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7881840" y="261288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7940520" y="1960560"/>
              <a:ext cx="427320" cy="322200"/>
            </a:xfrm>
            <a:custGeom>
              <a:avLst/>
              <a:gdLst/>
              <a:ahLst/>
              <a:rect l="l" t="t" r="r" b="b"/>
              <a:pathLst>
                <a:path w="269" h="203">
                  <a:moveTo>
                    <a:pt x="0" y="0"/>
                  </a:moveTo>
                  <a:lnTo>
                    <a:pt x="18" y="141"/>
                  </a:lnTo>
                  <a:lnTo>
                    <a:pt x="49" y="172"/>
                  </a:lnTo>
                  <a:lnTo>
                    <a:pt x="49" y="190"/>
                  </a:lnTo>
                  <a:lnTo>
                    <a:pt x="55" y="190"/>
                  </a:lnTo>
                  <a:lnTo>
                    <a:pt x="61" y="196"/>
                  </a:lnTo>
                  <a:lnTo>
                    <a:pt x="67" y="190"/>
                  </a:lnTo>
                  <a:lnTo>
                    <a:pt x="85" y="203"/>
                  </a:lnTo>
                  <a:lnTo>
                    <a:pt x="135" y="190"/>
                  </a:lnTo>
                  <a:lnTo>
                    <a:pt x="141" y="190"/>
                  </a:lnTo>
                  <a:lnTo>
                    <a:pt x="153" y="178"/>
                  </a:lnTo>
                  <a:lnTo>
                    <a:pt x="165" y="178"/>
                  </a:lnTo>
                  <a:lnTo>
                    <a:pt x="171" y="172"/>
                  </a:lnTo>
                  <a:lnTo>
                    <a:pt x="196" y="172"/>
                  </a:lnTo>
                  <a:lnTo>
                    <a:pt x="220" y="166"/>
                  </a:lnTo>
                  <a:lnTo>
                    <a:pt x="227" y="166"/>
                  </a:lnTo>
                  <a:lnTo>
                    <a:pt x="214" y="172"/>
                  </a:lnTo>
                  <a:lnTo>
                    <a:pt x="214" y="178"/>
                  </a:lnTo>
                  <a:lnTo>
                    <a:pt x="227" y="166"/>
                  </a:lnTo>
                  <a:lnTo>
                    <a:pt x="233" y="172"/>
                  </a:lnTo>
                  <a:lnTo>
                    <a:pt x="269" y="17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8367840" y="2243160"/>
              <a:ext cx="39600" cy="19080"/>
            </a:xfrm>
            <a:custGeom>
              <a:avLst/>
              <a:gdLst/>
              <a:ahLst/>
              <a:rect l="l" t="t" r="r" b="b"/>
              <a:pathLst>
                <a:path w="25" h="12">
                  <a:moveTo>
                    <a:pt x="0" y="0"/>
                  </a:moveTo>
                  <a:lnTo>
                    <a:pt x="7" y="0"/>
                  </a:lnTo>
                  <a:lnTo>
                    <a:pt x="13" y="6"/>
                  </a:lnTo>
                  <a:lnTo>
                    <a:pt x="25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8407440" y="225252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 flipV="1">
              <a:off x="8426520" y="2223720"/>
              <a:ext cx="9360" cy="28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7940520" y="1969920"/>
              <a:ext cx="214560" cy="312840"/>
            </a:xfrm>
            <a:custGeom>
              <a:avLst/>
              <a:gdLst/>
              <a:ahLst/>
              <a:rect l="l" t="t" r="r" b="b"/>
              <a:pathLst>
                <a:path w="135" h="197">
                  <a:moveTo>
                    <a:pt x="135" y="184"/>
                  </a:moveTo>
                  <a:lnTo>
                    <a:pt x="85" y="197"/>
                  </a:lnTo>
                  <a:lnTo>
                    <a:pt x="67" y="190"/>
                  </a:lnTo>
                  <a:lnTo>
                    <a:pt x="55" y="190"/>
                  </a:lnTo>
                  <a:lnTo>
                    <a:pt x="55" y="184"/>
                  </a:lnTo>
                  <a:lnTo>
                    <a:pt x="49" y="184"/>
                  </a:lnTo>
                  <a:lnTo>
                    <a:pt x="43" y="166"/>
                  </a:lnTo>
                  <a:lnTo>
                    <a:pt x="18" y="135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8329680" y="1979640"/>
              <a:ext cx="155520" cy="195120"/>
            </a:xfrm>
            <a:custGeom>
              <a:avLst/>
              <a:gdLst/>
              <a:ahLst/>
              <a:rect l="l" t="t" r="r" b="b"/>
              <a:pathLst>
                <a:path w="98" h="123">
                  <a:moveTo>
                    <a:pt x="0" y="0"/>
                  </a:moveTo>
                  <a:lnTo>
                    <a:pt x="37" y="86"/>
                  </a:lnTo>
                  <a:lnTo>
                    <a:pt x="98" y="12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8329680" y="1969920"/>
              <a:ext cx="155520" cy="204840"/>
            </a:xfrm>
            <a:custGeom>
              <a:avLst/>
              <a:gdLst/>
              <a:ahLst/>
              <a:rect l="l" t="t" r="r" b="b"/>
              <a:pathLst>
                <a:path w="98" h="129">
                  <a:moveTo>
                    <a:pt x="98" y="129"/>
                  </a:moveTo>
                  <a:lnTo>
                    <a:pt x="37" y="9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8475840" y="2214720"/>
              <a:ext cx="18720" cy="47520"/>
            </a:xfrm>
            <a:custGeom>
              <a:avLst/>
              <a:gdLst/>
              <a:ahLst/>
              <a:rect l="l" t="t" r="r" b="b"/>
              <a:pathLst>
                <a:path w="12" h="30">
                  <a:moveTo>
                    <a:pt x="6" y="0"/>
                  </a:moveTo>
                  <a:lnTo>
                    <a:pt x="0" y="12"/>
                  </a:lnTo>
                  <a:lnTo>
                    <a:pt x="12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 flipH="1">
              <a:off x="8484840" y="2193840"/>
              <a:ext cx="19080" cy="111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7813800" y="2709720"/>
              <a:ext cx="37800" cy="20880"/>
            </a:xfrm>
            <a:custGeom>
              <a:avLst/>
              <a:gdLst/>
              <a:ahLst/>
              <a:rect l="l" t="t" r="r" b="b"/>
              <a:pathLst>
                <a:path w="24" h="13">
                  <a:moveTo>
                    <a:pt x="0" y="0"/>
                  </a:moveTo>
                  <a:lnTo>
                    <a:pt x="0" y="7"/>
                  </a:lnTo>
                  <a:lnTo>
                    <a:pt x="24" y="13"/>
                  </a:lnTo>
                  <a:lnTo>
                    <a:pt x="24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7851600" y="2730600"/>
              <a:ext cx="59040" cy="936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0" y="0"/>
                  </a:moveTo>
                  <a:lnTo>
                    <a:pt x="7" y="0"/>
                  </a:lnTo>
                  <a:lnTo>
                    <a:pt x="19" y="6"/>
                  </a:lnTo>
                  <a:lnTo>
                    <a:pt x="37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7910640" y="273996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0" y="0"/>
                  </a:moveTo>
                  <a:lnTo>
                    <a:pt x="0" y="6"/>
                  </a:lnTo>
                  <a:lnTo>
                    <a:pt x="6" y="6"/>
                  </a:lnTo>
                  <a:lnTo>
                    <a:pt x="6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7910640" y="2730600"/>
              <a:ext cx="48960" cy="47520"/>
            </a:xfrm>
            <a:custGeom>
              <a:avLst/>
              <a:gdLst/>
              <a:ahLst/>
              <a:rect l="l" t="t" r="r" b="b"/>
              <a:pathLst>
                <a:path w="31" h="30">
                  <a:moveTo>
                    <a:pt x="6" y="18"/>
                  </a:moveTo>
                  <a:lnTo>
                    <a:pt x="12" y="30"/>
                  </a:lnTo>
                  <a:lnTo>
                    <a:pt x="19" y="30"/>
                  </a:lnTo>
                  <a:lnTo>
                    <a:pt x="19" y="18"/>
                  </a:lnTo>
                  <a:lnTo>
                    <a:pt x="31" y="6"/>
                  </a:lnTo>
                  <a:lnTo>
                    <a:pt x="25" y="6"/>
                  </a:lnTo>
                  <a:lnTo>
                    <a:pt x="25" y="6"/>
                  </a:lnTo>
                  <a:lnTo>
                    <a:pt x="25" y="6"/>
                  </a:lnTo>
                  <a:lnTo>
                    <a:pt x="19" y="0"/>
                  </a:lnTo>
                  <a:lnTo>
                    <a:pt x="0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7950240" y="2671920"/>
              <a:ext cx="136440" cy="96840"/>
            </a:xfrm>
            <a:custGeom>
              <a:avLst/>
              <a:gdLst/>
              <a:ahLst/>
              <a:rect l="l" t="t" r="r" b="b"/>
              <a:pathLst>
                <a:path w="86" h="61">
                  <a:moveTo>
                    <a:pt x="6" y="43"/>
                  </a:moveTo>
                  <a:lnTo>
                    <a:pt x="6" y="37"/>
                  </a:lnTo>
                  <a:lnTo>
                    <a:pt x="61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0"/>
                  </a:lnTo>
                  <a:lnTo>
                    <a:pt x="73" y="0"/>
                  </a:lnTo>
                  <a:lnTo>
                    <a:pt x="73" y="0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86" y="0"/>
                  </a:lnTo>
                  <a:lnTo>
                    <a:pt x="73" y="6"/>
                  </a:lnTo>
                  <a:lnTo>
                    <a:pt x="61" y="6"/>
                  </a:lnTo>
                  <a:lnTo>
                    <a:pt x="12" y="37"/>
                  </a:lnTo>
                  <a:lnTo>
                    <a:pt x="12" y="43"/>
                  </a:lnTo>
                  <a:lnTo>
                    <a:pt x="6" y="49"/>
                  </a:lnTo>
                  <a:lnTo>
                    <a:pt x="12" y="55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12" y="55"/>
                  </a:lnTo>
                  <a:lnTo>
                    <a:pt x="6" y="43"/>
                  </a:lnTo>
                  <a:close/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7950240" y="2671920"/>
              <a:ext cx="136440" cy="96840"/>
            </a:xfrm>
            <a:custGeom>
              <a:avLst/>
              <a:gdLst/>
              <a:ahLst/>
              <a:rect l="l" t="t" r="r" b="b"/>
              <a:pathLst>
                <a:path w="86" h="61">
                  <a:moveTo>
                    <a:pt x="6" y="43"/>
                  </a:moveTo>
                  <a:lnTo>
                    <a:pt x="6" y="37"/>
                  </a:lnTo>
                  <a:lnTo>
                    <a:pt x="61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0"/>
                  </a:lnTo>
                  <a:lnTo>
                    <a:pt x="73" y="0"/>
                  </a:lnTo>
                  <a:lnTo>
                    <a:pt x="73" y="0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86" y="0"/>
                  </a:lnTo>
                  <a:lnTo>
                    <a:pt x="73" y="6"/>
                  </a:lnTo>
                  <a:lnTo>
                    <a:pt x="61" y="6"/>
                  </a:lnTo>
                  <a:lnTo>
                    <a:pt x="12" y="37"/>
                  </a:lnTo>
                  <a:lnTo>
                    <a:pt x="12" y="43"/>
                  </a:lnTo>
                  <a:lnTo>
                    <a:pt x="6" y="49"/>
                  </a:lnTo>
                  <a:lnTo>
                    <a:pt x="12" y="55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12" y="55"/>
                  </a:lnTo>
                  <a:lnTo>
                    <a:pt x="6" y="4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7959600" y="2709720"/>
              <a:ext cx="49320" cy="493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0" y="19"/>
                  </a:moveTo>
                  <a:lnTo>
                    <a:pt x="6" y="31"/>
                  </a:lnTo>
                  <a:lnTo>
                    <a:pt x="24" y="25"/>
                  </a:lnTo>
                  <a:lnTo>
                    <a:pt x="24" y="13"/>
                  </a:lnTo>
                  <a:lnTo>
                    <a:pt x="31" y="7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8096400" y="2612880"/>
              <a:ext cx="19080" cy="3996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12" y="0"/>
                  </a:moveTo>
                  <a:lnTo>
                    <a:pt x="6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25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8096400" y="2612880"/>
              <a:ext cx="19080" cy="3996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12" y="0"/>
                  </a:moveTo>
                  <a:lnTo>
                    <a:pt x="6" y="6"/>
                  </a:lnTo>
                  <a:lnTo>
                    <a:pt x="6" y="12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25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8115480" y="2612880"/>
              <a:ext cx="28440" cy="39960"/>
            </a:xfrm>
            <a:custGeom>
              <a:avLst/>
              <a:gdLst/>
              <a:ahLst/>
              <a:rect l="l" t="t" r="r" b="b"/>
              <a:pathLst>
                <a:path w="18" h="25">
                  <a:moveTo>
                    <a:pt x="18" y="25"/>
                  </a:moveTo>
                  <a:lnTo>
                    <a:pt x="12" y="12"/>
                  </a:lnTo>
                  <a:lnTo>
                    <a:pt x="18" y="12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7997760" y="2662200"/>
              <a:ext cx="146160" cy="77760"/>
            </a:xfrm>
            <a:custGeom>
              <a:avLst/>
              <a:gdLst/>
              <a:ahLst/>
              <a:rect l="l" t="t" r="r" b="b"/>
              <a:pathLst>
                <a:path w="92" h="49">
                  <a:moveTo>
                    <a:pt x="92" y="0"/>
                  </a:moveTo>
                  <a:lnTo>
                    <a:pt x="80" y="0"/>
                  </a:lnTo>
                  <a:lnTo>
                    <a:pt x="62" y="6"/>
                  </a:lnTo>
                  <a:lnTo>
                    <a:pt x="62" y="6"/>
                  </a:lnTo>
                  <a:lnTo>
                    <a:pt x="56" y="12"/>
                  </a:lnTo>
                  <a:lnTo>
                    <a:pt x="49" y="43"/>
                  </a:lnTo>
                  <a:lnTo>
                    <a:pt x="43" y="43"/>
                  </a:lnTo>
                  <a:lnTo>
                    <a:pt x="37" y="37"/>
                  </a:lnTo>
                  <a:lnTo>
                    <a:pt x="37" y="43"/>
                  </a:lnTo>
                  <a:lnTo>
                    <a:pt x="7" y="49"/>
                  </a:lnTo>
                  <a:lnTo>
                    <a:pt x="0" y="49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8086680" y="2612880"/>
              <a:ext cx="28800" cy="1800"/>
            </a:xfrm>
            <a:custGeom>
              <a:avLst/>
              <a:gdLst/>
              <a:ahLst/>
              <a:rect l="l" t="t" r="r" b="b"/>
              <a:pathLst>
                <a:path w="18" h="0">
                  <a:moveTo>
                    <a:pt x="0" y="0"/>
                  </a:moveTo>
                  <a:lnTo>
                    <a:pt x="12" y="0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8115480" y="2563920"/>
              <a:ext cx="1440" cy="1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8183520" y="257508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8193240" y="2575080"/>
              <a:ext cx="144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8221680" y="2544840"/>
              <a:ext cx="30240" cy="19080"/>
            </a:xfrm>
            <a:custGeom>
              <a:avLst/>
              <a:gdLst/>
              <a:ahLst/>
              <a:rect l="l" t="t" r="r" b="b"/>
              <a:pathLst>
                <a:path w="19" h="12">
                  <a:moveTo>
                    <a:pt x="13" y="12"/>
                  </a:moveTo>
                  <a:lnTo>
                    <a:pt x="13" y="6"/>
                  </a:lnTo>
                  <a:lnTo>
                    <a:pt x="7" y="6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8221680" y="2554200"/>
              <a:ext cx="11160" cy="180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7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8232840" y="2554200"/>
              <a:ext cx="360" cy="972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8193240" y="2563920"/>
              <a:ext cx="39600" cy="88920"/>
            </a:xfrm>
            <a:custGeom>
              <a:avLst/>
              <a:gdLst/>
              <a:ahLst/>
              <a:rect l="l" t="t" r="r" b="b"/>
              <a:pathLst>
                <a:path w="25" h="56">
                  <a:moveTo>
                    <a:pt x="25" y="0"/>
                  </a:moveTo>
                  <a:lnTo>
                    <a:pt x="18" y="7"/>
                  </a:lnTo>
                  <a:lnTo>
                    <a:pt x="0" y="56"/>
                  </a:lnTo>
                  <a:lnTo>
                    <a:pt x="6" y="49"/>
                  </a:lnTo>
                  <a:lnTo>
                    <a:pt x="6" y="43"/>
                  </a:lnTo>
                  <a:lnTo>
                    <a:pt x="18" y="37"/>
                  </a:lnTo>
                  <a:lnTo>
                    <a:pt x="25" y="13"/>
                  </a:lnTo>
                  <a:lnTo>
                    <a:pt x="18" y="13"/>
                  </a:lnTo>
                  <a:lnTo>
                    <a:pt x="12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 flipH="1">
              <a:off x="8221320" y="2554200"/>
              <a:ext cx="11160" cy="208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8242200" y="2544840"/>
              <a:ext cx="19080" cy="39600"/>
            </a:xfrm>
            <a:custGeom>
              <a:avLst/>
              <a:gdLst/>
              <a:ahLst/>
              <a:rect l="l" t="t" r="r" b="b"/>
              <a:pathLst>
                <a:path w="12" h="25">
                  <a:moveTo>
                    <a:pt x="6" y="25"/>
                  </a:moveTo>
                  <a:lnTo>
                    <a:pt x="0" y="25"/>
                  </a:lnTo>
                  <a:lnTo>
                    <a:pt x="6" y="19"/>
                  </a:lnTo>
                  <a:lnTo>
                    <a:pt x="0" y="19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6" y="19"/>
                  </a:lnTo>
                  <a:lnTo>
                    <a:pt x="12" y="19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8211960" y="2603520"/>
              <a:ext cx="39960" cy="4932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25" y="0"/>
                  </a:moveTo>
                  <a:lnTo>
                    <a:pt x="19" y="0"/>
                  </a:lnTo>
                  <a:lnTo>
                    <a:pt x="19" y="0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3" y="0"/>
                  </a:lnTo>
                  <a:lnTo>
                    <a:pt x="0" y="24"/>
                  </a:lnTo>
                  <a:lnTo>
                    <a:pt x="13" y="31"/>
                  </a:lnTo>
                  <a:lnTo>
                    <a:pt x="19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8242200" y="26128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12"/>
                  </a:move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8193240" y="2690640"/>
              <a:ext cx="87120" cy="96840"/>
            </a:xfrm>
            <a:custGeom>
              <a:avLst/>
              <a:gdLst/>
              <a:ahLst/>
              <a:rect l="l" t="t" r="r" b="b"/>
              <a:pathLst>
                <a:path w="55" h="61">
                  <a:moveTo>
                    <a:pt x="37" y="61"/>
                  </a:moveTo>
                  <a:lnTo>
                    <a:pt x="0" y="43"/>
                  </a:lnTo>
                  <a:lnTo>
                    <a:pt x="0" y="37"/>
                  </a:lnTo>
                  <a:lnTo>
                    <a:pt x="25" y="12"/>
                  </a:lnTo>
                  <a:lnTo>
                    <a:pt x="49" y="0"/>
                  </a:lnTo>
                  <a:lnTo>
                    <a:pt x="55" y="12"/>
                  </a:lnTo>
                  <a:lnTo>
                    <a:pt x="49" y="19"/>
                  </a:lnTo>
                  <a:lnTo>
                    <a:pt x="55" y="31"/>
                  </a:lnTo>
                  <a:lnTo>
                    <a:pt x="55" y="31"/>
                  </a:lnTo>
                  <a:lnTo>
                    <a:pt x="43" y="19"/>
                  </a:lnTo>
                  <a:lnTo>
                    <a:pt x="49" y="12"/>
                  </a:lnTo>
                  <a:lnTo>
                    <a:pt x="49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8251920" y="2700360"/>
              <a:ext cx="9360" cy="30240"/>
            </a:xfrm>
            <a:custGeom>
              <a:avLst/>
              <a:gdLst/>
              <a:ahLst/>
              <a:rect l="l" t="t" r="r" b="b"/>
              <a:pathLst>
                <a:path w="6" h="19">
                  <a:moveTo>
                    <a:pt x="0" y="0"/>
                  </a:moveTo>
                  <a:lnTo>
                    <a:pt x="6" y="13"/>
                  </a:lnTo>
                  <a:lnTo>
                    <a:pt x="0" y="19"/>
                  </a:lnTo>
                  <a:lnTo>
                    <a:pt x="6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8271000" y="2671920"/>
              <a:ext cx="1440" cy="28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 flipV="1">
              <a:off x="8271000" y="2671920"/>
              <a:ext cx="1440" cy="18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8251920" y="2671920"/>
              <a:ext cx="19080" cy="18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0" y="12"/>
                  </a:lnTo>
                  <a:lnTo>
                    <a:pt x="6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8174160" y="2622600"/>
              <a:ext cx="87120" cy="6804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55" y="43"/>
                  </a:moveTo>
                  <a:lnTo>
                    <a:pt x="12" y="37"/>
                  </a:lnTo>
                  <a:lnTo>
                    <a:pt x="0" y="31"/>
                  </a:lnTo>
                  <a:lnTo>
                    <a:pt x="12" y="19"/>
                  </a:lnTo>
                  <a:lnTo>
                    <a:pt x="30" y="19"/>
                  </a:lnTo>
                  <a:lnTo>
                    <a:pt x="24" y="12"/>
                  </a:lnTo>
                  <a:lnTo>
                    <a:pt x="3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8155080" y="2671920"/>
              <a:ext cx="1908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2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8193240" y="2681280"/>
              <a:ext cx="1440" cy="19080"/>
            </a:xfrm>
            <a:custGeom>
              <a:avLst/>
              <a:gdLst/>
              <a:ahLst/>
              <a:rect l="l" t="t" r="r" b="b"/>
              <a:pathLst>
                <a:path w="0" h="12">
                  <a:moveTo>
                    <a:pt x="0" y="0"/>
                  </a:moveTo>
                  <a:lnTo>
                    <a:pt x="0" y="12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8193240" y="269064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7969320" y="2720880"/>
              <a:ext cx="77760" cy="77760"/>
            </a:xfrm>
            <a:custGeom>
              <a:avLst/>
              <a:gdLst/>
              <a:ahLst/>
              <a:rect l="l" t="t" r="r" b="b"/>
              <a:pathLst>
                <a:path w="49" h="49">
                  <a:moveTo>
                    <a:pt x="43" y="0"/>
                  </a:moveTo>
                  <a:lnTo>
                    <a:pt x="43" y="12"/>
                  </a:lnTo>
                  <a:lnTo>
                    <a:pt x="49" y="24"/>
                  </a:lnTo>
                  <a:lnTo>
                    <a:pt x="43" y="30"/>
                  </a:lnTo>
                  <a:lnTo>
                    <a:pt x="25" y="36"/>
                  </a:lnTo>
                  <a:lnTo>
                    <a:pt x="18" y="42"/>
                  </a:lnTo>
                  <a:lnTo>
                    <a:pt x="12" y="36"/>
                  </a:lnTo>
                  <a:lnTo>
                    <a:pt x="12" y="30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8" y="42"/>
                  </a:lnTo>
                  <a:lnTo>
                    <a:pt x="31" y="49"/>
                  </a:lnTo>
                  <a:lnTo>
                    <a:pt x="31" y="42"/>
                  </a:lnTo>
                  <a:lnTo>
                    <a:pt x="31" y="3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7969320" y="2798640"/>
              <a:ext cx="49320" cy="135000"/>
            </a:xfrm>
            <a:custGeom>
              <a:avLst/>
              <a:gdLst/>
              <a:ahLst/>
              <a:rect l="l" t="t" r="r" b="b"/>
              <a:pathLst>
                <a:path w="31" h="85">
                  <a:moveTo>
                    <a:pt x="31" y="0"/>
                  </a:moveTo>
                  <a:lnTo>
                    <a:pt x="31" y="12"/>
                  </a:lnTo>
                  <a:lnTo>
                    <a:pt x="31" y="12"/>
                  </a:lnTo>
                  <a:lnTo>
                    <a:pt x="31" y="24"/>
                  </a:lnTo>
                  <a:lnTo>
                    <a:pt x="18" y="30"/>
                  </a:lnTo>
                  <a:lnTo>
                    <a:pt x="0" y="61"/>
                  </a:lnTo>
                  <a:lnTo>
                    <a:pt x="6" y="67"/>
                  </a:lnTo>
                  <a:lnTo>
                    <a:pt x="6" y="79"/>
                  </a:lnTo>
                  <a:lnTo>
                    <a:pt x="6" y="85"/>
                  </a:lnTo>
                  <a:lnTo>
                    <a:pt x="6" y="85"/>
                  </a:lnTo>
                  <a:lnTo>
                    <a:pt x="0" y="61"/>
                  </a:lnTo>
                  <a:lnTo>
                    <a:pt x="18" y="30"/>
                  </a:lnTo>
                  <a:lnTo>
                    <a:pt x="25" y="24"/>
                  </a:lnTo>
                  <a:lnTo>
                    <a:pt x="31" y="6"/>
                  </a:lnTo>
                  <a:lnTo>
                    <a:pt x="31" y="0"/>
                  </a:lnTo>
                  <a:lnTo>
                    <a:pt x="25" y="6"/>
                  </a:lnTo>
                  <a:lnTo>
                    <a:pt x="25" y="12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8056440" y="2768760"/>
              <a:ext cx="49320" cy="68040"/>
            </a:xfrm>
            <a:custGeom>
              <a:avLst/>
              <a:gdLst/>
              <a:ahLst/>
              <a:rect l="l" t="t" r="r" b="b"/>
              <a:pathLst>
                <a:path w="31" h="43">
                  <a:moveTo>
                    <a:pt x="0" y="25"/>
                  </a:moveTo>
                  <a:lnTo>
                    <a:pt x="6" y="31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12" y="25"/>
                  </a:lnTo>
                  <a:lnTo>
                    <a:pt x="19" y="12"/>
                  </a:lnTo>
                  <a:lnTo>
                    <a:pt x="31" y="6"/>
                  </a:lnTo>
                  <a:lnTo>
                    <a:pt x="25" y="0"/>
                  </a:lnTo>
                  <a:lnTo>
                    <a:pt x="12" y="12"/>
                  </a:lnTo>
                  <a:lnTo>
                    <a:pt x="6" y="25"/>
                  </a:lnTo>
                  <a:lnTo>
                    <a:pt x="0" y="2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8047080" y="2808360"/>
              <a:ext cx="936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0"/>
                  </a:moveTo>
                  <a:lnTo>
                    <a:pt x="6" y="6"/>
                  </a:lnTo>
                  <a:lnTo>
                    <a:pt x="6" y="6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8018640" y="2827440"/>
              <a:ext cx="2844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8" y="0"/>
                  </a:move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8018640" y="2836800"/>
              <a:ext cx="18720" cy="68400"/>
            </a:xfrm>
            <a:custGeom>
              <a:avLst/>
              <a:gdLst/>
              <a:ahLst/>
              <a:rect l="l" t="t" r="r" b="b"/>
              <a:pathLst>
                <a:path w="12" h="43">
                  <a:moveTo>
                    <a:pt x="0" y="0"/>
                  </a:moveTo>
                  <a:lnTo>
                    <a:pt x="12" y="31"/>
                  </a:lnTo>
                  <a:lnTo>
                    <a:pt x="12" y="31"/>
                  </a:lnTo>
                  <a:lnTo>
                    <a:pt x="12" y="31"/>
                  </a:lnTo>
                  <a:lnTo>
                    <a:pt x="12" y="37"/>
                  </a:lnTo>
                  <a:lnTo>
                    <a:pt x="12" y="43"/>
                  </a:lnTo>
                  <a:lnTo>
                    <a:pt x="12" y="3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8037360" y="2768760"/>
              <a:ext cx="68400" cy="48960"/>
            </a:xfrm>
            <a:custGeom>
              <a:avLst/>
              <a:gdLst/>
              <a:ahLst/>
              <a:rect l="l" t="t" r="r" b="b"/>
              <a:pathLst>
                <a:path w="43" h="31">
                  <a:moveTo>
                    <a:pt x="0" y="31"/>
                  </a:moveTo>
                  <a:lnTo>
                    <a:pt x="31" y="6"/>
                  </a:lnTo>
                  <a:lnTo>
                    <a:pt x="31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31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8096400" y="2652840"/>
              <a:ext cx="58680" cy="115920"/>
            </a:xfrm>
            <a:custGeom>
              <a:avLst/>
              <a:gdLst/>
              <a:ahLst/>
              <a:rect l="l" t="t" r="r" b="b"/>
              <a:pathLst>
                <a:path w="37" h="73">
                  <a:moveTo>
                    <a:pt x="24" y="73"/>
                  </a:moveTo>
                  <a:lnTo>
                    <a:pt x="30" y="67"/>
                  </a:lnTo>
                  <a:lnTo>
                    <a:pt x="37" y="67"/>
                  </a:lnTo>
                  <a:lnTo>
                    <a:pt x="37" y="67"/>
                  </a:lnTo>
                  <a:lnTo>
                    <a:pt x="37" y="61"/>
                  </a:lnTo>
                  <a:lnTo>
                    <a:pt x="18" y="36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12" y="18"/>
                  </a:lnTo>
                  <a:lnTo>
                    <a:pt x="12" y="24"/>
                  </a:lnTo>
                  <a:lnTo>
                    <a:pt x="6" y="24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8115480" y="2700360"/>
              <a:ext cx="1872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6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8115480" y="2700360"/>
              <a:ext cx="18720" cy="30240"/>
            </a:xfrm>
            <a:custGeom>
              <a:avLst/>
              <a:gdLst/>
              <a:ahLst/>
              <a:rect l="l" t="t" r="r" b="b"/>
              <a:pathLst>
                <a:path w="12" h="19">
                  <a:moveTo>
                    <a:pt x="0" y="6"/>
                  </a:moveTo>
                  <a:lnTo>
                    <a:pt x="12" y="0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8096400" y="2720880"/>
              <a:ext cx="37800" cy="4788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24" y="0"/>
                  </a:moveTo>
                  <a:lnTo>
                    <a:pt x="18" y="6"/>
                  </a:lnTo>
                  <a:lnTo>
                    <a:pt x="12" y="18"/>
                  </a:lnTo>
                  <a:lnTo>
                    <a:pt x="0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8134200" y="2709720"/>
              <a:ext cx="30240" cy="11160"/>
            </a:xfrm>
            <a:custGeom>
              <a:avLst/>
              <a:gdLst/>
              <a:ahLst/>
              <a:rect l="l" t="t" r="r" b="b"/>
              <a:pathLst>
                <a:path w="19" h="7">
                  <a:moveTo>
                    <a:pt x="19" y="7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8134200" y="2709720"/>
              <a:ext cx="2088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0" y="0"/>
                  </a:moveTo>
                  <a:lnTo>
                    <a:pt x="0" y="0"/>
                  </a:lnTo>
                  <a:lnTo>
                    <a:pt x="13" y="7"/>
                  </a:lnTo>
                  <a:lnTo>
                    <a:pt x="13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8155080" y="2730600"/>
              <a:ext cx="1440" cy="936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8134200" y="2700360"/>
              <a:ext cx="20880" cy="1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8134200" y="2690640"/>
              <a:ext cx="20880" cy="9720"/>
            </a:xfrm>
            <a:custGeom>
              <a:avLst/>
              <a:gdLst/>
              <a:ahLst/>
              <a:rect l="l" t="t" r="r" b="b"/>
              <a:pathLst>
                <a:path w="13" h="6">
                  <a:moveTo>
                    <a:pt x="0" y="6"/>
                  </a:moveTo>
                  <a:lnTo>
                    <a:pt x="6" y="6"/>
                  </a:lnTo>
                  <a:lnTo>
                    <a:pt x="6" y="6"/>
                  </a:lnTo>
                  <a:lnTo>
                    <a:pt x="13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8183520" y="2700360"/>
              <a:ext cx="9720" cy="58680"/>
            </a:xfrm>
            <a:custGeom>
              <a:avLst/>
              <a:gdLst/>
              <a:ahLst/>
              <a:rect l="l" t="t" r="r" b="b"/>
              <a:pathLst>
                <a:path w="6" h="37">
                  <a:moveTo>
                    <a:pt x="0" y="0"/>
                  </a:moveTo>
                  <a:lnTo>
                    <a:pt x="6" y="6"/>
                  </a:lnTo>
                  <a:lnTo>
                    <a:pt x="6" y="13"/>
                  </a:lnTo>
                  <a:lnTo>
                    <a:pt x="6" y="19"/>
                  </a:lnTo>
                  <a:lnTo>
                    <a:pt x="6" y="31"/>
                  </a:lnTo>
                  <a:lnTo>
                    <a:pt x="6" y="3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8105760" y="2709720"/>
              <a:ext cx="87480" cy="68400"/>
            </a:xfrm>
            <a:custGeom>
              <a:avLst/>
              <a:gdLst/>
              <a:ahLst/>
              <a:rect l="l" t="t" r="r" b="b"/>
              <a:pathLst>
                <a:path w="55" h="43">
                  <a:moveTo>
                    <a:pt x="49" y="0"/>
                  </a:moveTo>
                  <a:lnTo>
                    <a:pt x="49" y="7"/>
                  </a:lnTo>
                  <a:lnTo>
                    <a:pt x="55" y="13"/>
                  </a:lnTo>
                  <a:lnTo>
                    <a:pt x="55" y="25"/>
                  </a:lnTo>
                  <a:lnTo>
                    <a:pt x="55" y="31"/>
                  </a:lnTo>
                  <a:lnTo>
                    <a:pt x="49" y="31"/>
                  </a:lnTo>
                  <a:lnTo>
                    <a:pt x="37" y="43"/>
                  </a:lnTo>
                  <a:lnTo>
                    <a:pt x="24" y="43"/>
                  </a:lnTo>
                  <a:lnTo>
                    <a:pt x="18" y="37"/>
                  </a:lnTo>
                  <a:lnTo>
                    <a:pt x="0" y="37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 flipH="1">
              <a:off x="8037000" y="3100320"/>
              <a:ext cx="9720" cy="190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7851600" y="3119400"/>
              <a:ext cx="78120" cy="38160"/>
            </a:xfrm>
            <a:custGeom>
              <a:avLst/>
              <a:gdLst/>
              <a:ahLst/>
              <a:rect l="l" t="t" r="r" b="b"/>
              <a:pathLst>
                <a:path w="49" h="24">
                  <a:moveTo>
                    <a:pt x="0" y="24"/>
                  </a:moveTo>
                  <a:lnTo>
                    <a:pt x="7" y="18"/>
                  </a:lnTo>
                  <a:lnTo>
                    <a:pt x="13" y="0"/>
                  </a:lnTo>
                  <a:lnTo>
                    <a:pt x="31" y="12"/>
                  </a:lnTo>
                  <a:lnTo>
                    <a:pt x="49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 flipH="1" flipV="1">
              <a:off x="7841880" y="3138480"/>
              <a:ext cx="2052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7978680" y="2914560"/>
              <a:ext cx="58680" cy="39600"/>
            </a:xfrm>
            <a:custGeom>
              <a:avLst/>
              <a:gdLst/>
              <a:ahLst/>
              <a:rect l="l" t="t" r="r" b="b"/>
              <a:pathLst>
                <a:path w="37" h="25">
                  <a:moveTo>
                    <a:pt x="37" y="0"/>
                  </a:moveTo>
                  <a:lnTo>
                    <a:pt x="37" y="12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9" y="19"/>
                  </a:lnTo>
                  <a:lnTo>
                    <a:pt x="6" y="19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7978680" y="2905200"/>
              <a:ext cx="58680" cy="48960"/>
            </a:xfrm>
            <a:custGeom>
              <a:avLst/>
              <a:gdLst/>
              <a:ahLst/>
              <a:rect l="l" t="t" r="r" b="b"/>
              <a:pathLst>
                <a:path w="37" h="31">
                  <a:moveTo>
                    <a:pt x="37" y="6"/>
                  </a:moveTo>
                  <a:lnTo>
                    <a:pt x="37" y="18"/>
                  </a:lnTo>
                  <a:lnTo>
                    <a:pt x="25" y="31"/>
                  </a:lnTo>
                  <a:lnTo>
                    <a:pt x="19" y="2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8008920" y="2963880"/>
              <a:ext cx="28440" cy="87120"/>
            </a:xfrm>
            <a:custGeom>
              <a:avLst/>
              <a:gdLst/>
              <a:ahLst/>
              <a:rect l="l" t="t" r="r" b="b"/>
              <a:pathLst>
                <a:path w="18" h="55">
                  <a:moveTo>
                    <a:pt x="0" y="55"/>
                  </a:moveTo>
                  <a:lnTo>
                    <a:pt x="18" y="43"/>
                  </a:lnTo>
                  <a:lnTo>
                    <a:pt x="18" y="37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8018640" y="2954160"/>
              <a:ext cx="936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8008920" y="2973240"/>
              <a:ext cx="28440" cy="68400"/>
            </a:xfrm>
            <a:custGeom>
              <a:avLst/>
              <a:gdLst/>
              <a:ahLst/>
              <a:rect l="l" t="t" r="r" b="b"/>
              <a:pathLst>
                <a:path w="18" h="43">
                  <a:moveTo>
                    <a:pt x="0" y="43"/>
                  </a:moveTo>
                  <a:lnTo>
                    <a:pt x="18" y="31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8008920" y="295416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7969320" y="2954160"/>
              <a:ext cx="9360" cy="9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 flipV="1">
              <a:off x="7978680" y="2953800"/>
              <a:ext cx="1800" cy="972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7997760" y="2973240"/>
              <a:ext cx="20880" cy="68400"/>
            </a:xfrm>
            <a:custGeom>
              <a:avLst/>
              <a:gdLst/>
              <a:ahLst/>
              <a:rect l="l" t="t" r="r" b="b"/>
              <a:pathLst>
                <a:path w="13" h="43">
                  <a:moveTo>
                    <a:pt x="7" y="43"/>
                  </a:moveTo>
                  <a:lnTo>
                    <a:pt x="13" y="37"/>
                  </a:lnTo>
                  <a:lnTo>
                    <a:pt x="13" y="12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3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13" y="0"/>
                  </a:lnTo>
                  <a:lnTo>
                    <a:pt x="13" y="6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7" y="37"/>
                  </a:lnTo>
                  <a:lnTo>
                    <a:pt x="7" y="4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 flipV="1">
              <a:off x="7988400" y="2982960"/>
              <a:ext cx="9360" cy="936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7978680" y="2992320"/>
              <a:ext cx="19080" cy="972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7988400" y="3002040"/>
              <a:ext cx="20520" cy="2052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6" y="0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6" y="13"/>
                  </a:lnTo>
                  <a:lnTo>
                    <a:pt x="6" y="13"/>
                  </a:lnTo>
                  <a:lnTo>
                    <a:pt x="6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6" y="7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13"/>
                  </a:lnTo>
                  <a:lnTo>
                    <a:pt x="0" y="13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7900920" y="2924280"/>
              <a:ext cx="19080" cy="9360"/>
            </a:xfrm>
            <a:custGeom>
              <a:avLst/>
              <a:gdLst/>
              <a:ahLst/>
              <a:rect l="l" t="t" r="r" b="b"/>
              <a:pathLst>
                <a:path w="12" h="6">
                  <a:moveTo>
                    <a:pt x="12" y="6"/>
                  </a:move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7900920" y="2924280"/>
              <a:ext cx="9720" cy="936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7910640" y="2933640"/>
              <a:ext cx="360" cy="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7910640" y="2933640"/>
              <a:ext cx="9360" cy="180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7900920" y="2924280"/>
              <a:ext cx="19080" cy="1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7920000" y="291456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7920000" y="2895480"/>
              <a:ext cx="9720" cy="19080"/>
            </a:xfrm>
            <a:custGeom>
              <a:avLst/>
              <a:gdLst/>
              <a:ahLst/>
              <a:rect l="l" t="t" r="r" b="b"/>
              <a:pathLst>
                <a:path w="6" h="12">
                  <a:moveTo>
                    <a:pt x="6" y="12"/>
                  </a:moveTo>
                  <a:lnTo>
                    <a:pt x="6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7891560" y="2867040"/>
              <a:ext cx="38160" cy="57240"/>
            </a:xfrm>
            <a:custGeom>
              <a:avLst/>
              <a:gdLst/>
              <a:ahLst/>
              <a:rect l="l" t="t" r="r" b="b"/>
              <a:pathLst>
                <a:path w="24" h="36">
                  <a:moveTo>
                    <a:pt x="18" y="18"/>
                  </a:moveTo>
                  <a:lnTo>
                    <a:pt x="12" y="18"/>
                  </a:lnTo>
                  <a:lnTo>
                    <a:pt x="12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36"/>
                  </a:lnTo>
                  <a:lnTo>
                    <a:pt x="6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4" y="1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7920000" y="2876400"/>
              <a:ext cx="20520" cy="47880"/>
            </a:xfrm>
            <a:custGeom>
              <a:avLst/>
              <a:gdLst/>
              <a:ahLst/>
              <a:rect l="l" t="t" r="r" b="b"/>
              <a:pathLst>
                <a:path w="13" h="30">
                  <a:moveTo>
                    <a:pt x="0" y="30"/>
                  </a:moveTo>
                  <a:lnTo>
                    <a:pt x="13" y="30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13" y="18"/>
                  </a:lnTo>
                  <a:lnTo>
                    <a:pt x="13" y="18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 flipV="1">
              <a:off x="7929720" y="2808000"/>
              <a:ext cx="79200" cy="190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7988400" y="2787480"/>
              <a:ext cx="20520" cy="20880"/>
            </a:xfrm>
            <a:custGeom>
              <a:avLst/>
              <a:gdLst/>
              <a:ahLst/>
              <a:rect l="l" t="t" r="r" b="b"/>
              <a:pathLst>
                <a:path w="13" h="13">
                  <a:moveTo>
                    <a:pt x="13" y="13"/>
                  </a:moveTo>
                  <a:lnTo>
                    <a:pt x="13" y="7"/>
                  </a:lnTo>
                  <a:lnTo>
                    <a:pt x="6" y="7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7988400" y="2787480"/>
              <a:ext cx="360" cy="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7940520" y="2768760"/>
              <a:ext cx="47880" cy="18720"/>
            </a:xfrm>
            <a:custGeom>
              <a:avLst/>
              <a:gdLst/>
              <a:ahLst/>
              <a:rect l="l" t="t" r="r" b="b"/>
              <a:pathLst>
                <a:path w="30" h="12">
                  <a:moveTo>
                    <a:pt x="30" y="12"/>
                  </a:moveTo>
                  <a:lnTo>
                    <a:pt x="24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7950240" y="2768760"/>
              <a:ext cx="9360" cy="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7959600" y="2768760"/>
              <a:ext cx="360" cy="360"/>
            </a:xfrm>
            <a:prstGeom prst="rect">
              <a:avLst/>
            </a:prstGeom>
            <a:noFill/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7959600" y="2768760"/>
              <a:ext cx="9720" cy="48960"/>
            </a:xfrm>
            <a:custGeom>
              <a:avLst/>
              <a:gdLst/>
              <a:ahLst/>
              <a:rect l="l" t="t" r="r" b="b"/>
              <a:pathLst>
                <a:path w="6" h="31">
                  <a:moveTo>
                    <a:pt x="0" y="0"/>
                  </a:moveTo>
                  <a:lnTo>
                    <a:pt x="0" y="12"/>
                  </a:lnTo>
                  <a:lnTo>
                    <a:pt x="0" y="12"/>
                  </a:lnTo>
                  <a:lnTo>
                    <a:pt x="6" y="3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8037360" y="2720880"/>
              <a:ext cx="19080" cy="2880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0" y="6"/>
                  </a:moveTo>
                  <a:lnTo>
                    <a:pt x="0" y="12"/>
                  </a:lnTo>
                  <a:lnTo>
                    <a:pt x="6" y="18"/>
                  </a:lnTo>
                  <a:lnTo>
                    <a:pt x="12" y="12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8124840" y="2827440"/>
              <a:ext cx="87120" cy="195120"/>
            </a:xfrm>
            <a:custGeom>
              <a:avLst/>
              <a:gdLst/>
              <a:ahLst/>
              <a:rect l="l" t="t" r="r" b="b"/>
              <a:pathLst>
                <a:path w="55" h="123">
                  <a:moveTo>
                    <a:pt x="0" y="0"/>
                  </a:moveTo>
                  <a:lnTo>
                    <a:pt x="19" y="31"/>
                  </a:lnTo>
                  <a:lnTo>
                    <a:pt x="31" y="55"/>
                  </a:lnTo>
                  <a:lnTo>
                    <a:pt x="43" y="74"/>
                  </a:lnTo>
                  <a:lnTo>
                    <a:pt x="55" y="80"/>
                  </a:lnTo>
                  <a:lnTo>
                    <a:pt x="55" y="86"/>
                  </a:lnTo>
                  <a:lnTo>
                    <a:pt x="49" y="92"/>
                  </a:lnTo>
                  <a:lnTo>
                    <a:pt x="49" y="123"/>
                  </a:lnTo>
                  <a:lnTo>
                    <a:pt x="49" y="12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8105760" y="2787480"/>
              <a:ext cx="68400" cy="146160"/>
            </a:xfrm>
            <a:custGeom>
              <a:avLst/>
              <a:gdLst/>
              <a:ahLst/>
              <a:rect l="l" t="t" r="r" b="b"/>
              <a:pathLst>
                <a:path w="43" h="92">
                  <a:moveTo>
                    <a:pt x="43" y="80"/>
                  </a:moveTo>
                  <a:lnTo>
                    <a:pt x="31" y="86"/>
                  </a:lnTo>
                  <a:lnTo>
                    <a:pt x="12" y="92"/>
                  </a:lnTo>
                  <a:lnTo>
                    <a:pt x="0" y="56"/>
                  </a:lnTo>
                  <a:lnTo>
                    <a:pt x="6" y="43"/>
                  </a:lnTo>
                  <a:lnTo>
                    <a:pt x="6" y="19"/>
                  </a:lnTo>
                  <a:lnTo>
                    <a:pt x="6" y="7"/>
                  </a:lnTo>
                  <a:lnTo>
                    <a:pt x="6" y="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8164440" y="2759040"/>
              <a:ext cx="28800" cy="19080"/>
            </a:xfrm>
            <a:custGeom>
              <a:avLst/>
              <a:gdLst/>
              <a:ahLst/>
              <a:rect l="l" t="t" r="r" b="b"/>
              <a:pathLst>
                <a:path w="18" h="12">
                  <a:moveTo>
                    <a:pt x="0" y="12"/>
                  </a:moveTo>
                  <a:lnTo>
                    <a:pt x="18" y="12"/>
                  </a:lnTo>
                  <a:lnTo>
                    <a:pt x="18" y="6"/>
                  </a:lnTo>
                  <a:lnTo>
                    <a:pt x="18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8124840" y="2768760"/>
              <a:ext cx="9360" cy="1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8105760" y="2720880"/>
              <a:ext cx="87480" cy="47880"/>
            </a:xfrm>
            <a:custGeom>
              <a:avLst/>
              <a:gdLst/>
              <a:ahLst/>
              <a:rect l="l" t="t" r="r" b="b"/>
              <a:pathLst>
                <a:path w="55" h="30">
                  <a:moveTo>
                    <a:pt x="55" y="6"/>
                  </a:moveTo>
                  <a:lnTo>
                    <a:pt x="49" y="6"/>
                  </a:lnTo>
                  <a:lnTo>
                    <a:pt x="49" y="12"/>
                  </a:lnTo>
                  <a:lnTo>
                    <a:pt x="43" y="12"/>
                  </a:lnTo>
                  <a:lnTo>
                    <a:pt x="43" y="6"/>
                  </a:lnTo>
                  <a:lnTo>
                    <a:pt x="37" y="6"/>
                  </a:lnTo>
                  <a:lnTo>
                    <a:pt x="31" y="6"/>
                  </a:lnTo>
                  <a:lnTo>
                    <a:pt x="31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8105760" y="272088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 flipH="1">
              <a:off x="7794720" y="3157560"/>
              <a:ext cx="47520" cy="144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7705800" y="2700360"/>
              <a:ext cx="156960" cy="9828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92" y="19"/>
                  </a:moveTo>
                  <a:lnTo>
                    <a:pt x="92" y="0"/>
                  </a:lnTo>
                  <a:lnTo>
                    <a:pt x="99" y="6"/>
                  </a:lnTo>
                  <a:lnTo>
                    <a:pt x="92" y="19"/>
                  </a:lnTo>
                  <a:lnTo>
                    <a:pt x="62" y="43"/>
                  </a:lnTo>
                  <a:lnTo>
                    <a:pt x="43" y="37"/>
                  </a:lnTo>
                  <a:lnTo>
                    <a:pt x="37" y="49"/>
                  </a:lnTo>
                  <a:lnTo>
                    <a:pt x="0" y="6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8319960" y="1969920"/>
              <a:ext cx="136800" cy="235080"/>
            </a:xfrm>
            <a:custGeom>
              <a:avLst/>
              <a:gdLst/>
              <a:ahLst/>
              <a:rect l="l" t="t" r="r" b="b"/>
              <a:pathLst>
                <a:path w="86" h="148">
                  <a:moveTo>
                    <a:pt x="0" y="0"/>
                  </a:moveTo>
                  <a:lnTo>
                    <a:pt x="43" y="92"/>
                  </a:lnTo>
                  <a:lnTo>
                    <a:pt x="86" y="123"/>
                  </a:lnTo>
                  <a:lnTo>
                    <a:pt x="79" y="14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8211960" y="2535120"/>
              <a:ext cx="20880" cy="1800"/>
            </a:xfrm>
            <a:custGeom>
              <a:avLst/>
              <a:gdLst/>
              <a:ahLst/>
              <a:rect l="l" t="t" r="r" b="b"/>
              <a:pathLst>
                <a:path w="13" h="0">
                  <a:moveTo>
                    <a:pt x="13" y="0"/>
                  </a:move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8174160" y="2535120"/>
              <a:ext cx="37800" cy="19080"/>
            </a:xfrm>
            <a:custGeom>
              <a:avLst/>
              <a:gdLst/>
              <a:ahLst/>
              <a:rect l="l" t="t" r="r" b="b"/>
              <a:pathLst>
                <a:path w="24" h="12">
                  <a:moveTo>
                    <a:pt x="24" y="0"/>
                  </a:moveTo>
                  <a:lnTo>
                    <a:pt x="18" y="0"/>
                  </a:lnTo>
                  <a:lnTo>
                    <a:pt x="6" y="12"/>
                  </a:lnTo>
                  <a:lnTo>
                    <a:pt x="0" y="1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8075520" y="2554200"/>
              <a:ext cx="117720" cy="117720"/>
            </a:xfrm>
            <a:custGeom>
              <a:avLst/>
              <a:gdLst/>
              <a:ahLst/>
              <a:rect l="l" t="t" r="r" b="b"/>
              <a:pathLst>
                <a:path w="74" h="74">
                  <a:moveTo>
                    <a:pt x="62" y="0"/>
                  </a:moveTo>
                  <a:lnTo>
                    <a:pt x="68" y="31"/>
                  </a:lnTo>
                  <a:lnTo>
                    <a:pt x="68" y="37"/>
                  </a:lnTo>
                  <a:lnTo>
                    <a:pt x="74" y="62"/>
                  </a:lnTo>
                  <a:lnTo>
                    <a:pt x="43" y="74"/>
                  </a:lnTo>
                  <a:lnTo>
                    <a:pt x="0" y="68"/>
                  </a:lnTo>
                  <a:lnTo>
                    <a:pt x="7" y="62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8075520" y="2612880"/>
              <a:ext cx="11160" cy="39960"/>
            </a:xfrm>
            <a:custGeom>
              <a:avLst/>
              <a:gdLst/>
              <a:ahLst/>
              <a:rect l="l" t="t" r="r" b="b"/>
              <a:pathLst>
                <a:path w="7" h="25">
                  <a:moveTo>
                    <a:pt x="7" y="25"/>
                  </a:moveTo>
                  <a:lnTo>
                    <a:pt x="7" y="25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8047080" y="2603520"/>
              <a:ext cx="2844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8" y="6"/>
                  </a:moveTo>
                  <a:lnTo>
                    <a:pt x="18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7988400" y="2603520"/>
              <a:ext cx="58680" cy="9360"/>
            </a:xfrm>
            <a:custGeom>
              <a:avLst/>
              <a:gdLst/>
              <a:ahLst/>
              <a:rect l="l" t="t" r="r" b="b"/>
              <a:pathLst>
                <a:path w="37" h="6">
                  <a:moveTo>
                    <a:pt x="37" y="0"/>
                  </a:moveTo>
                  <a:lnTo>
                    <a:pt x="31" y="0"/>
                  </a:lnTo>
                  <a:lnTo>
                    <a:pt x="13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7978680" y="2612880"/>
              <a:ext cx="9720" cy="972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6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570800" y="2622600"/>
              <a:ext cx="407880" cy="155520"/>
            </a:xfrm>
            <a:custGeom>
              <a:avLst/>
              <a:gdLst/>
              <a:ahLst/>
              <a:rect l="l" t="t" r="r" b="b"/>
              <a:pathLst>
                <a:path w="257" h="98">
                  <a:moveTo>
                    <a:pt x="257" y="0"/>
                  </a:moveTo>
                  <a:lnTo>
                    <a:pt x="233" y="31"/>
                  </a:lnTo>
                  <a:lnTo>
                    <a:pt x="220" y="31"/>
                  </a:lnTo>
                  <a:lnTo>
                    <a:pt x="220" y="37"/>
                  </a:lnTo>
                  <a:lnTo>
                    <a:pt x="214" y="74"/>
                  </a:lnTo>
                  <a:lnTo>
                    <a:pt x="190" y="80"/>
                  </a:lnTo>
                  <a:lnTo>
                    <a:pt x="171" y="80"/>
                  </a:lnTo>
                  <a:lnTo>
                    <a:pt x="147" y="80"/>
                  </a:lnTo>
                  <a:lnTo>
                    <a:pt x="128" y="80"/>
                  </a:lnTo>
                  <a:lnTo>
                    <a:pt x="73" y="92"/>
                  </a:lnTo>
                  <a:lnTo>
                    <a:pt x="42" y="86"/>
                  </a:lnTo>
                  <a:lnTo>
                    <a:pt x="36" y="86"/>
                  </a:lnTo>
                  <a:lnTo>
                    <a:pt x="18" y="86"/>
                  </a:lnTo>
                  <a:lnTo>
                    <a:pt x="0" y="98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 flipH="1" flipV="1">
              <a:off x="8086320" y="2652480"/>
              <a:ext cx="9720" cy="19080"/>
            </a:xfrm>
            <a:prstGeom prst="line">
              <a:avLst/>
            </a:prstGeom>
            <a:ln w="9360">
              <a:solidFill>
                <a:srgbClr val="99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7502400" y="2662200"/>
              <a:ext cx="573120" cy="271440"/>
            </a:xfrm>
            <a:custGeom>
              <a:avLst/>
              <a:gdLst/>
              <a:ahLst/>
              <a:rect l="l" t="t" r="r" b="b"/>
              <a:pathLst>
                <a:path w="361" h="171">
                  <a:moveTo>
                    <a:pt x="361" y="0"/>
                  </a:moveTo>
                  <a:lnTo>
                    <a:pt x="257" y="55"/>
                  </a:lnTo>
                  <a:lnTo>
                    <a:pt x="227" y="61"/>
                  </a:lnTo>
                  <a:lnTo>
                    <a:pt x="214" y="55"/>
                  </a:lnTo>
                  <a:lnTo>
                    <a:pt x="202" y="55"/>
                  </a:lnTo>
                  <a:lnTo>
                    <a:pt x="190" y="61"/>
                  </a:lnTo>
                  <a:lnTo>
                    <a:pt x="171" y="61"/>
                  </a:lnTo>
                  <a:lnTo>
                    <a:pt x="147" y="67"/>
                  </a:lnTo>
                  <a:lnTo>
                    <a:pt x="116" y="67"/>
                  </a:lnTo>
                  <a:lnTo>
                    <a:pt x="92" y="67"/>
                  </a:lnTo>
                  <a:lnTo>
                    <a:pt x="104" y="92"/>
                  </a:lnTo>
                  <a:lnTo>
                    <a:pt x="79" y="73"/>
                  </a:lnTo>
                  <a:lnTo>
                    <a:pt x="67" y="73"/>
                  </a:lnTo>
                  <a:lnTo>
                    <a:pt x="61" y="67"/>
                  </a:lnTo>
                  <a:lnTo>
                    <a:pt x="43" y="79"/>
                  </a:lnTo>
                  <a:lnTo>
                    <a:pt x="30" y="67"/>
                  </a:lnTo>
                  <a:lnTo>
                    <a:pt x="18" y="61"/>
                  </a:lnTo>
                  <a:lnTo>
                    <a:pt x="18" y="73"/>
                  </a:lnTo>
                  <a:lnTo>
                    <a:pt x="12" y="79"/>
                  </a:lnTo>
                  <a:lnTo>
                    <a:pt x="0" y="98"/>
                  </a:lnTo>
                  <a:lnTo>
                    <a:pt x="24" y="171"/>
                  </a:lnTo>
                  <a:lnTo>
                    <a:pt x="61" y="165"/>
                  </a:lnTo>
                  <a:lnTo>
                    <a:pt x="135" y="171"/>
                  </a:lnTo>
                  <a:lnTo>
                    <a:pt x="159" y="171"/>
                  </a:lnTo>
                  <a:lnTo>
                    <a:pt x="184" y="171"/>
                  </a:lnTo>
                  <a:lnTo>
                    <a:pt x="184" y="159"/>
                  </a:lnTo>
                  <a:lnTo>
                    <a:pt x="245" y="147"/>
                  </a:lnTo>
                  <a:lnTo>
                    <a:pt x="245" y="165"/>
                  </a:lnTo>
                  <a:lnTo>
                    <a:pt x="276" y="153"/>
                  </a:lnTo>
                  <a:lnTo>
                    <a:pt x="288" y="17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7950240" y="2778120"/>
              <a:ext cx="19080" cy="1440"/>
            </a:xfrm>
            <a:custGeom>
              <a:avLst/>
              <a:gdLst/>
              <a:ahLst/>
              <a:rect l="l" t="t" r="r" b="b"/>
              <a:pathLst>
                <a:path w="12" h="0">
                  <a:moveTo>
                    <a:pt x="0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12" y="0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7969320" y="2778120"/>
              <a:ext cx="9360" cy="20520"/>
            </a:xfrm>
            <a:custGeom>
              <a:avLst/>
              <a:gdLst/>
              <a:ahLst/>
              <a:rect l="l" t="t" r="r" b="b"/>
              <a:pathLst>
                <a:path w="6" h="13">
                  <a:moveTo>
                    <a:pt x="0" y="0"/>
                  </a:moveTo>
                  <a:lnTo>
                    <a:pt x="6" y="6"/>
                  </a:lnTo>
                  <a:lnTo>
                    <a:pt x="6" y="13"/>
                  </a:lnTo>
                  <a:lnTo>
                    <a:pt x="6" y="13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7950240" y="2798640"/>
              <a:ext cx="77760" cy="135000"/>
            </a:xfrm>
            <a:custGeom>
              <a:avLst/>
              <a:gdLst/>
              <a:ahLst/>
              <a:rect l="l" t="t" r="r" b="b"/>
              <a:pathLst>
                <a:path w="49" h="85">
                  <a:moveTo>
                    <a:pt x="18" y="0"/>
                  </a:moveTo>
                  <a:lnTo>
                    <a:pt x="37" y="6"/>
                  </a:lnTo>
                  <a:lnTo>
                    <a:pt x="49" y="12"/>
                  </a:lnTo>
                  <a:lnTo>
                    <a:pt x="43" y="24"/>
                  </a:lnTo>
                  <a:lnTo>
                    <a:pt x="24" y="30"/>
                  </a:lnTo>
                  <a:lnTo>
                    <a:pt x="6" y="61"/>
                  </a:lnTo>
                  <a:lnTo>
                    <a:pt x="0" y="67"/>
                  </a:lnTo>
                  <a:lnTo>
                    <a:pt x="12" y="85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7481880" y="2924280"/>
              <a:ext cx="458640" cy="223560"/>
            </a:xfrm>
            <a:custGeom>
              <a:avLst/>
              <a:gdLst/>
              <a:ahLst/>
              <a:rect l="l" t="t" r="r" b="b"/>
              <a:pathLst>
                <a:path w="289" h="141">
                  <a:moveTo>
                    <a:pt x="0" y="13"/>
                  </a:moveTo>
                  <a:lnTo>
                    <a:pt x="37" y="6"/>
                  </a:lnTo>
                  <a:lnTo>
                    <a:pt x="43" y="25"/>
                  </a:lnTo>
                  <a:lnTo>
                    <a:pt x="49" y="43"/>
                  </a:lnTo>
                  <a:lnTo>
                    <a:pt x="123" y="37"/>
                  </a:lnTo>
                  <a:lnTo>
                    <a:pt x="154" y="43"/>
                  </a:lnTo>
                  <a:lnTo>
                    <a:pt x="190" y="43"/>
                  </a:lnTo>
                  <a:lnTo>
                    <a:pt x="197" y="19"/>
                  </a:lnTo>
                  <a:lnTo>
                    <a:pt x="258" y="0"/>
                  </a:lnTo>
                  <a:lnTo>
                    <a:pt x="264" y="0"/>
                  </a:lnTo>
                  <a:lnTo>
                    <a:pt x="270" y="13"/>
                  </a:lnTo>
                  <a:lnTo>
                    <a:pt x="270" y="19"/>
                  </a:lnTo>
                  <a:lnTo>
                    <a:pt x="270" y="43"/>
                  </a:lnTo>
                  <a:lnTo>
                    <a:pt x="276" y="68"/>
                  </a:lnTo>
                  <a:lnTo>
                    <a:pt x="276" y="86"/>
                  </a:lnTo>
                  <a:lnTo>
                    <a:pt x="282" y="129"/>
                  </a:lnTo>
                  <a:lnTo>
                    <a:pt x="289" y="141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7686720" y="2992320"/>
              <a:ext cx="233280" cy="165240"/>
            </a:xfrm>
            <a:custGeom>
              <a:avLst/>
              <a:gdLst/>
              <a:ahLst/>
              <a:rect l="l" t="t" r="r" b="b"/>
              <a:pathLst>
                <a:path w="147" h="104">
                  <a:moveTo>
                    <a:pt x="147" y="49"/>
                  </a:moveTo>
                  <a:lnTo>
                    <a:pt x="98" y="25"/>
                  </a:lnTo>
                  <a:lnTo>
                    <a:pt x="98" y="19"/>
                  </a:lnTo>
                  <a:lnTo>
                    <a:pt x="92" y="19"/>
                  </a:lnTo>
                  <a:lnTo>
                    <a:pt x="80" y="0"/>
                  </a:lnTo>
                  <a:lnTo>
                    <a:pt x="68" y="0"/>
                  </a:lnTo>
                  <a:lnTo>
                    <a:pt x="61" y="6"/>
                  </a:lnTo>
                  <a:lnTo>
                    <a:pt x="25" y="6"/>
                  </a:lnTo>
                  <a:lnTo>
                    <a:pt x="0" y="0"/>
                  </a:lnTo>
                  <a:lnTo>
                    <a:pt x="37" y="55"/>
                  </a:lnTo>
                  <a:lnTo>
                    <a:pt x="68" y="104"/>
                  </a:lnTo>
                </a:path>
              </a:pathLst>
            </a:custGeom>
            <a:noFill/>
            <a:ln w="936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43" name=""/>
          <p:cNvSpPr/>
          <p:nvPr/>
        </p:nvSpPr>
        <p:spPr>
          <a:xfrm>
            <a:off x="7764480" y="3157560"/>
            <a:ext cx="39600" cy="20520"/>
          </a:xfrm>
          <a:custGeom>
            <a:avLst/>
            <a:gdLst/>
            <a:ahLst/>
            <a:rect l="l" t="t" r="r" b="b"/>
            <a:pathLst>
              <a:path w="25" h="13">
                <a:moveTo>
                  <a:pt x="25" y="13"/>
                </a:moveTo>
                <a:lnTo>
                  <a:pt x="19" y="0"/>
                </a:lnTo>
                <a:lnTo>
                  <a:pt x="0" y="13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4" name=""/>
          <p:cNvSpPr/>
          <p:nvPr/>
        </p:nvSpPr>
        <p:spPr>
          <a:xfrm flipH="1">
            <a:off x="7754400" y="3119400"/>
            <a:ext cx="9720" cy="97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 flipH="1" flipV="1">
            <a:off x="8028000" y="2953800"/>
            <a:ext cx="38160" cy="781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1320" bIns="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>
            <a:off x="8028000" y="2963880"/>
            <a:ext cx="28440" cy="6840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8037360" y="2709720"/>
            <a:ext cx="87480" cy="98640"/>
          </a:xfrm>
          <a:custGeom>
            <a:avLst/>
            <a:gdLst/>
            <a:ahLst/>
            <a:rect l="l" t="t" r="r" b="b"/>
            <a:pathLst>
              <a:path w="55" h="62">
                <a:moveTo>
                  <a:pt x="43" y="0"/>
                </a:moveTo>
                <a:lnTo>
                  <a:pt x="49" y="7"/>
                </a:lnTo>
                <a:lnTo>
                  <a:pt x="55" y="7"/>
                </a:lnTo>
                <a:lnTo>
                  <a:pt x="55" y="0"/>
                </a:lnTo>
                <a:lnTo>
                  <a:pt x="43" y="0"/>
                </a:lnTo>
                <a:lnTo>
                  <a:pt x="24" y="37"/>
                </a:lnTo>
                <a:lnTo>
                  <a:pt x="24" y="43"/>
                </a:lnTo>
                <a:lnTo>
                  <a:pt x="0" y="62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8155080" y="2671920"/>
            <a:ext cx="77760" cy="155520"/>
          </a:xfrm>
          <a:custGeom>
            <a:avLst/>
            <a:gdLst/>
            <a:ahLst/>
            <a:rect l="l" t="t" r="r" b="b"/>
            <a:pathLst>
              <a:path w="49" h="98">
                <a:moveTo>
                  <a:pt x="49" y="0"/>
                </a:moveTo>
                <a:lnTo>
                  <a:pt x="30" y="49"/>
                </a:lnTo>
                <a:lnTo>
                  <a:pt x="36" y="67"/>
                </a:lnTo>
                <a:lnTo>
                  <a:pt x="42" y="73"/>
                </a:lnTo>
                <a:lnTo>
                  <a:pt x="24" y="92"/>
                </a:lnTo>
                <a:lnTo>
                  <a:pt x="0" y="98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>
            <a:off x="8155080" y="2787480"/>
            <a:ext cx="38160" cy="39960"/>
          </a:xfrm>
          <a:custGeom>
            <a:avLst/>
            <a:gdLst/>
            <a:ahLst/>
            <a:rect l="l" t="t" r="r" b="b"/>
            <a:pathLst>
              <a:path w="24" h="25">
                <a:moveTo>
                  <a:pt x="0" y="25"/>
                </a:moveTo>
                <a:lnTo>
                  <a:pt x="6" y="19"/>
                </a:lnTo>
                <a:lnTo>
                  <a:pt x="18" y="7"/>
                </a:lnTo>
                <a:lnTo>
                  <a:pt x="24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>
            <a:off x="8193240" y="2768760"/>
            <a:ext cx="1440" cy="18720"/>
          </a:xfrm>
          <a:custGeom>
            <a:avLst/>
            <a:gdLst/>
            <a:ahLst/>
            <a:rect l="l" t="t" r="r" b="b"/>
            <a:pathLst>
              <a:path w="0" h="12">
                <a:moveTo>
                  <a:pt x="0" y="12"/>
                </a:move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>
            <a:off x="8164440" y="2768760"/>
            <a:ext cx="38160" cy="48960"/>
          </a:xfrm>
          <a:custGeom>
            <a:avLst/>
            <a:gdLst/>
            <a:ahLst/>
            <a:rect l="l" t="t" r="r" b="b"/>
            <a:pathLst>
              <a:path w="24" h="31">
                <a:moveTo>
                  <a:pt x="18" y="0"/>
                </a:moveTo>
                <a:lnTo>
                  <a:pt x="24" y="12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2" name=""/>
          <p:cNvSpPr/>
          <p:nvPr/>
        </p:nvSpPr>
        <p:spPr>
          <a:xfrm>
            <a:off x="8124840" y="2817720"/>
            <a:ext cx="39600" cy="1800"/>
          </a:xfrm>
          <a:custGeom>
            <a:avLst/>
            <a:gdLst/>
            <a:ahLst/>
            <a:rect l="l" t="t" r="r" b="b"/>
            <a:pathLst>
              <a:path w="25" h="0">
                <a:moveTo>
                  <a:pt x="25" y="0"/>
                </a:moveTo>
                <a:lnTo>
                  <a:pt x="19" y="0"/>
                </a:lnTo>
                <a:lnTo>
                  <a:pt x="12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3" name=""/>
          <p:cNvSpPr/>
          <p:nvPr/>
        </p:nvSpPr>
        <p:spPr>
          <a:xfrm>
            <a:off x="8037360" y="2817720"/>
            <a:ext cx="87480" cy="19080"/>
          </a:xfrm>
          <a:custGeom>
            <a:avLst/>
            <a:gdLst/>
            <a:ahLst/>
            <a:rect l="l" t="t" r="r" b="b"/>
            <a:pathLst>
              <a:path w="55" h="12">
                <a:moveTo>
                  <a:pt x="55" y="0"/>
                </a:moveTo>
                <a:lnTo>
                  <a:pt x="43" y="0"/>
                </a:lnTo>
                <a:lnTo>
                  <a:pt x="18" y="6"/>
                </a:lnTo>
                <a:lnTo>
                  <a:pt x="0" y="12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 flipV="1">
            <a:off x="8037360" y="2808000"/>
            <a:ext cx="1800" cy="2844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5" name=""/>
          <p:cNvSpPr/>
          <p:nvPr/>
        </p:nvSpPr>
        <p:spPr>
          <a:xfrm>
            <a:off x="7667640" y="2787480"/>
            <a:ext cx="320760" cy="59040"/>
          </a:xfrm>
          <a:custGeom>
            <a:avLst/>
            <a:gdLst/>
            <a:ahLst/>
            <a:rect l="l" t="t" r="r" b="b"/>
            <a:pathLst>
              <a:path w="202" h="37">
                <a:moveTo>
                  <a:pt x="202" y="37"/>
                </a:moveTo>
                <a:lnTo>
                  <a:pt x="190" y="37"/>
                </a:lnTo>
                <a:lnTo>
                  <a:pt x="184" y="37"/>
                </a:lnTo>
                <a:lnTo>
                  <a:pt x="153" y="13"/>
                </a:lnTo>
                <a:lnTo>
                  <a:pt x="123" y="19"/>
                </a:lnTo>
                <a:lnTo>
                  <a:pt x="92" y="13"/>
                </a:lnTo>
                <a:lnTo>
                  <a:pt x="86" y="7"/>
                </a:lnTo>
                <a:lnTo>
                  <a:pt x="67" y="0"/>
                </a:lnTo>
                <a:lnTo>
                  <a:pt x="37" y="7"/>
                </a:lnTo>
                <a:lnTo>
                  <a:pt x="31" y="19"/>
                </a:lnTo>
                <a:lnTo>
                  <a:pt x="18" y="13"/>
                </a:lnTo>
                <a:lnTo>
                  <a:pt x="0" y="13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6" name=""/>
          <p:cNvSpPr/>
          <p:nvPr/>
        </p:nvSpPr>
        <p:spPr>
          <a:xfrm>
            <a:off x="7929720" y="1969920"/>
            <a:ext cx="272880" cy="341640"/>
          </a:xfrm>
          <a:custGeom>
            <a:avLst/>
            <a:gdLst/>
            <a:ahLst/>
            <a:rect l="l" t="t" r="r" b="b"/>
            <a:pathLst>
              <a:path w="172" h="215">
                <a:moveTo>
                  <a:pt x="0" y="0"/>
                </a:moveTo>
                <a:lnTo>
                  <a:pt x="19" y="141"/>
                </a:lnTo>
                <a:lnTo>
                  <a:pt x="43" y="166"/>
                </a:lnTo>
                <a:lnTo>
                  <a:pt x="68" y="166"/>
                </a:lnTo>
                <a:lnTo>
                  <a:pt x="86" y="184"/>
                </a:lnTo>
                <a:lnTo>
                  <a:pt x="129" y="178"/>
                </a:lnTo>
                <a:lnTo>
                  <a:pt x="154" y="209"/>
                </a:lnTo>
                <a:lnTo>
                  <a:pt x="172" y="215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7" name=""/>
          <p:cNvSpPr/>
          <p:nvPr/>
        </p:nvSpPr>
        <p:spPr>
          <a:xfrm>
            <a:off x="8124840" y="2320920"/>
            <a:ext cx="58680" cy="19080"/>
          </a:xfrm>
          <a:custGeom>
            <a:avLst/>
            <a:gdLst/>
            <a:ahLst/>
            <a:rect l="l" t="t" r="r" b="b"/>
            <a:pathLst>
              <a:path w="37" h="12">
                <a:moveTo>
                  <a:pt x="0" y="0"/>
                </a:moveTo>
                <a:lnTo>
                  <a:pt x="0" y="6"/>
                </a:lnTo>
                <a:lnTo>
                  <a:pt x="37" y="12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8" name=""/>
          <p:cNvSpPr/>
          <p:nvPr/>
        </p:nvSpPr>
        <p:spPr>
          <a:xfrm>
            <a:off x="7842240" y="2214720"/>
            <a:ext cx="58680" cy="47520"/>
          </a:xfrm>
          <a:custGeom>
            <a:avLst/>
            <a:gdLst/>
            <a:ahLst/>
            <a:rect l="l" t="t" r="r" b="b"/>
            <a:pathLst>
              <a:path w="37" h="30">
                <a:moveTo>
                  <a:pt x="0" y="0"/>
                </a:moveTo>
                <a:lnTo>
                  <a:pt x="13" y="6"/>
                </a:lnTo>
                <a:lnTo>
                  <a:pt x="25" y="18"/>
                </a:lnTo>
                <a:lnTo>
                  <a:pt x="37" y="3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9" name=""/>
          <p:cNvSpPr/>
          <p:nvPr/>
        </p:nvSpPr>
        <p:spPr>
          <a:xfrm>
            <a:off x="7900920" y="2243160"/>
            <a:ext cx="87480" cy="19080"/>
          </a:xfrm>
          <a:custGeom>
            <a:avLst/>
            <a:gdLst/>
            <a:ahLst/>
            <a:rect l="l" t="t" r="r" b="b"/>
            <a:pathLst>
              <a:path w="55" h="12">
                <a:moveTo>
                  <a:pt x="0" y="12"/>
                </a:moveTo>
                <a:lnTo>
                  <a:pt x="12" y="6"/>
                </a:lnTo>
                <a:lnTo>
                  <a:pt x="37" y="6"/>
                </a:lnTo>
                <a:lnTo>
                  <a:pt x="55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0" name=""/>
          <p:cNvSpPr/>
          <p:nvPr/>
        </p:nvSpPr>
        <p:spPr>
          <a:xfrm>
            <a:off x="7988400" y="2233440"/>
            <a:ext cx="93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6"/>
                </a:moveTo>
                <a:lnTo>
                  <a:pt x="6" y="6"/>
                </a:lnTo>
                <a:lnTo>
                  <a:pt x="6" y="6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1" name=""/>
          <p:cNvSpPr/>
          <p:nvPr/>
        </p:nvSpPr>
        <p:spPr>
          <a:xfrm>
            <a:off x="7969320" y="3041640"/>
            <a:ext cx="39600" cy="68400"/>
          </a:xfrm>
          <a:custGeom>
            <a:avLst/>
            <a:gdLst/>
            <a:ahLst/>
            <a:rect l="l" t="t" r="r" b="b"/>
            <a:pathLst>
              <a:path w="25" h="43">
                <a:moveTo>
                  <a:pt x="0" y="43"/>
                </a:moveTo>
                <a:lnTo>
                  <a:pt x="25" y="31"/>
                </a:lnTo>
                <a:lnTo>
                  <a:pt x="18" y="18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2" name=""/>
          <p:cNvSpPr/>
          <p:nvPr/>
        </p:nvSpPr>
        <p:spPr>
          <a:xfrm flipH="1">
            <a:off x="7462440" y="2992320"/>
            <a:ext cx="96840" cy="3024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3" name=""/>
          <p:cNvSpPr/>
          <p:nvPr/>
        </p:nvSpPr>
        <p:spPr>
          <a:xfrm>
            <a:off x="7112160" y="2768760"/>
            <a:ext cx="253800" cy="253800"/>
          </a:xfrm>
          <a:custGeom>
            <a:avLst/>
            <a:gdLst/>
            <a:ahLst/>
            <a:rect l="l" t="t" r="r" b="b"/>
            <a:pathLst>
              <a:path w="160" h="160">
                <a:moveTo>
                  <a:pt x="0" y="0"/>
                </a:moveTo>
                <a:lnTo>
                  <a:pt x="0" y="12"/>
                </a:lnTo>
                <a:lnTo>
                  <a:pt x="0" y="19"/>
                </a:lnTo>
                <a:lnTo>
                  <a:pt x="13" y="19"/>
                </a:lnTo>
                <a:lnTo>
                  <a:pt x="43" y="43"/>
                </a:lnTo>
                <a:lnTo>
                  <a:pt x="111" y="62"/>
                </a:lnTo>
                <a:lnTo>
                  <a:pt x="129" y="86"/>
                </a:lnTo>
                <a:lnTo>
                  <a:pt x="160" y="86"/>
                </a:lnTo>
                <a:lnTo>
                  <a:pt x="62" y="135"/>
                </a:lnTo>
                <a:lnTo>
                  <a:pt x="62" y="16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4" name=""/>
          <p:cNvSpPr/>
          <p:nvPr/>
        </p:nvSpPr>
        <p:spPr>
          <a:xfrm>
            <a:off x="7404120" y="2914560"/>
            <a:ext cx="98280" cy="233280"/>
          </a:xfrm>
          <a:custGeom>
            <a:avLst/>
            <a:gdLst/>
            <a:ahLst/>
            <a:rect l="l" t="t" r="r" b="b"/>
            <a:pathLst>
              <a:path w="62" h="147">
                <a:moveTo>
                  <a:pt x="43" y="0"/>
                </a:moveTo>
                <a:lnTo>
                  <a:pt x="62" y="19"/>
                </a:lnTo>
                <a:lnTo>
                  <a:pt x="37" y="74"/>
                </a:lnTo>
                <a:lnTo>
                  <a:pt x="13" y="98"/>
                </a:lnTo>
                <a:lnTo>
                  <a:pt x="0" y="141"/>
                </a:lnTo>
                <a:lnTo>
                  <a:pt x="0" y="147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5" name=""/>
          <p:cNvSpPr/>
          <p:nvPr/>
        </p:nvSpPr>
        <p:spPr>
          <a:xfrm>
            <a:off x="7404120" y="3147840"/>
            <a:ext cx="58680" cy="88920"/>
          </a:xfrm>
          <a:custGeom>
            <a:avLst/>
            <a:gdLst/>
            <a:ahLst/>
            <a:rect l="l" t="t" r="r" b="b"/>
            <a:pathLst>
              <a:path w="37" h="56">
                <a:moveTo>
                  <a:pt x="0" y="0"/>
                </a:moveTo>
                <a:lnTo>
                  <a:pt x="31" y="37"/>
                </a:lnTo>
                <a:lnTo>
                  <a:pt x="37" y="56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6" name=""/>
          <p:cNvSpPr/>
          <p:nvPr/>
        </p:nvSpPr>
        <p:spPr>
          <a:xfrm>
            <a:off x="6703920" y="3032280"/>
            <a:ext cx="223920" cy="291960"/>
          </a:xfrm>
          <a:custGeom>
            <a:avLst/>
            <a:gdLst/>
            <a:ahLst/>
            <a:rect l="l" t="t" r="r" b="b"/>
            <a:pathLst>
              <a:path w="141" h="184">
                <a:moveTo>
                  <a:pt x="116" y="0"/>
                </a:moveTo>
                <a:lnTo>
                  <a:pt x="122" y="6"/>
                </a:lnTo>
                <a:lnTo>
                  <a:pt x="141" y="92"/>
                </a:lnTo>
                <a:lnTo>
                  <a:pt x="141" y="98"/>
                </a:lnTo>
                <a:lnTo>
                  <a:pt x="104" y="147"/>
                </a:lnTo>
                <a:lnTo>
                  <a:pt x="67" y="165"/>
                </a:lnTo>
                <a:lnTo>
                  <a:pt x="55" y="184"/>
                </a:lnTo>
                <a:lnTo>
                  <a:pt x="0" y="79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7" name=""/>
          <p:cNvSpPr/>
          <p:nvPr/>
        </p:nvSpPr>
        <p:spPr>
          <a:xfrm>
            <a:off x="7316640" y="3070080"/>
            <a:ext cx="108000" cy="49320"/>
          </a:xfrm>
          <a:custGeom>
            <a:avLst/>
            <a:gdLst/>
            <a:ahLst/>
            <a:rect l="l" t="t" r="r" b="b"/>
            <a:pathLst>
              <a:path w="68" h="31">
                <a:moveTo>
                  <a:pt x="68" y="0"/>
                </a:moveTo>
                <a:lnTo>
                  <a:pt x="49" y="6"/>
                </a:lnTo>
                <a:lnTo>
                  <a:pt x="49" y="25"/>
                </a:lnTo>
                <a:lnTo>
                  <a:pt x="25" y="25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8" name=""/>
          <p:cNvSpPr/>
          <p:nvPr/>
        </p:nvSpPr>
        <p:spPr>
          <a:xfrm>
            <a:off x="6975360" y="2467080"/>
            <a:ext cx="11160" cy="28440"/>
          </a:xfrm>
          <a:custGeom>
            <a:avLst/>
            <a:gdLst/>
            <a:ahLst/>
            <a:rect l="l" t="t" r="r" b="b"/>
            <a:pathLst>
              <a:path w="7" h="18">
                <a:moveTo>
                  <a:pt x="7" y="0"/>
                </a:moveTo>
                <a:lnTo>
                  <a:pt x="0" y="0"/>
                </a:lnTo>
                <a:lnTo>
                  <a:pt x="0" y="6"/>
                </a:lnTo>
                <a:lnTo>
                  <a:pt x="0" y="18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9" name=""/>
          <p:cNvSpPr/>
          <p:nvPr/>
        </p:nvSpPr>
        <p:spPr>
          <a:xfrm>
            <a:off x="6791400" y="2778120"/>
            <a:ext cx="145800" cy="447840"/>
          </a:xfrm>
          <a:custGeom>
            <a:avLst/>
            <a:gdLst/>
            <a:ahLst/>
            <a:rect l="l" t="t" r="r" b="b"/>
            <a:pathLst>
              <a:path w="92" h="282">
                <a:moveTo>
                  <a:pt x="24" y="264"/>
                </a:moveTo>
                <a:lnTo>
                  <a:pt x="37" y="282"/>
                </a:lnTo>
                <a:lnTo>
                  <a:pt x="80" y="184"/>
                </a:lnTo>
                <a:lnTo>
                  <a:pt x="49" y="172"/>
                </a:lnTo>
                <a:lnTo>
                  <a:pt x="61" y="197"/>
                </a:lnTo>
                <a:lnTo>
                  <a:pt x="92" y="141"/>
                </a:lnTo>
                <a:lnTo>
                  <a:pt x="86" y="74"/>
                </a:lnTo>
                <a:lnTo>
                  <a:pt x="86" y="43"/>
                </a:lnTo>
                <a:lnTo>
                  <a:pt x="80" y="37"/>
                </a:lnTo>
                <a:lnTo>
                  <a:pt x="74" y="31"/>
                </a:lnTo>
                <a:lnTo>
                  <a:pt x="24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0" name=""/>
          <p:cNvSpPr/>
          <p:nvPr/>
        </p:nvSpPr>
        <p:spPr>
          <a:xfrm>
            <a:off x="7083360" y="3013200"/>
            <a:ext cx="28800" cy="77760"/>
          </a:xfrm>
          <a:custGeom>
            <a:avLst/>
            <a:gdLst/>
            <a:ahLst/>
            <a:rect l="l" t="t" r="r" b="b"/>
            <a:pathLst>
              <a:path w="18" h="49">
                <a:moveTo>
                  <a:pt x="12" y="0"/>
                </a:moveTo>
                <a:lnTo>
                  <a:pt x="12" y="18"/>
                </a:lnTo>
                <a:lnTo>
                  <a:pt x="18" y="24"/>
                </a:lnTo>
                <a:lnTo>
                  <a:pt x="12" y="30"/>
                </a:lnTo>
                <a:lnTo>
                  <a:pt x="12" y="36"/>
                </a:lnTo>
                <a:lnTo>
                  <a:pt x="0" y="49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1" name=""/>
          <p:cNvSpPr/>
          <p:nvPr/>
        </p:nvSpPr>
        <p:spPr>
          <a:xfrm>
            <a:off x="7054920" y="2867040"/>
            <a:ext cx="106200" cy="57240"/>
          </a:xfrm>
          <a:custGeom>
            <a:avLst/>
            <a:gdLst/>
            <a:ahLst/>
            <a:rect l="l" t="t" r="r" b="b"/>
            <a:pathLst>
              <a:path w="67" h="36">
                <a:moveTo>
                  <a:pt x="67" y="36"/>
                </a:moveTo>
                <a:lnTo>
                  <a:pt x="12" y="0"/>
                </a:lnTo>
                <a:lnTo>
                  <a:pt x="6" y="6"/>
                </a:lnTo>
                <a:lnTo>
                  <a:pt x="0" y="12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2" name=""/>
          <p:cNvSpPr/>
          <p:nvPr/>
        </p:nvSpPr>
        <p:spPr>
          <a:xfrm>
            <a:off x="7335720" y="2924280"/>
            <a:ext cx="58680" cy="155520"/>
          </a:xfrm>
          <a:custGeom>
            <a:avLst/>
            <a:gdLst/>
            <a:ahLst/>
            <a:rect l="l" t="t" r="r" b="b"/>
            <a:pathLst>
              <a:path w="37" h="98">
                <a:moveTo>
                  <a:pt x="0" y="0"/>
                </a:moveTo>
                <a:lnTo>
                  <a:pt x="37" y="25"/>
                </a:lnTo>
                <a:lnTo>
                  <a:pt x="25" y="98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3" name=""/>
          <p:cNvSpPr/>
          <p:nvPr/>
        </p:nvSpPr>
        <p:spPr>
          <a:xfrm>
            <a:off x="7005600" y="3206880"/>
            <a:ext cx="58680" cy="87120"/>
          </a:xfrm>
          <a:custGeom>
            <a:avLst/>
            <a:gdLst/>
            <a:ahLst/>
            <a:rect l="l" t="t" r="r" b="b"/>
            <a:pathLst>
              <a:path w="37" h="55">
                <a:moveTo>
                  <a:pt x="0" y="31"/>
                </a:moveTo>
                <a:lnTo>
                  <a:pt x="0" y="0"/>
                </a:lnTo>
                <a:lnTo>
                  <a:pt x="37" y="55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4" name=""/>
          <p:cNvSpPr/>
          <p:nvPr/>
        </p:nvSpPr>
        <p:spPr>
          <a:xfrm>
            <a:off x="6897600" y="3236760"/>
            <a:ext cx="77760" cy="78120"/>
          </a:xfrm>
          <a:custGeom>
            <a:avLst/>
            <a:gdLst/>
            <a:ahLst/>
            <a:rect l="l" t="t" r="r" b="b"/>
            <a:pathLst>
              <a:path w="49" h="49">
                <a:moveTo>
                  <a:pt x="43" y="24"/>
                </a:moveTo>
                <a:lnTo>
                  <a:pt x="49" y="36"/>
                </a:lnTo>
                <a:lnTo>
                  <a:pt x="31" y="49"/>
                </a:lnTo>
                <a:lnTo>
                  <a:pt x="7" y="49"/>
                </a:lnTo>
                <a:lnTo>
                  <a:pt x="0" y="42"/>
                </a:lnTo>
                <a:lnTo>
                  <a:pt x="0" y="36"/>
                </a:lnTo>
                <a:lnTo>
                  <a:pt x="7" y="30"/>
                </a:lnTo>
                <a:lnTo>
                  <a:pt x="7" y="18"/>
                </a:lnTo>
                <a:lnTo>
                  <a:pt x="19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1320" bIns="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5" name=""/>
          <p:cNvSpPr/>
          <p:nvPr/>
        </p:nvSpPr>
        <p:spPr>
          <a:xfrm>
            <a:off x="6772320" y="3343320"/>
            <a:ext cx="57240" cy="936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6" name=""/>
          <p:cNvSpPr/>
          <p:nvPr/>
        </p:nvSpPr>
        <p:spPr>
          <a:xfrm>
            <a:off x="6742080" y="3070080"/>
            <a:ext cx="117360" cy="166680"/>
          </a:xfrm>
          <a:custGeom>
            <a:avLst/>
            <a:gdLst/>
            <a:ahLst/>
            <a:rect l="l" t="t" r="r" b="b"/>
            <a:pathLst>
              <a:path w="74" h="105">
                <a:moveTo>
                  <a:pt x="0" y="105"/>
                </a:moveTo>
                <a:lnTo>
                  <a:pt x="19" y="98"/>
                </a:lnTo>
                <a:lnTo>
                  <a:pt x="37" y="31"/>
                </a:lnTo>
                <a:lnTo>
                  <a:pt x="74" y="13"/>
                </a:lnTo>
                <a:lnTo>
                  <a:pt x="74" y="0"/>
                </a:lnTo>
                <a:lnTo>
                  <a:pt x="62" y="6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7" name=""/>
          <p:cNvSpPr/>
          <p:nvPr/>
        </p:nvSpPr>
        <p:spPr>
          <a:xfrm>
            <a:off x="6791400" y="3070080"/>
            <a:ext cx="38160" cy="166680"/>
          </a:xfrm>
          <a:custGeom>
            <a:avLst/>
            <a:gdLst/>
            <a:ahLst/>
            <a:rect l="l" t="t" r="r" b="b"/>
            <a:pathLst>
              <a:path w="24" h="105">
                <a:moveTo>
                  <a:pt x="24" y="0"/>
                </a:moveTo>
                <a:lnTo>
                  <a:pt x="24" y="13"/>
                </a:lnTo>
                <a:lnTo>
                  <a:pt x="0" y="105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8" name=""/>
          <p:cNvSpPr/>
          <p:nvPr/>
        </p:nvSpPr>
        <p:spPr>
          <a:xfrm>
            <a:off x="6440400" y="3129120"/>
            <a:ext cx="49320" cy="68040"/>
          </a:xfrm>
          <a:custGeom>
            <a:avLst/>
            <a:gdLst/>
            <a:ahLst/>
            <a:rect l="l" t="t" r="r" b="b"/>
            <a:pathLst>
              <a:path w="31" h="43">
                <a:moveTo>
                  <a:pt x="0" y="43"/>
                </a:moveTo>
                <a:lnTo>
                  <a:pt x="31" y="18"/>
                </a:lnTo>
                <a:lnTo>
                  <a:pt x="19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9" name=""/>
          <p:cNvSpPr/>
          <p:nvPr/>
        </p:nvSpPr>
        <p:spPr>
          <a:xfrm>
            <a:off x="6539040" y="3002040"/>
            <a:ext cx="47520" cy="20520"/>
          </a:xfrm>
          <a:custGeom>
            <a:avLst/>
            <a:gdLst/>
            <a:ahLst/>
            <a:rect l="l" t="t" r="r" b="b"/>
            <a:pathLst>
              <a:path w="30" h="13">
                <a:moveTo>
                  <a:pt x="0" y="7"/>
                </a:moveTo>
                <a:lnTo>
                  <a:pt x="12" y="13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0" name=""/>
          <p:cNvSpPr/>
          <p:nvPr/>
        </p:nvSpPr>
        <p:spPr>
          <a:xfrm>
            <a:off x="6558120" y="3022560"/>
            <a:ext cx="9360" cy="1908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1" name=""/>
          <p:cNvSpPr/>
          <p:nvPr/>
        </p:nvSpPr>
        <p:spPr>
          <a:xfrm>
            <a:off x="6392880" y="2749680"/>
            <a:ext cx="243000" cy="272880"/>
          </a:xfrm>
          <a:custGeom>
            <a:avLst/>
            <a:gdLst/>
            <a:ahLst/>
            <a:rect l="l" t="t" r="r" b="b"/>
            <a:pathLst>
              <a:path w="153" h="172">
                <a:moveTo>
                  <a:pt x="0" y="172"/>
                </a:moveTo>
                <a:lnTo>
                  <a:pt x="92" y="86"/>
                </a:lnTo>
                <a:lnTo>
                  <a:pt x="134" y="31"/>
                </a:lnTo>
                <a:lnTo>
                  <a:pt x="153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2" name=""/>
          <p:cNvSpPr/>
          <p:nvPr/>
        </p:nvSpPr>
        <p:spPr>
          <a:xfrm flipV="1">
            <a:off x="6626160" y="2808360"/>
            <a:ext cx="38160" cy="475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3" name=""/>
          <p:cNvSpPr/>
          <p:nvPr/>
        </p:nvSpPr>
        <p:spPr>
          <a:xfrm flipV="1">
            <a:off x="6626160" y="2808360"/>
            <a:ext cx="38160" cy="475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4" name=""/>
          <p:cNvSpPr/>
          <p:nvPr/>
        </p:nvSpPr>
        <p:spPr>
          <a:xfrm flipV="1">
            <a:off x="6626160" y="2817720"/>
            <a:ext cx="38160" cy="3816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5" name=""/>
          <p:cNvSpPr/>
          <p:nvPr/>
        </p:nvSpPr>
        <p:spPr>
          <a:xfrm flipV="1">
            <a:off x="6635880" y="2817360"/>
            <a:ext cx="37800" cy="493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6" name=""/>
          <p:cNvSpPr/>
          <p:nvPr/>
        </p:nvSpPr>
        <p:spPr>
          <a:xfrm>
            <a:off x="6635880" y="2817720"/>
            <a:ext cx="155520" cy="38160"/>
          </a:xfrm>
          <a:custGeom>
            <a:avLst/>
            <a:gdLst/>
            <a:ahLst/>
            <a:rect l="l" t="t" r="r" b="b"/>
            <a:pathLst>
              <a:path w="98" h="24">
                <a:moveTo>
                  <a:pt x="98" y="0"/>
                </a:moveTo>
                <a:lnTo>
                  <a:pt x="92" y="12"/>
                </a:lnTo>
                <a:lnTo>
                  <a:pt x="6" y="24"/>
                </a:lnTo>
                <a:lnTo>
                  <a:pt x="0" y="18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7" name=""/>
          <p:cNvSpPr/>
          <p:nvPr/>
        </p:nvSpPr>
        <p:spPr>
          <a:xfrm>
            <a:off x="6616800" y="2846520"/>
            <a:ext cx="19080" cy="20520"/>
          </a:xfrm>
          <a:custGeom>
            <a:avLst/>
            <a:gdLst/>
            <a:ahLst/>
            <a:rect l="l" t="t" r="r" b="b"/>
            <a:pathLst>
              <a:path w="12" h="13">
                <a:moveTo>
                  <a:pt x="12" y="0"/>
                </a:moveTo>
                <a:lnTo>
                  <a:pt x="12" y="0"/>
                </a:lnTo>
                <a:lnTo>
                  <a:pt x="6" y="6"/>
                </a:lnTo>
                <a:lnTo>
                  <a:pt x="0" y="13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8" name=""/>
          <p:cNvSpPr/>
          <p:nvPr/>
        </p:nvSpPr>
        <p:spPr>
          <a:xfrm>
            <a:off x="6548400" y="2867040"/>
            <a:ext cx="68400" cy="9360"/>
          </a:xfrm>
          <a:custGeom>
            <a:avLst/>
            <a:gdLst/>
            <a:ahLst/>
            <a:rect l="l" t="t" r="r" b="b"/>
            <a:pathLst>
              <a:path w="43" h="6">
                <a:moveTo>
                  <a:pt x="43" y="0"/>
                </a:moveTo>
                <a:lnTo>
                  <a:pt x="30" y="0"/>
                </a:lnTo>
                <a:lnTo>
                  <a:pt x="12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9" name=""/>
          <p:cNvSpPr/>
          <p:nvPr/>
        </p:nvSpPr>
        <p:spPr>
          <a:xfrm flipV="1">
            <a:off x="6548400" y="2808000"/>
            <a:ext cx="1800" cy="6804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0" name=""/>
          <p:cNvSpPr/>
          <p:nvPr/>
        </p:nvSpPr>
        <p:spPr>
          <a:xfrm>
            <a:off x="6654960" y="2778120"/>
            <a:ext cx="48960" cy="20520"/>
          </a:xfrm>
          <a:custGeom>
            <a:avLst/>
            <a:gdLst/>
            <a:ahLst/>
            <a:rect l="l" t="t" r="r" b="b"/>
            <a:pathLst>
              <a:path w="31" h="13">
                <a:moveTo>
                  <a:pt x="31" y="6"/>
                </a:moveTo>
                <a:lnTo>
                  <a:pt x="25" y="13"/>
                </a:lnTo>
                <a:lnTo>
                  <a:pt x="0" y="13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1" name=""/>
          <p:cNvSpPr/>
          <p:nvPr/>
        </p:nvSpPr>
        <p:spPr>
          <a:xfrm>
            <a:off x="6167520" y="2808360"/>
            <a:ext cx="253800" cy="476280"/>
          </a:xfrm>
          <a:custGeom>
            <a:avLst/>
            <a:gdLst/>
            <a:ahLst/>
            <a:rect l="l" t="t" r="r" b="b"/>
            <a:pathLst>
              <a:path w="160" h="300">
                <a:moveTo>
                  <a:pt x="43" y="300"/>
                </a:moveTo>
                <a:lnTo>
                  <a:pt x="7" y="135"/>
                </a:lnTo>
                <a:lnTo>
                  <a:pt x="0" y="43"/>
                </a:lnTo>
                <a:lnTo>
                  <a:pt x="37" y="49"/>
                </a:lnTo>
                <a:lnTo>
                  <a:pt x="117" y="37"/>
                </a:lnTo>
                <a:lnTo>
                  <a:pt x="117" y="12"/>
                </a:lnTo>
                <a:lnTo>
                  <a:pt x="160" y="6"/>
                </a:lnTo>
                <a:lnTo>
                  <a:pt x="160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2" name=""/>
          <p:cNvSpPr/>
          <p:nvPr/>
        </p:nvSpPr>
        <p:spPr>
          <a:xfrm>
            <a:off x="6539040" y="2778120"/>
            <a:ext cx="28440" cy="77760"/>
          </a:xfrm>
          <a:custGeom>
            <a:avLst/>
            <a:gdLst/>
            <a:ahLst/>
            <a:rect l="l" t="t" r="r" b="b"/>
            <a:pathLst>
              <a:path w="18" h="49">
                <a:moveTo>
                  <a:pt x="0" y="13"/>
                </a:moveTo>
                <a:lnTo>
                  <a:pt x="12" y="0"/>
                </a:lnTo>
                <a:lnTo>
                  <a:pt x="12" y="13"/>
                </a:lnTo>
                <a:lnTo>
                  <a:pt x="18" y="49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3" name=""/>
          <p:cNvSpPr/>
          <p:nvPr/>
        </p:nvSpPr>
        <p:spPr>
          <a:xfrm>
            <a:off x="6527880" y="2506680"/>
            <a:ext cx="39600" cy="87120"/>
          </a:xfrm>
          <a:custGeom>
            <a:avLst/>
            <a:gdLst/>
            <a:ahLst/>
            <a:rect l="l" t="t" r="r" b="b"/>
            <a:pathLst>
              <a:path w="25" h="55">
                <a:moveTo>
                  <a:pt x="0" y="0"/>
                </a:moveTo>
                <a:lnTo>
                  <a:pt x="0" y="12"/>
                </a:lnTo>
                <a:lnTo>
                  <a:pt x="7" y="12"/>
                </a:lnTo>
                <a:lnTo>
                  <a:pt x="13" y="30"/>
                </a:lnTo>
                <a:lnTo>
                  <a:pt x="25" y="24"/>
                </a:lnTo>
                <a:lnTo>
                  <a:pt x="25" y="55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4" name=""/>
          <p:cNvSpPr/>
          <p:nvPr/>
        </p:nvSpPr>
        <p:spPr>
          <a:xfrm>
            <a:off x="6548400" y="2690640"/>
            <a:ext cx="47520" cy="9720"/>
          </a:xfrm>
          <a:custGeom>
            <a:avLst/>
            <a:gdLst/>
            <a:ahLst/>
            <a:rect l="l" t="t" r="r" b="b"/>
            <a:pathLst>
              <a:path w="30" h="6">
                <a:moveTo>
                  <a:pt x="0" y="6"/>
                </a:moveTo>
                <a:lnTo>
                  <a:pt x="18" y="6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5" name=""/>
          <p:cNvSpPr/>
          <p:nvPr/>
        </p:nvSpPr>
        <p:spPr>
          <a:xfrm>
            <a:off x="6586560" y="2652840"/>
            <a:ext cx="30240" cy="87120"/>
          </a:xfrm>
          <a:custGeom>
            <a:avLst/>
            <a:gdLst/>
            <a:ahLst/>
            <a:rect l="l" t="t" r="r" b="b"/>
            <a:pathLst>
              <a:path w="19" h="55">
                <a:moveTo>
                  <a:pt x="19" y="55"/>
                </a:moveTo>
                <a:lnTo>
                  <a:pt x="0" y="3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6" name=""/>
          <p:cNvSpPr/>
          <p:nvPr/>
        </p:nvSpPr>
        <p:spPr>
          <a:xfrm>
            <a:off x="6576840" y="2612880"/>
            <a:ext cx="9720" cy="39960"/>
          </a:xfrm>
          <a:custGeom>
            <a:avLst/>
            <a:gdLst/>
            <a:ahLst/>
            <a:rect l="l" t="t" r="r" b="b"/>
            <a:pathLst>
              <a:path w="6" h="25">
                <a:moveTo>
                  <a:pt x="6" y="25"/>
                </a:moveTo>
                <a:lnTo>
                  <a:pt x="6" y="25"/>
                </a:lnTo>
                <a:lnTo>
                  <a:pt x="0" y="12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>
            <a:off x="6586560" y="2652840"/>
            <a:ext cx="39600" cy="77760"/>
          </a:xfrm>
          <a:custGeom>
            <a:avLst/>
            <a:gdLst/>
            <a:ahLst/>
            <a:rect l="l" t="t" r="r" b="b"/>
            <a:pathLst>
              <a:path w="25" h="49">
                <a:moveTo>
                  <a:pt x="0" y="0"/>
                </a:moveTo>
                <a:lnTo>
                  <a:pt x="6" y="30"/>
                </a:lnTo>
                <a:lnTo>
                  <a:pt x="25" y="49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8" name=""/>
          <p:cNvSpPr/>
          <p:nvPr/>
        </p:nvSpPr>
        <p:spPr>
          <a:xfrm>
            <a:off x="6605640" y="2730600"/>
            <a:ext cx="20520" cy="9360"/>
          </a:xfrm>
          <a:custGeom>
            <a:avLst/>
            <a:gdLst/>
            <a:ahLst/>
            <a:rect l="l" t="t" r="r" b="b"/>
            <a:pathLst>
              <a:path w="13" h="6">
                <a:moveTo>
                  <a:pt x="13" y="0"/>
                </a:moveTo>
                <a:lnTo>
                  <a:pt x="13" y="0"/>
                </a:lnTo>
                <a:lnTo>
                  <a:pt x="7" y="6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9" name=""/>
          <p:cNvSpPr/>
          <p:nvPr/>
        </p:nvSpPr>
        <p:spPr>
          <a:xfrm>
            <a:off x="6576840" y="2709720"/>
            <a:ext cx="28800" cy="30240"/>
          </a:xfrm>
          <a:custGeom>
            <a:avLst/>
            <a:gdLst/>
            <a:ahLst/>
            <a:rect l="l" t="t" r="r" b="b"/>
            <a:pathLst>
              <a:path w="18" h="19">
                <a:moveTo>
                  <a:pt x="18" y="19"/>
                </a:moveTo>
                <a:lnTo>
                  <a:pt x="12" y="13"/>
                </a:lnTo>
                <a:lnTo>
                  <a:pt x="6" y="7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0" name=""/>
          <p:cNvSpPr/>
          <p:nvPr/>
        </p:nvSpPr>
        <p:spPr>
          <a:xfrm flipV="1">
            <a:off x="6576840" y="2662200"/>
            <a:ext cx="9720" cy="475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1" name=""/>
          <p:cNvSpPr/>
          <p:nvPr/>
        </p:nvSpPr>
        <p:spPr>
          <a:xfrm>
            <a:off x="6586560" y="2662200"/>
            <a:ext cx="30240" cy="77760"/>
          </a:xfrm>
          <a:custGeom>
            <a:avLst/>
            <a:gdLst/>
            <a:ahLst/>
            <a:rect l="l" t="t" r="r" b="b"/>
            <a:pathLst>
              <a:path w="19" h="49">
                <a:moveTo>
                  <a:pt x="0" y="0"/>
                </a:moveTo>
                <a:lnTo>
                  <a:pt x="0" y="30"/>
                </a:lnTo>
                <a:lnTo>
                  <a:pt x="19" y="49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2" name=""/>
          <p:cNvSpPr/>
          <p:nvPr/>
        </p:nvSpPr>
        <p:spPr>
          <a:xfrm>
            <a:off x="6586560" y="2720880"/>
            <a:ext cx="9360" cy="38160"/>
          </a:xfrm>
          <a:custGeom>
            <a:avLst/>
            <a:gdLst/>
            <a:ahLst/>
            <a:rect l="l" t="t" r="r" b="b"/>
            <a:pathLst>
              <a:path w="6" h="24">
                <a:moveTo>
                  <a:pt x="6" y="0"/>
                </a:moveTo>
                <a:lnTo>
                  <a:pt x="0" y="12"/>
                </a:lnTo>
                <a:lnTo>
                  <a:pt x="6" y="24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3" name=""/>
          <p:cNvSpPr/>
          <p:nvPr/>
        </p:nvSpPr>
        <p:spPr>
          <a:xfrm>
            <a:off x="6586560" y="2720880"/>
            <a:ext cx="19080" cy="47880"/>
          </a:xfrm>
          <a:custGeom>
            <a:avLst/>
            <a:gdLst/>
            <a:ahLst/>
            <a:rect l="l" t="t" r="r" b="b"/>
            <a:pathLst>
              <a:path w="12" h="30">
                <a:moveTo>
                  <a:pt x="12" y="0"/>
                </a:moveTo>
                <a:lnTo>
                  <a:pt x="6" y="6"/>
                </a:lnTo>
                <a:lnTo>
                  <a:pt x="6" y="24"/>
                </a:lnTo>
                <a:lnTo>
                  <a:pt x="0" y="3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4" name=""/>
          <p:cNvSpPr/>
          <p:nvPr/>
        </p:nvSpPr>
        <p:spPr>
          <a:xfrm>
            <a:off x="6576840" y="2720880"/>
            <a:ext cx="28800" cy="38160"/>
          </a:xfrm>
          <a:custGeom>
            <a:avLst/>
            <a:gdLst/>
            <a:ahLst/>
            <a:rect l="l" t="t" r="r" b="b"/>
            <a:pathLst>
              <a:path w="18" h="24">
                <a:moveTo>
                  <a:pt x="18" y="6"/>
                </a:moveTo>
                <a:lnTo>
                  <a:pt x="18" y="24"/>
                </a:lnTo>
                <a:lnTo>
                  <a:pt x="6" y="24"/>
                </a:lnTo>
                <a:lnTo>
                  <a:pt x="0" y="12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5" name=""/>
          <p:cNvSpPr/>
          <p:nvPr/>
        </p:nvSpPr>
        <p:spPr>
          <a:xfrm>
            <a:off x="6586560" y="2662200"/>
            <a:ext cx="30240" cy="77760"/>
          </a:xfrm>
          <a:custGeom>
            <a:avLst/>
            <a:gdLst/>
            <a:ahLst/>
            <a:rect l="l" t="t" r="r" b="b"/>
            <a:pathLst>
              <a:path w="19" h="49">
                <a:moveTo>
                  <a:pt x="0" y="0"/>
                </a:moveTo>
                <a:lnTo>
                  <a:pt x="0" y="30"/>
                </a:lnTo>
                <a:lnTo>
                  <a:pt x="19" y="49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6" name=""/>
          <p:cNvSpPr/>
          <p:nvPr/>
        </p:nvSpPr>
        <p:spPr>
          <a:xfrm>
            <a:off x="6576840" y="2787480"/>
            <a:ext cx="78120" cy="39960"/>
          </a:xfrm>
          <a:custGeom>
            <a:avLst/>
            <a:gdLst/>
            <a:ahLst/>
            <a:rect l="l" t="t" r="r" b="b"/>
            <a:pathLst>
              <a:path w="49" h="25">
                <a:moveTo>
                  <a:pt x="49" y="13"/>
                </a:moveTo>
                <a:lnTo>
                  <a:pt x="49" y="0"/>
                </a:lnTo>
                <a:lnTo>
                  <a:pt x="0" y="13"/>
                </a:lnTo>
                <a:lnTo>
                  <a:pt x="6" y="25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7" name=""/>
          <p:cNvSpPr/>
          <p:nvPr/>
        </p:nvSpPr>
        <p:spPr>
          <a:xfrm>
            <a:off x="6616800" y="2808360"/>
            <a:ext cx="19080" cy="1908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8" name=""/>
          <p:cNvSpPr/>
          <p:nvPr/>
        </p:nvSpPr>
        <p:spPr>
          <a:xfrm>
            <a:off x="6567480" y="2778120"/>
            <a:ext cx="9360" cy="58680"/>
          </a:xfrm>
          <a:custGeom>
            <a:avLst/>
            <a:gdLst/>
            <a:ahLst/>
            <a:rect l="l" t="t" r="r" b="b"/>
            <a:pathLst>
              <a:path w="6" h="37">
                <a:moveTo>
                  <a:pt x="0" y="0"/>
                </a:moveTo>
                <a:lnTo>
                  <a:pt x="0" y="6"/>
                </a:lnTo>
                <a:lnTo>
                  <a:pt x="6" y="37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9" name=""/>
          <p:cNvSpPr/>
          <p:nvPr/>
        </p:nvSpPr>
        <p:spPr>
          <a:xfrm>
            <a:off x="6732720" y="2914560"/>
            <a:ext cx="19080" cy="49320"/>
          </a:xfrm>
          <a:custGeom>
            <a:avLst/>
            <a:gdLst/>
            <a:ahLst/>
            <a:rect l="l" t="t" r="r" b="b"/>
            <a:pathLst>
              <a:path w="12" h="31">
                <a:moveTo>
                  <a:pt x="12" y="31"/>
                </a:moveTo>
                <a:lnTo>
                  <a:pt x="12" y="12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0" name=""/>
          <p:cNvSpPr/>
          <p:nvPr/>
        </p:nvSpPr>
        <p:spPr>
          <a:xfrm flipH="1">
            <a:off x="6713640" y="3236760"/>
            <a:ext cx="48960" cy="3816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1" name=""/>
          <p:cNvSpPr/>
          <p:nvPr/>
        </p:nvSpPr>
        <p:spPr>
          <a:xfrm>
            <a:off x="6713640" y="3013200"/>
            <a:ext cx="136440" cy="28440"/>
          </a:xfrm>
          <a:custGeom>
            <a:avLst/>
            <a:gdLst/>
            <a:ahLst/>
            <a:rect l="l" t="t" r="r" b="b"/>
            <a:pathLst>
              <a:path w="86" h="18">
                <a:moveTo>
                  <a:pt x="0" y="18"/>
                </a:moveTo>
                <a:lnTo>
                  <a:pt x="61" y="6"/>
                </a:lnTo>
                <a:lnTo>
                  <a:pt x="61" y="0"/>
                </a:lnTo>
                <a:lnTo>
                  <a:pt x="86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2" name=""/>
          <p:cNvSpPr/>
          <p:nvPr/>
        </p:nvSpPr>
        <p:spPr>
          <a:xfrm>
            <a:off x="6937200" y="2808360"/>
            <a:ext cx="5904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0" y="6"/>
                </a:moveTo>
                <a:lnTo>
                  <a:pt x="24" y="6"/>
                </a:lnTo>
                <a:lnTo>
                  <a:pt x="31" y="24"/>
                </a:lnTo>
                <a:lnTo>
                  <a:pt x="37" y="24"/>
                </a:lnTo>
                <a:lnTo>
                  <a:pt x="31" y="0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3" name=""/>
          <p:cNvSpPr/>
          <p:nvPr/>
        </p:nvSpPr>
        <p:spPr>
          <a:xfrm>
            <a:off x="6829560" y="2584440"/>
            <a:ext cx="322200" cy="68400"/>
          </a:xfrm>
          <a:custGeom>
            <a:avLst/>
            <a:gdLst/>
            <a:ahLst/>
            <a:rect l="l" t="t" r="r" b="b"/>
            <a:pathLst>
              <a:path w="203" h="43">
                <a:moveTo>
                  <a:pt x="111" y="0"/>
                </a:moveTo>
                <a:lnTo>
                  <a:pt x="117" y="36"/>
                </a:lnTo>
                <a:lnTo>
                  <a:pt x="148" y="30"/>
                </a:lnTo>
                <a:lnTo>
                  <a:pt x="154" y="43"/>
                </a:lnTo>
                <a:lnTo>
                  <a:pt x="203" y="36"/>
                </a:lnTo>
                <a:lnTo>
                  <a:pt x="178" y="36"/>
                </a:lnTo>
                <a:lnTo>
                  <a:pt x="172" y="18"/>
                </a:lnTo>
                <a:lnTo>
                  <a:pt x="160" y="18"/>
                </a:lnTo>
                <a:lnTo>
                  <a:pt x="160" y="6"/>
                </a:lnTo>
                <a:lnTo>
                  <a:pt x="0" y="3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4" name=""/>
          <p:cNvSpPr/>
          <p:nvPr/>
        </p:nvSpPr>
        <p:spPr>
          <a:xfrm>
            <a:off x="7180200" y="2525760"/>
            <a:ext cx="9720" cy="3816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5" name=""/>
          <p:cNvSpPr/>
          <p:nvPr/>
        </p:nvSpPr>
        <p:spPr>
          <a:xfrm>
            <a:off x="7132680" y="2622600"/>
            <a:ext cx="19080" cy="19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0"/>
                </a:moveTo>
                <a:lnTo>
                  <a:pt x="0" y="6"/>
                </a:lnTo>
                <a:lnTo>
                  <a:pt x="12" y="12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6" name=""/>
          <p:cNvSpPr/>
          <p:nvPr/>
        </p:nvSpPr>
        <p:spPr>
          <a:xfrm>
            <a:off x="7043760" y="2525760"/>
            <a:ext cx="30240" cy="144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7" name=""/>
          <p:cNvSpPr/>
          <p:nvPr/>
        </p:nvSpPr>
        <p:spPr>
          <a:xfrm flipV="1">
            <a:off x="7043760" y="2525760"/>
            <a:ext cx="30240" cy="936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8" name=""/>
          <p:cNvSpPr/>
          <p:nvPr/>
        </p:nvSpPr>
        <p:spPr>
          <a:xfrm>
            <a:off x="6732720" y="2417760"/>
            <a:ext cx="77760" cy="146160"/>
          </a:xfrm>
          <a:custGeom>
            <a:avLst/>
            <a:gdLst/>
            <a:ahLst/>
            <a:rect l="l" t="t" r="r" b="b"/>
            <a:pathLst>
              <a:path w="49" h="92">
                <a:moveTo>
                  <a:pt x="49" y="74"/>
                </a:moveTo>
                <a:lnTo>
                  <a:pt x="49" y="86"/>
                </a:lnTo>
                <a:lnTo>
                  <a:pt x="49" y="92"/>
                </a:lnTo>
                <a:lnTo>
                  <a:pt x="43" y="74"/>
                </a:lnTo>
                <a:lnTo>
                  <a:pt x="31" y="68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9" name=""/>
          <p:cNvSpPr/>
          <p:nvPr/>
        </p:nvSpPr>
        <p:spPr>
          <a:xfrm>
            <a:off x="6723000" y="2360520"/>
            <a:ext cx="19080" cy="2880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18"/>
                </a:moveTo>
                <a:lnTo>
                  <a:pt x="0" y="6"/>
                </a:lnTo>
                <a:lnTo>
                  <a:pt x="12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0" name=""/>
          <p:cNvSpPr/>
          <p:nvPr/>
        </p:nvSpPr>
        <p:spPr>
          <a:xfrm>
            <a:off x="7375680" y="2759040"/>
            <a:ext cx="48960" cy="180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1" name=""/>
          <p:cNvSpPr/>
          <p:nvPr/>
        </p:nvSpPr>
        <p:spPr>
          <a:xfrm>
            <a:off x="8300880" y="1844640"/>
            <a:ext cx="19080" cy="125280"/>
          </a:xfrm>
          <a:custGeom>
            <a:avLst/>
            <a:gdLst/>
            <a:ahLst/>
            <a:rect l="l" t="t" r="r" b="b"/>
            <a:pathLst>
              <a:path w="12" h="79">
                <a:moveTo>
                  <a:pt x="12" y="79"/>
                </a:moveTo>
                <a:lnTo>
                  <a:pt x="12" y="61"/>
                </a:lnTo>
                <a:lnTo>
                  <a:pt x="0" y="18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2" name=""/>
          <p:cNvSpPr/>
          <p:nvPr/>
        </p:nvSpPr>
        <p:spPr>
          <a:xfrm flipH="1" flipV="1">
            <a:off x="6275520" y="2417760"/>
            <a:ext cx="263520" cy="77760"/>
          </a:xfrm>
          <a:prstGeom prst="line">
            <a:avLst/>
          </a:prstGeom>
          <a:ln w="9360">
            <a:solidFill>
              <a:srgbClr val="9933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3" name=""/>
          <p:cNvSpPr/>
          <p:nvPr/>
        </p:nvSpPr>
        <p:spPr>
          <a:xfrm>
            <a:off x="6046920" y="3187800"/>
            <a:ext cx="87120" cy="96840"/>
          </a:xfrm>
          <a:custGeom>
            <a:avLst/>
            <a:gdLst/>
            <a:ahLst/>
            <a:rect l="l" t="t" r="r" b="b"/>
            <a:pathLst>
              <a:path w="55" h="61">
                <a:moveTo>
                  <a:pt x="55" y="61"/>
                </a:moveTo>
                <a:lnTo>
                  <a:pt x="12" y="31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4" name=""/>
          <p:cNvSpPr/>
          <p:nvPr/>
        </p:nvSpPr>
        <p:spPr>
          <a:xfrm>
            <a:off x="6605640" y="4471920"/>
            <a:ext cx="204840" cy="155520"/>
          </a:xfrm>
          <a:custGeom>
            <a:avLst/>
            <a:gdLst/>
            <a:ahLst/>
            <a:rect l="l" t="t" r="r" b="b"/>
            <a:pathLst>
              <a:path w="129" h="98">
                <a:moveTo>
                  <a:pt x="37" y="80"/>
                </a:moveTo>
                <a:lnTo>
                  <a:pt x="68" y="56"/>
                </a:lnTo>
                <a:lnTo>
                  <a:pt x="86" y="74"/>
                </a:lnTo>
                <a:lnTo>
                  <a:pt x="105" y="74"/>
                </a:lnTo>
                <a:lnTo>
                  <a:pt x="117" y="62"/>
                </a:lnTo>
                <a:lnTo>
                  <a:pt x="99" y="37"/>
                </a:lnTo>
                <a:lnTo>
                  <a:pt x="129" y="13"/>
                </a:lnTo>
                <a:lnTo>
                  <a:pt x="123" y="0"/>
                </a:lnTo>
                <a:lnTo>
                  <a:pt x="50" y="62"/>
                </a:lnTo>
                <a:lnTo>
                  <a:pt x="25" y="74"/>
                </a:lnTo>
                <a:lnTo>
                  <a:pt x="0" y="98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5" name=""/>
          <p:cNvSpPr/>
          <p:nvPr/>
        </p:nvSpPr>
        <p:spPr>
          <a:xfrm>
            <a:off x="6800760" y="4054320"/>
            <a:ext cx="506520" cy="506520"/>
          </a:xfrm>
          <a:custGeom>
            <a:avLst/>
            <a:gdLst/>
            <a:ahLst/>
            <a:rect l="l" t="t" r="r" b="b"/>
            <a:pathLst>
              <a:path w="319" h="319">
                <a:moveTo>
                  <a:pt x="0" y="276"/>
                </a:moveTo>
                <a:lnTo>
                  <a:pt x="37" y="288"/>
                </a:lnTo>
                <a:lnTo>
                  <a:pt x="61" y="306"/>
                </a:lnTo>
                <a:lnTo>
                  <a:pt x="74" y="312"/>
                </a:lnTo>
                <a:lnTo>
                  <a:pt x="98" y="300"/>
                </a:lnTo>
                <a:lnTo>
                  <a:pt x="166" y="288"/>
                </a:lnTo>
                <a:lnTo>
                  <a:pt x="184" y="288"/>
                </a:lnTo>
                <a:lnTo>
                  <a:pt x="209" y="319"/>
                </a:lnTo>
                <a:lnTo>
                  <a:pt x="270" y="282"/>
                </a:lnTo>
                <a:lnTo>
                  <a:pt x="307" y="251"/>
                </a:lnTo>
                <a:lnTo>
                  <a:pt x="288" y="245"/>
                </a:lnTo>
                <a:lnTo>
                  <a:pt x="288" y="239"/>
                </a:lnTo>
                <a:lnTo>
                  <a:pt x="252" y="214"/>
                </a:lnTo>
                <a:lnTo>
                  <a:pt x="215" y="227"/>
                </a:lnTo>
                <a:lnTo>
                  <a:pt x="209" y="220"/>
                </a:lnTo>
                <a:lnTo>
                  <a:pt x="202" y="220"/>
                </a:lnTo>
                <a:lnTo>
                  <a:pt x="184" y="165"/>
                </a:lnTo>
                <a:lnTo>
                  <a:pt x="147" y="153"/>
                </a:lnTo>
                <a:lnTo>
                  <a:pt x="141" y="159"/>
                </a:lnTo>
                <a:lnTo>
                  <a:pt x="117" y="135"/>
                </a:lnTo>
                <a:lnTo>
                  <a:pt x="123" y="49"/>
                </a:lnTo>
                <a:lnTo>
                  <a:pt x="110" y="12"/>
                </a:lnTo>
                <a:lnTo>
                  <a:pt x="110" y="0"/>
                </a:lnTo>
                <a:lnTo>
                  <a:pt x="61" y="18"/>
                </a:lnTo>
                <a:lnTo>
                  <a:pt x="49" y="18"/>
                </a:lnTo>
                <a:lnTo>
                  <a:pt x="55" y="49"/>
                </a:lnTo>
                <a:lnTo>
                  <a:pt x="61" y="73"/>
                </a:lnTo>
                <a:lnTo>
                  <a:pt x="74" y="43"/>
                </a:lnTo>
                <a:lnTo>
                  <a:pt x="123" y="49"/>
                </a:lnTo>
                <a:lnTo>
                  <a:pt x="135" y="55"/>
                </a:lnTo>
                <a:lnTo>
                  <a:pt x="141" y="79"/>
                </a:lnTo>
                <a:lnTo>
                  <a:pt x="172" y="73"/>
                </a:lnTo>
                <a:lnTo>
                  <a:pt x="239" y="98"/>
                </a:lnTo>
                <a:lnTo>
                  <a:pt x="294" y="79"/>
                </a:lnTo>
                <a:lnTo>
                  <a:pt x="319" y="159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>
            <a:off x="6664320" y="4200480"/>
            <a:ext cx="322200" cy="203400"/>
          </a:xfrm>
          <a:custGeom>
            <a:avLst/>
            <a:gdLst/>
            <a:ahLst/>
            <a:rect l="l" t="t" r="r" b="b"/>
            <a:pathLst>
              <a:path w="203" h="128">
                <a:moveTo>
                  <a:pt x="203" y="30"/>
                </a:moveTo>
                <a:lnTo>
                  <a:pt x="86" y="43"/>
                </a:lnTo>
                <a:lnTo>
                  <a:pt x="62" y="49"/>
                </a:lnTo>
                <a:lnTo>
                  <a:pt x="19" y="67"/>
                </a:lnTo>
                <a:lnTo>
                  <a:pt x="0" y="128"/>
                </a:lnTo>
                <a:lnTo>
                  <a:pt x="49" y="73"/>
                </a:lnTo>
                <a:lnTo>
                  <a:pt x="92" y="49"/>
                </a:lnTo>
                <a:lnTo>
                  <a:pt x="111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7" name=""/>
          <p:cNvSpPr/>
          <p:nvPr/>
        </p:nvSpPr>
        <p:spPr>
          <a:xfrm>
            <a:off x="6840360" y="4170240"/>
            <a:ext cx="47880" cy="30240"/>
          </a:xfrm>
          <a:custGeom>
            <a:avLst/>
            <a:gdLst/>
            <a:ahLst/>
            <a:rect l="l" t="t" r="r" b="b"/>
            <a:pathLst>
              <a:path w="30" h="19">
                <a:moveTo>
                  <a:pt x="0" y="19"/>
                </a:moveTo>
                <a:lnTo>
                  <a:pt x="6" y="19"/>
                </a:lnTo>
                <a:lnTo>
                  <a:pt x="18" y="6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8" name=""/>
          <p:cNvSpPr/>
          <p:nvPr/>
        </p:nvSpPr>
        <p:spPr>
          <a:xfrm>
            <a:off x="6888240" y="4122720"/>
            <a:ext cx="30240" cy="47520"/>
          </a:xfrm>
          <a:custGeom>
            <a:avLst/>
            <a:gdLst/>
            <a:ahLst/>
            <a:rect l="l" t="t" r="r" b="b"/>
            <a:pathLst>
              <a:path w="19" h="30">
                <a:moveTo>
                  <a:pt x="0" y="30"/>
                </a:moveTo>
                <a:lnTo>
                  <a:pt x="6" y="24"/>
                </a:lnTo>
                <a:lnTo>
                  <a:pt x="13" y="6"/>
                </a:lnTo>
                <a:lnTo>
                  <a:pt x="19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9" name=""/>
          <p:cNvSpPr/>
          <p:nvPr/>
        </p:nvSpPr>
        <p:spPr>
          <a:xfrm>
            <a:off x="6654960" y="4403880"/>
            <a:ext cx="9360" cy="48960"/>
          </a:xfrm>
          <a:custGeom>
            <a:avLst/>
            <a:gdLst/>
            <a:ahLst/>
            <a:rect l="l" t="t" r="r" b="b"/>
            <a:pathLst>
              <a:path w="6" h="31">
                <a:moveTo>
                  <a:pt x="6" y="0"/>
                </a:moveTo>
                <a:lnTo>
                  <a:pt x="6" y="25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0" name=""/>
          <p:cNvSpPr/>
          <p:nvPr/>
        </p:nvSpPr>
        <p:spPr>
          <a:xfrm>
            <a:off x="6635880" y="4452840"/>
            <a:ext cx="19080" cy="39960"/>
          </a:xfrm>
          <a:custGeom>
            <a:avLst/>
            <a:gdLst/>
            <a:ahLst/>
            <a:rect l="l" t="t" r="r" b="b"/>
            <a:pathLst>
              <a:path w="12" h="25">
                <a:moveTo>
                  <a:pt x="12" y="0"/>
                </a:moveTo>
                <a:lnTo>
                  <a:pt x="12" y="6"/>
                </a:lnTo>
                <a:lnTo>
                  <a:pt x="12" y="18"/>
                </a:lnTo>
                <a:lnTo>
                  <a:pt x="0" y="25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1" name=""/>
          <p:cNvSpPr/>
          <p:nvPr/>
        </p:nvSpPr>
        <p:spPr>
          <a:xfrm>
            <a:off x="6576840" y="4492800"/>
            <a:ext cx="59040" cy="37800"/>
          </a:xfrm>
          <a:custGeom>
            <a:avLst/>
            <a:gdLst/>
            <a:ahLst/>
            <a:rect l="l" t="t" r="r" b="b"/>
            <a:pathLst>
              <a:path w="37" h="24">
                <a:moveTo>
                  <a:pt x="37" y="0"/>
                </a:moveTo>
                <a:lnTo>
                  <a:pt x="31" y="0"/>
                </a:lnTo>
                <a:lnTo>
                  <a:pt x="18" y="6"/>
                </a:lnTo>
                <a:lnTo>
                  <a:pt x="0" y="24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2" name=""/>
          <p:cNvSpPr/>
          <p:nvPr/>
        </p:nvSpPr>
        <p:spPr>
          <a:xfrm>
            <a:off x="6518160" y="4530600"/>
            <a:ext cx="58680" cy="87480"/>
          </a:xfrm>
          <a:custGeom>
            <a:avLst/>
            <a:gdLst/>
            <a:ahLst/>
            <a:rect l="l" t="t" r="r" b="b"/>
            <a:pathLst>
              <a:path w="37" h="55">
                <a:moveTo>
                  <a:pt x="37" y="0"/>
                </a:moveTo>
                <a:lnTo>
                  <a:pt x="25" y="12"/>
                </a:lnTo>
                <a:lnTo>
                  <a:pt x="13" y="43"/>
                </a:lnTo>
                <a:lnTo>
                  <a:pt x="0" y="55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3" name=""/>
          <p:cNvSpPr/>
          <p:nvPr/>
        </p:nvSpPr>
        <p:spPr>
          <a:xfrm>
            <a:off x="6567480" y="4540320"/>
            <a:ext cx="1440" cy="9828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4" name=""/>
          <p:cNvSpPr/>
          <p:nvPr/>
        </p:nvSpPr>
        <p:spPr>
          <a:xfrm>
            <a:off x="6800760" y="4287960"/>
            <a:ext cx="214560" cy="282600"/>
          </a:xfrm>
          <a:custGeom>
            <a:avLst/>
            <a:gdLst/>
            <a:ahLst/>
            <a:rect l="l" t="t" r="r" b="b"/>
            <a:pathLst>
              <a:path w="135" h="178">
                <a:moveTo>
                  <a:pt x="61" y="178"/>
                </a:moveTo>
                <a:lnTo>
                  <a:pt x="49" y="165"/>
                </a:lnTo>
                <a:lnTo>
                  <a:pt x="25" y="172"/>
                </a:lnTo>
                <a:lnTo>
                  <a:pt x="12" y="153"/>
                </a:lnTo>
                <a:lnTo>
                  <a:pt x="0" y="147"/>
                </a:lnTo>
                <a:lnTo>
                  <a:pt x="0" y="129"/>
                </a:lnTo>
                <a:lnTo>
                  <a:pt x="0" y="98"/>
                </a:lnTo>
                <a:lnTo>
                  <a:pt x="61" y="86"/>
                </a:lnTo>
                <a:lnTo>
                  <a:pt x="61" y="61"/>
                </a:lnTo>
                <a:lnTo>
                  <a:pt x="68" y="86"/>
                </a:lnTo>
                <a:lnTo>
                  <a:pt x="104" y="80"/>
                </a:lnTo>
                <a:lnTo>
                  <a:pt x="110" y="86"/>
                </a:lnTo>
                <a:lnTo>
                  <a:pt x="117" y="73"/>
                </a:lnTo>
                <a:lnTo>
                  <a:pt x="135" y="73"/>
                </a:lnTo>
                <a:lnTo>
                  <a:pt x="135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5" name=""/>
          <p:cNvSpPr/>
          <p:nvPr/>
        </p:nvSpPr>
        <p:spPr>
          <a:xfrm>
            <a:off x="6888240" y="4083120"/>
            <a:ext cx="108000" cy="58680"/>
          </a:xfrm>
          <a:custGeom>
            <a:avLst/>
            <a:gdLst/>
            <a:ahLst/>
            <a:rect l="l" t="t" r="r" b="b"/>
            <a:pathLst>
              <a:path w="68" h="37">
                <a:moveTo>
                  <a:pt x="0" y="0"/>
                </a:moveTo>
                <a:lnTo>
                  <a:pt x="19" y="6"/>
                </a:lnTo>
                <a:lnTo>
                  <a:pt x="37" y="0"/>
                </a:lnTo>
                <a:lnTo>
                  <a:pt x="49" y="0"/>
                </a:lnTo>
                <a:lnTo>
                  <a:pt x="62" y="6"/>
                </a:lnTo>
                <a:lnTo>
                  <a:pt x="68" y="37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6" name=""/>
          <p:cNvSpPr/>
          <p:nvPr/>
        </p:nvSpPr>
        <p:spPr>
          <a:xfrm>
            <a:off x="6996240" y="4092480"/>
            <a:ext cx="37800" cy="49320"/>
          </a:xfrm>
          <a:custGeom>
            <a:avLst/>
            <a:gdLst/>
            <a:ahLst/>
            <a:rect l="l" t="t" r="r" b="b"/>
            <a:pathLst>
              <a:path w="24" h="31">
                <a:moveTo>
                  <a:pt x="0" y="31"/>
                </a:moveTo>
                <a:lnTo>
                  <a:pt x="0" y="25"/>
                </a:lnTo>
                <a:lnTo>
                  <a:pt x="12" y="6"/>
                </a:lnTo>
                <a:lnTo>
                  <a:pt x="24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7" name=""/>
          <p:cNvSpPr/>
          <p:nvPr/>
        </p:nvSpPr>
        <p:spPr>
          <a:xfrm>
            <a:off x="7034040" y="3995640"/>
            <a:ext cx="20880" cy="96840"/>
          </a:xfrm>
          <a:custGeom>
            <a:avLst/>
            <a:gdLst/>
            <a:ahLst/>
            <a:rect l="l" t="t" r="r" b="b"/>
            <a:pathLst>
              <a:path w="13" h="61">
                <a:moveTo>
                  <a:pt x="0" y="61"/>
                </a:moveTo>
                <a:lnTo>
                  <a:pt x="0" y="49"/>
                </a:lnTo>
                <a:lnTo>
                  <a:pt x="6" y="24"/>
                </a:lnTo>
                <a:lnTo>
                  <a:pt x="13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8" name=""/>
          <p:cNvSpPr/>
          <p:nvPr/>
        </p:nvSpPr>
        <p:spPr>
          <a:xfrm>
            <a:off x="7054920" y="3927600"/>
            <a:ext cx="66600" cy="68040"/>
          </a:xfrm>
          <a:custGeom>
            <a:avLst/>
            <a:gdLst/>
            <a:ahLst/>
            <a:rect l="l" t="t" r="r" b="b"/>
            <a:pathLst>
              <a:path w="42" h="43">
                <a:moveTo>
                  <a:pt x="0" y="43"/>
                </a:moveTo>
                <a:lnTo>
                  <a:pt x="12" y="31"/>
                </a:lnTo>
                <a:lnTo>
                  <a:pt x="30" y="12"/>
                </a:lnTo>
                <a:lnTo>
                  <a:pt x="42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2320" bIns="22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9" name=""/>
          <p:cNvSpPr/>
          <p:nvPr/>
        </p:nvSpPr>
        <p:spPr>
          <a:xfrm>
            <a:off x="7074000" y="3830760"/>
            <a:ext cx="47520" cy="96840"/>
          </a:xfrm>
          <a:custGeom>
            <a:avLst/>
            <a:gdLst/>
            <a:ahLst/>
            <a:rect l="l" t="t" r="r" b="b"/>
            <a:pathLst>
              <a:path w="30" h="61">
                <a:moveTo>
                  <a:pt x="30" y="61"/>
                </a:moveTo>
                <a:lnTo>
                  <a:pt x="12" y="49"/>
                </a:lnTo>
                <a:lnTo>
                  <a:pt x="0" y="36"/>
                </a:lnTo>
                <a:lnTo>
                  <a:pt x="6" y="30"/>
                </a:lnTo>
                <a:lnTo>
                  <a:pt x="6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0" name=""/>
          <p:cNvSpPr/>
          <p:nvPr/>
        </p:nvSpPr>
        <p:spPr>
          <a:xfrm>
            <a:off x="7608960" y="3703680"/>
            <a:ext cx="223920" cy="106200"/>
          </a:xfrm>
          <a:custGeom>
            <a:avLst/>
            <a:gdLst/>
            <a:ahLst/>
            <a:rect l="l" t="t" r="r" b="b"/>
            <a:pathLst>
              <a:path w="141" h="67">
                <a:moveTo>
                  <a:pt x="0" y="6"/>
                </a:moveTo>
                <a:lnTo>
                  <a:pt x="0" y="61"/>
                </a:lnTo>
                <a:lnTo>
                  <a:pt x="31" y="67"/>
                </a:lnTo>
                <a:lnTo>
                  <a:pt x="43" y="61"/>
                </a:lnTo>
                <a:lnTo>
                  <a:pt x="68" y="49"/>
                </a:lnTo>
                <a:lnTo>
                  <a:pt x="98" y="43"/>
                </a:lnTo>
                <a:lnTo>
                  <a:pt x="110" y="43"/>
                </a:lnTo>
                <a:lnTo>
                  <a:pt x="141" y="0"/>
                </a:lnTo>
              </a:path>
            </a:pathLst>
          </a:custGeom>
          <a:noFill/>
          <a:ln w="93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1" name=""/>
          <p:cNvSpPr/>
          <p:nvPr/>
        </p:nvSpPr>
        <p:spPr>
          <a:xfrm>
            <a:off x="7881840" y="3684600"/>
            <a:ext cx="155520" cy="106200"/>
          </a:xfrm>
          <a:custGeom>
            <a:avLst/>
            <a:gdLst/>
            <a:ahLst/>
            <a:rect l="l" t="t" r="r" b="b"/>
            <a:pathLst>
              <a:path w="98" h="67">
                <a:moveTo>
                  <a:pt x="98" y="61"/>
                </a:moveTo>
                <a:lnTo>
                  <a:pt x="73" y="12"/>
                </a:lnTo>
                <a:lnTo>
                  <a:pt x="0" y="0"/>
                </a:lnTo>
                <a:lnTo>
                  <a:pt x="18" y="30"/>
                </a:lnTo>
                <a:lnTo>
                  <a:pt x="24" y="36"/>
                </a:lnTo>
                <a:lnTo>
                  <a:pt x="61" y="55"/>
                </a:lnTo>
                <a:lnTo>
                  <a:pt x="86" y="67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2" name=""/>
          <p:cNvSpPr/>
          <p:nvPr/>
        </p:nvSpPr>
        <p:spPr>
          <a:xfrm>
            <a:off x="7696080" y="4024440"/>
            <a:ext cx="117720" cy="136440"/>
          </a:xfrm>
          <a:custGeom>
            <a:avLst/>
            <a:gdLst/>
            <a:ahLst/>
            <a:rect l="l" t="t" r="r" b="b"/>
            <a:pathLst>
              <a:path w="74" h="86">
                <a:moveTo>
                  <a:pt x="74" y="0"/>
                </a:moveTo>
                <a:lnTo>
                  <a:pt x="68" y="19"/>
                </a:lnTo>
                <a:lnTo>
                  <a:pt x="43" y="19"/>
                </a:lnTo>
                <a:lnTo>
                  <a:pt x="13" y="25"/>
                </a:lnTo>
                <a:lnTo>
                  <a:pt x="0" y="37"/>
                </a:lnTo>
                <a:lnTo>
                  <a:pt x="6" y="86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3" name=""/>
          <p:cNvSpPr/>
          <p:nvPr/>
        </p:nvSpPr>
        <p:spPr>
          <a:xfrm>
            <a:off x="7570800" y="3976560"/>
            <a:ext cx="223920" cy="38160"/>
          </a:xfrm>
          <a:custGeom>
            <a:avLst/>
            <a:gdLst/>
            <a:ahLst/>
            <a:rect l="l" t="t" r="r" b="b"/>
            <a:pathLst>
              <a:path w="141" h="24">
                <a:moveTo>
                  <a:pt x="0" y="18"/>
                </a:moveTo>
                <a:lnTo>
                  <a:pt x="0" y="0"/>
                </a:lnTo>
                <a:lnTo>
                  <a:pt x="141" y="24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4" name=""/>
          <p:cNvSpPr/>
          <p:nvPr/>
        </p:nvSpPr>
        <p:spPr>
          <a:xfrm>
            <a:off x="7794720" y="4014720"/>
            <a:ext cx="38160" cy="19080"/>
          </a:xfrm>
          <a:custGeom>
            <a:avLst/>
            <a:gdLst/>
            <a:ahLst/>
            <a:rect l="l" t="t" r="r" b="b"/>
            <a:pathLst>
              <a:path w="24" h="12">
                <a:moveTo>
                  <a:pt x="0" y="0"/>
                </a:moveTo>
                <a:lnTo>
                  <a:pt x="6" y="0"/>
                </a:lnTo>
                <a:lnTo>
                  <a:pt x="12" y="6"/>
                </a:lnTo>
                <a:lnTo>
                  <a:pt x="24" y="12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7559640" y="3800520"/>
            <a:ext cx="195120" cy="185760"/>
          </a:xfrm>
          <a:custGeom>
            <a:avLst/>
            <a:gdLst/>
            <a:ahLst/>
            <a:rect l="l" t="t" r="r" b="b"/>
            <a:pathLst>
              <a:path w="123" h="117">
                <a:moveTo>
                  <a:pt x="7" y="117"/>
                </a:moveTo>
                <a:lnTo>
                  <a:pt x="0" y="111"/>
                </a:lnTo>
                <a:lnTo>
                  <a:pt x="31" y="0"/>
                </a:lnTo>
                <a:lnTo>
                  <a:pt x="49" y="31"/>
                </a:lnTo>
                <a:lnTo>
                  <a:pt x="123" y="31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>
            <a:off x="7201080" y="4471920"/>
            <a:ext cx="369720" cy="214560"/>
          </a:xfrm>
          <a:custGeom>
            <a:avLst/>
            <a:gdLst/>
            <a:ahLst/>
            <a:rect l="l" t="t" r="r" b="b"/>
            <a:pathLst>
              <a:path w="233" h="135">
                <a:moveTo>
                  <a:pt x="0" y="92"/>
                </a:moveTo>
                <a:lnTo>
                  <a:pt x="12" y="86"/>
                </a:lnTo>
                <a:lnTo>
                  <a:pt x="36" y="80"/>
                </a:lnTo>
                <a:lnTo>
                  <a:pt x="55" y="56"/>
                </a:lnTo>
                <a:lnTo>
                  <a:pt x="85" y="31"/>
                </a:lnTo>
                <a:lnTo>
                  <a:pt x="110" y="31"/>
                </a:lnTo>
                <a:lnTo>
                  <a:pt x="116" y="31"/>
                </a:lnTo>
                <a:lnTo>
                  <a:pt x="159" y="25"/>
                </a:lnTo>
                <a:lnTo>
                  <a:pt x="190" y="0"/>
                </a:lnTo>
                <a:lnTo>
                  <a:pt x="226" y="37"/>
                </a:lnTo>
                <a:lnTo>
                  <a:pt x="233" y="135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>
            <a:off x="7559640" y="4530600"/>
            <a:ext cx="117360" cy="108000"/>
          </a:xfrm>
          <a:custGeom>
            <a:avLst/>
            <a:gdLst/>
            <a:ahLst/>
            <a:rect l="l" t="t" r="r" b="b"/>
            <a:pathLst>
              <a:path w="74" h="68">
                <a:moveTo>
                  <a:pt x="74" y="25"/>
                </a:moveTo>
                <a:lnTo>
                  <a:pt x="68" y="37"/>
                </a:lnTo>
                <a:lnTo>
                  <a:pt x="56" y="49"/>
                </a:lnTo>
                <a:lnTo>
                  <a:pt x="49" y="68"/>
                </a:lnTo>
                <a:lnTo>
                  <a:pt x="43" y="68"/>
                </a:lnTo>
                <a:lnTo>
                  <a:pt x="19" y="37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8" name=""/>
          <p:cNvSpPr/>
          <p:nvPr/>
        </p:nvSpPr>
        <p:spPr>
          <a:xfrm>
            <a:off x="8037360" y="3421080"/>
            <a:ext cx="106560" cy="341280"/>
          </a:xfrm>
          <a:custGeom>
            <a:avLst/>
            <a:gdLst/>
            <a:ahLst/>
            <a:rect l="l" t="t" r="r" b="b"/>
            <a:pathLst>
              <a:path w="67" h="215">
                <a:moveTo>
                  <a:pt x="0" y="215"/>
                </a:moveTo>
                <a:lnTo>
                  <a:pt x="12" y="184"/>
                </a:lnTo>
                <a:lnTo>
                  <a:pt x="24" y="123"/>
                </a:lnTo>
                <a:lnTo>
                  <a:pt x="43" y="98"/>
                </a:lnTo>
                <a:lnTo>
                  <a:pt x="67" y="92"/>
                </a:lnTo>
                <a:lnTo>
                  <a:pt x="61" y="80"/>
                </a:lnTo>
                <a:lnTo>
                  <a:pt x="43" y="74"/>
                </a:lnTo>
                <a:lnTo>
                  <a:pt x="12" y="55"/>
                </a:lnTo>
                <a:lnTo>
                  <a:pt x="31" y="31"/>
                </a:lnTo>
                <a:lnTo>
                  <a:pt x="24" y="25"/>
                </a:lnTo>
                <a:lnTo>
                  <a:pt x="12" y="0"/>
                </a:lnTo>
                <a:lnTo>
                  <a:pt x="31" y="25"/>
                </a:lnTo>
                <a:lnTo>
                  <a:pt x="43" y="31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9" name=""/>
          <p:cNvSpPr/>
          <p:nvPr/>
        </p:nvSpPr>
        <p:spPr>
          <a:xfrm>
            <a:off x="7910640" y="3508200"/>
            <a:ext cx="48960" cy="9720"/>
          </a:xfrm>
          <a:custGeom>
            <a:avLst/>
            <a:gdLst/>
            <a:ahLst/>
            <a:rect l="l" t="t" r="r" b="b"/>
            <a:pathLst>
              <a:path w="31" h="6">
                <a:moveTo>
                  <a:pt x="0" y="6"/>
                </a:moveTo>
                <a:lnTo>
                  <a:pt x="6" y="0"/>
                </a:lnTo>
                <a:lnTo>
                  <a:pt x="19" y="0"/>
                </a:lnTo>
                <a:lnTo>
                  <a:pt x="31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0" name=""/>
          <p:cNvSpPr/>
          <p:nvPr/>
        </p:nvSpPr>
        <p:spPr>
          <a:xfrm>
            <a:off x="7959600" y="3479760"/>
            <a:ext cx="38160" cy="28440"/>
          </a:xfrm>
          <a:custGeom>
            <a:avLst/>
            <a:gdLst/>
            <a:ahLst/>
            <a:rect l="l" t="t" r="r" b="b"/>
            <a:pathLst>
              <a:path w="24" h="18">
                <a:moveTo>
                  <a:pt x="0" y="18"/>
                </a:moveTo>
                <a:lnTo>
                  <a:pt x="6" y="12"/>
                </a:lnTo>
                <a:lnTo>
                  <a:pt x="18" y="6"/>
                </a:lnTo>
                <a:lnTo>
                  <a:pt x="24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1" name=""/>
          <p:cNvSpPr/>
          <p:nvPr/>
        </p:nvSpPr>
        <p:spPr>
          <a:xfrm>
            <a:off x="7997760" y="3479760"/>
            <a:ext cx="20880" cy="9720"/>
          </a:xfrm>
          <a:custGeom>
            <a:avLst/>
            <a:gdLst/>
            <a:ahLst/>
            <a:rect l="l" t="t" r="r" b="b"/>
            <a:pathLst>
              <a:path w="13" h="6">
                <a:moveTo>
                  <a:pt x="0" y="0"/>
                </a:moveTo>
                <a:lnTo>
                  <a:pt x="7" y="0"/>
                </a:lnTo>
                <a:lnTo>
                  <a:pt x="13" y="0"/>
                </a:lnTo>
                <a:lnTo>
                  <a:pt x="13" y="6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2" name=""/>
          <p:cNvSpPr/>
          <p:nvPr/>
        </p:nvSpPr>
        <p:spPr>
          <a:xfrm>
            <a:off x="8018640" y="3489480"/>
            <a:ext cx="47520" cy="1440"/>
          </a:xfrm>
          <a:custGeom>
            <a:avLst/>
            <a:gdLst/>
            <a:ahLst/>
            <a:rect l="l" t="t" r="r" b="b"/>
            <a:pathLst>
              <a:path w="30" h="0">
                <a:moveTo>
                  <a:pt x="0" y="0"/>
                </a:moveTo>
                <a:lnTo>
                  <a:pt x="12" y="0"/>
                </a:lnTo>
                <a:lnTo>
                  <a:pt x="18" y="0"/>
                </a:lnTo>
                <a:lnTo>
                  <a:pt x="30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3" name=""/>
          <p:cNvSpPr/>
          <p:nvPr/>
        </p:nvSpPr>
        <p:spPr>
          <a:xfrm>
            <a:off x="8096400" y="3314880"/>
            <a:ext cx="19080" cy="3780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0"/>
                </a:moveTo>
                <a:lnTo>
                  <a:pt x="12" y="12"/>
                </a:lnTo>
                <a:lnTo>
                  <a:pt x="6" y="18"/>
                </a:lnTo>
                <a:lnTo>
                  <a:pt x="0" y="24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4" name=""/>
          <p:cNvSpPr/>
          <p:nvPr/>
        </p:nvSpPr>
        <p:spPr>
          <a:xfrm>
            <a:off x="8096400" y="3352680"/>
            <a:ext cx="360" cy="97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5" name=""/>
          <p:cNvSpPr/>
          <p:nvPr/>
        </p:nvSpPr>
        <p:spPr>
          <a:xfrm>
            <a:off x="8086680" y="3362400"/>
            <a:ext cx="9720" cy="93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6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6" name=""/>
          <p:cNvSpPr/>
          <p:nvPr/>
        </p:nvSpPr>
        <p:spPr>
          <a:xfrm>
            <a:off x="8066160" y="3371760"/>
            <a:ext cx="20520" cy="49320"/>
          </a:xfrm>
          <a:custGeom>
            <a:avLst/>
            <a:gdLst/>
            <a:ahLst/>
            <a:rect l="l" t="t" r="r" b="b"/>
            <a:pathLst>
              <a:path w="13" h="31">
                <a:moveTo>
                  <a:pt x="13" y="0"/>
                </a:moveTo>
                <a:lnTo>
                  <a:pt x="13" y="13"/>
                </a:lnTo>
                <a:lnTo>
                  <a:pt x="6" y="19"/>
                </a:lnTo>
                <a:lnTo>
                  <a:pt x="0" y="31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7" name=""/>
          <p:cNvSpPr/>
          <p:nvPr/>
        </p:nvSpPr>
        <p:spPr>
          <a:xfrm>
            <a:off x="7969320" y="3411360"/>
            <a:ext cx="96840" cy="9720"/>
          </a:xfrm>
          <a:custGeom>
            <a:avLst/>
            <a:gdLst/>
            <a:ahLst/>
            <a:rect l="l" t="t" r="r" b="b"/>
            <a:pathLst>
              <a:path w="61" h="6">
                <a:moveTo>
                  <a:pt x="61" y="6"/>
                </a:moveTo>
                <a:lnTo>
                  <a:pt x="43" y="6"/>
                </a:lnTo>
                <a:lnTo>
                  <a:pt x="25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8" name=""/>
          <p:cNvSpPr/>
          <p:nvPr/>
        </p:nvSpPr>
        <p:spPr>
          <a:xfrm>
            <a:off x="7959600" y="341136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9" name=""/>
          <p:cNvSpPr/>
          <p:nvPr/>
        </p:nvSpPr>
        <p:spPr>
          <a:xfrm>
            <a:off x="8155080" y="3333600"/>
            <a:ext cx="1908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0" y="0"/>
                </a:moveTo>
                <a:lnTo>
                  <a:pt x="6" y="6"/>
                </a:lnTo>
                <a:lnTo>
                  <a:pt x="12" y="18"/>
                </a:lnTo>
                <a:lnTo>
                  <a:pt x="12" y="24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0" name=""/>
          <p:cNvSpPr/>
          <p:nvPr/>
        </p:nvSpPr>
        <p:spPr>
          <a:xfrm>
            <a:off x="8134200" y="3371760"/>
            <a:ext cx="39960" cy="11160"/>
          </a:xfrm>
          <a:custGeom>
            <a:avLst/>
            <a:gdLst/>
            <a:ahLst/>
            <a:rect l="l" t="t" r="r" b="b"/>
            <a:pathLst>
              <a:path w="25" h="7">
                <a:moveTo>
                  <a:pt x="25" y="0"/>
                </a:moveTo>
                <a:lnTo>
                  <a:pt x="19" y="7"/>
                </a:lnTo>
                <a:lnTo>
                  <a:pt x="6" y="7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1" name=""/>
          <p:cNvSpPr/>
          <p:nvPr/>
        </p:nvSpPr>
        <p:spPr>
          <a:xfrm>
            <a:off x="8115480" y="3333600"/>
            <a:ext cx="18720" cy="38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24"/>
                </a:moveTo>
                <a:lnTo>
                  <a:pt x="12" y="18"/>
                </a:lnTo>
                <a:lnTo>
                  <a:pt x="6" y="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2" name=""/>
          <p:cNvSpPr/>
          <p:nvPr/>
        </p:nvSpPr>
        <p:spPr>
          <a:xfrm>
            <a:off x="7112160" y="3206880"/>
            <a:ext cx="68040" cy="117360"/>
          </a:xfrm>
          <a:custGeom>
            <a:avLst/>
            <a:gdLst/>
            <a:ahLst/>
            <a:rect l="l" t="t" r="r" b="b"/>
            <a:pathLst>
              <a:path w="43" h="74">
                <a:moveTo>
                  <a:pt x="0" y="74"/>
                </a:moveTo>
                <a:lnTo>
                  <a:pt x="43" y="49"/>
                </a:lnTo>
                <a:lnTo>
                  <a:pt x="37" y="0"/>
                </a:lnTo>
              </a:path>
            </a:pathLst>
          </a:custGeom>
          <a:noFill/>
          <a:ln w="936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3" name=""/>
          <p:cNvSpPr/>
          <p:nvPr/>
        </p:nvSpPr>
        <p:spPr>
          <a:xfrm>
            <a:off x="5883120" y="2013120"/>
            <a:ext cx="621000" cy="82440"/>
          </a:xfrm>
          <a:custGeom>
            <a:avLst/>
            <a:gdLst/>
            <a:ahLst/>
            <a:rect l="l" t="t" r="r" b="b"/>
            <a:pathLst>
              <a:path w="372" h="51">
                <a:moveTo>
                  <a:pt x="0" y="0"/>
                </a:moveTo>
                <a:lnTo>
                  <a:pt x="96" y="29"/>
                </a:lnTo>
                <a:lnTo>
                  <a:pt x="371" y="5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720" bIns="36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4" name=""/>
          <p:cNvSpPr/>
          <p:nvPr/>
        </p:nvSpPr>
        <p:spPr>
          <a:xfrm>
            <a:off x="5927760" y="1925640"/>
            <a:ext cx="270000" cy="858960"/>
          </a:xfrm>
          <a:custGeom>
            <a:avLst/>
            <a:gdLst/>
            <a:ahLst/>
            <a:rect l="l" t="t" r="r" b="b"/>
            <a:pathLst>
              <a:path w="161" h="532">
                <a:moveTo>
                  <a:pt x="160" y="0"/>
                </a:moveTo>
                <a:lnTo>
                  <a:pt x="80" y="40"/>
                </a:lnTo>
                <a:lnTo>
                  <a:pt x="21" y="208"/>
                </a:lnTo>
                <a:lnTo>
                  <a:pt x="0" y="531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5" name=""/>
          <p:cNvSpPr/>
          <p:nvPr/>
        </p:nvSpPr>
        <p:spPr>
          <a:xfrm>
            <a:off x="5740560" y="2155680"/>
            <a:ext cx="220680" cy="104760"/>
          </a:xfrm>
          <a:custGeom>
            <a:avLst/>
            <a:gdLst/>
            <a:ahLst/>
            <a:rect l="l" t="t" r="r" b="b"/>
            <a:pathLst>
              <a:path w="133" h="65">
                <a:moveTo>
                  <a:pt x="0" y="0"/>
                </a:moveTo>
                <a:lnTo>
                  <a:pt x="76" y="0"/>
                </a:lnTo>
                <a:lnTo>
                  <a:pt x="76" y="64"/>
                </a:lnTo>
                <a:lnTo>
                  <a:pt x="132" y="64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6" name=""/>
          <p:cNvSpPr/>
          <p:nvPr/>
        </p:nvSpPr>
        <p:spPr>
          <a:xfrm>
            <a:off x="5789520" y="2336760"/>
            <a:ext cx="109800" cy="125280"/>
          </a:xfrm>
          <a:custGeom>
            <a:avLst/>
            <a:gdLst/>
            <a:ahLst/>
            <a:rect l="l" t="t" r="r" b="b"/>
            <a:pathLst>
              <a:path w="65" h="78">
                <a:moveTo>
                  <a:pt x="0" y="0"/>
                </a:moveTo>
                <a:lnTo>
                  <a:pt x="64" y="77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7" name=""/>
          <p:cNvSpPr/>
          <p:nvPr/>
        </p:nvSpPr>
        <p:spPr>
          <a:xfrm>
            <a:off x="5281560" y="2292480"/>
            <a:ext cx="969840" cy="439560"/>
          </a:xfrm>
          <a:custGeom>
            <a:avLst/>
            <a:gdLst/>
            <a:ahLst/>
            <a:rect l="l" t="t" r="r" b="b"/>
            <a:pathLst>
              <a:path w="580" h="273">
                <a:moveTo>
                  <a:pt x="579" y="8"/>
                </a:moveTo>
                <a:lnTo>
                  <a:pt x="403" y="72"/>
                </a:lnTo>
                <a:lnTo>
                  <a:pt x="166" y="272"/>
                </a:lnTo>
                <a:lnTo>
                  <a:pt x="0" y="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8" name=""/>
          <p:cNvSpPr/>
          <p:nvPr/>
        </p:nvSpPr>
        <p:spPr>
          <a:xfrm>
            <a:off x="5538960" y="2735280"/>
            <a:ext cx="21960" cy="495360"/>
          </a:xfrm>
          <a:custGeom>
            <a:avLst/>
            <a:gdLst/>
            <a:ahLst/>
            <a:rect l="l" t="t" r="r" b="b"/>
            <a:pathLst>
              <a:path w="12" h="307">
                <a:moveTo>
                  <a:pt x="11" y="0"/>
                </a:moveTo>
                <a:lnTo>
                  <a:pt x="0" y="306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9" name=""/>
          <p:cNvSpPr/>
          <p:nvPr/>
        </p:nvSpPr>
        <p:spPr>
          <a:xfrm>
            <a:off x="4797360" y="2562120"/>
            <a:ext cx="1770120" cy="1731960"/>
          </a:xfrm>
          <a:custGeom>
            <a:avLst/>
            <a:gdLst/>
            <a:ahLst/>
            <a:rect l="l" t="t" r="r" b="b"/>
            <a:pathLst>
              <a:path w="1059" h="1073">
                <a:moveTo>
                  <a:pt x="1058" y="0"/>
                </a:moveTo>
                <a:lnTo>
                  <a:pt x="992" y="64"/>
                </a:lnTo>
                <a:lnTo>
                  <a:pt x="869" y="72"/>
                </a:lnTo>
                <a:lnTo>
                  <a:pt x="677" y="136"/>
                </a:lnTo>
                <a:lnTo>
                  <a:pt x="448" y="416"/>
                </a:lnTo>
                <a:lnTo>
                  <a:pt x="333" y="539"/>
                </a:lnTo>
                <a:lnTo>
                  <a:pt x="189" y="669"/>
                </a:lnTo>
                <a:lnTo>
                  <a:pt x="105" y="787"/>
                </a:lnTo>
                <a:lnTo>
                  <a:pt x="0" y="1072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0" name=""/>
          <p:cNvSpPr/>
          <p:nvPr/>
        </p:nvSpPr>
        <p:spPr>
          <a:xfrm>
            <a:off x="5357880" y="3422520"/>
            <a:ext cx="117360" cy="122400"/>
          </a:xfrm>
          <a:custGeom>
            <a:avLst/>
            <a:gdLst/>
            <a:ahLst/>
            <a:rect l="l" t="t" r="r" b="b"/>
            <a:pathLst>
              <a:path w="69" h="76">
                <a:moveTo>
                  <a:pt x="0" y="0"/>
                </a:moveTo>
                <a:lnTo>
                  <a:pt x="68" y="75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1" name=""/>
          <p:cNvSpPr/>
          <p:nvPr/>
        </p:nvSpPr>
        <p:spPr>
          <a:xfrm>
            <a:off x="4973760" y="3432240"/>
            <a:ext cx="139680" cy="212760"/>
          </a:xfrm>
          <a:custGeom>
            <a:avLst/>
            <a:gdLst/>
            <a:ahLst/>
            <a:rect l="l" t="t" r="r" b="b"/>
            <a:pathLst>
              <a:path w="84" h="131">
                <a:moveTo>
                  <a:pt x="0" y="0"/>
                </a:moveTo>
                <a:lnTo>
                  <a:pt x="6" y="82"/>
                </a:lnTo>
                <a:lnTo>
                  <a:pt x="83" y="13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2" name=""/>
          <p:cNvSpPr/>
          <p:nvPr/>
        </p:nvSpPr>
        <p:spPr>
          <a:xfrm>
            <a:off x="5052960" y="3720960"/>
            <a:ext cx="314280" cy="187560"/>
          </a:xfrm>
          <a:custGeom>
            <a:avLst/>
            <a:gdLst/>
            <a:ahLst/>
            <a:rect l="l" t="t" r="r" b="b"/>
            <a:pathLst>
              <a:path w="188" h="116">
                <a:moveTo>
                  <a:pt x="0" y="0"/>
                </a:moveTo>
                <a:lnTo>
                  <a:pt x="67" y="70"/>
                </a:lnTo>
                <a:lnTo>
                  <a:pt x="187" y="115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3" name=""/>
          <p:cNvSpPr/>
          <p:nvPr/>
        </p:nvSpPr>
        <p:spPr>
          <a:xfrm>
            <a:off x="4776840" y="3801960"/>
            <a:ext cx="210960" cy="208080"/>
          </a:xfrm>
          <a:custGeom>
            <a:avLst/>
            <a:gdLst/>
            <a:ahLst/>
            <a:rect l="l" t="t" r="r" b="b"/>
            <a:pathLst>
              <a:path w="126" h="129">
                <a:moveTo>
                  <a:pt x="125" y="0"/>
                </a:moveTo>
                <a:lnTo>
                  <a:pt x="0" y="64"/>
                </a:lnTo>
                <a:lnTo>
                  <a:pt x="13" y="128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4" name=""/>
          <p:cNvSpPr/>
          <p:nvPr/>
        </p:nvSpPr>
        <p:spPr>
          <a:xfrm>
            <a:off x="4943520" y="3900600"/>
            <a:ext cx="81000" cy="109440"/>
          </a:xfrm>
          <a:custGeom>
            <a:avLst/>
            <a:gdLst/>
            <a:ahLst/>
            <a:rect l="l" t="t" r="r" b="b"/>
            <a:pathLst>
              <a:path w="49" h="68">
                <a:moveTo>
                  <a:pt x="0" y="0"/>
                </a:moveTo>
                <a:lnTo>
                  <a:pt x="48" y="67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5" name=""/>
          <p:cNvSpPr/>
          <p:nvPr/>
        </p:nvSpPr>
        <p:spPr>
          <a:xfrm>
            <a:off x="4362480" y="1677960"/>
            <a:ext cx="1560600" cy="1098720"/>
          </a:xfrm>
          <a:custGeom>
            <a:avLst/>
            <a:gdLst/>
            <a:ahLst/>
            <a:rect l="l" t="t" r="r" b="b"/>
            <a:pathLst>
              <a:path w="933" h="681">
                <a:moveTo>
                  <a:pt x="0" y="0"/>
                </a:moveTo>
                <a:lnTo>
                  <a:pt x="295" y="188"/>
                </a:lnTo>
                <a:lnTo>
                  <a:pt x="580" y="400"/>
                </a:lnTo>
                <a:lnTo>
                  <a:pt x="932" y="68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6" name=""/>
          <p:cNvSpPr/>
          <p:nvPr/>
        </p:nvSpPr>
        <p:spPr>
          <a:xfrm>
            <a:off x="3941640" y="2795760"/>
            <a:ext cx="1598760" cy="306360"/>
          </a:xfrm>
          <a:custGeom>
            <a:avLst/>
            <a:gdLst/>
            <a:ahLst/>
            <a:rect l="l" t="t" r="r" b="b"/>
            <a:pathLst>
              <a:path w="957" h="189">
                <a:moveTo>
                  <a:pt x="0" y="0"/>
                </a:moveTo>
                <a:lnTo>
                  <a:pt x="316" y="40"/>
                </a:lnTo>
                <a:lnTo>
                  <a:pt x="408" y="184"/>
                </a:lnTo>
                <a:lnTo>
                  <a:pt x="956" y="188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7" name=""/>
          <p:cNvSpPr/>
          <p:nvPr/>
        </p:nvSpPr>
        <p:spPr>
          <a:xfrm>
            <a:off x="3679920" y="1557360"/>
            <a:ext cx="27000" cy="187200"/>
          </a:xfrm>
          <a:custGeom>
            <a:avLst/>
            <a:gdLst/>
            <a:ahLst/>
            <a:rect l="l" t="t" r="r" b="b"/>
            <a:pathLst>
              <a:path w="17" h="117">
                <a:moveTo>
                  <a:pt x="16" y="0"/>
                </a:moveTo>
                <a:lnTo>
                  <a:pt x="0" y="116"/>
                </a:lnTo>
              </a:path>
            </a:pathLst>
          </a:custGeom>
          <a:noFill/>
          <a:ln cap="rnd"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8" name=""/>
          <p:cNvSpPr/>
          <p:nvPr/>
        </p:nvSpPr>
        <p:spPr>
          <a:xfrm>
            <a:off x="3592440" y="1601640"/>
            <a:ext cx="95400" cy="65160"/>
          </a:xfrm>
          <a:custGeom>
            <a:avLst/>
            <a:gdLst/>
            <a:ahLst/>
            <a:rect l="l" t="t" r="r" b="b"/>
            <a:pathLst>
              <a:path w="58" h="41">
                <a:moveTo>
                  <a:pt x="0" y="0"/>
                </a:moveTo>
                <a:lnTo>
                  <a:pt x="57" y="40"/>
                </a:lnTo>
              </a:path>
            </a:pathLst>
          </a:custGeom>
          <a:noFill/>
          <a:ln cap="rnd"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9440" bIns="19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9" name=""/>
          <p:cNvSpPr/>
          <p:nvPr/>
        </p:nvSpPr>
        <p:spPr>
          <a:xfrm>
            <a:off x="4129200" y="3511440"/>
            <a:ext cx="74520" cy="241560"/>
          </a:xfrm>
          <a:custGeom>
            <a:avLst/>
            <a:gdLst/>
            <a:ahLst/>
            <a:rect l="l" t="t" r="r" b="b"/>
            <a:pathLst>
              <a:path w="45" h="149">
                <a:moveTo>
                  <a:pt x="0" y="0"/>
                </a:moveTo>
                <a:lnTo>
                  <a:pt x="44" y="96"/>
                </a:lnTo>
                <a:lnTo>
                  <a:pt x="12" y="148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0" name=""/>
          <p:cNvSpPr/>
          <p:nvPr/>
        </p:nvSpPr>
        <p:spPr>
          <a:xfrm>
            <a:off x="4622760" y="4286160"/>
            <a:ext cx="271440" cy="395280"/>
          </a:xfrm>
          <a:custGeom>
            <a:avLst/>
            <a:gdLst/>
            <a:ahLst/>
            <a:rect l="l" t="t" r="r" b="b"/>
            <a:pathLst>
              <a:path w="162" h="245">
                <a:moveTo>
                  <a:pt x="72" y="134"/>
                </a:moveTo>
                <a:lnTo>
                  <a:pt x="0" y="8"/>
                </a:lnTo>
                <a:lnTo>
                  <a:pt x="109" y="0"/>
                </a:lnTo>
                <a:lnTo>
                  <a:pt x="161" y="85"/>
                </a:lnTo>
                <a:lnTo>
                  <a:pt x="137" y="244"/>
                </a:lnTo>
                <a:lnTo>
                  <a:pt x="52" y="24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1" name=""/>
          <p:cNvSpPr/>
          <p:nvPr/>
        </p:nvSpPr>
        <p:spPr>
          <a:xfrm>
            <a:off x="4487760" y="3951360"/>
            <a:ext cx="438120" cy="201600"/>
          </a:xfrm>
          <a:custGeom>
            <a:avLst/>
            <a:gdLst/>
            <a:ahLst/>
            <a:rect l="l" t="t" r="r" b="b"/>
            <a:pathLst>
              <a:path w="261" h="125">
                <a:moveTo>
                  <a:pt x="260" y="0"/>
                </a:moveTo>
                <a:lnTo>
                  <a:pt x="0" y="124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2" name=""/>
          <p:cNvSpPr/>
          <p:nvPr/>
        </p:nvSpPr>
        <p:spPr>
          <a:xfrm>
            <a:off x="3247920" y="3727440"/>
            <a:ext cx="1417680" cy="857160"/>
          </a:xfrm>
          <a:custGeom>
            <a:avLst/>
            <a:gdLst/>
            <a:ahLst/>
            <a:rect l="l" t="t" r="r" b="b"/>
            <a:pathLst>
              <a:path w="847" h="531">
                <a:moveTo>
                  <a:pt x="0" y="0"/>
                </a:moveTo>
                <a:lnTo>
                  <a:pt x="1" y="2"/>
                </a:lnTo>
                <a:lnTo>
                  <a:pt x="514" y="2"/>
                </a:lnTo>
                <a:lnTo>
                  <a:pt x="638" y="66"/>
                </a:lnTo>
                <a:lnTo>
                  <a:pt x="738" y="262"/>
                </a:lnTo>
                <a:lnTo>
                  <a:pt x="846" y="53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3" name=""/>
          <p:cNvSpPr/>
          <p:nvPr/>
        </p:nvSpPr>
        <p:spPr>
          <a:xfrm>
            <a:off x="5353200" y="4568760"/>
            <a:ext cx="2631960" cy="673200"/>
          </a:xfrm>
          <a:custGeom>
            <a:avLst/>
            <a:gdLst/>
            <a:ahLst/>
            <a:rect l="l" t="t" r="r" b="b"/>
            <a:pathLst>
              <a:path w="1573" h="417">
                <a:moveTo>
                  <a:pt x="1564" y="412"/>
                </a:moveTo>
                <a:lnTo>
                  <a:pt x="1572" y="276"/>
                </a:lnTo>
                <a:lnTo>
                  <a:pt x="1480" y="236"/>
                </a:lnTo>
                <a:lnTo>
                  <a:pt x="1376" y="48"/>
                </a:lnTo>
                <a:lnTo>
                  <a:pt x="1236" y="0"/>
                </a:lnTo>
                <a:lnTo>
                  <a:pt x="744" y="8"/>
                </a:lnTo>
                <a:lnTo>
                  <a:pt x="584" y="60"/>
                </a:lnTo>
                <a:lnTo>
                  <a:pt x="264" y="84"/>
                </a:lnTo>
                <a:lnTo>
                  <a:pt x="120" y="144"/>
                </a:lnTo>
                <a:lnTo>
                  <a:pt x="36" y="236"/>
                </a:lnTo>
                <a:lnTo>
                  <a:pt x="0" y="300"/>
                </a:lnTo>
                <a:lnTo>
                  <a:pt x="16" y="416"/>
                </a:lnTo>
              </a:path>
            </a:pathLst>
          </a:custGeom>
          <a:noFill/>
          <a:ln cap="rnd" w="2232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4" name=""/>
          <p:cNvSpPr/>
          <p:nvPr/>
        </p:nvSpPr>
        <p:spPr>
          <a:xfrm>
            <a:off x="7615080" y="4834080"/>
            <a:ext cx="147960" cy="79200"/>
          </a:xfrm>
          <a:custGeom>
            <a:avLst/>
            <a:gdLst/>
            <a:ahLst/>
            <a:rect l="l" t="t" r="r" b="b"/>
            <a:pathLst>
              <a:path w="89" h="49">
                <a:moveTo>
                  <a:pt x="88" y="0"/>
                </a:moveTo>
                <a:lnTo>
                  <a:pt x="36" y="12"/>
                </a:lnTo>
                <a:lnTo>
                  <a:pt x="0" y="48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3480" bIns="33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5" name=""/>
          <p:cNvSpPr/>
          <p:nvPr/>
        </p:nvSpPr>
        <p:spPr>
          <a:xfrm>
            <a:off x="7682040" y="4846680"/>
            <a:ext cx="61920" cy="93600"/>
          </a:xfrm>
          <a:custGeom>
            <a:avLst/>
            <a:gdLst/>
            <a:ahLst/>
            <a:rect l="l" t="t" r="r" b="b"/>
            <a:pathLst>
              <a:path w="37" h="57">
                <a:moveTo>
                  <a:pt x="36" y="56"/>
                </a:moveTo>
                <a:lnTo>
                  <a:pt x="4" y="40"/>
                </a:lnTo>
                <a:lnTo>
                  <a:pt x="0" y="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6" name=""/>
          <p:cNvSpPr/>
          <p:nvPr/>
        </p:nvSpPr>
        <p:spPr>
          <a:xfrm>
            <a:off x="7661160" y="4905360"/>
            <a:ext cx="28800" cy="46080"/>
          </a:xfrm>
          <a:custGeom>
            <a:avLst/>
            <a:gdLst/>
            <a:ahLst/>
            <a:rect l="l" t="t" r="r" b="b"/>
            <a:pathLst>
              <a:path w="16" h="29">
                <a:moveTo>
                  <a:pt x="0" y="28"/>
                </a:moveTo>
                <a:lnTo>
                  <a:pt x="15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7" name=""/>
          <p:cNvSpPr/>
          <p:nvPr/>
        </p:nvSpPr>
        <p:spPr>
          <a:xfrm>
            <a:off x="5605560" y="5183280"/>
            <a:ext cx="123840" cy="149040"/>
          </a:xfrm>
          <a:custGeom>
            <a:avLst/>
            <a:gdLst/>
            <a:ahLst/>
            <a:rect l="l" t="t" r="r" b="b"/>
            <a:pathLst>
              <a:path w="73" h="93">
                <a:moveTo>
                  <a:pt x="72" y="0"/>
                </a:moveTo>
                <a:lnTo>
                  <a:pt x="4" y="8"/>
                </a:lnTo>
                <a:lnTo>
                  <a:pt x="0" y="92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8" name=""/>
          <p:cNvSpPr/>
          <p:nvPr/>
        </p:nvSpPr>
        <p:spPr>
          <a:xfrm>
            <a:off x="5452920" y="5035680"/>
            <a:ext cx="162000" cy="161640"/>
          </a:xfrm>
          <a:custGeom>
            <a:avLst/>
            <a:gdLst/>
            <a:ahLst/>
            <a:rect l="l" t="t" r="r" b="b"/>
            <a:pathLst>
              <a:path w="98" h="101">
                <a:moveTo>
                  <a:pt x="0" y="0"/>
                </a:moveTo>
                <a:lnTo>
                  <a:pt x="97" y="10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9" name=""/>
          <p:cNvSpPr/>
          <p:nvPr/>
        </p:nvSpPr>
        <p:spPr>
          <a:xfrm>
            <a:off x="5237280" y="4730760"/>
            <a:ext cx="577800" cy="422280"/>
          </a:xfrm>
          <a:custGeom>
            <a:avLst/>
            <a:gdLst/>
            <a:ahLst/>
            <a:rect l="l" t="t" r="r" b="b"/>
            <a:pathLst>
              <a:path w="345" h="261">
                <a:moveTo>
                  <a:pt x="344" y="16"/>
                </a:moveTo>
                <a:lnTo>
                  <a:pt x="152" y="132"/>
                </a:lnTo>
                <a:lnTo>
                  <a:pt x="80" y="260"/>
                </a:lnTo>
                <a:lnTo>
                  <a:pt x="0" y="252"/>
                </a:lnTo>
                <a:lnTo>
                  <a:pt x="4" y="148"/>
                </a:lnTo>
                <a:lnTo>
                  <a:pt x="96" y="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0" name=""/>
          <p:cNvSpPr/>
          <p:nvPr/>
        </p:nvSpPr>
        <p:spPr>
          <a:xfrm>
            <a:off x="5178600" y="4635360"/>
            <a:ext cx="1011240" cy="298440"/>
          </a:xfrm>
          <a:custGeom>
            <a:avLst/>
            <a:gdLst/>
            <a:ahLst/>
            <a:rect l="l" t="t" r="r" b="b"/>
            <a:pathLst>
              <a:path w="605" h="185">
                <a:moveTo>
                  <a:pt x="0" y="184"/>
                </a:moveTo>
                <a:lnTo>
                  <a:pt x="112" y="168"/>
                </a:lnTo>
                <a:lnTo>
                  <a:pt x="200" y="76"/>
                </a:lnTo>
                <a:lnTo>
                  <a:pt x="372" y="8"/>
                </a:lnTo>
                <a:lnTo>
                  <a:pt x="604" y="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1" name=""/>
          <p:cNvSpPr/>
          <p:nvPr/>
        </p:nvSpPr>
        <p:spPr>
          <a:xfrm>
            <a:off x="6759720" y="4589640"/>
            <a:ext cx="4680" cy="85680"/>
          </a:xfrm>
          <a:custGeom>
            <a:avLst/>
            <a:gdLst/>
            <a:ahLst/>
            <a:rect l="l" t="t" r="r" b="b"/>
            <a:pathLst>
              <a:path w="4" h="53">
                <a:moveTo>
                  <a:pt x="3" y="0"/>
                </a:moveTo>
                <a:lnTo>
                  <a:pt x="0" y="52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2" name=""/>
          <p:cNvSpPr/>
          <p:nvPr/>
        </p:nvSpPr>
        <p:spPr>
          <a:xfrm>
            <a:off x="7632720" y="4595760"/>
            <a:ext cx="111240" cy="123840"/>
          </a:xfrm>
          <a:custGeom>
            <a:avLst/>
            <a:gdLst/>
            <a:ahLst/>
            <a:rect l="l" t="t" r="r" b="b"/>
            <a:pathLst>
              <a:path w="65" h="77">
                <a:moveTo>
                  <a:pt x="64" y="0"/>
                </a:moveTo>
                <a:lnTo>
                  <a:pt x="12" y="28"/>
                </a:lnTo>
                <a:lnTo>
                  <a:pt x="0" y="76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3" name=""/>
          <p:cNvSpPr/>
          <p:nvPr/>
        </p:nvSpPr>
        <p:spPr>
          <a:xfrm>
            <a:off x="5627520" y="4894200"/>
            <a:ext cx="174960" cy="239760"/>
          </a:xfrm>
          <a:custGeom>
            <a:avLst/>
            <a:gdLst/>
            <a:ahLst/>
            <a:rect l="l" t="t" r="r" b="b"/>
            <a:pathLst>
              <a:path w="105" h="149">
                <a:moveTo>
                  <a:pt x="76" y="0"/>
                </a:moveTo>
                <a:lnTo>
                  <a:pt x="104" y="40"/>
                </a:lnTo>
                <a:lnTo>
                  <a:pt x="76" y="68"/>
                </a:lnTo>
                <a:lnTo>
                  <a:pt x="0" y="108"/>
                </a:lnTo>
                <a:lnTo>
                  <a:pt x="4" y="148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4" name=""/>
          <p:cNvSpPr/>
          <p:nvPr/>
        </p:nvSpPr>
        <p:spPr>
          <a:xfrm>
            <a:off x="5607000" y="2081160"/>
            <a:ext cx="46080" cy="28800"/>
          </a:xfrm>
          <a:custGeom>
            <a:avLst/>
            <a:gdLst/>
            <a:ahLst/>
            <a:rect l="l" t="t" r="r" b="b"/>
            <a:pathLst>
              <a:path w="27" h="17">
                <a:moveTo>
                  <a:pt x="26" y="0"/>
                </a:moveTo>
                <a:lnTo>
                  <a:pt x="0" y="16"/>
                </a:lnTo>
              </a:path>
            </a:pathLst>
          </a:custGeom>
          <a:noFill/>
          <a:ln w="9360">
            <a:solidFill>
              <a:srgbClr val="9933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5" name=""/>
          <p:cNvSpPr/>
          <p:nvPr/>
        </p:nvSpPr>
        <p:spPr>
          <a:xfrm>
            <a:off x="6615000" y="4662360"/>
            <a:ext cx="42840" cy="157320"/>
          </a:xfrm>
          <a:custGeom>
            <a:avLst/>
            <a:gdLst/>
            <a:ahLst/>
            <a:rect l="l" t="t" r="r" b="b"/>
            <a:pathLst>
              <a:path w="26" h="97">
                <a:moveTo>
                  <a:pt x="0" y="96"/>
                </a:moveTo>
                <a:lnTo>
                  <a:pt x="25" y="0"/>
                </a:lnTo>
              </a:path>
            </a:pathLst>
          </a:custGeom>
          <a:noFill/>
          <a:ln cap="rnd"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96" name=""/>
          <p:cNvGrpSpPr/>
          <p:nvPr/>
        </p:nvGrpSpPr>
        <p:grpSpPr>
          <a:xfrm>
            <a:off x="2427120" y="1697040"/>
            <a:ext cx="6175080" cy="3437640"/>
            <a:chOff x="2427120" y="1697040"/>
            <a:chExt cx="6175080" cy="3437640"/>
          </a:xfrm>
        </p:grpSpPr>
        <p:sp>
          <p:nvSpPr>
            <p:cNvPr id="1397" name=""/>
            <p:cNvSpPr/>
            <p:nvPr/>
          </p:nvSpPr>
          <p:spPr>
            <a:xfrm>
              <a:off x="8530200" y="2364480"/>
              <a:ext cx="72000" cy="22680"/>
            </a:xfrm>
            <a:custGeom>
              <a:avLst/>
              <a:gdLst/>
              <a:ahLst/>
              <a:rect l="l" t="t" r="r" b="b"/>
              <a:pathLst>
                <a:path w="43" h="14">
                  <a:moveTo>
                    <a:pt x="42" y="0"/>
                  </a:moveTo>
                  <a:lnTo>
                    <a:pt x="0" y="13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98" name=""/>
            <p:cNvGrpSpPr/>
            <p:nvPr/>
          </p:nvGrpSpPr>
          <p:grpSpPr>
            <a:xfrm>
              <a:off x="2427120" y="1697040"/>
              <a:ext cx="4717440" cy="3437640"/>
              <a:chOff x="2427120" y="1697040"/>
              <a:chExt cx="4717440" cy="3437640"/>
            </a:xfrm>
          </p:grpSpPr>
          <p:sp>
            <p:nvSpPr>
              <p:cNvPr id="1399" name=""/>
              <p:cNvSpPr/>
              <p:nvPr/>
            </p:nvSpPr>
            <p:spPr>
              <a:xfrm>
                <a:off x="4712040" y="4284720"/>
                <a:ext cx="87120" cy="388800"/>
              </a:xfrm>
              <a:custGeom>
                <a:avLst/>
                <a:gdLst/>
                <a:ahLst/>
                <a:rect l="l" t="t" r="r" b="b"/>
                <a:pathLst>
                  <a:path w="52" h="241">
                    <a:moveTo>
                      <a:pt x="51" y="0"/>
                    </a:moveTo>
                    <a:lnTo>
                      <a:pt x="0" y="240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>
                <a:off x="2529000" y="1697040"/>
                <a:ext cx="1011600" cy="627120"/>
              </a:xfrm>
              <a:custGeom>
                <a:avLst/>
                <a:gdLst/>
                <a:ahLst/>
                <a:rect l="l" t="t" r="r" b="b"/>
                <a:pathLst>
                  <a:path w="605" h="389">
                    <a:moveTo>
                      <a:pt x="20" y="388"/>
                    </a:moveTo>
                    <a:lnTo>
                      <a:pt x="0" y="344"/>
                    </a:lnTo>
                    <a:lnTo>
                      <a:pt x="124" y="172"/>
                    </a:lnTo>
                    <a:lnTo>
                      <a:pt x="160" y="152"/>
                    </a:lnTo>
                    <a:lnTo>
                      <a:pt x="188" y="140"/>
                    </a:lnTo>
                    <a:lnTo>
                      <a:pt x="276" y="172"/>
                    </a:lnTo>
                    <a:lnTo>
                      <a:pt x="468" y="20"/>
                    </a:lnTo>
                    <a:lnTo>
                      <a:pt x="524" y="0"/>
                    </a:lnTo>
                    <a:lnTo>
                      <a:pt x="604" y="40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>
                <a:off x="2480400" y="2463120"/>
                <a:ext cx="247320" cy="238680"/>
              </a:xfrm>
              <a:custGeom>
                <a:avLst/>
                <a:gdLst/>
                <a:ahLst/>
                <a:rect l="l" t="t" r="r" b="b"/>
                <a:pathLst>
                  <a:path w="148" h="148">
                    <a:moveTo>
                      <a:pt x="23" y="0"/>
                    </a:moveTo>
                    <a:lnTo>
                      <a:pt x="0" y="67"/>
                    </a:lnTo>
                    <a:lnTo>
                      <a:pt x="147" y="147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>
                <a:off x="2427120" y="2732760"/>
                <a:ext cx="215280" cy="285120"/>
              </a:xfrm>
              <a:custGeom>
                <a:avLst/>
                <a:gdLst/>
                <a:ahLst/>
                <a:rect l="l" t="t" r="r" b="b"/>
                <a:pathLst>
                  <a:path w="129" h="177">
                    <a:moveTo>
                      <a:pt x="0" y="0"/>
                    </a:moveTo>
                    <a:lnTo>
                      <a:pt x="55" y="176"/>
                    </a:lnTo>
                    <a:lnTo>
                      <a:pt x="128" y="169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>
                <a:off x="2747880" y="3129480"/>
                <a:ext cx="87120" cy="423720"/>
              </a:xfrm>
              <a:custGeom>
                <a:avLst/>
                <a:gdLst/>
                <a:ahLst/>
                <a:rect l="l" t="t" r="r" b="b"/>
                <a:pathLst>
                  <a:path w="52" h="263">
                    <a:moveTo>
                      <a:pt x="0" y="0"/>
                    </a:moveTo>
                    <a:lnTo>
                      <a:pt x="51" y="10"/>
                    </a:lnTo>
                    <a:lnTo>
                      <a:pt x="32" y="262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>
                <a:off x="2721240" y="3268080"/>
                <a:ext cx="247320" cy="482040"/>
              </a:xfrm>
              <a:custGeom>
                <a:avLst/>
                <a:gdLst/>
                <a:ahLst/>
                <a:rect l="l" t="t" r="r" b="b"/>
                <a:pathLst>
                  <a:path w="148" h="299">
                    <a:moveTo>
                      <a:pt x="0" y="0"/>
                    </a:moveTo>
                    <a:lnTo>
                      <a:pt x="55" y="90"/>
                    </a:lnTo>
                    <a:lnTo>
                      <a:pt x="138" y="221"/>
                    </a:lnTo>
                    <a:lnTo>
                      <a:pt x="147" y="276"/>
                    </a:lnTo>
                    <a:lnTo>
                      <a:pt x="67" y="298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>
                <a:off x="2689560" y="3413520"/>
                <a:ext cx="242280" cy="311040"/>
              </a:xfrm>
              <a:custGeom>
                <a:avLst/>
                <a:gdLst/>
                <a:ahLst/>
                <a:rect l="l" t="t" r="r" b="b"/>
                <a:pathLst>
                  <a:path w="145" h="193">
                    <a:moveTo>
                      <a:pt x="0" y="0"/>
                    </a:moveTo>
                    <a:lnTo>
                      <a:pt x="144" y="192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2952000" y="3671280"/>
                <a:ext cx="69840" cy="346680"/>
              </a:xfrm>
              <a:custGeom>
                <a:avLst/>
                <a:gdLst/>
                <a:ahLst/>
                <a:rect l="l" t="t" r="r" b="b"/>
                <a:pathLst>
                  <a:path w="42" h="215">
                    <a:moveTo>
                      <a:pt x="9" y="0"/>
                    </a:moveTo>
                    <a:lnTo>
                      <a:pt x="41" y="42"/>
                    </a:lnTo>
                    <a:lnTo>
                      <a:pt x="35" y="141"/>
                    </a:lnTo>
                    <a:lnTo>
                      <a:pt x="16" y="214"/>
                    </a:lnTo>
                    <a:lnTo>
                      <a:pt x="0" y="160"/>
                    </a:lnTo>
                    <a:lnTo>
                      <a:pt x="35" y="147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5200560" y="4797360"/>
                <a:ext cx="91800" cy="171000"/>
              </a:xfrm>
              <a:custGeom>
                <a:avLst/>
                <a:gdLst/>
                <a:ahLst/>
                <a:rect l="l" t="t" r="r" b="b"/>
                <a:pathLst>
                  <a:path w="55" h="106">
                    <a:moveTo>
                      <a:pt x="54" y="0"/>
                    </a:moveTo>
                    <a:lnTo>
                      <a:pt x="0" y="105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5420160" y="4838040"/>
                <a:ext cx="247320" cy="296640"/>
              </a:xfrm>
              <a:custGeom>
                <a:avLst/>
                <a:gdLst/>
                <a:ahLst/>
                <a:rect l="l" t="t" r="r" b="b"/>
                <a:pathLst>
                  <a:path w="148" h="184">
                    <a:moveTo>
                      <a:pt x="3" y="183"/>
                    </a:moveTo>
                    <a:lnTo>
                      <a:pt x="0" y="109"/>
                    </a:lnTo>
                    <a:lnTo>
                      <a:pt x="19" y="77"/>
                    </a:lnTo>
                    <a:lnTo>
                      <a:pt x="86" y="26"/>
                    </a:lnTo>
                    <a:lnTo>
                      <a:pt x="147" y="0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>
                <a:off x="6669720" y="3139200"/>
                <a:ext cx="474840" cy="451800"/>
              </a:xfrm>
              <a:custGeom>
                <a:avLst/>
                <a:gdLst/>
                <a:ahLst/>
                <a:rect l="l" t="t" r="r" b="b"/>
                <a:pathLst>
                  <a:path w="284" h="280">
                    <a:moveTo>
                      <a:pt x="283" y="0"/>
                    </a:moveTo>
                    <a:lnTo>
                      <a:pt x="216" y="103"/>
                    </a:lnTo>
                    <a:lnTo>
                      <a:pt x="0" y="279"/>
                    </a:lnTo>
                  </a:path>
                </a:pathLst>
              </a:custGeom>
              <a:noFill/>
              <a:ln cap="rnd" w="19080">
                <a:solidFill>
                  <a:srgbClr val="ff66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410" name=""/>
          <p:cNvSpPr/>
          <p:nvPr/>
        </p:nvSpPr>
        <p:spPr>
          <a:xfrm>
            <a:off x="6656400" y="4075200"/>
            <a:ext cx="77760" cy="28440"/>
          </a:xfrm>
          <a:custGeom>
            <a:avLst/>
            <a:gdLst/>
            <a:ahLst/>
            <a:rect l="l" t="t" r="r" b="b"/>
            <a:pathLst>
              <a:path w="46" h="17">
                <a:moveTo>
                  <a:pt x="45" y="16"/>
                </a:moveTo>
                <a:lnTo>
                  <a:pt x="0" y="0"/>
                </a:lnTo>
              </a:path>
            </a:pathLst>
          </a:custGeom>
          <a:noFill/>
          <a:ln cap="rnd"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7280" bIns="-17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11" name=""/>
          <p:cNvGrpSpPr/>
          <p:nvPr/>
        </p:nvGrpSpPr>
        <p:grpSpPr>
          <a:xfrm>
            <a:off x="2989440" y="2665440"/>
            <a:ext cx="4514400" cy="1999800"/>
            <a:chOff x="2989440" y="2665440"/>
            <a:chExt cx="4514400" cy="1999800"/>
          </a:xfrm>
        </p:grpSpPr>
        <p:sp>
          <p:nvSpPr>
            <p:cNvPr id="1412" name=""/>
            <p:cNvSpPr/>
            <p:nvPr/>
          </p:nvSpPr>
          <p:spPr>
            <a:xfrm>
              <a:off x="2989440" y="3693600"/>
              <a:ext cx="344520" cy="52920"/>
            </a:xfrm>
            <a:custGeom>
              <a:avLst/>
              <a:gdLst/>
              <a:ahLst/>
              <a:rect l="l" t="t" r="r" b="b"/>
              <a:pathLst>
                <a:path w="206" h="33">
                  <a:moveTo>
                    <a:pt x="16" y="25"/>
                  </a:moveTo>
                  <a:lnTo>
                    <a:pt x="173" y="32"/>
                  </a:lnTo>
                  <a:lnTo>
                    <a:pt x="205" y="6"/>
                  </a:lnTo>
                  <a:lnTo>
                    <a:pt x="144" y="0"/>
                  </a:lnTo>
                  <a:lnTo>
                    <a:pt x="0" y="6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4392720" y="4318200"/>
              <a:ext cx="757800" cy="347040"/>
            </a:xfrm>
            <a:custGeom>
              <a:avLst/>
              <a:gdLst/>
              <a:ahLst/>
              <a:rect l="l" t="t" r="r" b="b"/>
              <a:pathLst>
                <a:path w="453" h="215">
                  <a:moveTo>
                    <a:pt x="0" y="0"/>
                  </a:moveTo>
                  <a:lnTo>
                    <a:pt x="231" y="141"/>
                  </a:lnTo>
                  <a:lnTo>
                    <a:pt x="452" y="214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4519800" y="2665440"/>
              <a:ext cx="34920" cy="172800"/>
            </a:xfrm>
            <a:custGeom>
              <a:avLst/>
              <a:gdLst/>
              <a:ahLst/>
              <a:rect l="l" t="t" r="r" b="b"/>
              <a:pathLst>
                <a:path w="21" h="107">
                  <a:moveTo>
                    <a:pt x="20" y="0"/>
                  </a:moveTo>
                  <a:lnTo>
                    <a:pt x="0" y="106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4461480" y="2841120"/>
              <a:ext cx="2426760" cy="1448280"/>
            </a:xfrm>
            <a:custGeom>
              <a:avLst/>
              <a:gdLst/>
              <a:ahLst/>
              <a:rect l="l" t="t" r="r" b="b"/>
              <a:pathLst>
                <a:path w="1451" h="897">
                  <a:moveTo>
                    <a:pt x="0" y="896"/>
                  </a:moveTo>
                  <a:lnTo>
                    <a:pt x="58" y="854"/>
                  </a:lnTo>
                  <a:lnTo>
                    <a:pt x="231" y="701"/>
                  </a:lnTo>
                  <a:lnTo>
                    <a:pt x="298" y="541"/>
                  </a:lnTo>
                  <a:lnTo>
                    <a:pt x="378" y="470"/>
                  </a:lnTo>
                  <a:lnTo>
                    <a:pt x="784" y="61"/>
                  </a:lnTo>
                  <a:lnTo>
                    <a:pt x="1133" y="0"/>
                  </a:lnTo>
                  <a:lnTo>
                    <a:pt x="1306" y="41"/>
                  </a:lnTo>
                  <a:lnTo>
                    <a:pt x="1354" y="253"/>
                  </a:lnTo>
                  <a:lnTo>
                    <a:pt x="1395" y="278"/>
                  </a:lnTo>
                  <a:lnTo>
                    <a:pt x="1450" y="419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5371560" y="3151080"/>
              <a:ext cx="23040" cy="182160"/>
            </a:xfrm>
            <a:custGeom>
              <a:avLst/>
              <a:gdLst/>
              <a:ahLst/>
              <a:rect l="l" t="t" r="r" b="b"/>
              <a:pathLst>
                <a:path w="14" h="113">
                  <a:moveTo>
                    <a:pt x="0" y="0"/>
                  </a:moveTo>
                  <a:lnTo>
                    <a:pt x="13" y="112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4606560" y="3848760"/>
              <a:ext cx="841680" cy="569880"/>
            </a:xfrm>
            <a:custGeom>
              <a:avLst/>
              <a:gdLst/>
              <a:ahLst/>
              <a:rect l="l" t="t" r="r" b="b"/>
              <a:pathLst>
                <a:path w="503" h="353">
                  <a:moveTo>
                    <a:pt x="0" y="352"/>
                  </a:moveTo>
                  <a:lnTo>
                    <a:pt x="150" y="281"/>
                  </a:lnTo>
                  <a:lnTo>
                    <a:pt x="227" y="0"/>
                  </a:lnTo>
                  <a:lnTo>
                    <a:pt x="502" y="121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5879880" y="4194360"/>
              <a:ext cx="28440" cy="109800"/>
            </a:xfrm>
            <a:custGeom>
              <a:avLst/>
              <a:gdLst/>
              <a:ahLst/>
              <a:rect l="l" t="t" r="r" b="b"/>
              <a:pathLst>
                <a:path w="17" h="68">
                  <a:moveTo>
                    <a:pt x="0" y="67"/>
                  </a:moveTo>
                  <a:lnTo>
                    <a:pt x="16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6816600" y="4069800"/>
              <a:ext cx="34560" cy="120960"/>
            </a:xfrm>
            <a:custGeom>
              <a:avLst/>
              <a:gdLst/>
              <a:ahLst/>
              <a:rect l="l" t="t" r="r" b="b"/>
              <a:pathLst>
                <a:path w="21" h="75">
                  <a:moveTo>
                    <a:pt x="0" y="0"/>
                  </a:moveTo>
                  <a:lnTo>
                    <a:pt x="20" y="74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6597360" y="4163400"/>
              <a:ext cx="55080" cy="130680"/>
            </a:xfrm>
            <a:custGeom>
              <a:avLst/>
              <a:gdLst/>
              <a:ahLst/>
              <a:rect l="l" t="t" r="r" b="b"/>
              <a:pathLst>
                <a:path w="33" h="81">
                  <a:moveTo>
                    <a:pt x="32" y="80"/>
                  </a:moveTo>
                  <a:lnTo>
                    <a:pt x="26" y="48"/>
                  </a:lnTo>
                  <a:lnTo>
                    <a:pt x="0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7111080" y="3017160"/>
              <a:ext cx="392760" cy="135360"/>
            </a:xfrm>
            <a:custGeom>
              <a:avLst/>
              <a:gdLst/>
              <a:ahLst/>
              <a:rect l="l" t="t" r="r" b="b"/>
              <a:pathLst>
                <a:path w="235" h="84">
                  <a:moveTo>
                    <a:pt x="234" y="83"/>
                  </a:moveTo>
                  <a:lnTo>
                    <a:pt x="0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6222600" y="3869280"/>
              <a:ext cx="33120" cy="279000"/>
            </a:xfrm>
            <a:custGeom>
              <a:avLst/>
              <a:gdLst/>
              <a:ahLst/>
              <a:rect l="l" t="t" r="r" b="b"/>
              <a:pathLst>
                <a:path w="20" h="173">
                  <a:moveTo>
                    <a:pt x="19" y="0"/>
                  </a:moveTo>
                  <a:lnTo>
                    <a:pt x="0" y="172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6115680" y="4038840"/>
              <a:ext cx="55080" cy="161280"/>
            </a:xfrm>
            <a:custGeom>
              <a:avLst/>
              <a:gdLst/>
              <a:ahLst/>
              <a:rect l="l" t="t" r="r" b="b"/>
              <a:pathLst>
                <a:path w="33" h="100">
                  <a:moveTo>
                    <a:pt x="0" y="0"/>
                  </a:moveTo>
                  <a:lnTo>
                    <a:pt x="32" y="99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5991840" y="4241160"/>
              <a:ext cx="196920" cy="6120"/>
            </a:xfrm>
            <a:custGeom>
              <a:avLst/>
              <a:gdLst/>
              <a:ahLst/>
              <a:rect l="l" t="t" r="r" b="b"/>
              <a:pathLst>
                <a:path w="118" h="4">
                  <a:moveTo>
                    <a:pt x="0" y="3"/>
                  </a:moveTo>
                  <a:lnTo>
                    <a:pt x="117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6806520" y="3430440"/>
              <a:ext cx="215640" cy="78840"/>
            </a:xfrm>
            <a:custGeom>
              <a:avLst/>
              <a:gdLst/>
              <a:ahLst/>
              <a:rect l="l" t="t" r="r" b="b"/>
              <a:pathLst>
                <a:path w="129" h="49">
                  <a:moveTo>
                    <a:pt x="128" y="9"/>
                  </a:moveTo>
                  <a:lnTo>
                    <a:pt x="86" y="48"/>
                  </a:lnTo>
                  <a:lnTo>
                    <a:pt x="0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33120" bIns="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6684120" y="4017960"/>
              <a:ext cx="5040" cy="74160"/>
            </a:xfrm>
            <a:custGeom>
              <a:avLst/>
              <a:gdLst/>
              <a:ahLst/>
              <a:rect l="l" t="t" r="r" b="b"/>
              <a:pathLst>
                <a:path w="3" h="46">
                  <a:moveTo>
                    <a:pt x="2" y="0"/>
                  </a:moveTo>
                  <a:lnTo>
                    <a:pt x="0" y="45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8440" bIns="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6361560" y="4236120"/>
              <a:ext cx="1800" cy="53280"/>
            </a:xfrm>
            <a:custGeom>
              <a:avLst/>
              <a:gdLst/>
              <a:ahLst/>
              <a:rect l="l" t="t" r="r" b="b"/>
              <a:pathLst>
                <a:path w="1" h="33">
                  <a:moveTo>
                    <a:pt x="0" y="32"/>
                  </a:moveTo>
                  <a:lnTo>
                    <a:pt x="0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28" name=""/>
          <p:cNvGrpSpPr/>
          <p:nvPr/>
        </p:nvGrpSpPr>
        <p:grpSpPr>
          <a:xfrm>
            <a:off x="4181400" y="2243160"/>
            <a:ext cx="4501800" cy="2674440"/>
            <a:chOff x="4181400" y="2243160"/>
            <a:chExt cx="4501800" cy="2674440"/>
          </a:xfrm>
        </p:grpSpPr>
        <p:sp>
          <p:nvSpPr>
            <p:cNvPr id="1429" name=""/>
            <p:cNvSpPr/>
            <p:nvPr/>
          </p:nvSpPr>
          <p:spPr>
            <a:xfrm>
              <a:off x="4181400" y="3052800"/>
              <a:ext cx="101880" cy="201240"/>
            </a:xfrm>
            <a:custGeom>
              <a:avLst/>
              <a:gdLst/>
              <a:ahLst/>
              <a:rect l="l" t="t" r="r" b="b"/>
              <a:pathLst>
                <a:path w="61" h="125">
                  <a:moveTo>
                    <a:pt x="60" y="124"/>
                  </a:moveTo>
                  <a:lnTo>
                    <a:pt x="36" y="68"/>
                  </a:lnTo>
                  <a:lnTo>
                    <a:pt x="36" y="0"/>
                  </a:lnTo>
                  <a:lnTo>
                    <a:pt x="0" y="28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4723560" y="3496680"/>
              <a:ext cx="81720" cy="83520"/>
            </a:xfrm>
            <a:custGeom>
              <a:avLst/>
              <a:gdLst/>
              <a:ahLst/>
              <a:rect l="l" t="t" r="r" b="b"/>
              <a:pathLst>
                <a:path w="49" h="52">
                  <a:moveTo>
                    <a:pt x="48" y="0"/>
                  </a:moveTo>
                  <a:lnTo>
                    <a:pt x="0" y="51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37800" bIns="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5516640" y="2965680"/>
              <a:ext cx="226080" cy="506520"/>
            </a:xfrm>
            <a:custGeom>
              <a:avLst/>
              <a:gdLst/>
              <a:ahLst/>
              <a:rect l="l" t="t" r="r" b="b"/>
              <a:pathLst>
                <a:path w="135" h="314">
                  <a:moveTo>
                    <a:pt x="35" y="313"/>
                  </a:moveTo>
                  <a:lnTo>
                    <a:pt x="0" y="230"/>
                  </a:lnTo>
                  <a:lnTo>
                    <a:pt x="134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5008320" y="3264480"/>
              <a:ext cx="958680" cy="336600"/>
            </a:xfrm>
            <a:custGeom>
              <a:avLst/>
              <a:gdLst/>
              <a:ahLst/>
              <a:rect l="l" t="t" r="r" b="b"/>
              <a:pathLst>
                <a:path w="573" h="209">
                  <a:moveTo>
                    <a:pt x="0" y="208"/>
                  </a:moveTo>
                  <a:lnTo>
                    <a:pt x="284" y="93"/>
                  </a:lnTo>
                  <a:lnTo>
                    <a:pt x="569" y="71"/>
                  </a:lnTo>
                  <a:lnTo>
                    <a:pt x="572" y="0"/>
                  </a:lnTo>
                  <a:lnTo>
                    <a:pt x="310" y="55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5151960" y="2851200"/>
              <a:ext cx="1564560" cy="693360"/>
            </a:xfrm>
            <a:custGeom>
              <a:avLst/>
              <a:gdLst/>
              <a:ahLst/>
              <a:rect l="l" t="t" r="r" b="b"/>
              <a:pathLst>
                <a:path w="935" h="430">
                  <a:moveTo>
                    <a:pt x="934" y="0"/>
                  </a:moveTo>
                  <a:lnTo>
                    <a:pt x="672" y="61"/>
                  </a:lnTo>
                  <a:lnTo>
                    <a:pt x="390" y="170"/>
                  </a:lnTo>
                  <a:lnTo>
                    <a:pt x="0" y="429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8509320" y="2243160"/>
              <a:ext cx="54720" cy="10476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8530920" y="2397960"/>
              <a:ext cx="152280" cy="62640"/>
            </a:xfrm>
            <a:custGeom>
              <a:avLst/>
              <a:gdLst/>
              <a:ahLst/>
              <a:rect l="l" t="t" r="r" b="b"/>
              <a:pathLst>
                <a:path w="91" h="39">
                  <a:moveTo>
                    <a:pt x="90" y="22"/>
                  </a:moveTo>
                  <a:lnTo>
                    <a:pt x="39" y="38"/>
                  </a:lnTo>
                  <a:lnTo>
                    <a:pt x="0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7781400" y="2423520"/>
              <a:ext cx="71640" cy="212760"/>
            </a:xfrm>
            <a:custGeom>
              <a:avLst/>
              <a:gdLst/>
              <a:ahLst/>
              <a:rect l="l" t="t" r="r" b="b"/>
              <a:pathLst>
                <a:path w="43" h="132">
                  <a:moveTo>
                    <a:pt x="42" y="0"/>
                  </a:moveTo>
                  <a:lnTo>
                    <a:pt x="0" y="131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7605720" y="2423520"/>
              <a:ext cx="814680" cy="290160"/>
            </a:xfrm>
            <a:custGeom>
              <a:avLst/>
              <a:gdLst/>
              <a:ahLst/>
              <a:rect l="l" t="t" r="r" b="b"/>
              <a:pathLst>
                <a:path w="487" h="180">
                  <a:moveTo>
                    <a:pt x="0" y="179"/>
                  </a:moveTo>
                  <a:lnTo>
                    <a:pt x="22" y="153"/>
                  </a:lnTo>
                  <a:lnTo>
                    <a:pt x="108" y="131"/>
                  </a:lnTo>
                  <a:lnTo>
                    <a:pt x="192" y="137"/>
                  </a:lnTo>
                  <a:lnTo>
                    <a:pt x="281" y="115"/>
                  </a:lnTo>
                  <a:lnTo>
                    <a:pt x="329" y="124"/>
                  </a:lnTo>
                  <a:lnTo>
                    <a:pt x="412" y="153"/>
                  </a:lnTo>
                  <a:lnTo>
                    <a:pt x="464" y="112"/>
                  </a:lnTo>
                  <a:lnTo>
                    <a:pt x="483" y="96"/>
                  </a:lnTo>
                  <a:lnTo>
                    <a:pt x="476" y="64"/>
                  </a:lnTo>
                  <a:lnTo>
                    <a:pt x="486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7267320" y="3083760"/>
              <a:ext cx="814680" cy="393480"/>
            </a:xfrm>
            <a:custGeom>
              <a:avLst/>
              <a:gdLst/>
              <a:ahLst/>
              <a:rect l="l" t="t" r="r" b="b"/>
              <a:pathLst>
                <a:path w="487" h="244">
                  <a:moveTo>
                    <a:pt x="486" y="23"/>
                  </a:moveTo>
                  <a:lnTo>
                    <a:pt x="438" y="0"/>
                  </a:lnTo>
                  <a:lnTo>
                    <a:pt x="342" y="0"/>
                  </a:lnTo>
                  <a:lnTo>
                    <a:pt x="51" y="61"/>
                  </a:lnTo>
                  <a:lnTo>
                    <a:pt x="58" y="179"/>
                  </a:lnTo>
                  <a:lnTo>
                    <a:pt x="0" y="243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6641640" y="2867400"/>
              <a:ext cx="918720" cy="1983960"/>
            </a:xfrm>
            <a:custGeom>
              <a:avLst/>
              <a:gdLst/>
              <a:ahLst/>
              <a:rect l="l" t="t" r="r" b="b"/>
              <a:pathLst>
                <a:path w="549" h="1230">
                  <a:moveTo>
                    <a:pt x="548" y="0"/>
                  </a:moveTo>
                  <a:lnTo>
                    <a:pt x="468" y="61"/>
                  </a:lnTo>
                  <a:lnTo>
                    <a:pt x="423" y="169"/>
                  </a:lnTo>
                  <a:lnTo>
                    <a:pt x="317" y="336"/>
                  </a:lnTo>
                  <a:lnTo>
                    <a:pt x="282" y="441"/>
                  </a:lnTo>
                  <a:lnTo>
                    <a:pt x="102" y="637"/>
                  </a:lnTo>
                  <a:lnTo>
                    <a:pt x="48" y="771"/>
                  </a:lnTo>
                  <a:lnTo>
                    <a:pt x="54" y="899"/>
                  </a:lnTo>
                  <a:lnTo>
                    <a:pt x="3" y="1142"/>
                  </a:lnTo>
                  <a:lnTo>
                    <a:pt x="0" y="1229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7518240" y="4024080"/>
              <a:ext cx="195480" cy="155880"/>
            </a:xfrm>
            <a:custGeom>
              <a:avLst/>
              <a:gdLst/>
              <a:ahLst/>
              <a:rect l="l" t="t" r="r" b="b"/>
              <a:pathLst>
                <a:path w="117" h="97">
                  <a:moveTo>
                    <a:pt x="116" y="96"/>
                  </a:moveTo>
                  <a:lnTo>
                    <a:pt x="0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6356880" y="4575600"/>
              <a:ext cx="354600" cy="212760"/>
            </a:xfrm>
            <a:custGeom>
              <a:avLst/>
              <a:gdLst/>
              <a:ahLst/>
              <a:rect l="l" t="t" r="r" b="b"/>
              <a:pathLst>
                <a:path w="212" h="132">
                  <a:moveTo>
                    <a:pt x="211" y="61"/>
                  </a:moveTo>
                  <a:lnTo>
                    <a:pt x="106" y="131"/>
                  </a:lnTo>
                  <a:lnTo>
                    <a:pt x="0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6500880" y="3057480"/>
              <a:ext cx="923400" cy="900000"/>
            </a:xfrm>
            <a:custGeom>
              <a:avLst/>
              <a:gdLst/>
              <a:ahLst/>
              <a:rect l="l" t="t" r="r" b="b"/>
              <a:pathLst>
                <a:path w="552" h="558">
                  <a:moveTo>
                    <a:pt x="551" y="0"/>
                  </a:moveTo>
                  <a:lnTo>
                    <a:pt x="493" y="93"/>
                  </a:lnTo>
                  <a:lnTo>
                    <a:pt x="448" y="195"/>
                  </a:lnTo>
                  <a:lnTo>
                    <a:pt x="247" y="378"/>
                  </a:lnTo>
                  <a:lnTo>
                    <a:pt x="87" y="547"/>
                  </a:lnTo>
                  <a:lnTo>
                    <a:pt x="0" y="557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6062400" y="4038480"/>
              <a:ext cx="367920" cy="879120"/>
            </a:xfrm>
            <a:custGeom>
              <a:avLst/>
              <a:gdLst/>
              <a:ahLst/>
              <a:rect l="l" t="t" r="r" b="b"/>
              <a:pathLst>
                <a:path w="220" h="545">
                  <a:moveTo>
                    <a:pt x="0" y="544"/>
                  </a:moveTo>
                  <a:lnTo>
                    <a:pt x="77" y="480"/>
                  </a:lnTo>
                  <a:lnTo>
                    <a:pt x="90" y="371"/>
                  </a:lnTo>
                  <a:lnTo>
                    <a:pt x="139" y="122"/>
                  </a:lnTo>
                  <a:lnTo>
                    <a:pt x="219" y="39"/>
                  </a:lnTo>
                  <a:lnTo>
                    <a:pt x="219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6760440" y="3062520"/>
              <a:ext cx="192240" cy="430920"/>
            </a:xfrm>
            <a:custGeom>
              <a:avLst/>
              <a:gdLst/>
              <a:ahLst/>
              <a:rect l="l" t="t" r="r" b="b"/>
              <a:pathLst>
                <a:path w="115" h="267">
                  <a:moveTo>
                    <a:pt x="114" y="0"/>
                  </a:moveTo>
                  <a:lnTo>
                    <a:pt x="0" y="16"/>
                  </a:lnTo>
                  <a:lnTo>
                    <a:pt x="13" y="266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6330240" y="3682080"/>
              <a:ext cx="300600" cy="512640"/>
            </a:xfrm>
            <a:custGeom>
              <a:avLst/>
              <a:gdLst/>
              <a:ahLst/>
              <a:rect l="l" t="t" r="r" b="b"/>
              <a:pathLst>
                <a:path w="180" h="318">
                  <a:moveTo>
                    <a:pt x="0" y="317"/>
                  </a:moveTo>
                  <a:lnTo>
                    <a:pt x="6" y="260"/>
                  </a:lnTo>
                  <a:lnTo>
                    <a:pt x="99" y="196"/>
                  </a:lnTo>
                  <a:lnTo>
                    <a:pt x="179" y="23"/>
                  </a:lnTo>
                  <a:lnTo>
                    <a:pt x="176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5757840" y="4101120"/>
              <a:ext cx="600480" cy="388800"/>
            </a:xfrm>
            <a:custGeom>
              <a:avLst/>
              <a:gdLst/>
              <a:ahLst/>
              <a:rect l="l" t="t" r="r" b="b"/>
              <a:pathLst>
                <a:path w="359" h="241">
                  <a:moveTo>
                    <a:pt x="0" y="240"/>
                  </a:moveTo>
                  <a:lnTo>
                    <a:pt x="118" y="182"/>
                  </a:lnTo>
                  <a:lnTo>
                    <a:pt x="243" y="76"/>
                  </a:lnTo>
                  <a:lnTo>
                    <a:pt x="358" y="0"/>
                  </a:lnTo>
                </a:path>
              </a:pathLst>
            </a:custGeom>
            <a:noFill/>
            <a:ln cap="rnd" w="19080">
              <a:solidFill>
                <a:srgbClr val="ff66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47" name=""/>
          <p:cNvSpPr/>
          <p:nvPr/>
        </p:nvSpPr>
        <p:spPr>
          <a:xfrm>
            <a:off x="5529240" y="3730680"/>
            <a:ext cx="314280" cy="1060560"/>
          </a:xfrm>
          <a:custGeom>
            <a:avLst/>
            <a:gdLst/>
            <a:ahLst/>
            <a:rect l="l" t="t" r="r" b="b"/>
            <a:pathLst>
              <a:path w="189" h="657">
                <a:moveTo>
                  <a:pt x="0" y="0"/>
                </a:moveTo>
                <a:lnTo>
                  <a:pt x="68" y="372"/>
                </a:lnTo>
                <a:lnTo>
                  <a:pt x="168" y="516"/>
                </a:lnTo>
                <a:lnTo>
                  <a:pt x="160" y="608"/>
                </a:lnTo>
                <a:lnTo>
                  <a:pt x="188" y="656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4103640" y="1104840"/>
            <a:ext cx="20520" cy="368280"/>
          </a:xfrm>
          <a:custGeom>
            <a:avLst/>
            <a:gdLst/>
            <a:ahLst/>
            <a:rect l="l" t="t" r="r" b="b"/>
            <a:pathLst>
              <a:path w="13" h="229">
                <a:moveTo>
                  <a:pt x="0" y="0"/>
                </a:moveTo>
                <a:lnTo>
                  <a:pt x="12" y="228"/>
                </a:lnTo>
              </a:path>
            </a:pathLst>
          </a:custGeom>
          <a:noFill/>
          <a:ln cap="rnd"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2643120" y="1208160"/>
            <a:ext cx="1214640" cy="2065320"/>
          </a:xfrm>
          <a:custGeom>
            <a:avLst/>
            <a:gdLst/>
            <a:ahLst/>
            <a:rect l="l" t="t" r="r" b="b"/>
            <a:pathLst>
              <a:path w="725" h="1281">
                <a:moveTo>
                  <a:pt x="672" y="0"/>
                </a:moveTo>
                <a:lnTo>
                  <a:pt x="704" y="76"/>
                </a:lnTo>
                <a:lnTo>
                  <a:pt x="724" y="160"/>
                </a:lnTo>
                <a:lnTo>
                  <a:pt x="544" y="224"/>
                </a:lnTo>
                <a:lnTo>
                  <a:pt x="528" y="272"/>
                </a:lnTo>
                <a:lnTo>
                  <a:pt x="472" y="320"/>
                </a:lnTo>
                <a:lnTo>
                  <a:pt x="260" y="492"/>
                </a:lnTo>
                <a:lnTo>
                  <a:pt x="44" y="680"/>
                </a:lnTo>
                <a:lnTo>
                  <a:pt x="76" y="824"/>
                </a:lnTo>
                <a:lnTo>
                  <a:pt x="0" y="1120"/>
                </a:lnTo>
                <a:lnTo>
                  <a:pt x="48" y="128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2770200" y="1428840"/>
            <a:ext cx="216000" cy="530280"/>
          </a:xfrm>
          <a:custGeom>
            <a:avLst/>
            <a:gdLst/>
            <a:ahLst/>
            <a:rect l="l" t="t" r="r" b="b"/>
            <a:pathLst>
              <a:path w="129" h="329">
                <a:moveTo>
                  <a:pt x="128" y="0"/>
                </a:moveTo>
                <a:lnTo>
                  <a:pt x="96" y="48"/>
                </a:lnTo>
                <a:lnTo>
                  <a:pt x="88" y="152"/>
                </a:lnTo>
                <a:lnTo>
                  <a:pt x="20" y="208"/>
                </a:lnTo>
                <a:lnTo>
                  <a:pt x="0" y="328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3821040" y="1344600"/>
            <a:ext cx="577800" cy="343080"/>
          </a:xfrm>
          <a:custGeom>
            <a:avLst/>
            <a:gdLst/>
            <a:ahLst/>
            <a:rect l="l" t="t" r="r" b="b"/>
            <a:pathLst>
              <a:path w="345" h="213">
                <a:moveTo>
                  <a:pt x="344" y="212"/>
                </a:moveTo>
                <a:lnTo>
                  <a:pt x="240" y="108"/>
                </a:lnTo>
                <a:lnTo>
                  <a:pt x="176" y="100"/>
                </a:lnTo>
                <a:lnTo>
                  <a:pt x="0" y="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3814920" y="1311120"/>
            <a:ext cx="3870000" cy="976320"/>
          </a:xfrm>
          <a:custGeom>
            <a:avLst/>
            <a:gdLst/>
            <a:ahLst/>
            <a:rect l="l" t="t" r="r" b="b"/>
            <a:pathLst>
              <a:path w="2313" h="605">
                <a:moveTo>
                  <a:pt x="0" y="0"/>
                </a:moveTo>
                <a:lnTo>
                  <a:pt x="180" y="100"/>
                </a:lnTo>
                <a:lnTo>
                  <a:pt x="716" y="168"/>
                </a:lnTo>
                <a:lnTo>
                  <a:pt x="1060" y="236"/>
                </a:lnTo>
                <a:lnTo>
                  <a:pt x="1484" y="240"/>
                </a:lnTo>
                <a:lnTo>
                  <a:pt x="1576" y="276"/>
                </a:lnTo>
                <a:lnTo>
                  <a:pt x="1636" y="220"/>
                </a:lnTo>
                <a:lnTo>
                  <a:pt x="1700" y="200"/>
                </a:lnTo>
                <a:lnTo>
                  <a:pt x="2180" y="184"/>
                </a:lnTo>
                <a:lnTo>
                  <a:pt x="2208" y="192"/>
                </a:lnTo>
                <a:lnTo>
                  <a:pt x="2240" y="228"/>
                </a:lnTo>
                <a:lnTo>
                  <a:pt x="2268" y="308"/>
                </a:lnTo>
                <a:lnTo>
                  <a:pt x="2288" y="540"/>
                </a:lnTo>
                <a:lnTo>
                  <a:pt x="2312" y="604"/>
                </a:lnTo>
              </a:path>
            </a:pathLst>
          </a:custGeom>
          <a:noFill/>
          <a:ln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3063960" y="1711440"/>
            <a:ext cx="1160280" cy="1814400"/>
          </a:xfrm>
          <a:custGeom>
            <a:avLst/>
            <a:gdLst/>
            <a:ahLst/>
            <a:rect l="l" t="t" r="r" b="b"/>
            <a:pathLst>
              <a:path w="693" h="1125">
                <a:moveTo>
                  <a:pt x="40" y="0"/>
                </a:moveTo>
                <a:lnTo>
                  <a:pt x="0" y="60"/>
                </a:lnTo>
                <a:lnTo>
                  <a:pt x="28" y="160"/>
                </a:lnTo>
                <a:lnTo>
                  <a:pt x="152" y="320"/>
                </a:lnTo>
                <a:lnTo>
                  <a:pt x="164" y="380"/>
                </a:lnTo>
                <a:lnTo>
                  <a:pt x="300" y="564"/>
                </a:lnTo>
                <a:lnTo>
                  <a:pt x="400" y="560"/>
                </a:lnTo>
                <a:lnTo>
                  <a:pt x="424" y="536"/>
                </a:lnTo>
                <a:lnTo>
                  <a:pt x="444" y="528"/>
                </a:lnTo>
                <a:lnTo>
                  <a:pt x="476" y="552"/>
                </a:lnTo>
                <a:lnTo>
                  <a:pt x="516" y="556"/>
                </a:lnTo>
                <a:lnTo>
                  <a:pt x="532" y="628"/>
                </a:lnTo>
                <a:lnTo>
                  <a:pt x="640" y="736"/>
                </a:lnTo>
                <a:lnTo>
                  <a:pt x="624" y="824"/>
                </a:lnTo>
                <a:lnTo>
                  <a:pt x="672" y="860"/>
                </a:lnTo>
                <a:lnTo>
                  <a:pt x="656" y="928"/>
                </a:lnTo>
                <a:lnTo>
                  <a:pt x="624" y="968"/>
                </a:lnTo>
                <a:lnTo>
                  <a:pt x="572" y="996"/>
                </a:lnTo>
                <a:lnTo>
                  <a:pt x="624" y="1072"/>
                </a:lnTo>
                <a:lnTo>
                  <a:pt x="692" y="1124"/>
                </a:lnTo>
              </a:path>
            </a:pathLst>
          </a:custGeom>
          <a:noFill/>
          <a:ln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4008600" y="1658880"/>
            <a:ext cx="230040" cy="1117800"/>
          </a:xfrm>
          <a:custGeom>
            <a:avLst/>
            <a:gdLst/>
            <a:ahLst/>
            <a:rect l="l" t="t" r="r" b="b"/>
            <a:pathLst>
              <a:path w="137" h="693">
                <a:moveTo>
                  <a:pt x="72" y="0"/>
                </a:moveTo>
                <a:lnTo>
                  <a:pt x="136" y="440"/>
                </a:lnTo>
                <a:lnTo>
                  <a:pt x="0" y="692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2593800" y="3130560"/>
            <a:ext cx="1025640" cy="900000"/>
          </a:xfrm>
          <a:custGeom>
            <a:avLst/>
            <a:gdLst/>
            <a:ahLst/>
            <a:rect l="l" t="t" r="r" b="b"/>
            <a:pathLst>
              <a:path w="613" h="558">
                <a:moveTo>
                  <a:pt x="96" y="0"/>
                </a:moveTo>
                <a:lnTo>
                  <a:pt x="77" y="83"/>
                </a:lnTo>
                <a:lnTo>
                  <a:pt x="52" y="118"/>
                </a:lnTo>
                <a:lnTo>
                  <a:pt x="61" y="176"/>
                </a:lnTo>
                <a:lnTo>
                  <a:pt x="0" y="208"/>
                </a:lnTo>
                <a:lnTo>
                  <a:pt x="20" y="314"/>
                </a:lnTo>
                <a:lnTo>
                  <a:pt x="90" y="339"/>
                </a:lnTo>
                <a:lnTo>
                  <a:pt x="250" y="470"/>
                </a:lnTo>
                <a:lnTo>
                  <a:pt x="413" y="502"/>
                </a:lnTo>
                <a:lnTo>
                  <a:pt x="612" y="557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3178080" y="3925800"/>
            <a:ext cx="4680" cy="119160"/>
          </a:xfrm>
          <a:custGeom>
            <a:avLst/>
            <a:gdLst/>
            <a:ahLst/>
            <a:rect l="l" t="t" r="r" b="b"/>
            <a:pathLst>
              <a:path w="4" h="74">
                <a:moveTo>
                  <a:pt x="0" y="73"/>
                </a:moveTo>
                <a:lnTo>
                  <a:pt x="3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3525840" y="3687840"/>
            <a:ext cx="1625760" cy="966600"/>
          </a:xfrm>
          <a:custGeom>
            <a:avLst/>
            <a:gdLst/>
            <a:ahLst/>
            <a:rect l="l" t="t" r="r" b="b"/>
            <a:pathLst>
              <a:path w="972" h="599">
                <a:moveTo>
                  <a:pt x="0" y="0"/>
                </a:moveTo>
                <a:lnTo>
                  <a:pt x="77" y="297"/>
                </a:lnTo>
                <a:lnTo>
                  <a:pt x="234" y="371"/>
                </a:lnTo>
                <a:lnTo>
                  <a:pt x="413" y="336"/>
                </a:lnTo>
                <a:lnTo>
                  <a:pt x="971" y="598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4280040" y="2335320"/>
            <a:ext cx="107640" cy="469800"/>
          </a:xfrm>
          <a:custGeom>
            <a:avLst/>
            <a:gdLst/>
            <a:ahLst/>
            <a:rect l="l" t="t" r="r" b="b"/>
            <a:pathLst>
              <a:path w="65" h="292">
                <a:moveTo>
                  <a:pt x="0" y="0"/>
                </a:moveTo>
                <a:lnTo>
                  <a:pt x="64" y="291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4076640" y="2738520"/>
            <a:ext cx="1432080" cy="1146240"/>
          </a:xfrm>
          <a:custGeom>
            <a:avLst/>
            <a:gdLst/>
            <a:ahLst/>
            <a:rect l="l" t="t" r="r" b="b"/>
            <a:pathLst>
              <a:path w="855" h="711">
                <a:moveTo>
                  <a:pt x="0" y="0"/>
                </a:moveTo>
                <a:lnTo>
                  <a:pt x="45" y="35"/>
                </a:lnTo>
                <a:lnTo>
                  <a:pt x="96" y="19"/>
                </a:lnTo>
                <a:lnTo>
                  <a:pt x="285" y="67"/>
                </a:lnTo>
                <a:lnTo>
                  <a:pt x="329" y="125"/>
                </a:lnTo>
                <a:lnTo>
                  <a:pt x="365" y="131"/>
                </a:lnTo>
                <a:lnTo>
                  <a:pt x="745" y="403"/>
                </a:lnTo>
                <a:lnTo>
                  <a:pt x="841" y="416"/>
                </a:lnTo>
                <a:lnTo>
                  <a:pt x="854" y="71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4162320" y="2795760"/>
            <a:ext cx="1903680" cy="811080"/>
          </a:xfrm>
          <a:custGeom>
            <a:avLst/>
            <a:gdLst/>
            <a:ahLst/>
            <a:rect l="l" t="t" r="r" b="b"/>
            <a:pathLst>
              <a:path w="1137" h="503">
                <a:moveTo>
                  <a:pt x="0" y="0"/>
                </a:moveTo>
                <a:lnTo>
                  <a:pt x="147" y="26"/>
                </a:lnTo>
                <a:lnTo>
                  <a:pt x="198" y="51"/>
                </a:lnTo>
                <a:lnTo>
                  <a:pt x="272" y="80"/>
                </a:lnTo>
                <a:lnTo>
                  <a:pt x="317" y="125"/>
                </a:lnTo>
                <a:lnTo>
                  <a:pt x="333" y="358"/>
                </a:lnTo>
                <a:lnTo>
                  <a:pt x="432" y="499"/>
                </a:lnTo>
                <a:lnTo>
                  <a:pt x="835" y="502"/>
                </a:lnTo>
                <a:lnTo>
                  <a:pt x="1014" y="499"/>
                </a:lnTo>
                <a:lnTo>
                  <a:pt x="1136" y="458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4714920" y="3286080"/>
            <a:ext cx="166680" cy="316080"/>
          </a:xfrm>
          <a:custGeom>
            <a:avLst/>
            <a:gdLst/>
            <a:ahLst/>
            <a:rect l="l" t="t" r="r" b="b"/>
            <a:pathLst>
              <a:path w="100" h="196">
                <a:moveTo>
                  <a:pt x="0" y="0"/>
                </a:moveTo>
                <a:lnTo>
                  <a:pt x="99" y="80"/>
                </a:lnTo>
                <a:lnTo>
                  <a:pt x="99" y="195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4753080" y="4287960"/>
            <a:ext cx="504720" cy="247680"/>
          </a:xfrm>
          <a:custGeom>
            <a:avLst/>
            <a:gdLst/>
            <a:ahLst/>
            <a:rect l="l" t="t" r="r" b="b"/>
            <a:pathLst>
              <a:path w="302" h="154">
                <a:moveTo>
                  <a:pt x="0" y="153"/>
                </a:moveTo>
                <a:lnTo>
                  <a:pt x="301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4929120" y="4456080"/>
            <a:ext cx="284400" cy="85680"/>
          </a:xfrm>
          <a:custGeom>
            <a:avLst/>
            <a:gdLst/>
            <a:ahLst/>
            <a:rect l="l" t="t" r="r" b="b"/>
            <a:pathLst>
              <a:path w="170" h="53">
                <a:moveTo>
                  <a:pt x="169" y="52"/>
                </a:moveTo>
                <a:lnTo>
                  <a:pt x="0" y="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5502240" y="3162240"/>
            <a:ext cx="347760" cy="636480"/>
          </a:xfrm>
          <a:custGeom>
            <a:avLst/>
            <a:gdLst/>
            <a:ahLst/>
            <a:rect l="l" t="t" r="r" b="b"/>
            <a:pathLst>
              <a:path w="209" h="398">
                <a:moveTo>
                  <a:pt x="208" y="0"/>
                </a:moveTo>
                <a:lnTo>
                  <a:pt x="195" y="80"/>
                </a:lnTo>
                <a:lnTo>
                  <a:pt x="163" y="148"/>
                </a:lnTo>
                <a:lnTo>
                  <a:pt x="141" y="269"/>
                </a:lnTo>
                <a:lnTo>
                  <a:pt x="54" y="372"/>
                </a:lnTo>
                <a:lnTo>
                  <a:pt x="0" y="397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5149800" y="3568680"/>
            <a:ext cx="397080" cy="328680"/>
          </a:xfrm>
          <a:custGeom>
            <a:avLst/>
            <a:gdLst/>
            <a:ahLst/>
            <a:rect l="l" t="t" r="r" b="b"/>
            <a:pathLst>
              <a:path w="237" h="203">
                <a:moveTo>
                  <a:pt x="38" y="202"/>
                </a:moveTo>
                <a:lnTo>
                  <a:pt x="236" y="48"/>
                </a:lnTo>
                <a:lnTo>
                  <a:pt x="232" y="16"/>
                </a:lnTo>
                <a:lnTo>
                  <a:pt x="210" y="0"/>
                </a:lnTo>
                <a:lnTo>
                  <a:pt x="0" y="29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5308560" y="3770280"/>
            <a:ext cx="1181160" cy="260280"/>
          </a:xfrm>
          <a:custGeom>
            <a:avLst/>
            <a:gdLst/>
            <a:ahLst/>
            <a:rect l="l" t="t" r="r" b="b"/>
            <a:pathLst>
              <a:path w="705" h="161">
                <a:moveTo>
                  <a:pt x="0" y="38"/>
                </a:moveTo>
                <a:lnTo>
                  <a:pt x="45" y="86"/>
                </a:lnTo>
                <a:lnTo>
                  <a:pt x="102" y="137"/>
                </a:lnTo>
                <a:lnTo>
                  <a:pt x="166" y="160"/>
                </a:lnTo>
                <a:lnTo>
                  <a:pt x="259" y="157"/>
                </a:lnTo>
                <a:lnTo>
                  <a:pt x="480" y="77"/>
                </a:lnTo>
                <a:lnTo>
                  <a:pt x="704" y="0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5934240" y="3728880"/>
            <a:ext cx="188640" cy="168480"/>
          </a:xfrm>
          <a:custGeom>
            <a:avLst/>
            <a:gdLst/>
            <a:ahLst/>
            <a:rect l="l" t="t" r="r" b="b"/>
            <a:pathLst>
              <a:path w="113" h="104">
                <a:moveTo>
                  <a:pt x="0" y="0"/>
                </a:moveTo>
                <a:lnTo>
                  <a:pt x="42" y="55"/>
                </a:lnTo>
                <a:lnTo>
                  <a:pt x="112" y="103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5181480" y="2754360"/>
            <a:ext cx="1463760" cy="780840"/>
          </a:xfrm>
          <a:custGeom>
            <a:avLst/>
            <a:gdLst/>
            <a:ahLst/>
            <a:rect l="l" t="t" r="r" b="b"/>
            <a:pathLst>
              <a:path w="875" h="485">
                <a:moveTo>
                  <a:pt x="874" y="0"/>
                </a:moveTo>
                <a:lnTo>
                  <a:pt x="726" y="80"/>
                </a:lnTo>
                <a:lnTo>
                  <a:pt x="646" y="106"/>
                </a:lnTo>
                <a:lnTo>
                  <a:pt x="355" y="138"/>
                </a:lnTo>
                <a:lnTo>
                  <a:pt x="0" y="484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5570640" y="1758960"/>
            <a:ext cx="820800" cy="646200"/>
          </a:xfrm>
          <a:custGeom>
            <a:avLst/>
            <a:gdLst/>
            <a:ahLst/>
            <a:rect l="l" t="t" r="r" b="b"/>
            <a:pathLst>
              <a:path w="490" h="401">
                <a:moveTo>
                  <a:pt x="0" y="0"/>
                </a:moveTo>
                <a:lnTo>
                  <a:pt x="25" y="173"/>
                </a:lnTo>
                <a:lnTo>
                  <a:pt x="48" y="208"/>
                </a:lnTo>
                <a:lnTo>
                  <a:pt x="153" y="265"/>
                </a:lnTo>
                <a:lnTo>
                  <a:pt x="409" y="400"/>
                </a:lnTo>
                <a:lnTo>
                  <a:pt x="489" y="40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5576760" y="1758960"/>
            <a:ext cx="1238400" cy="444600"/>
          </a:xfrm>
          <a:custGeom>
            <a:avLst/>
            <a:gdLst/>
            <a:ahLst/>
            <a:rect l="l" t="t" r="r" b="b"/>
            <a:pathLst>
              <a:path w="740" h="276">
                <a:moveTo>
                  <a:pt x="0" y="0"/>
                </a:moveTo>
                <a:lnTo>
                  <a:pt x="134" y="150"/>
                </a:lnTo>
                <a:lnTo>
                  <a:pt x="233" y="153"/>
                </a:lnTo>
                <a:lnTo>
                  <a:pt x="259" y="208"/>
                </a:lnTo>
                <a:lnTo>
                  <a:pt x="313" y="227"/>
                </a:lnTo>
                <a:lnTo>
                  <a:pt x="467" y="227"/>
                </a:lnTo>
                <a:lnTo>
                  <a:pt x="582" y="275"/>
                </a:lnTo>
                <a:lnTo>
                  <a:pt x="739" y="214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7621560" y="1901880"/>
            <a:ext cx="714240" cy="115920"/>
          </a:xfrm>
          <a:custGeom>
            <a:avLst/>
            <a:gdLst/>
            <a:ahLst/>
            <a:rect l="l" t="t" r="r" b="b"/>
            <a:pathLst>
              <a:path w="427" h="72">
                <a:moveTo>
                  <a:pt x="0" y="26"/>
                </a:moveTo>
                <a:lnTo>
                  <a:pt x="77" y="16"/>
                </a:lnTo>
                <a:lnTo>
                  <a:pt x="179" y="48"/>
                </a:lnTo>
                <a:lnTo>
                  <a:pt x="266" y="71"/>
                </a:lnTo>
                <a:lnTo>
                  <a:pt x="317" y="58"/>
                </a:lnTo>
                <a:lnTo>
                  <a:pt x="346" y="52"/>
                </a:lnTo>
                <a:lnTo>
                  <a:pt x="397" y="0"/>
                </a:lnTo>
                <a:lnTo>
                  <a:pt x="416" y="0"/>
                </a:lnTo>
                <a:lnTo>
                  <a:pt x="426" y="71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7485120" y="2000160"/>
            <a:ext cx="641160" cy="513000"/>
          </a:xfrm>
          <a:custGeom>
            <a:avLst/>
            <a:gdLst/>
            <a:ahLst/>
            <a:rect l="l" t="t" r="r" b="b"/>
            <a:pathLst>
              <a:path w="384" h="318">
                <a:moveTo>
                  <a:pt x="383" y="0"/>
                </a:moveTo>
                <a:lnTo>
                  <a:pt x="364" y="26"/>
                </a:lnTo>
                <a:lnTo>
                  <a:pt x="274" y="87"/>
                </a:lnTo>
                <a:lnTo>
                  <a:pt x="189" y="154"/>
                </a:lnTo>
                <a:lnTo>
                  <a:pt x="125" y="173"/>
                </a:lnTo>
                <a:lnTo>
                  <a:pt x="64" y="195"/>
                </a:lnTo>
                <a:lnTo>
                  <a:pt x="19" y="227"/>
                </a:lnTo>
                <a:lnTo>
                  <a:pt x="3" y="263"/>
                </a:lnTo>
                <a:lnTo>
                  <a:pt x="0" y="301"/>
                </a:lnTo>
                <a:lnTo>
                  <a:pt x="29" y="317"/>
                </a:lnTo>
                <a:lnTo>
                  <a:pt x="80" y="301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7562880" y="2320920"/>
            <a:ext cx="1046160" cy="620640"/>
          </a:xfrm>
          <a:custGeom>
            <a:avLst/>
            <a:gdLst/>
            <a:ahLst/>
            <a:rect l="l" t="t" r="r" b="b"/>
            <a:pathLst>
              <a:path w="625" h="385">
                <a:moveTo>
                  <a:pt x="624" y="0"/>
                </a:moveTo>
                <a:lnTo>
                  <a:pt x="560" y="54"/>
                </a:lnTo>
                <a:lnTo>
                  <a:pt x="464" y="70"/>
                </a:lnTo>
                <a:lnTo>
                  <a:pt x="394" y="12"/>
                </a:lnTo>
                <a:lnTo>
                  <a:pt x="314" y="54"/>
                </a:lnTo>
                <a:lnTo>
                  <a:pt x="275" y="22"/>
                </a:lnTo>
                <a:lnTo>
                  <a:pt x="106" y="80"/>
                </a:lnTo>
                <a:lnTo>
                  <a:pt x="51" y="140"/>
                </a:lnTo>
                <a:lnTo>
                  <a:pt x="29" y="230"/>
                </a:lnTo>
                <a:lnTo>
                  <a:pt x="0" y="342"/>
                </a:lnTo>
                <a:lnTo>
                  <a:pt x="13" y="384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>
            <a:off x="5797440" y="2424240"/>
            <a:ext cx="2762280" cy="1812960"/>
          </a:xfrm>
          <a:custGeom>
            <a:avLst/>
            <a:gdLst/>
            <a:ahLst/>
            <a:rect l="l" t="t" r="r" b="b"/>
            <a:pathLst>
              <a:path w="1651" h="1124">
                <a:moveTo>
                  <a:pt x="1650" y="0"/>
                </a:moveTo>
                <a:lnTo>
                  <a:pt x="1487" y="108"/>
                </a:lnTo>
                <a:lnTo>
                  <a:pt x="1410" y="249"/>
                </a:lnTo>
                <a:lnTo>
                  <a:pt x="1183" y="304"/>
                </a:lnTo>
                <a:lnTo>
                  <a:pt x="1013" y="380"/>
                </a:lnTo>
                <a:lnTo>
                  <a:pt x="768" y="422"/>
                </a:lnTo>
                <a:lnTo>
                  <a:pt x="550" y="572"/>
                </a:lnTo>
                <a:lnTo>
                  <a:pt x="413" y="723"/>
                </a:lnTo>
                <a:lnTo>
                  <a:pt x="182" y="1008"/>
                </a:lnTo>
                <a:lnTo>
                  <a:pt x="48" y="1107"/>
                </a:lnTo>
                <a:lnTo>
                  <a:pt x="0" y="1123"/>
                </a:lnTo>
              </a:path>
            </a:pathLst>
          </a:custGeom>
          <a:noFill/>
          <a:ln cap="rnd" w="2232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6821640" y="2103480"/>
            <a:ext cx="453960" cy="554040"/>
          </a:xfrm>
          <a:custGeom>
            <a:avLst/>
            <a:gdLst/>
            <a:ahLst/>
            <a:rect l="l" t="t" r="r" b="b"/>
            <a:pathLst>
              <a:path w="270" h="344">
                <a:moveTo>
                  <a:pt x="0" y="0"/>
                </a:moveTo>
                <a:lnTo>
                  <a:pt x="45" y="7"/>
                </a:lnTo>
                <a:lnTo>
                  <a:pt x="96" y="266"/>
                </a:lnTo>
                <a:lnTo>
                  <a:pt x="118" y="307"/>
                </a:lnTo>
                <a:lnTo>
                  <a:pt x="269" y="343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6375240" y="2325600"/>
            <a:ext cx="236520" cy="389160"/>
          </a:xfrm>
          <a:custGeom>
            <a:avLst/>
            <a:gdLst/>
            <a:ahLst/>
            <a:rect l="l" t="t" r="r" b="b"/>
            <a:pathLst>
              <a:path w="142" h="241">
                <a:moveTo>
                  <a:pt x="22" y="73"/>
                </a:moveTo>
                <a:lnTo>
                  <a:pt x="3" y="35"/>
                </a:lnTo>
                <a:lnTo>
                  <a:pt x="0" y="16"/>
                </a:lnTo>
                <a:lnTo>
                  <a:pt x="16" y="3"/>
                </a:lnTo>
                <a:lnTo>
                  <a:pt x="97" y="0"/>
                </a:lnTo>
                <a:lnTo>
                  <a:pt x="138" y="208"/>
                </a:lnTo>
                <a:lnTo>
                  <a:pt x="122" y="240"/>
                </a:lnTo>
                <a:lnTo>
                  <a:pt x="74" y="198"/>
                </a:lnTo>
                <a:lnTo>
                  <a:pt x="90" y="83"/>
                </a:lnTo>
                <a:lnTo>
                  <a:pt x="141" y="57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6576840" y="2557440"/>
            <a:ext cx="403560" cy="331920"/>
          </a:xfrm>
          <a:custGeom>
            <a:avLst/>
            <a:gdLst/>
            <a:ahLst/>
            <a:rect l="l" t="t" r="r" b="b"/>
            <a:pathLst>
              <a:path w="241" h="206">
                <a:moveTo>
                  <a:pt x="0" y="96"/>
                </a:moveTo>
                <a:lnTo>
                  <a:pt x="0" y="205"/>
                </a:lnTo>
                <a:lnTo>
                  <a:pt x="109" y="185"/>
                </a:lnTo>
                <a:lnTo>
                  <a:pt x="179" y="125"/>
                </a:lnTo>
                <a:lnTo>
                  <a:pt x="183" y="61"/>
                </a:lnTo>
                <a:lnTo>
                  <a:pt x="240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>
            <a:off x="6867360" y="2773440"/>
            <a:ext cx="193680" cy="96840"/>
          </a:xfrm>
          <a:custGeom>
            <a:avLst/>
            <a:gdLst/>
            <a:ahLst/>
            <a:rect l="l" t="t" r="r" b="b"/>
            <a:pathLst>
              <a:path w="116" h="59">
                <a:moveTo>
                  <a:pt x="0" y="0"/>
                </a:moveTo>
                <a:lnTo>
                  <a:pt x="115" y="58"/>
                </a:lnTo>
              </a:path>
            </a:pathLst>
          </a:custGeom>
          <a:noFill/>
          <a:ln cap="rnd" w="1908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>
            <a:off x="7770960" y="2651040"/>
            <a:ext cx="430200" cy="98640"/>
          </a:xfrm>
          <a:custGeom>
            <a:avLst/>
            <a:gdLst/>
            <a:ahLst/>
            <a:rect l="l" t="t" r="r" b="b"/>
            <a:pathLst>
              <a:path w="257" h="62">
                <a:moveTo>
                  <a:pt x="0" y="0"/>
                </a:moveTo>
                <a:lnTo>
                  <a:pt x="25" y="20"/>
                </a:lnTo>
                <a:lnTo>
                  <a:pt x="64" y="13"/>
                </a:lnTo>
                <a:lnTo>
                  <a:pt x="115" y="20"/>
                </a:lnTo>
                <a:lnTo>
                  <a:pt x="137" y="4"/>
                </a:lnTo>
                <a:lnTo>
                  <a:pt x="160" y="7"/>
                </a:lnTo>
                <a:lnTo>
                  <a:pt x="256" y="61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>
            <a:off x="5662440" y="2747880"/>
            <a:ext cx="2538720" cy="2092320"/>
          </a:xfrm>
          <a:custGeom>
            <a:avLst/>
            <a:gdLst/>
            <a:ahLst/>
            <a:rect l="l" t="t" r="r" b="b"/>
            <a:pathLst>
              <a:path w="1518" h="1297">
                <a:moveTo>
                  <a:pt x="1517" y="0"/>
                </a:moveTo>
                <a:lnTo>
                  <a:pt x="1475" y="39"/>
                </a:lnTo>
                <a:lnTo>
                  <a:pt x="1408" y="71"/>
                </a:lnTo>
                <a:lnTo>
                  <a:pt x="1357" y="179"/>
                </a:lnTo>
                <a:lnTo>
                  <a:pt x="1344" y="224"/>
                </a:lnTo>
                <a:lnTo>
                  <a:pt x="1322" y="288"/>
                </a:lnTo>
                <a:lnTo>
                  <a:pt x="1286" y="378"/>
                </a:lnTo>
                <a:lnTo>
                  <a:pt x="1277" y="378"/>
                </a:lnTo>
                <a:lnTo>
                  <a:pt x="1242" y="480"/>
                </a:lnTo>
                <a:lnTo>
                  <a:pt x="1171" y="557"/>
                </a:lnTo>
                <a:lnTo>
                  <a:pt x="1142" y="567"/>
                </a:lnTo>
                <a:lnTo>
                  <a:pt x="979" y="781"/>
                </a:lnTo>
                <a:lnTo>
                  <a:pt x="944" y="797"/>
                </a:lnTo>
                <a:lnTo>
                  <a:pt x="726" y="925"/>
                </a:lnTo>
                <a:lnTo>
                  <a:pt x="602" y="986"/>
                </a:lnTo>
                <a:lnTo>
                  <a:pt x="429" y="1111"/>
                </a:lnTo>
                <a:lnTo>
                  <a:pt x="400" y="1111"/>
                </a:lnTo>
                <a:lnTo>
                  <a:pt x="93" y="1184"/>
                </a:lnTo>
                <a:lnTo>
                  <a:pt x="0" y="1296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>
            <a:off x="5288040" y="2695680"/>
            <a:ext cx="1865160" cy="2109600"/>
          </a:xfrm>
          <a:custGeom>
            <a:avLst/>
            <a:gdLst/>
            <a:ahLst/>
            <a:rect l="l" t="t" r="r" b="b"/>
            <a:pathLst>
              <a:path w="1116" h="1307">
                <a:moveTo>
                  <a:pt x="1115" y="0"/>
                </a:moveTo>
                <a:lnTo>
                  <a:pt x="1060" y="109"/>
                </a:lnTo>
                <a:lnTo>
                  <a:pt x="932" y="355"/>
                </a:lnTo>
                <a:lnTo>
                  <a:pt x="891" y="413"/>
                </a:lnTo>
                <a:lnTo>
                  <a:pt x="814" y="583"/>
                </a:lnTo>
                <a:lnTo>
                  <a:pt x="791" y="631"/>
                </a:lnTo>
                <a:lnTo>
                  <a:pt x="689" y="839"/>
                </a:lnTo>
                <a:lnTo>
                  <a:pt x="397" y="1059"/>
                </a:lnTo>
                <a:lnTo>
                  <a:pt x="138" y="1168"/>
                </a:lnTo>
                <a:lnTo>
                  <a:pt x="0" y="1306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5823000" y="2765520"/>
            <a:ext cx="804960" cy="1806480"/>
          </a:xfrm>
          <a:custGeom>
            <a:avLst/>
            <a:gdLst/>
            <a:ahLst/>
            <a:rect l="l" t="t" r="r" b="b"/>
            <a:pathLst>
              <a:path w="481" h="1121">
                <a:moveTo>
                  <a:pt x="480" y="0"/>
                </a:moveTo>
                <a:lnTo>
                  <a:pt x="448" y="275"/>
                </a:lnTo>
                <a:lnTo>
                  <a:pt x="416" y="288"/>
                </a:lnTo>
                <a:lnTo>
                  <a:pt x="384" y="403"/>
                </a:lnTo>
                <a:lnTo>
                  <a:pt x="365" y="416"/>
                </a:lnTo>
                <a:lnTo>
                  <a:pt x="262" y="656"/>
                </a:lnTo>
                <a:lnTo>
                  <a:pt x="150" y="800"/>
                </a:lnTo>
                <a:lnTo>
                  <a:pt x="19" y="902"/>
                </a:lnTo>
                <a:lnTo>
                  <a:pt x="35" y="960"/>
                </a:lnTo>
                <a:lnTo>
                  <a:pt x="0" y="112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7648560" y="2805120"/>
            <a:ext cx="644400" cy="198360"/>
          </a:xfrm>
          <a:custGeom>
            <a:avLst/>
            <a:gdLst/>
            <a:ahLst/>
            <a:rect l="l" t="t" r="r" b="b"/>
            <a:pathLst>
              <a:path w="384" h="123">
                <a:moveTo>
                  <a:pt x="383" y="4"/>
                </a:moveTo>
                <a:lnTo>
                  <a:pt x="348" y="52"/>
                </a:lnTo>
                <a:lnTo>
                  <a:pt x="210" y="26"/>
                </a:lnTo>
                <a:lnTo>
                  <a:pt x="103" y="0"/>
                </a:lnTo>
                <a:lnTo>
                  <a:pt x="32" y="10"/>
                </a:lnTo>
                <a:lnTo>
                  <a:pt x="0" y="93"/>
                </a:lnTo>
                <a:lnTo>
                  <a:pt x="19" y="122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7370640" y="3083040"/>
            <a:ext cx="520920" cy="291960"/>
          </a:xfrm>
          <a:custGeom>
            <a:avLst/>
            <a:gdLst/>
            <a:ahLst/>
            <a:rect l="l" t="t" r="r" b="b"/>
            <a:pathLst>
              <a:path w="312" h="180">
                <a:moveTo>
                  <a:pt x="311" y="0"/>
                </a:moveTo>
                <a:lnTo>
                  <a:pt x="247" y="157"/>
                </a:lnTo>
                <a:lnTo>
                  <a:pt x="147" y="154"/>
                </a:lnTo>
                <a:lnTo>
                  <a:pt x="93" y="176"/>
                </a:lnTo>
                <a:lnTo>
                  <a:pt x="0" y="179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7334280" y="2708280"/>
            <a:ext cx="101520" cy="471600"/>
          </a:xfrm>
          <a:custGeom>
            <a:avLst/>
            <a:gdLst/>
            <a:ahLst/>
            <a:rect l="l" t="t" r="r" b="b"/>
            <a:pathLst>
              <a:path w="61" h="292">
                <a:moveTo>
                  <a:pt x="35" y="0"/>
                </a:moveTo>
                <a:lnTo>
                  <a:pt x="60" y="35"/>
                </a:lnTo>
                <a:lnTo>
                  <a:pt x="0" y="96"/>
                </a:lnTo>
                <a:lnTo>
                  <a:pt x="10" y="291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7183440" y="2765520"/>
            <a:ext cx="403200" cy="92160"/>
          </a:xfrm>
          <a:custGeom>
            <a:avLst/>
            <a:gdLst/>
            <a:ahLst/>
            <a:rect l="l" t="t" r="r" b="b"/>
            <a:pathLst>
              <a:path w="241" h="58">
                <a:moveTo>
                  <a:pt x="0" y="0"/>
                </a:moveTo>
                <a:lnTo>
                  <a:pt x="93" y="57"/>
                </a:lnTo>
                <a:lnTo>
                  <a:pt x="195" y="57"/>
                </a:lnTo>
                <a:lnTo>
                  <a:pt x="240" y="29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6595920" y="4854600"/>
            <a:ext cx="49320" cy="52200"/>
          </a:xfrm>
          <a:custGeom>
            <a:avLst/>
            <a:gdLst/>
            <a:ahLst/>
            <a:rect l="l" t="t" r="r" b="b"/>
            <a:pathLst>
              <a:path w="29" h="33">
                <a:moveTo>
                  <a:pt x="0" y="32"/>
                </a:moveTo>
                <a:lnTo>
                  <a:pt x="28" y="0"/>
                </a:lnTo>
              </a:path>
            </a:pathLst>
          </a:custGeom>
          <a:noFill/>
          <a:ln cap="rnd"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6480" bIns="6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6362640" y="3925800"/>
            <a:ext cx="1292400" cy="428760"/>
          </a:xfrm>
          <a:custGeom>
            <a:avLst/>
            <a:gdLst/>
            <a:ahLst/>
            <a:rect l="l" t="t" r="r" b="b"/>
            <a:pathLst>
              <a:path w="772" h="266">
                <a:moveTo>
                  <a:pt x="771" y="0"/>
                </a:moveTo>
                <a:lnTo>
                  <a:pt x="643" y="86"/>
                </a:lnTo>
                <a:lnTo>
                  <a:pt x="544" y="109"/>
                </a:lnTo>
                <a:lnTo>
                  <a:pt x="291" y="157"/>
                </a:lnTo>
                <a:lnTo>
                  <a:pt x="128" y="262"/>
                </a:lnTo>
                <a:lnTo>
                  <a:pt x="0" y="265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5934240" y="3956040"/>
            <a:ext cx="1425240" cy="388800"/>
          </a:xfrm>
          <a:custGeom>
            <a:avLst/>
            <a:gdLst/>
            <a:ahLst/>
            <a:rect l="l" t="t" r="r" b="b"/>
            <a:pathLst>
              <a:path w="852" h="241">
                <a:moveTo>
                  <a:pt x="832" y="122"/>
                </a:moveTo>
                <a:lnTo>
                  <a:pt x="807" y="90"/>
                </a:lnTo>
                <a:lnTo>
                  <a:pt x="851" y="19"/>
                </a:lnTo>
                <a:lnTo>
                  <a:pt x="845" y="0"/>
                </a:lnTo>
                <a:lnTo>
                  <a:pt x="711" y="16"/>
                </a:lnTo>
                <a:lnTo>
                  <a:pt x="483" y="77"/>
                </a:lnTo>
                <a:lnTo>
                  <a:pt x="336" y="166"/>
                </a:lnTo>
                <a:lnTo>
                  <a:pt x="202" y="173"/>
                </a:lnTo>
                <a:lnTo>
                  <a:pt x="0" y="240"/>
                </a:lnTo>
              </a:path>
            </a:pathLst>
          </a:custGeom>
          <a:noFill/>
          <a:ln cap="rnd" w="2232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7054920" y="3781440"/>
            <a:ext cx="98280" cy="203040"/>
          </a:xfrm>
          <a:custGeom>
            <a:avLst/>
            <a:gdLst/>
            <a:ahLst/>
            <a:rect l="l" t="t" r="r" b="b"/>
            <a:pathLst>
              <a:path w="60" h="126">
                <a:moveTo>
                  <a:pt x="0" y="0"/>
                </a:moveTo>
                <a:lnTo>
                  <a:pt x="59" y="58"/>
                </a:lnTo>
                <a:lnTo>
                  <a:pt x="39" y="125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7358040" y="3978360"/>
            <a:ext cx="77760" cy="92160"/>
          </a:xfrm>
          <a:custGeom>
            <a:avLst/>
            <a:gdLst/>
            <a:ahLst/>
            <a:rect l="l" t="t" r="r" b="b"/>
            <a:pathLst>
              <a:path w="46" h="58">
                <a:moveTo>
                  <a:pt x="45" y="57"/>
                </a:moveTo>
                <a:lnTo>
                  <a:pt x="7" y="29"/>
                </a:lnTo>
                <a:lnTo>
                  <a:pt x="0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7016760" y="3900600"/>
            <a:ext cx="28440" cy="109440"/>
          </a:xfrm>
          <a:custGeom>
            <a:avLst/>
            <a:gdLst/>
            <a:ahLst/>
            <a:rect l="l" t="t" r="r" b="b"/>
            <a:pathLst>
              <a:path w="17" h="68">
                <a:moveTo>
                  <a:pt x="16" y="0"/>
                </a:moveTo>
                <a:lnTo>
                  <a:pt x="0" y="32"/>
                </a:lnTo>
                <a:lnTo>
                  <a:pt x="0" y="67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6488280" y="4224240"/>
            <a:ext cx="336240" cy="560520"/>
          </a:xfrm>
          <a:custGeom>
            <a:avLst/>
            <a:gdLst/>
            <a:ahLst/>
            <a:rect l="l" t="t" r="r" b="b"/>
            <a:pathLst>
              <a:path w="202" h="347">
                <a:moveTo>
                  <a:pt x="201" y="346"/>
                </a:moveTo>
                <a:lnTo>
                  <a:pt x="115" y="314"/>
                </a:lnTo>
                <a:lnTo>
                  <a:pt x="54" y="237"/>
                </a:lnTo>
                <a:lnTo>
                  <a:pt x="35" y="186"/>
                </a:lnTo>
                <a:lnTo>
                  <a:pt x="0" y="144"/>
                </a:lnTo>
                <a:lnTo>
                  <a:pt x="22" y="77"/>
                </a:lnTo>
                <a:lnTo>
                  <a:pt x="9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5904000" y="2940120"/>
            <a:ext cx="1393560" cy="1306440"/>
          </a:xfrm>
          <a:custGeom>
            <a:avLst/>
            <a:gdLst/>
            <a:ahLst/>
            <a:rect l="l" t="t" r="r" b="b"/>
            <a:pathLst>
              <a:path w="833" h="810">
                <a:moveTo>
                  <a:pt x="832" y="0"/>
                </a:moveTo>
                <a:lnTo>
                  <a:pt x="768" y="12"/>
                </a:lnTo>
                <a:lnTo>
                  <a:pt x="646" y="275"/>
                </a:lnTo>
                <a:lnTo>
                  <a:pt x="416" y="435"/>
                </a:lnTo>
                <a:lnTo>
                  <a:pt x="307" y="649"/>
                </a:lnTo>
                <a:lnTo>
                  <a:pt x="160" y="780"/>
                </a:lnTo>
                <a:lnTo>
                  <a:pt x="35" y="809"/>
                </a:lnTo>
                <a:lnTo>
                  <a:pt x="0" y="793"/>
                </a:lnTo>
              </a:path>
            </a:pathLst>
          </a:custGeom>
          <a:noFill/>
          <a:ln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5421240" y="5127480"/>
            <a:ext cx="49320" cy="104760"/>
          </a:xfrm>
          <a:custGeom>
            <a:avLst/>
            <a:gdLst/>
            <a:ahLst/>
            <a:rect l="l" t="t" r="r" b="b"/>
            <a:pathLst>
              <a:path w="30" h="65">
                <a:moveTo>
                  <a:pt x="29" y="64"/>
                </a:moveTo>
                <a:lnTo>
                  <a:pt x="26" y="36"/>
                </a:lnTo>
                <a:lnTo>
                  <a:pt x="0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5340240" y="4683240"/>
            <a:ext cx="459000" cy="533160"/>
          </a:xfrm>
          <a:custGeom>
            <a:avLst/>
            <a:gdLst/>
            <a:ahLst/>
            <a:rect l="l" t="t" r="r" b="b"/>
            <a:pathLst>
              <a:path w="274" h="331">
                <a:moveTo>
                  <a:pt x="0" y="330"/>
                </a:moveTo>
                <a:lnTo>
                  <a:pt x="51" y="272"/>
                </a:lnTo>
                <a:lnTo>
                  <a:pt x="122" y="183"/>
                </a:lnTo>
                <a:lnTo>
                  <a:pt x="196" y="128"/>
                </a:lnTo>
                <a:lnTo>
                  <a:pt x="254" y="99"/>
                </a:lnTo>
                <a:lnTo>
                  <a:pt x="273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6068880" y="3668760"/>
            <a:ext cx="847800" cy="1162080"/>
          </a:xfrm>
          <a:custGeom>
            <a:avLst/>
            <a:gdLst/>
            <a:ahLst/>
            <a:rect l="l" t="t" r="r" b="b"/>
            <a:pathLst>
              <a:path w="507" h="721">
                <a:moveTo>
                  <a:pt x="0" y="720"/>
                </a:moveTo>
                <a:lnTo>
                  <a:pt x="7" y="624"/>
                </a:lnTo>
                <a:lnTo>
                  <a:pt x="7" y="598"/>
                </a:lnTo>
                <a:lnTo>
                  <a:pt x="48" y="518"/>
                </a:lnTo>
                <a:lnTo>
                  <a:pt x="42" y="483"/>
                </a:lnTo>
                <a:lnTo>
                  <a:pt x="115" y="461"/>
                </a:lnTo>
                <a:lnTo>
                  <a:pt x="221" y="349"/>
                </a:lnTo>
                <a:lnTo>
                  <a:pt x="259" y="288"/>
                </a:lnTo>
                <a:lnTo>
                  <a:pt x="346" y="233"/>
                </a:lnTo>
                <a:lnTo>
                  <a:pt x="455" y="128"/>
                </a:lnTo>
                <a:lnTo>
                  <a:pt x="506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6261120" y="3249720"/>
            <a:ext cx="322200" cy="595080"/>
          </a:xfrm>
          <a:custGeom>
            <a:avLst/>
            <a:gdLst/>
            <a:ahLst/>
            <a:rect l="l" t="t" r="r" b="b"/>
            <a:pathLst>
              <a:path w="193" h="369">
                <a:moveTo>
                  <a:pt x="192" y="28"/>
                </a:moveTo>
                <a:lnTo>
                  <a:pt x="157" y="35"/>
                </a:lnTo>
                <a:lnTo>
                  <a:pt x="112" y="0"/>
                </a:lnTo>
                <a:lnTo>
                  <a:pt x="103" y="89"/>
                </a:lnTo>
                <a:lnTo>
                  <a:pt x="0" y="368"/>
                </a:lnTo>
              </a:path>
            </a:pathLst>
          </a:custGeom>
          <a:noFill/>
          <a:ln cap="rnd" w="2556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6769080" y="2992320"/>
            <a:ext cx="50760" cy="428760"/>
          </a:xfrm>
          <a:custGeom>
            <a:avLst/>
            <a:gdLst/>
            <a:ahLst/>
            <a:rect l="l" t="t" r="r" b="b"/>
            <a:pathLst>
              <a:path w="30" h="266">
                <a:moveTo>
                  <a:pt x="0" y="0"/>
                </a:moveTo>
                <a:lnTo>
                  <a:pt x="29" y="112"/>
                </a:lnTo>
                <a:lnTo>
                  <a:pt x="20" y="265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6861240" y="3451320"/>
            <a:ext cx="77760" cy="145800"/>
          </a:xfrm>
          <a:custGeom>
            <a:avLst/>
            <a:gdLst/>
            <a:ahLst/>
            <a:rect l="l" t="t" r="r" b="b"/>
            <a:pathLst>
              <a:path w="46" h="91">
                <a:moveTo>
                  <a:pt x="45" y="90"/>
                </a:moveTo>
                <a:lnTo>
                  <a:pt x="0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6134040" y="3160800"/>
            <a:ext cx="1119240" cy="1670040"/>
          </a:xfrm>
          <a:custGeom>
            <a:avLst/>
            <a:gdLst/>
            <a:ahLst/>
            <a:rect l="l" t="t" r="r" b="b"/>
            <a:pathLst>
              <a:path w="669" h="1035">
                <a:moveTo>
                  <a:pt x="598" y="0"/>
                </a:moveTo>
                <a:lnTo>
                  <a:pt x="668" y="80"/>
                </a:lnTo>
                <a:lnTo>
                  <a:pt x="595" y="147"/>
                </a:lnTo>
                <a:lnTo>
                  <a:pt x="553" y="266"/>
                </a:lnTo>
                <a:lnTo>
                  <a:pt x="320" y="528"/>
                </a:lnTo>
                <a:lnTo>
                  <a:pt x="307" y="634"/>
                </a:lnTo>
                <a:lnTo>
                  <a:pt x="233" y="714"/>
                </a:lnTo>
                <a:lnTo>
                  <a:pt x="121" y="906"/>
                </a:lnTo>
                <a:lnTo>
                  <a:pt x="64" y="903"/>
                </a:lnTo>
                <a:lnTo>
                  <a:pt x="0" y="1034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6027840" y="3692520"/>
            <a:ext cx="885600" cy="966960"/>
          </a:xfrm>
          <a:custGeom>
            <a:avLst/>
            <a:gdLst/>
            <a:ahLst/>
            <a:rect l="l" t="t" r="r" b="b"/>
            <a:pathLst>
              <a:path w="530" h="599">
                <a:moveTo>
                  <a:pt x="0" y="598"/>
                </a:moveTo>
                <a:lnTo>
                  <a:pt x="96" y="592"/>
                </a:lnTo>
                <a:lnTo>
                  <a:pt x="108" y="477"/>
                </a:lnTo>
                <a:lnTo>
                  <a:pt x="147" y="413"/>
                </a:lnTo>
                <a:lnTo>
                  <a:pt x="214" y="349"/>
                </a:lnTo>
                <a:lnTo>
                  <a:pt x="273" y="265"/>
                </a:lnTo>
                <a:lnTo>
                  <a:pt x="362" y="198"/>
                </a:lnTo>
                <a:lnTo>
                  <a:pt x="461" y="96"/>
                </a:lnTo>
                <a:lnTo>
                  <a:pt x="529" y="0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4361040" y="4295880"/>
            <a:ext cx="1172880" cy="446040"/>
          </a:xfrm>
          <a:custGeom>
            <a:avLst/>
            <a:gdLst/>
            <a:ahLst/>
            <a:rect l="l" t="t" r="r" b="b"/>
            <a:pathLst>
              <a:path w="702" h="276">
                <a:moveTo>
                  <a:pt x="0" y="0"/>
                </a:moveTo>
                <a:lnTo>
                  <a:pt x="125" y="119"/>
                </a:lnTo>
                <a:lnTo>
                  <a:pt x="221" y="179"/>
                </a:lnTo>
                <a:lnTo>
                  <a:pt x="624" y="272"/>
                </a:lnTo>
                <a:lnTo>
                  <a:pt x="663" y="243"/>
                </a:lnTo>
                <a:lnTo>
                  <a:pt x="701" y="275"/>
                </a:lnTo>
              </a:path>
            </a:pathLst>
          </a:custGeom>
          <a:noFill/>
          <a:ln cap="rnd" w="19080">
            <a:solidFill>
              <a:srgbClr val="ff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04" name=""/>
          <p:cNvGrpSpPr/>
          <p:nvPr/>
        </p:nvGrpSpPr>
        <p:grpSpPr>
          <a:xfrm>
            <a:off x="2581200" y="1793880"/>
            <a:ext cx="286920" cy="698040"/>
            <a:chOff x="2581200" y="1793880"/>
            <a:chExt cx="286920" cy="698040"/>
          </a:xfrm>
        </p:grpSpPr>
        <p:sp>
          <p:nvSpPr>
            <p:cNvPr id="1505" name=""/>
            <p:cNvSpPr/>
            <p:nvPr/>
          </p:nvSpPr>
          <p:spPr>
            <a:xfrm>
              <a:off x="2647800" y="1793880"/>
              <a:ext cx="220320" cy="223920"/>
            </a:xfrm>
            <a:custGeom>
              <a:avLst/>
              <a:gdLst/>
              <a:ahLst/>
              <a:rect l="l" t="t" r="r" b="b"/>
              <a:pathLst>
                <a:path w="132" h="139">
                  <a:moveTo>
                    <a:pt x="0" y="0"/>
                  </a:moveTo>
                  <a:lnTo>
                    <a:pt x="131" y="138"/>
                  </a:lnTo>
                </a:path>
              </a:pathLst>
            </a:custGeom>
            <a:noFill/>
            <a:ln cap="rnd" w="1260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2581200" y="1884240"/>
              <a:ext cx="161640" cy="9360"/>
            </a:xfrm>
            <a:custGeom>
              <a:avLst/>
              <a:gdLst/>
              <a:ahLst/>
              <a:rect l="l" t="t" r="r" b="b"/>
              <a:pathLst>
                <a:path w="97" h="6">
                  <a:moveTo>
                    <a:pt x="0" y="0"/>
                  </a:moveTo>
                  <a:lnTo>
                    <a:pt x="96" y="5"/>
                  </a:lnTo>
                </a:path>
              </a:pathLst>
            </a:custGeom>
            <a:noFill/>
            <a:ln cap="rnd" w="1260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2607480" y="1904760"/>
              <a:ext cx="148680" cy="65880"/>
            </a:xfrm>
            <a:custGeom>
              <a:avLst/>
              <a:gdLst/>
              <a:ahLst/>
              <a:rect l="l" t="t" r="r" b="b"/>
              <a:pathLst>
                <a:path w="89" h="41">
                  <a:moveTo>
                    <a:pt x="0" y="40"/>
                  </a:moveTo>
                  <a:lnTo>
                    <a:pt x="88" y="0"/>
                  </a:lnTo>
                </a:path>
              </a:pathLst>
            </a:custGeom>
            <a:noFill/>
            <a:ln cap="rnd" w="1260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080" bIns="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2666160" y="1910160"/>
              <a:ext cx="90000" cy="9972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0" y="61"/>
                  </a:moveTo>
                  <a:lnTo>
                    <a:pt x="53" y="0"/>
                  </a:lnTo>
                </a:path>
              </a:pathLst>
            </a:custGeom>
            <a:noFill/>
            <a:ln cap="rnd" w="1260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2754720" y="1904760"/>
              <a:ext cx="10080" cy="587160"/>
            </a:xfrm>
            <a:custGeom>
              <a:avLst/>
              <a:gdLst/>
              <a:ahLst/>
              <a:rect l="l" t="t" r="r" b="b"/>
              <a:pathLst>
                <a:path w="6" h="364">
                  <a:moveTo>
                    <a:pt x="0" y="0"/>
                  </a:moveTo>
                  <a:lnTo>
                    <a:pt x="5" y="363"/>
                  </a:lnTo>
                </a:path>
              </a:pathLst>
            </a:custGeom>
            <a:noFill/>
            <a:ln cap="rnd" w="12600">
              <a:solidFill>
                <a:srgbClr val="9933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10" name=""/>
          <p:cNvSpPr/>
          <p:nvPr/>
        </p:nvSpPr>
        <p:spPr>
          <a:xfrm>
            <a:off x="2367000" y="1854360"/>
            <a:ext cx="64764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2587680" y="2441520"/>
            <a:ext cx="264960" cy="19836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2403360" y="2405160"/>
            <a:ext cx="6289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>
            <a:off x="3454560" y="3854520"/>
            <a:ext cx="264960" cy="29196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3273480" y="3821040"/>
            <a:ext cx="6303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Palo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8785080" y="26668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6267600" y="2976480"/>
            <a:ext cx="349200" cy="19224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6181560" y="2940120"/>
            <a:ext cx="5461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2637000" y="1801800"/>
            <a:ext cx="22068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3784680" y="1252440"/>
            <a:ext cx="218880" cy="20952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400" bIns="23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4421160" y="3071880"/>
            <a:ext cx="219240" cy="20952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400" bIns="23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5430960" y="2789280"/>
            <a:ext cx="21888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7284960" y="2313000"/>
            <a:ext cx="219240" cy="20952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400" bIns="23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6340320" y="4748040"/>
            <a:ext cx="220680" cy="1699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3557520" y="1494000"/>
            <a:ext cx="72720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CALGARY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447840" y="0"/>
            <a:ext cx="8426160" cy="74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ECT -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671400" y="709560"/>
            <a:ext cx="235116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Network  Today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208080" y="3597120"/>
            <a:ext cx="2233440" cy="308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3966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334800" y="4343400"/>
            <a:ext cx="168480" cy="0"/>
          </a:xfrm>
          <a:prstGeom prst="line">
            <a:avLst/>
          </a:prstGeom>
          <a:ln w="25560">
            <a:solidFill>
              <a:srgbClr val="9933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320760" y="4595760"/>
            <a:ext cx="128520" cy="13968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543240" y="4537080"/>
            <a:ext cx="1346760" cy="2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574560" y="4221000"/>
            <a:ext cx="10875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Grid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565200" y="3914640"/>
            <a:ext cx="11808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539280" y="3625920"/>
            <a:ext cx="1482480" cy="2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Offices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552960" y="4876920"/>
            <a:ext cx="16689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Leased Gas 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279360" y="3678120"/>
            <a:ext cx="21924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338040" y="4051440"/>
            <a:ext cx="168480" cy="0"/>
          </a:xfrm>
          <a:prstGeom prst="line">
            <a:avLst/>
          </a:prstGeom>
          <a:ln w="255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1757520" y="1846440"/>
            <a:ext cx="83628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4743360" y="2755800"/>
            <a:ext cx="65088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OMAHA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5562720" y="4952880"/>
            <a:ext cx="76032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1276200" y="2970360"/>
            <a:ext cx="107028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FRANCISCO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2398680" y="2982960"/>
            <a:ext cx="22068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3605040" y="1125360"/>
            <a:ext cx="201960" cy="20988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3944880" y="112068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4210200" y="208764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3879720" y="296856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2681280" y="358920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5265720" y="324180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6040440" y="430200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5823000" y="4519440"/>
            <a:ext cx="201600" cy="20988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6750000" y="223992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7091280" y="2419200"/>
            <a:ext cx="201600" cy="20988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7470720" y="215100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4437000" y="327816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5748480" y="267336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5724360" y="464832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303120" y="4888080"/>
            <a:ext cx="201600" cy="209520"/>
          </a:xfrm>
          <a:prstGeom prst="can">
            <a:avLst>
              <a:gd name="adj" fmla="val 25000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57" name=""/>
          <p:cNvGrpSpPr/>
          <p:nvPr/>
        </p:nvGrpSpPr>
        <p:grpSpPr>
          <a:xfrm>
            <a:off x="5857920" y="4651200"/>
            <a:ext cx="810720" cy="372960"/>
            <a:chOff x="5857920" y="4651200"/>
            <a:chExt cx="810720" cy="372960"/>
          </a:xfrm>
        </p:grpSpPr>
        <p:sp>
          <p:nvSpPr>
            <p:cNvPr id="1558" name=""/>
            <p:cNvSpPr/>
            <p:nvPr/>
          </p:nvSpPr>
          <p:spPr>
            <a:xfrm>
              <a:off x="6467400" y="4814640"/>
              <a:ext cx="201240" cy="209520"/>
            </a:xfrm>
            <a:prstGeom prst="can">
              <a:avLst>
                <a:gd name="adj" fmla="val 25000"/>
              </a:avLst>
            </a:prstGeom>
            <a:solidFill>
              <a:srgbClr val="ff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5857920" y="4651200"/>
              <a:ext cx="201240" cy="209520"/>
            </a:xfrm>
            <a:prstGeom prst="can">
              <a:avLst>
                <a:gd name="adj" fmla="val 25000"/>
              </a:avLst>
            </a:prstGeom>
            <a:solidFill>
              <a:srgbClr val="ff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60" name=""/>
          <p:cNvSpPr/>
          <p:nvPr/>
        </p:nvSpPr>
        <p:spPr>
          <a:xfrm>
            <a:off x="5781600" y="4700520"/>
            <a:ext cx="21924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317520" y="5272200"/>
            <a:ext cx="201600" cy="209520"/>
          </a:xfrm>
          <a:prstGeom prst="can">
            <a:avLst>
              <a:gd name="adj" fmla="val 25000"/>
            </a:avLst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549360" y="5259240"/>
            <a:ext cx="165204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Gas 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6672240" y="2055960"/>
            <a:ext cx="72720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TORONTO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3728880" y="3208320"/>
            <a:ext cx="64152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DENVER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>
            <a:off x="6450120" y="4626000"/>
            <a:ext cx="266760" cy="19836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6265800" y="4589640"/>
            <a:ext cx="6303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6318360" y="4375080"/>
            <a:ext cx="360360" cy="20016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6180120" y="4334040"/>
            <a:ext cx="6285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7561440" y="2616120"/>
            <a:ext cx="21888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5084640" y="5987880"/>
            <a:ext cx="21924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7534440" y="3036960"/>
            <a:ext cx="218880" cy="20772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5160960" y="5468760"/>
            <a:ext cx="21924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8129520" y="2365200"/>
            <a:ext cx="219240" cy="2080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8037360" y="2112840"/>
            <a:ext cx="91944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 City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4537080" y="5684760"/>
            <a:ext cx="76032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Monterrey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5097600" y="6211800"/>
            <a:ext cx="76032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 City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6724800" y="2674800"/>
            <a:ext cx="76032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Pittsburgh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8" name=""/>
          <p:cNvSpPr/>
          <p:nvPr/>
        </p:nvSpPr>
        <p:spPr>
          <a:xfrm>
            <a:off x="7628040" y="3273480"/>
            <a:ext cx="76032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Charleston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7142040" y="3243240"/>
            <a:ext cx="424080" cy="22212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80" name=""/>
          <p:cNvGrpSpPr/>
          <p:nvPr/>
        </p:nvGrpSpPr>
        <p:grpSpPr>
          <a:xfrm>
            <a:off x="6191280" y="2708280"/>
            <a:ext cx="284040" cy="269640"/>
            <a:chOff x="6191280" y="2708280"/>
            <a:chExt cx="284040" cy="269640"/>
          </a:xfrm>
        </p:grpSpPr>
        <p:sp>
          <p:nvSpPr>
            <p:cNvPr id="1581" name=""/>
            <p:cNvSpPr/>
            <p:nvPr/>
          </p:nvSpPr>
          <p:spPr>
            <a:xfrm>
              <a:off x="6220440" y="2708280"/>
              <a:ext cx="124920" cy="1184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6191280" y="2795400"/>
              <a:ext cx="284040" cy="18252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3" name=""/>
          <p:cNvGrpSpPr/>
          <p:nvPr/>
        </p:nvGrpSpPr>
        <p:grpSpPr>
          <a:xfrm>
            <a:off x="6473880" y="3322800"/>
            <a:ext cx="284040" cy="269280"/>
            <a:chOff x="6473880" y="3322800"/>
            <a:chExt cx="284040" cy="269280"/>
          </a:xfrm>
        </p:grpSpPr>
        <p:sp>
          <p:nvSpPr>
            <p:cNvPr id="1584" name=""/>
            <p:cNvSpPr/>
            <p:nvPr/>
          </p:nvSpPr>
          <p:spPr>
            <a:xfrm>
              <a:off x="6503040" y="3322800"/>
              <a:ext cx="124920" cy="11808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6473880" y="3409920"/>
              <a:ext cx="284040" cy="1821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6" name=""/>
          <p:cNvGrpSpPr/>
          <p:nvPr/>
        </p:nvGrpSpPr>
        <p:grpSpPr>
          <a:xfrm>
            <a:off x="6799320" y="3086280"/>
            <a:ext cx="284040" cy="269280"/>
            <a:chOff x="6799320" y="3086280"/>
            <a:chExt cx="284040" cy="269280"/>
          </a:xfrm>
        </p:grpSpPr>
        <p:sp>
          <p:nvSpPr>
            <p:cNvPr id="1587" name=""/>
            <p:cNvSpPr/>
            <p:nvPr/>
          </p:nvSpPr>
          <p:spPr>
            <a:xfrm>
              <a:off x="6828480" y="3086280"/>
              <a:ext cx="124920" cy="11808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6799320" y="3173400"/>
              <a:ext cx="284040" cy="1821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9" name=""/>
          <p:cNvGrpSpPr/>
          <p:nvPr/>
        </p:nvGrpSpPr>
        <p:grpSpPr>
          <a:xfrm>
            <a:off x="2932200" y="3575160"/>
            <a:ext cx="284040" cy="269280"/>
            <a:chOff x="2932200" y="3575160"/>
            <a:chExt cx="284040" cy="269280"/>
          </a:xfrm>
        </p:grpSpPr>
        <p:sp>
          <p:nvSpPr>
            <p:cNvPr id="1590" name=""/>
            <p:cNvSpPr/>
            <p:nvPr/>
          </p:nvSpPr>
          <p:spPr>
            <a:xfrm>
              <a:off x="2961360" y="3575160"/>
              <a:ext cx="124920" cy="11808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2932200" y="3662280"/>
              <a:ext cx="284040" cy="1821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92" name=""/>
          <p:cNvGrpSpPr/>
          <p:nvPr/>
        </p:nvGrpSpPr>
        <p:grpSpPr>
          <a:xfrm>
            <a:off x="6626160" y="4124160"/>
            <a:ext cx="284400" cy="269640"/>
            <a:chOff x="6626160" y="4124160"/>
            <a:chExt cx="284400" cy="269640"/>
          </a:xfrm>
        </p:grpSpPr>
        <p:sp>
          <p:nvSpPr>
            <p:cNvPr id="1593" name=""/>
            <p:cNvSpPr/>
            <p:nvPr/>
          </p:nvSpPr>
          <p:spPr>
            <a:xfrm>
              <a:off x="6655320" y="4124160"/>
              <a:ext cx="124920" cy="11844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6626160" y="4211280"/>
              <a:ext cx="284400" cy="18252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95" name=""/>
          <p:cNvGrpSpPr/>
          <p:nvPr/>
        </p:nvGrpSpPr>
        <p:grpSpPr>
          <a:xfrm>
            <a:off x="7391520" y="4067280"/>
            <a:ext cx="284040" cy="269280"/>
            <a:chOff x="7391520" y="4067280"/>
            <a:chExt cx="284040" cy="269280"/>
          </a:xfrm>
        </p:grpSpPr>
        <p:sp>
          <p:nvSpPr>
            <p:cNvPr id="1596" name=""/>
            <p:cNvSpPr/>
            <p:nvPr/>
          </p:nvSpPr>
          <p:spPr>
            <a:xfrm>
              <a:off x="7420680" y="4067280"/>
              <a:ext cx="124920" cy="11808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7391520" y="4154400"/>
              <a:ext cx="284040" cy="1821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98" name=""/>
          <p:cNvGrpSpPr/>
          <p:nvPr/>
        </p:nvGrpSpPr>
        <p:grpSpPr>
          <a:xfrm>
            <a:off x="291960" y="5611680"/>
            <a:ext cx="284400" cy="269640"/>
            <a:chOff x="291960" y="5611680"/>
            <a:chExt cx="284400" cy="269640"/>
          </a:xfrm>
        </p:grpSpPr>
        <p:sp>
          <p:nvSpPr>
            <p:cNvPr id="1599" name=""/>
            <p:cNvSpPr/>
            <p:nvPr/>
          </p:nvSpPr>
          <p:spPr>
            <a:xfrm>
              <a:off x="321120" y="5611680"/>
              <a:ext cx="124920" cy="11844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291960" y="5698800"/>
              <a:ext cx="284400" cy="18252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1" name=""/>
          <p:cNvGrpSpPr/>
          <p:nvPr/>
        </p:nvGrpSpPr>
        <p:grpSpPr>
          <a:xfrm>
            <a:off x="301680" y="6004080"/>
            <a:ext cx="284040" cy="269280"/>
            <a:chOff x="301680" y="6004080"/>
            <a:chExt cx="284040" cy="269280"/>
          </a:xfrm>
        </p:grpSpPr>
        <p:sp>
          <p:nvSpPr>
            <p:cNvPr id="1602" name=""/>
            <p:cNvSpPr/>
            <p:nvPr/>
          </p:nvSpPr>
          <p:spPr>
            <a:xfrm>
              <a:off x="330840" y="6004080"/>
              <a:ext cx="124920" cy="1180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301680" y="6091200"/>
              <a:ext cx="284040" cy="1821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4" name=""/>
          <p:cNvGrpSpPr/>
          <p:nvPr/>
        </p:nvGrpSpPr>
        <p:grpSpPr>
          <a:xfrm>
            <a:off x="6419880" y="3738600"/>
            <a:ext cx="284040" cy="269640"/>
            <a:chOff x="6419880" y="3738600"/>
            <a:chExt cx="284040" cy="269640"/>
          </a:xfrm>
        </p:grpSpPr>
        <p:sp>
          <p:nvSpPr>
            <p:cNvPr id="1605" name=""/>
            <p:cNvSpPr/>
            <p:nvPr/>
          </p:nvSpPr>
          <p:spPr>
            <a:xfrm>
              <a:off x="6449040" y="3738600"/>
              <a:ext cx="124920" cy="118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6419880" y="3825720"/>
              <a:ext cx="284040" cy="182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7" name=""/>
          <p:cNvGrpSpPr/>
          <p:nvPr/>
        </p:nvGrpSpPr>
        <p:grpSpPr>
          <a:xfrm>
            <a:off x="2359080" y="2690640"/>
            <a:ext cx="284040" cy="269640"/>
            <a:chOff x="2359080" y="2690640"/>
            <a:chExt cx="284040" cy="269640"/>
          </a:xfrm>
        </p:grpSpPr>
        <p:sp>
          <p:nvSpPr>
            <p:cNvPr id="1608" name=""/>
            <p:cNvSpPr/>
            <p:nvPr/>
          </p:nvSpPr>
          <p:spPr>
            <a:xfrm>
              <a:off x="2388240" y="2690640"/>
              <a:ext cx="124920" cy="1184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2359080" y="2777760"/>
              <a:ext cx="284040" cy="18252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0" name=""/>
          <p:cNvGrpSpPr/>
          <p:nvPr/>
        </p:nvGrpSpPr>
        <p:grpSpPr>
          <a:xfrm>
            <a:off x="6883560" y="4173480"/>
            <a:ext cx="284040" cy="269640"/>
            <a:chOff x="6883560" y="4173480"/>
            <a:chExt cx="284040" cy="269640"/>
          </a:xfrm>
        </p:grpSpPr>
        <p:sp>
          <p:nvSpPr>
            <p:cNvPr id="1611" name=""/>
            <p:cNvSpPr/>
            <p:nvPr/>
          </p:nvSpPr>
          <p:spPr>
            <a:xfrm>
              <a:off x="6912720" y="4173480"/>
              <a:ext cx="124920" cy="118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6883560" y="4260600"/>
              <a:ext cx="284040" cy="182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3" name=""/>
          <p:cNvGrpSpPr/>
          <p:nvPr/>
        </p:nvGrpSpPr>
        <p:grpSpPr>
          <a:xfrm>
            <a:off x="8018640" y="2479680"/>
            <a:ext cx="284040" cy="269640"/>
            <a:chOff x="8018640" y="2479680"/>
            <a:chExt cx="284040" cy="269640"/>
          </a:xfrm>
        </p:grpSpPr>
        <p:sp>
          <p:nvSpPr>
            <p:cNvPr id="1614" name=""/>
            <p:cNvSpPr/>
            <p:nvPr/>
          </p:nvSpPr>
          <p:spPr>
            <a:xfrm>
              <a:off x="8047800" y="2479680"/>
              <a:ext cx="124920" cy="118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8018640" y="2566800"/>
              <a:ext cx="284040" cy="182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6" name=""/>
          <p:cNvGrpSpPr/>
          <p:nvPr/>
        </p:nvGrpSpPr>
        <p:grpSpPr>
          <a:xfrm>
            <a:off x="8096400" y="2630520"/>
            <a:ext cx="284040" cy="269640"/>
            <a:chOff x="8096400" y="2630520"/>
            <a:chExt cx="284040" cy="269640"/>
          </a:xfrm>
        </p:grpSpPr>
        <p:sp>
          <p:nvSpPr>
            <p:cNvPr id="1617" name=""/>
            <p:cNvSpPr/>
            <p:nvPr/>
          </p:nvSpPr>
          <p:spPr>
            <a:xfrm>
              <a:off x="8125560" y="2630520"/>
              <a:ext cx="124920" cy="118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8096400" y="2717640"/>
              <a:ext cx="284040" cy="182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9" name=""/>
          <p:cNvGrpSpPr/>
          <p:nvPr/>
        </p:nvGrpSpPr>
        <p:grpSpPr>
          <a:xfrm>
            <a:off x="7943760" y="2752560"/>
            <a:ext cx="284400" cy="269640"/>
            <a:chOff x="7943760" y="2752560"/>
            <a:chExt cx="284400" cy="269640"/>
          </a:xfrm>
        </p:grpSpPr>
        <p:sp>
          <p:nvSpPr>
            <p:cNvPr id="1620" name=""/>
            <p:cNvSpPr/>
            <p:nvPr/>
          </p:nvSpPr>
          <p:spPr>
            <a:xfrm>
              <a:off x="7972920" y="2752560"/>
              <a:ext cx="124920" cy="118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7943760" y="2839680"/>
              <a:ext cx="284400" cy="182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2" name=""/>
          <p:cNvSpPr/>
          <p:nvPr/>
        </p:nvSpPr>
        <p:spPr>
          <a:xfrm>
            <a:off x="7388280" y="3086280"/>
            <a:ext cx="142920" cy="1332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3" name=""/>
          <p:cNvSpPr/>
          <p:nvPr/>
        </p:nvSpPr>
        <p:spPr>
          <a:xfrm>
            <a:off x="7426440" y="2805120"/>
            <a:ext cx="142920" cy="1332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4" name=""/>
          <p:cNvSpPr/>
          <p:nvPr/>
        </p:nvSpPr>
        <p:spPr>
          <a:xfrm>
            <a:off x="7186680" y="2943360"/>
            <a:ext cx="142920" cy="1332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5" name=""/>
          <p:cNvSpPr/>
          <p:nvPr/>
        </p:nvSpPr>
        <p:spPr>
          <a:xfrm>
            <a:off x="570240" y="6032520"/>
            <a:ext cx="155052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6" name=""/>
          <p:cNvSpPr/>
          <p:nvPr/>
        </p:nvSpPr>
        <p:spPr>
          <a:xfrm>
            <a:off x="574560" y="5662440"/>
            <a:ext cx="18633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Unannounced Projects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7" name=""/>
          <p:cNvGrpSpPr/>
          <p:nvPr/>
        </p:nvGrpSpPr>
        <p:grpSpPr>
          <a:xfrm>
            <a:off x="363600" y="6378480"/>
            <a:ext cx="1323720" cy="266400"/>
            <a:chOff x="363600" y="6378480"/>
            <a:chExt cx="1323720" cy="266400"/>
          </a:xfrm>
        </p:grpSpPr>
        <p:sp>
          <p:nvSpPr>
            <p:cNvPr id="1628" name=""/>
            <p:cNvSpPr/>
            <p:nvPr/>
          </p:nvSpPr>
          <p:spPr>
            <a:xfrm>
              <a:off x="363600" y="6435720"/>
              <a:ext cx="142920" cy="133200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585720" y="6378480"/>
              <a:ext cx="1101600" cy="266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1520" rIns="101520" tIns="50760" bIns="50760" anchor="t">
              <a:spAutoFit/>
            </a:bodyPr>
            <a:p>
              <a:pPr>
                <a:lnSpc>
                  <a:spcPct val="90000"/>
                </a:lnSpc>
                <a:spcBef>
                  <a:spcPts val="524"/>
                </a:spcBef>
                <a:tabLst>
                  <a:tab algn="l" pos="0"/>
                  <a:tab algn="l" pos="1125360"/>
                  <a:tab algn="l" pos="2251080"/>
                  <a:tab algn="l" pos="3376440"/>
                  <a:tab algn="l" pos="4502160"/>
                  <a:tab algn="l" pos="5627520"/>
                  <a:tab algn="l" pos="6753240"/>
                  <a:tab algn="l" pos="7878600"/>
                  <a:tab algn="l" pos="9004320"/>
                  <a:tab algn="l" pos="1012968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 Facility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0" name=""/>
          <p:cNvSpPr/>
          <p:nvPr/>
        </p:nvSpPr>
        <p:spPr>
          <a:xfrm>
            <a:off x="8251920" y="2449440"/>
            <a:ext cx="68580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Bayonne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1" name=""/>
          <p:cNvSpPr/>
          <p:nvPr/>
        </p:nvSpPr>
        <p:spPr>
          <a:xfrm>
            <a:off x="8339040" y="2679840"/>
            <a:ext cx="55260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2" name=""/>
          <p:cNvSpPr/>
          <p:nvPr/>
        </p:nvSpPr>
        <p:spPr>
          <a:xfrm>
            <a:off x="5600880" y="3857760"/>
            <a:ext cx="81252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Brownsville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3" name=""/>
          <p:cNvSpPr/>
          <p:nvPr/>
        </p:nvSpPr>
        <p:spPr>
          <a:xfrm>
            <a:off x="5532480" y="4065480"/>
            <a:ext cx="92880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Albany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4" name=""/>
          <p:cNvGrpSpPr/>
          <p:nvPr/>
        </p:nvGrpSpPr>
        <p:grpSpPr>
          <a:xfrm>
            <a:off x="6456240" y="3962520"/>
            <a:ext cx="284400" cy="269280"/>
            <a:chOff x="6456240" y="3962520"/>
            <a:chExt cx="284400" cy="269280"/>
          </a:xfrm>
        </p:grpSpPr>
        <p:sp>
          <p:nvSpPr>
            <p:cNvPr id="1635" name=""/>
            <p:cNvSpPr/>
            <p:nvPr/>
          </p:nvSpPr>
          <p:spPr>
            <a:xfrm>
              <a:off x="6485400" y="3962520"/>
              <a:ext cx="124920" cy="1180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6456240" y="4049640"/>
              <a:ext cx="284400" cy="1821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7" name=""/>
          <p:cNvSpPr/>
          <p:nvPr/>
        </p:nvSpPr>
        <p:spPr>
          <a:xfrm>
            <a:off x="6858000" y="4435560"/>
            <a:ext cx="71424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8" name=""/>
          <p:cNvSpPr/>
          <p:nvPr/>
        </p:nvSpPr>
        <p:spPr>
          <a:xfrm>
            <a:off x="1635120" y="2635200"/>
            <a:ext cx="67140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Pittsburg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9" name=""/>
          <p:cNvGrpSpPr/>
          <p:nvPr/>
        </p:nvGrpSpPr>
        <p:grpSpPr>
          <a:xfrm>
            <a:off x="6813720" y="3086280"/>
            <a:ext cx="284040" cy="269280"/>
            <a:chOff x="6813720" y="3086280"/>
            <a:chExt cx="284040" cy="269280"/>
          </a:xfrm>
        </p:grpSpPr>
        <p:sp>
          <p:nvSpPr>
            <p:cNvPr id="1640" name=""/>
            <p:cNvSpPr/>
            <p:nvPr/>
          </p:nvSpPr>
          <p:spPr>
            <a:xfrm>
              <a:off x="6842880" y="3086280"/>
              <a:ext cx="124920" cy="11808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6813720" y="3173400"/>
              <a:ext cx="284040" cy="1821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42" name=""/>
          <p:cNvGrpSpPr/>
          <p:nvPr/>
        </p:nvGrpSpPr>
        <p:grpSpPr>
          <a:xfrm>
            <a:off x="6473880" y="3322800"/>
            <a:ext cx="284040" cy="269280"/>
            <a:chOff x="6473880" y="3322800"/>
            <a:chExt cx="284040" cy="269280"/>
          </a:xfrm>
        </p:grpSpPr>
        <p:sp>
          <p:nvSpPr>
            <p:cNvPr id="1643" name=""/>
            <p:cNvSpPr/>
            <p:nvPr/>
          </p:nvSpPr>
          <p:spPr>
            <a:xfrm>
              <a:off x="6503040" y="3322800"/>
              <a:ext cx="124920" cy="11808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6473880" y="3409920"/>
              <a:ext cx="284040" cy="18216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45" name=""/>
          <p:cNvSpPr/>
          <p:nvPr/>
        </p:nvSpPr>
        <p:spPr>
          <a:xfrm>
            <a:off x="5987880" y="3122640"/>
            <a:ext cx="81288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6" name=""/>
          <p:cNvSpPr/>
          <p:nvPr/>
        </p:nvSpPr>
        <p:spPr>
          <a:xfrm>
            <a:off x="6748560" y="3427560"/>
            <a:ext cx="81288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Calvert City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7" name=""/>
          <p:cNvSpPr/>
          <p:nvPr/>
        </p:nvSpPr>
        <p:spPr>
          <a:xfrm>
            <a:off x="5527800" y="2465280"/>
            <a:ext cx="102060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Wilson Center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8" name=""/>
          <p:cNvSpPr/>
          <p:nvPr/>
        </p:nvSpPr>
        <p:spPr>
          <a:xfrm>
            <a:off x="6657840" y="3265560"/>
            <a:ext cx="142920" cy="1332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49" name=""/>
          <p:cNvGrpSpPr/>
          <p:nvPr/>
        </p:nvGrpSpPr>
        <p:grpSpPr>
          <a:xfrm>
            <a:off x="8124840" y="2847960"/>
            <a:ext cx="284040" cy="269640"/>
            <a:chOff x="8124840" y="2847960"/>
            <a:chExt cx="284040" cy="269640"/>
          </a:xfrm>
        </p:grpSpPr>
        <p:sp>
          <p:nvSpPr>
            <p:cNvPr id="1650" name=""/>
            <p:cNvSpPr/>
            <p:nvPr/>
          </p:nvSpPr>
          <p:spPr>
            <a:xfrm>
              <a:off x="8154000" y="2847960"/>
              <a:ext cx="124920" cy="11844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8124840" y="2935080"/>
              <a:ext cx="284040" cy="18252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52" name=""/>
          <p:cNvSpPr/>
          <p:nvPr/>
        </p:nvSpPr>
        <p:spPr>
          <a:xfrm>
            <a:off x="8339040" y="2909880"/>
            <a:ext cx="623880" cy="210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Camden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196920" y="1095480"/>
            <a:ext cx="8697960" cy="685800"/>
          </a:xfrm>
          <a:prstGeom prst="flowChartExtract">
            <a:avLst/>
          </a:prstGeom>
          <a:gradFill rotWithShape="0">
            <a:gsLst>
              <a:gs pos="0">
                <a:srgbClr val="fcfcfc"/>
              </a:gs>
              <a:gs pos="100000">
                <a:srgbClr val="c0c0c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20680" y="1650960"/>
            <a:ext cx="8639280" cy="685800"/>
          </a:xfrm>
          <a:prstGeom prst="rect">
            <a:avLst/>
          </a:prstGeom>
          <a:gradFill rotWithShape="0">
            <a:gsLst>
              <a:gs pos="0">
                <a:srgbClr val="525252"/>
              </a:gs>
              <a:gs pos="50000">
                <a:srgbClr val="b2b2b2"/>
              </a:gs>
              <a:gs pos="100000">
                <a:srgbClr val="52525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350120" y="1500120"/>
            <a:ext cx="1506600" cy="1001880"/>
          </a:xfrm>
          <a:prstGeom prst="bevel">
            <a:avLst>
              <a:gd name="adj" fmla="val 12500"/>
            </a:avLst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80000" y="1500120"/>
            <a:ext cx="1505160" cy="1001880"/>
          </a:xfrm>
          <a:prstGeom prst="bevel">
            <a:avLst>
              <a:gd name="adj" fmla="val 12500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924200" y="1500120"/>
            <a:ext cx="1517400" cy="1001880"/>
          </a:xfrm>
          <a:prstGeom prst="bevel">
            <a:avLst>
              <a:gd name="adj" fmla="val 12500"/>
            </a:avLst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Distribution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20680" y="1500120"/>
            <a:ext cx="1504800" cy="1020960"/>
          </a:xfrm>
          <a:prstGeom prst="bevel">
            <a:avLst>
              <a:gd name="adj" fmla="val 12500"/>
            </a:avLst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Exploration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</a:t>
            </a:r>
            <a:br>
              <a:rPr sz="1300"/>
            </a:b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753000" y="1500120"/>
            <a:ext cx="1512720" cy="1001880"/>
          </a:xfrm>
          <a:prstGeom prst="bevel">
            <a:avLst>
              <a:gd name="adj" fmla="val 12500"/>
            </a:avLst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Operations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838160" y="2484360"/>
            <a:ext cx="1675080" cy="195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7240"/>
                <a:tab algn="l" pos="177840"/>
                <a:tab algn="l" pos="355680"/>
                <a:tab algn="l" pos="533520"/>
                <a:tab algn="l" pos="7113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</a:tabLst>
            </a:pPr>
            <a:r>
              <a:rPr b="1" lang="en-US" sz="1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Gas Pipeline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240"/>
                <a:tab algn="l" pos="177840"/>
                <a:tab algn="l" pos="355680"/>
                <a:tab algn="l" pos="533520"/>
                <a:tab algn="l" pos="7113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 Enron’s interstate pipelines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240"/>
                <a:tab algn="l" pos="177840"/>
                <a:tab algn="l" pos="355680"/>
                <a:tab algn="l" pos="533520"/>
                <a:tab algn="l" pos="7113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 One of the largest natural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transmission systems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world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199"/>
              </a:spcBef>
              <a:tabLst>
                <a:tab algn="l" pos="0"/>
                <a:tab algn="l" pos="57240"/>
                <a:tab algn="l" pos="177840"/>
                <a:tab algn="l" pos="355680"/>
                <a:tab algn="l" pos="533520"/>
                <a:tab algn="l" pos="7113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</a:tabLst>
            </a:pPr>
            <a:r>
              <a:rPr b="1" lang="en-US" sz="1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Portland General Electric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240"/>
                <a:tab algn="l" pos="177840"/>
                <a:tab algn="l" pos="355680"/>
                <a:tab algn="l" pos="533520"/>
                <a:tab algn="l" pos="711360"/>
                <a:tab algn="l" pos="888840"/>
                <a:tab algn="l" pos="1066680"/>
                <a:tab algn="l" pos="1244520"/>
                <a:tab algn="l" pos="1422360"/>
                <a:tab algn="l" pos="1600200"/>
                <a:tab algn="l" pos="1778040"/>
                <a:tab algn="l" pos="1955880"/>
                <a:tab algn="l" pos="2133720"/>
                <a:tab algn="l" pos="2311560"/>
                <a:tab algn="l" pos="2489040"/>
                <a:tab algn="l" pos="2666880"/>
                <a:tab algn="l" pos="2844720"/>
                <a:tab algn="l" pos="3022560"/>
                <a:tab algn="l" pos="3200400"/>
                <a:tab algn="l" pos="3378240"/>
                <a:tab algn="l" pos="35560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 Electric (PGE)  is Enron’s electric utility that provides electricity to nearly 700,000 customers (1.4 million people in Oregon)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5440" y="2484360"/>
            <a:ext cx="1774800" cy="208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Enron Oil &amp; Gas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of the largest independent  oil and gas companies in U.S.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Majority owned by 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2.8 Tcfe Reserves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international activity: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Trinidad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Venezuela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Qatar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Mozambique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China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538440" y="2496960"/>
            <a:ext cx="2168640" cy="420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ECT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Commodity &amp; Trade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conducting  trading and risk management transactions involving domestic natural gas and electricity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4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global risk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overseeing Enron’s commodity and interest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positions worldwide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Energy &amp; Finance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Focused on developing physical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products and services and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long-term relationships with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customers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Upstream Finance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ECT Canada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Utility Solutions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Transportation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Industrial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Emerging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Charged with developing new business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 such as coal, pulp &amp; paper,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plastics and weather derivatives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ECT 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Enron’s business in the UK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Europe as energy markets open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Enron International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developer and provider of merchant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finance services for integrated energy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 in Europe, Asia, Latin America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Premier energy company in S. America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• Bolivia to Brazil Pipeline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• Electra-Elec. Utility in Brazil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• Agro-Elec. Utility in Venezuela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Largest foreign investor in India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• 2,470 MW Dabhol Power Project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Enron Engineering &amp; Construction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1ff"/>
                </a:solidFill>
                <a:effectLst/>
                <a:uFillTx/>
                <a:latin typeface="Arial"/>
              </a:rPr>
              <a:t>Enron Global Power &amp;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Owns and manages power plants and natural gas pipelines in developing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238880" y="2502000"/>
            <a:ext cx="1752840" cy="29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Enron Communications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Focused on delivering high quality, high bandwidth applications to businesses (video) - screen to screen.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Created the first network solely for, and capable of, delivering these business applications today.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National Capability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Pure IPSM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Low Cost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5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5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Azurix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Poised to Become the Major Global Water Company in a $300 Billion Market Wessex: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1.1 Million Water Customers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2.5 Million Wastewater 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Regarded as Most Efficient    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in England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535720" y="2484360"/>
            <a:ext cx="1619280" cy="194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Enron’s retail business in deregulating markets offer energy commodities &amp; services to end users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Targeting commercial &amp; light industrial customers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Pactel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University of California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California State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University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-  Federal Cable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>
              <a:lnSpc>
                <a:spcPct val="85000"/>
              </a:lnSpc>
              <a:tabLst>
                <a:tab algn="l" pos="0"/>
                <a:tab algn="l" pos="228600"/>
                <a:tab algn="l" pos="285840"/>
                <a:tab algn="l" pos="571680"/>
                <a:tab algn="l" pos="857160"/>
                <a:tab algn="l" pos="1143000"/>
                <a:tab algn="l" pos="1428840"/>
                <a:tab algn="l" pos="1714680"/>
                <a:tab algn="l" pos="2000160"/>
                <a:tab algn="l" pos="2286000"/>
                <a:tab algn="l" pos="2571840"/>
                <a:tab algn="l" pos="2857680"/>
                <a:tab algn="l" pos="3143160"/>
                <a:tab algn="l" pos="3429000"/>
                <a:tab algn="l" pos="3714840"/>
                <a:tab algn="l" pos="4000680"/>
                <a:tab algn="l" pos="4286160"/>
                <a:tab algn="l" pos="4572000"/>
                <a:tab algn="l" pos="4857840"/>
                <a:tab algn="l" pos="5143680"/>
                <a:tab algn="l" pos="5429160"/>
                <a:tab algn="l" pos="57150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Bentley Group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6" name="ENE_COLOR_Wh" descr=""/>
          <p:cNvPicPr/>
          <p:nvPr/>
        </p:nvPicPr>
        <p:blipFill>
          <a:blip r:embed="rId1"/>
          <a:stretch/>
        </p:blipFill>
        <p:spPr>
          <a:xfrm>
            <a:off x="4037040" y="31680"/>
            <a:ext cx="1047600" cy="106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"/>
          <p:cNvSpPr/>
          <p:nvPr/>
        </p:nvSpPr>
        <p:spPr>
          <a:xfrm>
            <a:off x="7983720" y="6672240"/>
            <a:ext cx="727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04 Org Chart 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022400" y="2606760"/>
            <a:ext cx="7307280" cy="334152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50000">
                <a:srgbClr val="fefefe"/>
              </a:gs>
              <a:gs pos="100000">
                <a:srgbClr val="cccc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19160" y="2656800"/>
            <a:ext cx="2511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308240" y="3018600"/>
            <a:ext cx="2549520" cy="26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Continental Scope and Scale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Well-Established Trade and Customer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Well-Developed Risk Management Systems and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Flexible, Well-Located Pipelines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Creative, Competent People With Diverse Experience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95760" y="2656800"/>
            <a:ext cx="2803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651640" y="3013560"/>
            <a:ext cx="2601720" cy="26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Continental Scope and Scale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Expanded Trade and Customer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Beneficiary of a Decade of System Investments Transferable From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Flexible, Well-Located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Beneficiary of a Pool of Enron-Experienced People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0800000">
            <a:off x="2039760" y="843120"/>
            <a:ext cx="4888080" cy="344304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3333cc"/>
              </a:gs>
              <a:gs pos="100000">
                <a:srgbClr val="fefefe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655720" y="886680"/>
            <a:ext cx="365472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BTU Products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137040" y="1375560"/>
            <a:ext cx="280980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5000"/>
              </a:lnSpc>
              <a:spcBef>
                <a:spcPts val="16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Convergence of Natural Gas and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" name=""/>
          <p:cNvGrpSpPr/>
          <p:nvPr/>
        </p:nvGrpSpPr>
        <p:grpSpPr>
          <a:xfrm>
            <a:off x="3298680" y="5878440"/>
            <a:ext cx="2540160" cy="612720"/>
            <a:chOff x="3298680" y="5878440"/>
            <a:chExt cx="2540160" cy="612720"/>
          </a:xfrm>
        </p:grpSpPr>
        <p:sp>
          <p:nvSpPr>
            <p:cNvPr id="87" name=""/>
            <p:cNvSpPr/>
            <p:nvPr/>
          </p:nvSpPr>
          <p:spPr>
            <a:xfrm>
              <a:off x="3298680" y="5878440"/>
              <a:ext cx="2540160" cy="61272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330720" y="6045480"/>
              <a:ext cx="2478240" cy="307440"/>
            </a:xfrm>
            <a:prstGeom prst="rect">
              <a:avLst/>
            </a:prstGeom>
            <a:solidFill>
              <a:srgbClr val="00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Multi-Commodity Expertise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" name=""/>
          <p:cNvSpPr/>
          <p:nvPr/>
        </p:nvSpPr>
        <p:spPr>
          <a:xfrm>
            <a:off x="3954600" y="2261520"/>
            <a:ext cx="1460520" cy="80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30040" indent="-230040">
              <a:lnSpc>
                <a:spcPct val="90000"/>
              </a:lnSpc>
              <a:spcBef>
                <a:spcPts val="16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spcBef>
                <a:spcPts val="16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313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ECT-NA’s Competitive Advantages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260360" y="3024360"/>
            <a:ext cx="95400" cy="950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260360" y="3564000"/>
            <a:ext cx="95400" cy="950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260360" y="4843440"/>
            <a:ext cx="95400" cy="954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" bIns="1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260360" y="4113360"/>
            <a:ext cx="95400" cy="950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260360" y="5389560"/>
            <a:ext cx="95400" cy="954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" bIns="1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559480" y="3024360"/>
            <a:ext cx="95040" cy="950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559480" y="3564000"/>
            <a:ext cx="95040" cy="950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559480" y="4843440"/>
            <a:ext cx="95040" cy="954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" bIns="1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559480" y="4113360"/>
            <a:ext cx="95040" cy="9504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559480" y="5389560"/>
            <a:ext cx="95040" cy="9540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" bIns="1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875720" y="6651720"/>
            <a:ext cx="83664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04 General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849840" y="2351160"/>
            <a:ext cx="144360" cy="1443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849840" y="2803680"/>
            <a:ext cx="144360" cy="144360"/>
          </a:xfrm>
          <a:prstGeom prst="diamond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 flipH="1" rot="16200000">
            <a:off x="4218480" y="3983040"/>
            <a:ext cx="711000" cy="901800"/>
          </a:xfrm>
          <a:prstGeom prst="rightArrow">
            <a:avLst>
              <a:gd name="adj1" fmla="val 75000"/>
              <a:gd name="adj2" fmla="val 50005"/>
            </a:avLst>
          </a:prstGeom>
          <a:gradFill rotWithShape="0">
            <a:gsLst>
              <a:gs pos="0">
                <a:srgbClr val="121a2f"/>
              </a:gs>
              <a:gs pos="100000">
                <a:srgbClr val="618ffd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49520" y="5187960"/>
            <a:ext cx="2130480" cy="10461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efe"/>
              </a:gs>
              <a:gs pos="100000">
                <a:srgbClr val="7b00e4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864600" y="5337000"/>
            <a:ext cx="135468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10800000">
            <a:off x="3772080" y="2336400"/>
            <a:ext cx="1566720" cy="82404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fefefe"/>
              </a:gs>
              <a:gs pos="100000">
                <a:srgbClr val="1c8ca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10800000">
            <a:off x="1941480" y="2336400"/>
            <a:ext cx="1566720" cy="82404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fefefe"/>
              </a:gs>
              <a:gs pos="100000">
                <a:srgbClr val="1c8ca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0800000">
            <a:off x="135000" y="2336400"/>
            <a:ext cx="1566720" cy="82404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fefefe"/>
              </a:gs>
              <a:gs pos="100000">
                <a:srgbClr val="1c8ca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0800000">
            <a:off x="5567400" y="2336400"/>
            <a:ext cx="1565280" cy="82404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fefefe"/>
              </a:gs>
              <a:gs pos="100000">
                <a:srgbClr val="1c8ca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10800000">
            <a:off x="7380360" y="2336400"/>
            <a:ext cx="1565280" cy="824040"/>
          </a:xfrm>
          <a:prstGeom prst="triangle">
            <a:avLst>
              <a:gd name="adj" fmla="val 49995"/>
            </a:avLst>
          </a:prstGeom>
          <a:gradFill rotWithShape="0">
            <a:gsLst>
              <a:gs pos="0">
                <a:srgbClr val="fefefe"/>
              </a:gs>
              <a:gs pos="100000">
                <a:srgbClr val="1c8ca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" name=""/>
          <p:cNvGrpSpPr/>
          <p:nvPr/>
        </p:nvGrpSpPr>
        <p:grpSpPr>
          <a:xfrm>
            <a:off x="63360" y="1492200"/>
            <a:ext cx="8979120" cy="1108080"/>
            <a:chOff x="63360" y="1492200"/>
            <a:chExt cx="8979120" cy="1108080"/>
          </a:xfrm>
        </p:grpSpPr>
        <p:sp>
          <p:nvSpPr>
            <p:cNvPr id="113" name=""/>
            <p:cNvSpPr/>
            <p:nvPr/>
          </p:nvSpPr>
          <p:spPr>
            <a:xfrm>
              <a:off x="3700440" y="1595520"/>
              <a:ext cx="1735200" cy="1004760"/>
            </a:xfrm>
            <a:prstGeom prst="ellipse">
              <a:avLst/>
            </a:prstGeom>
            <a:solidFill>
              <a:srgbClr val="cf0f3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700440" y="1492200"/>
              <a:ext cx="1735200" cy="1004760"/>
            </a:xfrm>
            <a:prstGeom prst="ellipse">
              <a:avLst/>
            </a:prstGeom>
            <a:gradFill rotWithShape="0">
              <a:gsLst>
                <a:gs pos="0">
                  <a:srgbClr val="fefefe"/>
                </a:gs>
                <a:gs pos="100000">
                  <a:srgbClr val="ff004a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870200" y="1595520"/>
              <a:ext cx="1734840" cy="1004760"/>
            </a:xfrm>
            <a:prstGeom prst="ellipse">
              <a:avLst/>
            </a:prstGeom>
            <a:solidFill>
              <a:srgbClr val="f0cf0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870200" y="1492200"/>
              <a:ext cx="1734840" cy="1004760"/>
            </a:xfrm>
            <a:prstGeom prst="ellipse">
              <a:avLst/>
            </a:prstGeom>
            <a:gradFill rotWithShape="0">
              <a:gsLst>
                <a:gs pos="0">
                  <a:srgbClr val="fefefe"/>
                </a:gs>
                <a:gs pos="100000">
                  <a:srgbClr val="fafd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3360" y="1595520"/>
              <a:ext cx="1733760" cy="1004760"/>
            </a:xfrm>
            <a:prstGeom prst="ellipse">
              <a:avLst/>
            </a:pr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3360" y="1492200"/>
              <a:ext cx="1733760" cy="1004760"/>
            </a:xfrm>
            <a:prstGeom prst="ellipse">
              <a:avLst/>
            </a:prstGeom>
            <a:gradFill rotWithShape="0">
              <a:gsLst>
                <a:gs pos="0">
                  <a:srgbClr val="fefefe"/>
                </a:gs>
                <a:gs pos="100000">
                  <a:srgbClr val="00f007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5495760" y="1595520"/>
              <a:ext cx="1733760" cy="1004760"/>
            </a:xfrm>
            <a:prstGeom prst="ellipse">
              <a:avLst/>
            </a:prstGeom>
            <a:solidFill>
              <a:srgbClr val="0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495760" y="1492200"/>
              <a:ext cx="1733760" cy="1004760"/>
            </a:xfrm>
            <a:prstGeom prst="ellipse">
              <a:avLst/>
            </a:prstGeom>
            <a:gradFill rotWithShape="0">
              <a:gsLst>
                <a:gs pos="0">
                  <a:srgbClr val="fefefe"/>
                </a:gs>
                <a:gs pos="100000">
                  <a:srgbClr val="00cc99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308720" y="1595520"/>
              <a:ext cx="1733760" cy="1004760"/>
            </a:xfrm>
            <a:prstGeom prst="ellipse">
              <a:avLst/>
            </a:prstGeom>
            <a:solidFill>
              <a:srgbClr val="ff4c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308720" y="1492200"/>
              <a:ext cx="1733760" cy="1004760"/>
            </a:xfrm>
            <a:prstGeom prst="ellipse">
              <a:avLst/>
            </a:prstGeom>
            <a:gradFill rotWithShape="0">
              <a:gsLst>
                <a:gs pos="0">
                  <a:srgbClr val="fefefe"/>
                </a:gs>
                <a:gs pos="100000">
                  <a:srgbClr val="ff7d21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3714840" y="3240000"/>
            <a:ext cx="1706400" cy="6271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efe"/>
              </a:gs>
              <a:gs pos="100000">
                <a:srgbClr val="ff004a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345440" y="3240000"/>
            <a:ext cx="1747800" cy="6271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efe"/>
              </a:gs>
              <a:gs pos="100000">
                <a:srgbClr val="ff7d21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505480" y="3240000"/>
            <a:ext cx="1758960" cy="6271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efe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4400" y="3240000"/>
            <a:ext cx="1774800" cy="6271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efe"/>
              </a:gs>
              <a:gs pos="100000">
                <a:srgbClr val="00f007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892160" y="3240000"/>
            <a:ext cx="1747800" cy="6271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efefe"/>
              </a:gs>
              <a:gs pos="100000">
                <a:srgbClr val="fafd00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968640" y="1612800"/>
            <a:ext cx="120672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066760" y="1536840"/>
            <a:ext cx="134460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-9360" y="1494000"/>
            <a:ext cx="194292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738760" y="1641600"/>
            <a:ext cx="123516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529400" y="1565280"/>
            <a:ext cx="126864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Marketer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4760" y="1852560"/>
            <a:ext cx="164160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Electricity, Natural 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Liquids (Gas &amp; Oil)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Renewable Energy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Petrochemicals 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Feedstocks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816920" y="1990800"/>
            <a:ext cx="18414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Long-Term Fixed Price Contracts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Swaps/Options/Hybrids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949560" y="1941480"/>
            <a:ext cx="12452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Structures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Structures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Financing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569560" y="1949400"/>
            <a:ext cx="1572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Finance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Engineering &amp; Construction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578720" y="2003400"/>
            <a:ext cx="124488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 and Marketing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765600" y="3421080"/>
            <a:ext cx="15955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Low-Cost Funding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946160" y="3421080"/>
            <a:ext cx="16416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Predictable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41560" y="3421080"/>
            <a:ext cx="13028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Reliable Delivery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456160" y="3328920"/>
            <a:ext cx="18795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Infrastructure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202520" y="3328920"/>
            <a:ext cx="19414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Products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0" y="174600"/>
            <a:ext cx="914400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ECT North America’s Capabilities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907400" y="6647040"/>
            <a:ext cx="77796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06 NA Capabilities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42800" y="313920"/>
            <a:ext cx="82296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 &amp; Financial Settlements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4070520" y="1590840"/>
            <a:ext cx="183960" cy="30456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30200" y="914400"/>
            <a:ext cx="40449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4979880" y="1854360"/>
          <a:ext cx="3360960" cy="404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79880" y="1854360"/>
                    <a:ext cx="3360960" cy="404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>
            <a:off x="4978080" y="386388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35,259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089400" y="232884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75,266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466960" y="334476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49,082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586280" y="160488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94,974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834080" y="920880"/>
            <a:ext cx="414972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5" name=""/>
          <p:cNvGraphicFramePr/>
          <p:nvPr/>
        </p:nvGraphicFramePr>
        <p:xfrm>
          <a:off x="279360" y="1841400"/>
          <a:ext cx="4253040" cy="4281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79360" y="1841400"/>
                    <a:ext cx="4253040" cy="428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7" name=""/>
          <p:cNvSpPr/>
          <p:nvPr/>
        </p:nvSpPr>
        <p:spPr>
          <a:xfrm>
            <a:off x="458280" y="366408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11,931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014120" y="297648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17,970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660320" y="184140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27,300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676240" y="244476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22,400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347640" y="160164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29,275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595600" y="5867280"/>
            <a:ext cx="11462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Qtr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951240" y="2544840"/>
            <a:ext cx="6847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69,918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994440" y="5867280"/>
            <a:ext cx="11462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Qtr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4524480" y="1160640"/>
            <a:ext cx="0" cy="53575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08080" y="1263600"/>
            <a:ext cx="1981080" cy="58428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97000" y="1339920"/>
            <a:ext cx="88920" cy="74520"/>
          </a:xfrm>
          <a:prstGeom prst="rect">
            <a:avLst/>
          </a:prstGeom>
          <a:solidFill>
            <a:srgbClr val="ff0000"/>
          </a:solidFill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97000" y="1504800"/>
            <a:ext cx="88920" cy="74880"/>
          </a:xfrm>
          <a:prstGeom prst="rect">
            <a:avLst/>
          </a:prstGeom>
          <a:solidFill>
            <a:srgbClr val="3366ff"/>
          </a:soli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97000" y="1670040"/>
            <a:ext cx="88920" cy="74520"/>
          </a:xfrm>
          <a:prstGeom prst="rect">
            <a:avLst/>
          </a:prstGeom>
          <a:solidFill>
            <a:srgbClr val="ffff00"/>
          </a:solidFill>
          <a:ln w="190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57120" y="1252800"/>
            <a:ext cx="1748160" cy="58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&amp; Liquids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Sales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Sales/ Transportation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302760" y="285840"/>
            <a:ext cx="8542440" cy="74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 North American Gas &amp; Power Merchants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2" name=""/>
          <p:cNvGraphicFramePr/>
          <p:nvPr/>
        </p:nvGraphicFramePr>
        <p:xfrm>
          <a:off x="-873000" y="952560"/>
          <a:ext cx="10017000" cy="5672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873000" y="952560"/>
                    <a:ext cx="10017000" cy="5672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" name=""/>
          <p:cNvSpPr/>
          <p:nvPr/>
        </p:nvSpPr>
        <p:spPr>
          <a:xfrm>
            <a:off x="71280" y="6361200"/>
            <a:ext cx="3678480" cy="37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Week, Feb 22, 1999</a:t>
            </a:r>
            <a:br>
              <a:rPr sz="1100"/>
            </a:b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Markets Weekly, Feb 22, 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147680" y="1300320"/>
            <a:ext cx="595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22.1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879560" y="2612880"/>
            <a:ext cx="595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13.4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595600" y="2638440"/>
            <a:ext cx="595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325680" y="2887560"/>
            <a:ext cx="595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11.6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059360" y="3011400"/>
            <a:ext cx="595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791240" y="3046320"/>
            <a:ext cx="595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527800" y="3373560"/>
            <a:ext cx="595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259680" y="3424320"/>
            <a:ext cx="595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978600" y="3476520"/>
            <a:ext cx="595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7.6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707240" y="3629160"/>
            <a:ext cx="595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6.6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rot="16200000">
            <a:off x="21960" y="3128400"/>
            <a:ext cx="1182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BBtue/day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471720" y="1671480"/>
            <a:ext cx="103320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146640" y="1805040"/>
            <a:ext cx="158760" cy="158760"/>
          </a:xfrm>
          <a:prstGeom prst="rect">
            <a:avLst/>
          </a:prstGeom>
          <a:gradFill rotWithShape="0">
            <a:gsLst>
              <a:gs pos="0">
                <a:srgbClr val="577fff"/>
              </a:gs>
              <a:gs pos="100000">
                <a:srgbClr val="66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146640" y="2179800"/>
            <a:ext cx="158760" cy="15876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ff33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85800" y="313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Cash/Physical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533520" y="1143000"/>
            <a:ext cx="9296280" cy="43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</a:t>
            </a:r>
            <a:r>
              <a:rPr b="1" lang="en-US" sz="25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Power</a:t>
            </a:r>
            <a:r>
              <a:rPr b="1" lang="en-US" sz="2000" strike="noStrike" u="none">
                <a:solidFill>
                  <a:srgbClr val="00cc66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 MWh, 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Largest </a:t>
            </a:r>
            <a:r>
              <a:rPr b="1" lang="en-US" sz="2500" strike="noStrike" u="none">
                <a:solidFill>
                  <a:srgbClr val="3366ff"/>
                </a:solidFill>
                <a:effectLst/>
                <a:uFillTx/>
                <a:latin typeface="Arial"/>
              </a:rPr>
              <a:t>Gas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Marketer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12.7 Bcf/d, 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Strong Presence in </a:t>
            </a:r>
            <a:r>
              <a:rPr b="1" lang="en-US" sz="25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Crude/Liquids</a:t>
            </a: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Mbod, 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Largest </a:t>
            </a:r>
            <a:r>
              <a:rPr b="1" lang="en-US" sz="2500" strike="noStrike" u="none">
                <a:solidFill>
                  <a:srgbClr val="3366ff"/>
                </a:solidFill>
                <a:effectLst/>
                <a:uFillTx/>
                <a:latin typeface="Arial"/>
              </a:rPr>
              <a:t>SO</a:t>
            </a:r>
            <a:r>
              <a:rPr b="1" lang="en-US" sz="2500" strike="noStrike" u="none" baseline="-25000">
                <a:solidFill>
                  <a:srgbClr val="3366ff"/>
                </a:solidFill>
                <a:effectLst/>
                <a:uFillTx/>
                <a:latin typeface="Arial"/>
              </a:rPr>
              <a:t>2 </a:t>
            </a:r>
            <a:r>
              <a:rPr b="1" lang="en-US" sz="2500" strike="noStrike" u="none">
                <a:solidFill>
                  <a:srgbClr val="3366ff"/>
                </a:solidFill>
                <a:effectLst/>
                <a:uFillTx/>
                <a:latin typeface="Arial"/>
              </a:rPr>
              <a:t>Credit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4.14 million tons,1998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Strong Presence in </a:t>
            </a:r>
            <a:r>
              <a:rPr b="1" lang="en-US" sz="25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NO</a:t>
            </a:r>
            <a:r>
              <a:rPr b="1" lang="en-US" sz="2500" strike="noStrike" u="none" baseline="-25000">
                <a:solidFill>
                  <a:srgbClr val="ff3300"/>
                </a:solidFill>
                <a:effectLst/>
                <a:uFillTx/>
                <a:latin typeface="Arial"/>
              </a:rPr>
              <a:t>2 </a:t>
            </a:r>
            <a:r>
              <a:rPr b="1" lang="en-US" sz="25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Credit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2,530 tons, 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</a:t>
            </a:r>
            <a:r>
              <a:rPr b="1" lang="en-US" sz="25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Pulp &amp; Paper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6.6 million tonnes, 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</a:t>
            </a:r>
            <a:r>
              <a:rPr b="1" lang="en-US" sz="25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Coal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million tons,1998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9784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42800" y="1324080"/>
            <a:ext cx="142920" cy="142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42800" y="1898640"/>
            <a:ext cx="142920" cy="142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42800" y="2433600"/>
            <a:ext cx="142920" cy="142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42800" y="3071880"/>
            <a:ext cx="142920" cy="142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42800" y="3646440"/>
            <a:ext cx="142920" cy="142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42800" y="4192560"/>
            <a:ext cx="142920" cy="142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95360" y="4861080"/>
            <a:ext cx="142920" cy="1425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"/>
          <p:cNvSpPr/>
          <p:nvPr/>
        </p:nvSpPr>
        <p:spPr>
          <a:xfrm flipV="1">
            <a:off x="31734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flipV="1">
            <a:off x="309564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V="1">
            <a:off x="30178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V="1">
            <a:off x="293832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28605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V="1">
            <a:off x="278280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V="1">
            <a:off x="21654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20858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20080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193032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18511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177336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V="1">
            <a:off x="16956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V="1">
            <a:off x="16160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15382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14590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V="1">
            <a:off x="13809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V="1">
            <a:off x="130176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V="1">
            <a:off x="12240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114624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V="1">
            <a:off x="10666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98892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9111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8380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flipH="1">
            <a:off x="837720" y="6095880"/>
            <a:ext cx="6248520" cy="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flipV="1">
            <a:off x="41767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424800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43210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V="1">
            <a:off x="43941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V="1">
            <a:off x="44658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V="1">
            <a:off x="453852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flipV="1">
            <a:off x="47689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flipV="1">
            <a:off x="46893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V="1">
            <a:off x="49910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V="1">
            <a:off x="50641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V="1">
            <a:off x="51372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V="1">
            <a:off x="52084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V="1">
            <a:off x="52815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flipV="1">
            <a:off x="53532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542592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flipV="1">
            <a:off x="48513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491976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V="1">
            <a:off x="461160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V="1">
            <a:off x="565164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V="1">
            <a:off x="55720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V="1">
            <a:off x="587520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594684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60199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V="1">
            <a:off x="609120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V="1">
            <a:off x="61642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flipV="1">
            <a:off x="623556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V="1">
            <a:off x="63086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flipV="1">
            <a:off x="57340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V="1">
            <a:off x="58024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54943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65372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V="1">
            <a:off x="64594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V="1">
            <a:off x="676116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68324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V="1">
            <a:off x="690552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697716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66214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668808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V="1">
            <a:off x="63817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V="1">
            <a:off x="31748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169560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V="1">
            <a:off x="161784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15382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14605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V="1">
            <a:off x="138276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V="1">
            <a:off x="130320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1225440" y="609408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114624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V="1">
            <a:off x="106848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V="1">
            <a:off x="990720" y="609408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979280" y="634032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893680" y="634032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808080" y="634032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2480" y="634032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636520" y="6340320"/>
            <a:ext cx="595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1064880" y="634032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151920" y="6629400"/>
            <a:ext cx="1998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*Omicron for electricity book started 8/94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474600" y="632448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ECT’s Position Books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6781680" y="838080"/>
            <a:ext cx="236232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Swaps &amp; Options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Basis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Swaps &amp; Options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Basis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Index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Gas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Basis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Dollar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Propane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EFP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Omicron*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Ethane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Normal Butane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Isobutane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Gasoline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Unleaded Gasoline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Methanol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MTBE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Oil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Swaps &amp; Options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Heating Oil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British Pound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Gas, U.K.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Power, U.K.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Aluminum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Chemicals/Plastics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Coal 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Pulp &amp; Paper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Weather-DDD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0000"/>
              </a:lnSpc>
              <a:spcBef>
                <a:spcPts val="2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Bandwidth</a:t>
            </a:r>
            <a:endParaRPr b="1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 flipV="1">
            <a:off x="266544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V="1">
            <a:off x="258588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V="1">
            <a:off x="250812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243036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235116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227340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373212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V="1">
            <a:off x="365292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V="1">
            <a:off x="357516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349740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341784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flipV="1">
            <a:off x="334008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flipV="1">
            <a:off x="326232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326232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4044960" y="609552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flipV="1">
            <a:off x="396540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flipV="1">
            <a:off x="388764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3809880" y="6095520"/>
            <a:ext cx="180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219320" y="914400"/>
            <a:ext cx="5562360" cy="0"/>
          </a:xfrm>
          <a:prstGeom prst="line">
            <a:avLst/>
          </a:prstGeom>
          <a:ln w="76320">
            <a:solidFill>
              <a:srgbClr val="3333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219320" y="1066680"/>
            <a:ext cx="5562360" cy="0"/>
          </a:xfrm>
          <a:prstGeom prst="line">
            <a:avLst/>
          </a:prstGeom>
          <a:ln w="76320">
            <a:solidFill>
              <a:srgbClr val="3333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219320" y="1219320"/>
            <a:ext cx="5562360" cy="0"/>
          </a:xfrm>
          <a:prstGeom prst="line">
            <a:avLst/>
          </a:prstGeom>
          <a:ln w="76320">
            <a:solidFill>
              <a:srgbClr val="3333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371600" y="1371600"/>
            <a:ext cx="5410080" cy="0"/>
          </a:xfrm>
          <a:prstGeom prst="line">
            <a:avLst/>
          </a:prstGeom>
          <a:ln w="7632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523880" y="1523880"/>
            <a:ext cx="5257800" cy="0"/>
          </a:xfrm>
          <a:prstGeom prst="line">
            <a:avLst/>
          </a:prstGeom>
          <a:ln w="7632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752480" y="1676520"/>
            <a:ext cx="5029200" cy="0"/>
          </a:xfrm>
          <a:prstGeom prst="line">
            <a:avLst/>
          </a:prstGeom>
          <a:ln w="76320">
            <a:solidFill>
              <a:srgbClr val="66ff33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057400" y="1828800"/>
            <a:ext cx="472428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057400" y="1981080"/>
            <a:ext cx="472428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2209680" y="2133720"/>
            <a:ext cx="45720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286000" y="2286000"/>
            <a:ext cx="449568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362320" y="2438280"/>
            <a:ext cx="4419360" cy="0"/>
          </a:xfrm>
          <a:prstGeom prst="line">
            <a:avLst/>
          </a:prstGeom>
          <a:ln w="76320">
            <a:solidFill>
              <a:srgbClr val="ff33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514600" y="2590920"/>
            <a:ext cx="4267080" cy="0"/>
          </a:xfrm>
          <a:prstGeom prst="line">
            <a:avLst/>
          </a:prstGeom>
          <a:ln w="76320">
            <a:solidFill>
              <a:srgbClr val="ff33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2590920" y="2743200"/>
            <a:ext cx="41907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666880" y="2895480"/>
            <a:ext cx="41148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666880" y="3048120"/>
            <a:ext cx="41148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666880" y="3200400"/>
            <a:ext cx="41148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743200" y="3352680"/>
            <a:ext cx="403848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819520" y="3505320"/>
            <a:ext cx="39621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819520" y="3657600"/>
            <a:ext cx="39621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895480" y="3809880"/>
            <a:ext cx="38862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895480" y="3962520"/>
            <a:ext cx="38862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048120" y="4114800"/>
            <a:ext cx="37335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3581280" y="4267080"/>
            <a:ext cx="32004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581280" y="4419720"/>
            <a:ext cx="32004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733920" y="4572000"/>
            <a:ext cx="30477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809880" y="4724280"/>
            <a:ext cx="29718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809880" y="4876920"/>
            <a:ext cx="29718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724280" y="5029200"/>
            <a:ext cx="20574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876920" y="5181480"/>
            <a:ext cx="19047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867280" y="5334120"/>
            <a:ext cx="91440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019920" y="5486400"/>
            <a:ext cx="7617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172200" y="5638680"/>
            <a:ext cx="60948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477120" y="5791320"/>
            <a:ext cx="30456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629400" y="5943600"/>
            <a:ext cx="152280" cy="0"/>
          </a:xfrm>
          <a:prstGeom prst="line">
            <a:avLst/>
          </a:prstGeom>
          <a:ln w="7632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811080" y="3865680"/>
            <a:ext cx="3812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811080" y="4017960"/>
            <a:ext cx="457200" cy="0"/>
          </a:xfrm>
          <a:prstGeom prst="line">
            <a:avLst/>
          </a:prstGeom>
          <a:ln w="7632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308240" y="3726000"/>
            <a:ext cx="1256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Books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Hybrid Books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"/>
          <p:cNvSpPr/>
          <p:nvPr/>
        </p:nvSpPr>
        <p:spPr>
          <a:xfrm>
            <a:off x="87120" y="6510240"/>
            <a:ext cx="28040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Energy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Magazine,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333080" y="1785960"/>
            <a:ext cx="168048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Electricity-NA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942840" y="1549440"/>
            <a:ext cx="7712280" cy="1440"/>
          </a:xfrm>
          <a:prstGeom prst="line">
            <a:avLst/>
          </a:prstGeom>
          <a:ln w="5076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1" name=""/>
          <p:cNvGrpSpPr/>
          <p:nvPr/>
        </p:nvGrpSpPr>
        <p:grpSpPr>
          <a:xfrm>
            <a:off x="-12960" y="3719160"/>
            <a:ext cx="412560" cy="1647720"/>
            <a:chOff x="-12960" y="3719160"/>
            <a:chExt cx="412560" cy="1647720"/>
          </a:xfrm>
        </p:grpSpPr>
        <p:sp>
          <p:nvSpPr>
            <p:cNvPr id="342" name=""/>
            <p:cNvSpPr/>
            <p:nvPr/>
          </p:nvSpPr>
          <p:spPr>
            <a:xfrm rot="16198200">
              <a:off x="-789840" y="4496400"/>
              <a:ext cx="1647720" cy="92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6080" rIns="46080" tIns="90000" bIns="90000" anchor="t" anchorCtr="1" vert="eaVer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 rot="16198200">
              <a:off x="109080" y="4251240"/>
              <a:ext cx="488880" cy="91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4640" rIns="44640" tIns="90000" bIns="90000" anchor="t" anchorCtr="1" vert="eaVer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4" name=""/>
          <p:cNvSpPr/>
          <p:nvPr/>
        </p:nvSpPr>
        <p:spPr>
          <a:xfrm>
            <a:off x="1214640" y="2502000"/>
            <a:ext cx="19836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Gas-NA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3657600" y="4343400"/>
            <a:ext cx="5138640" cy="306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723960" y="295200"/>
            <a:ext cx="7710480" cy="102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4000" rIns="54000" tIns="27000" bIns="27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534960"/>
                <a:tab algn="l" pos="1069920"/>
                <a:tab algn="l" pos="1604880"/>
                <a:tab algn="l" pos="2139840"/>
                <a:tab algn="l" pos="2674800"/>
                <a:tab algn="l" pos="3209760"/>
                <a:tab algn="l" pos="3745080"/>
                <a:tab algn="l" pos="4280040"/>
                <a:tab algn="l" pos="4815000"/>
                <a:tab algn="l" pos="5349960"/>
                <a:tab algn="l" pos="5884920"/>
                <a:tab algn="l" pos="6419880"/>
                <a:tab algn="l" pos="6954840"/>
                <a:tab algn="l" pos="7489800"/>
                <a:tab algn="l" pos="8024760"/>
                <a:tab algn="l" pos="8559720"/>
                <a:tab algn="l" pos="9094680"/>
                <a:tab algn="l" pos="9629640"/>
                <a:tab algn="l" pos="10164600"/>
                <a:tab algn="l" pos="1069992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Energy Risk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Magazine Rankings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797520" y="1795320"/>
            <a:ext cx="1143000" cy="381240"/>
          </a:xfrm>
          <a:prstGeom prst="rect">
            <a:avLst/>
          </a:prstGeom>
          <a:solidFill>
            <a:srgbClr val="6388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 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805440" y="2487600"/>
            <a:ext cx="1143000" cy="380880"/>
          </a:xfrm>
          <a:prstGeom prst="rect">
            <a:avLst/>
          </a:prstGeom>
          <a:solidFill>
            <a:srgbClr val="6388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 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04000" y="3247920"/>
            <a:ext cx="1143000" cy="381240"/>
          </a:xfrm>
          <a:prstGeom prst="rect">
            <a:avLst/>
          </a:prstGeom>
          <a:solidFill>
            <a:srgbClr val="6388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 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6802560" y="3914640"/>
            <a:ext cx="1143000" cy="381240"/>
          </a:xfrm>
          <a:prstGeom prst="rect">
            <a:avLst/>
          </a:prstGeom>
          <a:solidFill>
            <a:srgbClr val="6388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 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6802560" y="4648320"/>
            <a:ext cx="1143000" cy="380880"/>
          </a:xfrm>
          <a:prstGeom prst="rect">
            <a:avLst/>
          </a:prstGeom>
          <a:solidFill>
            <a:srgbClr val="6388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 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063920" y="1185840"/>
            <a:ext cx="6901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1351800" y="3186000"/>
            <a:ext cx="23670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Derivatives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329840" y="3870360"/>
            <a:ext cx="13248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333440" y="4626000"/>
            <a:ext cx="6768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906480" y="5209920"/>
            <a:ext cx="7783560" cy="12600"/>
          </a:xfrm>
          <a:prstGeom prst="line">
            <a:avLst/>
          </a:prstGeom>
          <a:ln w="5076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920880" y="2973240"/>
            <a:ext cx="7711920" cy="1800"/>
          </a:xfrm>
          <a:prstGeom prst="line">
            <a:avLst/>
          </a:prstGeom>
          <a:ln w="5076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927000" y="4494240"/>
            <a:ext cx="7713720" cy="1440"/>
          </a:xfrm>
          <a:prstGeom prst="line">
            <a:avLst/>
          </a:prstGeom>
          <a:ln w="5076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992240" y="1148760"/>
            <a:ext cx="180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Ranking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1999-02-08T13:21:01Z</dcterms:created>
  <dc:creator>Sarah Goodpastor</dc:creator>
  <dc:description/>
  <dc:language>en-US</dc:language>
  <cp:lastModifiedBy>hkroll</cp:lastModifiedBy>
  <cp:lastPrinted>1999-07-07T19:21:17Z</cp:lastPrinted>
  <dcterms:modified xsi:type="dcterms:W3CDTF">1999-07-07T19:34:42Z</dcterms:modified>
  <cp:revision>180</cp:revision>
  <dc:subject/>
  <dc:title>No Slide Title</dc:title>
</cp:coreProperties>
</file>