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264C98-1865-4E74-BBF5-E388AE1A1E2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31A650-219D-4A74-AE13-157D66B3F55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63040" y="3048120"/>
            <a:ext cx="433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You’re Invited to a Baby Shower!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SO00666_" descr=""/>
          <p:cNvPicPr/>
          <p:nvPr/>
        </p:nvPicPr>
        <p:blipFill>
          <a:blip r:embed="rId1"/>
          <a:stretch/>
        </p:blipFill>
        <p:spPr>
          <a:xfrm>
            <a:off x="990720" y="914400"/>
            <a:ext cx="7162560" cy="5181480"/>
          </a:xfrm>
          <a:prstGeom prst="rect">
            <a:avLst/>
          </a:prstGeom>
          <a:noFill/>
          <a:ln w="0">
            <a:noFill/>
          </a:ln>
        </p:spPr>
      </p:pic>
    </p:spTree>
  </p:cSld>
  <p:transition spd="med" advTm="7000">
    <p:dissolv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O00717_" descr=""/>
          <p:cNvPicPr/>
          <p:nvPr/>
        </p:nvPicPr>
        <p:blipFill>
          <a:blip r:embed="rId1"/>
          <a:stretch/>
        </p:blipFill>
        <p:spPr>
          <a:xfrm>
            <a:off x="914400" y="685800"/>
            <a:ext cx="7162920" cy="541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3048480" y="1447920"/>
            <a:ext cx="3058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Jennifer Lamprecht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5680" y="2438280"/>
            <a:ext cx="14439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By: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RSVP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Registered at: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55320" y="2438280"/>
            <a:ext cx="453960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Saturday, November 10, 2001, 11am to 2pm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3305A W. Lamar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Pam Macaul, Susan Hadix, Dana Richardson,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Suzanne Sperling, Tori Kuykendall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Pam Macaul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713/918-3938 wk or 713/923-8645 hm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Saturday, November 3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Babies R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19320" y="4876920"/>
            <a:ext cx="64008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“Of all natures gifts to the human race, what is sweeter to a woman than her children”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-Marcus Tullius Cicero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 advTm="18000"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666880" y="152280"/>
            <a:ext cx="4038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Directions to 3305A W. Lamar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713/522-1562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SO01165_" descr=""/>
          <p:cNvPicPr/>
          <p:nvPr/>
        </p:nvPicPr>
        <p:blipFill>
          <a:blip r:embed="rId1"/>
          <a:stretch/>
        </p:blipFill>
        <p:spPr>
          <a:xfrm>
            <a:off x="1600200" y="990720"/>
            <a:ext cx="6019920" cy="46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304920" y="990720"/>
            <a:ext cx="8534160" cy="56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 to 610 Loop (near Galleria) and exit Woodway/Memorial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Travel East (toward Downtown) on Woodway and Woodway will turn into Memorial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Exit Shepherd and turn right onto Shepherd and proceed to the 1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light Allen Parkway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left onto Allen Parkway and look for the 2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street on the left Dunlavy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right onto Dunlavy then left onto W. Lamar (if you get to W. Dallas you have gone to far)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3305A is the last home on the right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Please do not park on the home side of the street or you will be ticketed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 advTm="18000">
    <p:dissolve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j0138161" descr=""/>
          <p:cNvPicPr/>
          <p:nvPr/>
        </p:nvPicPr>
        <p:blipFill>
          <a:blip r:embed="rId1"/>
          <a:stretch/>
        </p:blipFill>
        <p:spPr>
          <a:xfrm>
            <a:off x="2235240" y="1317600"/>
            <a:ext cx="4672080" cy="4222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2"/>
          <a:stretch/>
        </p:blipFill>
        <p:spPr>
          <a:xfrm>
            <a:off x="9372600" y="5715000"/>
            <a:ext cx="457200" cy="457200"/>
          </a:xfrm>
          <a:prstGeom prst="rect">
            <a:avLst/>
          </a:prstGeom>
          <a:noFill/>
          <a:ln w="0">
            <a:noFill/>
          </a:ln>
        </p:spPr>
      </p:pic>
    </p:spTree>
  </p:cSld>
  <p:transition spd="med" advTm="7000">
    <p:dissolv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2001-08-31T20:21:35Z</dcterms:created>
  <dc:creator>Susan Hadix</dc:creator>
  <dc:description/>
  <dc:language>en-US</dc:language>
  <cp:lastModifiedBy>Susan Hadix</cp:lastModifiedBy>
  <dcterms:modified xsi:type="dcterms:W3CDTF">2001-10-10T18:18:17Z</dcterms:modified>
  <cp:revision>27</cp:revision>
  <dc:subject/>
  <dc:title>PowerPoint Presentation</dc:title>
</cp:coreProperties>
</file>