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8ED5DA-745C-4208-AD24-992D4E1D71D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7231A0-79B9-4EEA-BBA3-72D8D995BB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146240" y="771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map0407" descr=""/>
          <p:cNvPicPr/>
          <p:nvPr/>
        </p:nvPicPr>
        <p:blipFill>
          <a:blip r:embed="rId1"/>
          <a:stretch/>
        </p:blipFill>
        <p:spPr>
          <a:xfrm>
            <a:off x="1219320" y="1676520"/>
            <a:ext cx="5943600" cy="4120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1050840" y="442800"/>
            <a:ext cx="60357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Wharton Risk Management and Decision Processes Center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Advisory Committee Dinner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6, Thursday  6:30 p.m. - 8:30 p.m.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 Terrasse Restaurant, Tree Room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3432 Sansom Street, Philadelphia, PA 19104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Tel: 215-386-5000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316640" y="2590920"/>
            <a:ext cx="1306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“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Tree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Room”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4647960" y="304812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2001-11-20T14:16:55Z</dcterms:created>
  <dc:creator>fangf</dc:creator>
  <dc:description/>
  <dc:language>en-US</dc:language>
  <cp:lastModifiedBy>fangf</cp:lastModifiedBy>
  <dcterms:modified xsi:type="dcterms:W3CDTF">2001-11-20T14:18:00Z</dcterms:modified>
  <cp:revision>1</cp:revision>
  <dc:subject/>
  <dc:title>PowerPoint Presentation</dc:title>
</cp:coreProperties>
</file>