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86080" y="73440"/>
            <a:ext cx="374652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86080" y="73440"/>
            <a:ext cx="374652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86080" y="73440"/>
            <a:ext cx="374652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B8FA2B-4514-4FA7-B4D2-5FA271C9C066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360" y="6675480"/>
            <a:ext cx="10846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LT_Fundamentals 2001plan.ppt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98400" y="88920"/>
            <a:ext cx="499284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Long-Term Fundamentals/Transport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86080" y="75960"/>
            <a:ext cx="374652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194000"/>
            <a:ext cx="9144000" cy="11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Natural Gas Long-Term Fundamentals/Transport</a:t>
            </a:r>
            <a:br>
              <a:rPr sz="3000"/>
            </a:br>
            <a:r>
              <a:rPr b="1" i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Plan</a:t>
            </a:r>
            <a:endParaRPr b="1" i="1" lang="en-US" sz="3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January 11,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86080" y="75960"/>
            <a:ext cx="374652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1481040" y="633240"/>
            <a:ext cx="6156360" cy="5967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851040" y="871560"/>
            <a:ext cx="781524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86080" y="75960"/>
            <a:ext cx="374652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Cost target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Detail out key product and market strategies necessary to grow our existing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trading platform for pipelines to post and transact primary natural gas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 origination and trading groups with energy related geographic information (GIS)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regulatory position to present to the FERC proposing fundamental changes to current transportation trading rules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sstrong</cp:lastModifiedBy>
  <cp:lastPrinted>2001-01-22T17:20:30Z</cp:lastPrinted>
  <dcterms:modified xsi:type="dcterms:W3CDTF">2001-02-08T11:25:33Z</dcterms:modified>
  <cp:revision>790</cp:revision>
  <dc:subject/>
  <dc:title>Enron North America 2000 - 2002 Financial Plan</dc:title>
</cp:coreProperties>
</file>