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C2B871-3176-4421-A695-18326C6313B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312FC24-083D-4EED-A654-7D345C13203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1447920" y="685800"/>
            <a:ext cx="6172200" cy="495288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3352680" y="1447920"/>
            <a:ext cx="2590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SAVE THE DATE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819520" y="1905120"/>
            <a:ext cx="4419360" cy="28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You are invited to attend the LSU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Team Meeting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WHEN: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    Wednesday, August 23rd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TIME: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       11:30 a.m. - 1:00 p.m.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PLACE: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8C1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	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Lunch Provided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    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Please mark your calendar!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2000-08-10T12:51:53Z</dcterms:created>
  <dc:creator>dflore2</dc:creator>
  <dc:description/>
  <dc:language>en-US</dc:language>
  <cp:lastModifiedBy>Geynille Dillingham</cp:lastModifiedBy>
  <dcterms:modified xsi:type="dcterms:W3CDTF">2000-08-18T17:17:24Z</dcterms:modified>
  <cp:revision>3</cp:revision>
  <dc:subject/>
  <dc:title>No Slide Title</dc:title>
</cp:coreProperties>
</file>