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png" ContentType="image/png"/>
  <Override PartName="/ppt/media/image5.wmf" ContentType="image/x-wmf"/>
  <Override PartName="/ppt/media/image6.png" ContentType="image/png"/>
  <Override PartName="/ppt/media/image7.png" ContentType="image/png"/>
  <Override PartName="/ppt/media/image8.wmf" ContentType="image/x-wmf"/>
  <Override PartName="/ppt/media/image9.png" ContentType="image/png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3D33F82-DB59-4A43-A386-18D60C9320D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66BF88-3BC0-4C5D-AA04-A5601EF2DBD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94D2647-E08A-4521-BB1E-1D558844554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6E2E38F-DA83-4B1C-89D0-8D4B36F40C3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1.wmf"/><Relationship Id="rId3" Type="http://schemas.openxmlformats.org/officeDocument/2006/relationships/image" Target="../media/image2.wmf"/><Relationship Id="rId4" Type="http://schemas.openxmlformats.org/officeDocument/2006/relationships/image" Target="../media/image2.wmf"/><Relationship Id="rId5" Type="http://schemas.openxmlformats.org/officeDocument/2006/relationships/image" Target="../media/image2.wmf"/><Relationship Id="rId6" Type="http://schemas.openxmlformats.org/officeDocument/2006/relationships/image" Target="../media/image2.wmf"/><Relationship Id="rId7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LNG Deals in Enron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Dabhol Phase I  &amp; II are matched with LNG Purchase agreements with Oman LNG L.L.C. and Adu Dhabi Gas L.C.L (AdGas)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EcoElectrica is matched with Cabot LNG Corp.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Petronas (COI) will supply MetGas (Negotiation Stage) via Dabhol (re-gasification) (4th Tank &amp; Pipeline to be built).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" descr=""/>
          <p:cNvPicPr/>
          <p:nvPr/>
        </p:nvPicPr>
        <p:blipFill>
          <a:blip r:embed="rId1"/>
          <a:stretch/>
        </p:blipFill>
        <p:spPr>
          <a:xfrm>
            <a:off x="1814400" y="995400"/>
            <a:ext cx="5515200" cy="4867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MetGas - PetroNas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7" name=""/>
          <p:cNvGraphicFramePr/>
          <p:nvPr/>
        </p:nvGraphicFramePr>
        <p:xfrm>
          <a:off x="380880" y="2505240"/>
          <a:ext cx="8382240" cy="2390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2505240"/>
                    <a:ext cx="8382240" cy="2390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" descr=""/>
          <p:cNvPicPr/>
          <p:nvPr/>
        </p:nvPicPr>
        <p:blipFill>
          <a:blip r:embed="rId1"/>
          <a:stretch/>
        </p:blipFill>
        <p:spPr>
          <a:xfrm>
            <a:off x="304920" y="1198440"/>
            <a:ext cx="8534160" cy="4461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Dabhol FSA &amp; PPA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Contracts match well.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volumes match up.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Prices pass through.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Force Majeure clauses balance between contracts.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EcoElectrica FSA &amp; PPA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First 12 Months LPG is un-hedged.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Summer and Shoulder Month LNG match well. Winter Month Cargoes are short one LNG cargo or 2 LPG cargoes.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Rest of the contract matches.Not as well worked out as Dabhol.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Petronas / MetGas Proposal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Five bottlenecks to completing the Deal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Completing GSA’s (Gas Supply Agreements)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Completing LNG Supply Agreement w/Petronas.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Sending out Section 3.1 right of way information.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Section 6.1 - Laying the Pipe.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4th LNG tank @ Dabhol.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LNG Picture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685800" y="1828800"/>
            <a:ext cx="7716960" cy="3909960"/>
            <a:chOff x="685800" y="1828800"/>
            <a:chExt cx="7716960" cy="3909960"/>
          </a:xfrm>
        </p:grpSpPr>
        <p:grpSp>
          <p:nvGrpSpPr>
            <p:cNvPr id="18" name=""/>
            <p:cNvGrpSpPr/>
            <p:nvPr/>
          </p:nvGrpSpPr>
          <p:grpSpPr>
            <a:xfrm>
              <a:off x="685800" y="1828800"/>
              <a:ext cx="7716960" cy="3909960"/>
              <a:chOff x="685800" y="1828800"/>
              <a:chExt cx="7716960" cy="3909960"/>
            </a:xfrm>
          </p:grpSpPr>
          <p:sp>
            <p:nvSpPr>
              <p:cNvPr id="19" name=""/>
              <p:cNvSpPr/>
              <p:nvPr/>
            </p:nvSpPr>
            <p:spPr>
              <a:xfrm>
                <a:off x="2533680" y="4127400"/>
                <a:ext cx="951120" cy="1611360"/>
              </a:xfrm>
              <a:custGeom>
                <a:avLst/>
                <a:gdLst/>
                <a:ahLst/>
                <a:rect l="l" t="t" r="r" b="b"/>
                <a:pathLst>
                  <a:path w="599" h="1015">
                    <a:moveTo>
                      <a:pt x="19" y="66"/>
                    </a:moveTo>
                    <a:lnTo>
                      <a:pt x="7" y="110"/>
                    </a:lnTo>
                    <a:lnTo>
                      <a:pt x="0" y="169"/>
                    </a:lnTo>
                    <a:lnTo>
                      <a:pt x="1" y="232"/>
                    </a:lnTo>
                    <a:lnTo>
                      <a:pt x="15" y="284"/>
                    </a:lnTo>
                    <a:lnTo>
                      <a:pt x="28" y="303"/>
                    </a:lnTo>
                    <a:lnTo>
                      <a:pt x="44" y="323"/>
                    </a:lnTo>
                    <a:lnTo>
                      <a:pt x="61" y="340"/>
                    </a:lnTo>
                    <a:lnTo>
                      <a:pt x="78" y="357"/>
                    </a:lnTo>
                    <a:lnTo>
                      <a:pt x="94" y="374"/>
                    </a:lnTo>
                    <a:lnTo>
                      <a:pt x="109" y="392"/>
                    </a:lnTo>
                    <a:lnTo>
                      <a:pt x="119" y="409"/>
                    </a:lnTo>
                    <a:lnTo>
                      <a:pt x="126" y="428"/>
                    </a:lnTo>
                    <a:lnTo>
                      <a:pt x="134" y="466"/>
                    </a:lnTo>
                    <a:lnTo>
                      <a:pt x="136" y="511"/>
                    </a:lnTo>
                    <a:lnTo>
                      <a:pt x="132" y="557"/>
                    </a:lnTo>
                    <a:lnTo>
                      <a:pt x="122" y="605"/>
                    </a:lnTo>
                    <a:lnTo>
                      <a:pt x="115" y="635"/>
                    </a:lnTo>
                    <a:lnTo>
                      <a:pt x="111" y="666"/>
                    </a:lnTo>
                    <a:lnTo>
                      <a:pt x="109" y="699"/>
                    </a:lnTo>
                    <a:lnTo>
                      <a:pt x="107" y="729"/>
                    </a:lnTo>
                    <a:lnTo>
                      <a:pt x="105" y="758"/>
                    </a:lnTo>
                    <a:lnTo>
                      <a:pt x="103" y="785"/>
                    </a:lnTo>
                    <a:lnTo>
                      <a:pt x="99" y="810"/>
                    </a:lnTo>
                    <a:lnTo>
                      <a:pt x="96" y="829"/>
                    </a:lnTo>
                    <a:lnTo>
                      <a:pt x="88" y="848"/>
                    </a:lnTo>
                    <a:lnTo>
                      <a:pt x="82" y="871"/>
                    </a:lnTo>
                    <a:lnTo>
                      <a:pt x="78" y="892"/>
                    </a:lnTo>
                    <a:lnTo>
                      <a:pt x="84" y="913"/>
                    </a:lnTo>
                    <a:lnTo>
                      <a:pt x="94" y="937"/>
                    </a:lnTo>
                    <a:lnTo>
                      <a:pt x="107" y="963"/>
                    </a:lnTo>
                    <a:lnTo>
                      <a:pt x="121" y="988"/>
                    </a:lnTo>
                    <a:lnTo>
                      <a:pt x="136" y="1004"/>
                    </a:lnTo>
                    <a:lnTo>
                      <a:pt x="145" y="1007"/>
                    </a:lnTo>
                    <a:lnTo>
                      <a:pt x="155" y="1009"/>
                    </a:lnTo>
                    <a:lnTo>
                      <a:pt x="165" y="1013"/>
                    </a:lnTo>
                    <a:lnTo>
                      <a:pt x="174" y="1013"/>
                    </a:lnTo>
                    <a:lnTo>
                      <a:pt x="186" y="1015"/>
                    </a:lnTo>
                    <a:lnTo>
                      <a:pt x="193" y="1015"/>
                    </a:lnTo>
                    <a:lnTo>
                      <a:pt x="201" y="1013"/>
                    </a:lnTo>
                    <a:lnTo>
                      <a:pt x="207" y="1011"/>
                    </a:lnTo>
                    <a:lnTo>
                      <a:pt x="207" y="1004"/>
                    </a:lnTo>
                    <a:lnTo>
                      <a:pt x="201" y="1000"/>
                    </a:lnTo>
                    <a:lnTo>
                      <a:pt x="195" y="994"/>
                    </a:lnTo>
                    <a:lnTo>
                      <a:pt x="188" y="984"/>
                    </a:lnTo>
                    <a:lnTo>
                      <a:pt x="180" y="973"/>
                    </a:lnTo>
                    <a:lnTo>
                      <a:pt x="174" y="958"/>
                    </a:lnTo>
                    <a:lnTo>
                      <a:pt x="170" y="937"/>
                    </a:lnTo>
                    <a:lnTo>
                      <a:pt x="172" y="908"/>
                    </a:lnTo>
                    <a:lnTo>
                      <a:pt x="180" y="881"/>
                    </a:lnTo>
                    <a:lnTo>
                      <a:pt x="190" y="864"/>
                    </a:lnTo>
                    <a:lnTo>
                      <a:pt x="203" y="850"/>
                    </a:lnTo>
                    <a:lnTo>
                      <a:pt x="218" y="837"/>
                    </a:lnTo>
                    <a:lnTo>
                      <a:pt x="234" y="821"/>
                    </a:lnTo>
                    <a:lnTo>
                      <a:pt x="243" y="802"/>
                    </a:lnTo>
                    <a:lnTo>
                      <a:pt x="251" y="781"/>
                    </a:lnTo>
                    <a:lnTo>
                      <a:pt x="259" y="762"/>
                    </a:lnTo>
                    <a:lnTo>
                      <a:pt x="268" y="747"/>
                    </a:lnTo>
                    <a:lnTo>
                      <a:pt x="280" y="739"/>
                    </a:lnTo>
                    <a:lnTo>
                      <a:pt x="293" y="733"/>
                    </a:lnTo>
                    <a:lnTo>
                      <a:pt x="307" y="725"/>
                    </a:lnTo>
                    <a:lnTo>
                      <a:pt x="318" y="716"/>
                    </a:lnTo>
                    <a:lnTo>
                      <a:pt x="330" y="701"/>
                    </a:lnTo>
                    <a:lnTo>
                      <a:pt x="339" y="687"/>
                    </a:lnTo>
                    <a:lnTo>
                      <a:pt x="349" y="676"/>
                    </a:lnTo>
                    <a:lnTo>
                      <a:pt x="359" y="664"/>
                    </a:lnTo>
                    <a:lnTo>
                      <a:pt x="368" y="653"/>
                    </a:lnTo>
                    <a:lnTo>
                      <a:pt x="376" y="641"/>
                    </a:lnTo>
                    <a:lnTo>
                      <a:pt x="385" y="628"/>
                    </a:lnTo>
                    <a:lnTo>
                      <a:pt x="393" y="616"/>
                    </a:lnTo>
                    <a:lnTo>
                      <a:pt x="397" y="607"/>
                    </a:lnTo>
                    <a:lnTo>
                      <a:pt x="403" y="597"/>
                    </a:lnTo>
                    <a:lnTo>
                      <a:pt x="410" y="587"/>
                    </a:lnTo>
                    <a:lnTo>
                      <a:pt x="414" y="574"/>
                    </a:lnTo>
                    <a:lnTo>
                      <a:pt x="412" y="559"/>
                    </a:lnTo>
                    <a:lnTo>
                      <a:pt x="410" y="545"/>
                    </a:lnTo>
                    <a:lnTo>
                      <a:pt x="414" y="536"/>
                    </a:lnTo>
                    <a:lnTo>
                      <a:pt x="424" y="532"/>
                    </a:lnTo>
                    <a:lnTo>
                      <a:pt x="435" y="530"/>
                    </a:lnTo>
                    <a:lnTo>
                      <a:pt x="445" y="530"/>
                    </a:lnTo>
                    <a:lnTo>
                      <a:pt x="457" y="526"/>
                    </a:lnTo>
                    <a:lnTo>
                      <a:pt x="468" y="522"/>
                    </a:lnTo>
                    <a:lnTo>
                      <a:pt x="481" y="516"/>
                    </a:lnTo>
                    <a:lnTo>
                      <a:pt x="495" y="511"/>
                    </a:lnTo>
                    <a:lnTo>
                      <a:pt x="508" y="509"/>
                    </a:lnTo>
                    <a:lnTo>
                      <a:pt x="520" y="507"/>
                    </a:lnTo>
                    <a:lnTo>
                      <a:pt x="529" y="499"/>
                    </a:lnTo>
                    <a:lnTo>
                      <a:pt x="537" y="490"/>
                    </a:lnTo>
                    <a:lnTo>
                      <a:pt x="545" y="480"/>
                    </a:lnTo>
                    <a:lnTo>
                      <a:pt x="553" y="463"/>
                    </a:lnTo>
                    <a:lnTo>
                      <a:pt x="562" y="436"/>
                    </a:lnTo>
                    <a:lnTo>
                      <a:pt x="572" y="407"/>
                    </a:lnTo>
                    <a:lnTo>
                      <a:pt x="579" y="384"/>
                    </a:lnTo>
                    <a:lnTo>
                      <a:pt x="583" y="365"/>
                    </a:lnTo>
                    <a:lnTo>
                      <a:pt x="589" y="344"/>
                    </a:lnTo>
                    <a:lnTo>
                      <a:pt x="593" y="325"/>
                    </a:lnTo>
                    <a:lnTo>
                      <a:pt x="597" y="309"/>
                    </a:lnTo>
                    <a:lnTo>
                      <a:pt x="599" y="294"/>
                    </a:lnTo>
                    <a:lnTo>
                      <a:pt x="597" y="275"/>
                    </a:lnTo>
                    <a:lnTo>
                      <a:pt x="591" y="255"/>
                    </a:lnTo>
                    <a:lnTo>
                      <a:pt x="585" y="246"/>
                    </a:lnTo>
                    <a:lnTo>
                      <a:pt x="579" y="244"/>
                    </a:lnTo>
                    <a:lnTo>
                      <a:pt x="572" y="240"/>
                    </a:lnTo>
                    <a:lnTo>
                      <a:pt x="562" y="238"/>
                    </a:lnTo>
                    <a:lnTo>
                      <a:pt x="553" y="234"/>
                    </a:lnTo>
                    <a:lnTo>
                      <a:pt x="545" y="231"/>
                    </a:lnTo>
                    <a:lnTo>
                      <a:pt x="535" y="225"/>
                    </a:lnTo>
                    <a:lnTo>
                      <a:pt x="529" y="219"/>
                    </a:lnTo>
                    <a:lnTo>
                      <a:pt x="526" y="213"/>
                    </a:lnTo>
                    <a:lnTo>
                      <a:pt x="520" y="202"/>
                    </a:lnTo>
                    <a:lnTo>
                      <a:pt x="512" y="192"/>
                    </a:lnTo>
                    <a:lnTo>
                      <a:pt x="503" y="186"/>
                    </a:lnTo>
                    <a:lnTo>
                      <a:pt x="493" y="184"/>
                    </a:lnTo>
                    <a:lnTo>
                      <a:pt x="487" y="184"/>
                    </a:lnTo>
                    <a:lnTo>
                      <a:pt x="480" y="184"/>
                    </a:lnTo>
                    <a:lnTo>
                      <a:pt x="472" y="184"/>
                    </a:lnTo>
                    <a:lnTo>
                      <a:pt x="462" y="184"/>
                    </a:lnTo>
                    <a:lnTo>
                      <a:pt x="453" y="183"/>
                    </a:lnTo>
                    <a:lnTo>
                      <a:pt x="445" y="179"/>
                    </a:lnTo>
                    <a:lnTo>
                      <a:pt x="439" y="175"/>
                    </a:lnTo>
                    <a:lnTo>
                      <a:pt x="433" y="169"/>
                    </a:lnTo>
                    <a:lnTo>
                      <a:pt x="424" y="154"/>
                    </a:lnTo>
                    <a:lnTo>
                      <a:pt x="410" y="133"/>
                    </a:lnTo>
                    <a:lnTo>
                      <a:pt x="399" y="115"/>
                    </a:lnTo>
                    <a:lnTo>
                      <a:pt x="387" y="104"/>
                    </a:lnTo>
                    <a:lnTo>
                      <a:pt x="380" y="98"/>
                    </a:lnTo>
                    <a:lnTo>
                      <a:pt x="366" y="89"/>
                    </a:lnTo>
                    <a:lnTo>
                      <a:pt x="349" y="77"/>
                    </a:lnTo>
                    <a:lnTo>
                      <a:pt x="328" y="64"/>
                    </a:lnTo>
                    <a:lnTo>
                      <a:pt x="305" y="52"/>
                    </a:lnTo>
                    <a:lnTo>
                      <a:pt x="282" y="41"/>
                    </a:lnTo>
                    <a:lnTo>
                      <a:pt x="259" y="33"/>
                    </a:lnTo>
                    <a:lnTo>
                      <a:pt x="238" y="29"/>
                    </a:lnTo>
                    <a:lnTo>
                      <a:pt x="218" y="27"/>
                    </a:lnTo>
                    <a:lnTo>
                      <a:pt x="203" y="25"/>
                    </a:lnTo>
                    <a:lnTo>
                      <a:pt x="188" y="23"/>
                    </a:lnTo>
                    <a:lnTo>
                      <a:pt x="176" y="21"/>
                    </a:lnTo>
                    <a:lnTo>
                      <a:pt x="165" y="21"/>
                    </a:lnTo>
                    <a:lnTo>
                      <a:pt x="155" y="20"/>
                    </a:lnTo>
                    <a:lnTo>
                      <a:pt x="149" y="20"/>
                    </a:lnTo>
                    <a:lnTo>
                      <a:pt x="144" y="21"/>
                    </a:lnTo>
                    <a:lnTo>
                      <a:pt x="136" y="21"/>
                    </a:lnTo>
                    <a:lnTo>
                      <a:pt x="128" y="18"/>
                    </a:lnTo>
                    <a:lnTo>
                      <a:pt x="121" y="12"/>
                    </a:lnTo>
                    <a:lnTo>
                      <a:pt x="115" y="6"/>
                    </a:lnTo>
                    <a:lnTo>
                      <a:pt x="107" y="2"/>
                    </a:lnTo>
                    <a:lnTo>
                      <a:pt x="99" y="0"/>
                    </a:lnTo>
                    <a:lnTo>
                      <a:pt x="90" y="4"/>
                    </a:lnTo>
                    <a:lnTo>
                      <a:pt x="82" y="8"/>
                    </a:lnTo>
                    <a:lnTo>
                      <a:pt x="74" y="16"/>
                    </a:lnTo>
                    <a:lnTo>
                      <a:pt x="65" y="27"/>
                    </a:lnTo>
                    <a:lnTo>
                      <a:pt x="57" y="37"/>
                    </a:lnTo>
                    <a:lnTo>
                      <a:pt x="48" y="44"/>
                    </a:lnTo>
                    <a:lnTo>
                      <a:pt x="44" y="46"/>
                    </a:lnTo>
                    <a:lnTo>
                      <a:pt x="36" y="50"/>
                    </a:lnTo>
                    <a:lnTo>
                      <a:pt x="26" y="58"/>
                    </a:lnTo>
                    <a:lnTo>
                      <a:pt x="19" y="66"/>
                    </a:lnTo>
                    <a:close/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685800" y="2428920"/>
                <a:ext cx="2408400" cy="1803240"/>
              </a:xfrm>
              <a:custGeom>
                <a:avLst/>
                <a:gdLst/>
                <a:ahLst/>
                <a:rect l="l" t="t" r="r" b="b"/>
                <a:pathLst>
                  <a:path w="1517" h="1136">
                    <a:moveTo>
                      <a:pt x="1108" y="825"/>
                    </a:moveTo>
                    <a:lnTo>
                      <a:pt x="1094" y="827"/>
                    </a:lnTo>
                    <a:lnTo>
                      <a:pt x="1083" y="821"/>
                    </a:lnTo>
                    <a:lnTo>
                      <a:pt x="1071" y="817"/>
                    </a:lnTo>
                    <a:lnTo>
                      <a:pt x="1058" y="823"/>
                    </a:lnTo>
                    <a:lnTo>
                      <a:pt x="1045" y="834"/>
                    </a:lnTo>
                    <a:lnTo>
                      <a:pt x="1037" y="840"/>
                    </a:lnTo>
                    <a:lnTo>
                      <a:pt x="1027" y="844"/>
                    </a:lnTo>
                    <a:lnTo>
                      <a:pt x="1016" y="846"/>
                    </a:lnTo>
                    <a:lnTo>
                      <a:pt x="1008" y="846"/>
                    </a:lnTo>
                    <a:lnTo>
                      <a:pt x="998" y="846"/>
                    </a:lnTo>
                    <a:lnTo>
                      <a:pt x="989" y="846"/>
                    </a:lnTo>
                    <a:lnTo>
                      <a:pt x="979" y="846"/>
                    </a:lnTo>
                    <a:lnTo>
                      <a:pt x="972" y="852"/>
                    </a:lnTo>
                    <a:lnTo>
                      <a:pt x="964" y="859"/>
                    </a:lnTo>
                    <a:lnTo>
                      <a:pt x="956" y="873"/>
                    </a:lnTo>
                    <a:lnTo>
                      <a:pt x="952" y="892"/>
                    </a:lnTo>
                    <a:lnTo>
                      <a:pt x="950" y="913"/>
                    </a:lnTo>
                    <a:lnTo>
                      <a:pt x="952" y="930"/>
                    </a:lnTo>
                    <a:lnTo>
                      <a:pt x="960" y="944"/>
                    </a:lnTo>
                    <a:lnTo>
                      <a:pt x="968" y="955"/>
                    </a:lnTo>
                    <a:lnTo>
                      <a:pt x="977" y="965"/>
                    </a:lnTo>
                    <a:lnTo>
                      <a:pt x="987" y="972"/>
                    </a:lnTo>
                    <a:lnTo>
                      <a:pt x="997" y="976"/>
                    </a:lnTo>
                    <a:lnTo>
                      <a:pt x="1004" y="980"/>
                    </a:lnTo>
                    <a:lnTo>
                      <a:pt x="1012" y="980"/>
                    </a:lnTo>
                    <a:lnTo>
                      <a:pt x="1020" y="978"/>
                    </a:lnTo>
                    <a:lnTo>
                      <a:pt x="1027" y="974"/>
                    </a:lnTo>
                    <a:lnTo>
                      <a:pt x="1037" y="969"/>
                    </a:lnTo>
                    <a:lnTo>
                      <a:pt x="1045" y="963"/>
                    </a:lnTo>
                    <a:lnTo>
                      <a:pt x="1052" y="955"/>
                    </a:lnTo>
                    <a:lnTo>
                      <a:pt x="1060" y="949"/>
                    </a:lnTo>
                    <a:lnTo>
                      <a:pt x="1068" y="942"/>
                    </a:lnTo>
                    <a:lnTo>
                      <a:pt x="1079" y="940"/>
                    </a:lnTo>
                    <a:lnTo>
                      <a:pt x="1085" y="953"/>
                    </a:lnTo>
                    <a:lnTo>
                      <a:pt x="1085" y="972"/>
                    </a:lnTo>
                    <a:lnTo>
                      <a:pt x="1079" y="990"/>
                    </a:lnTo>
                    <a:lnTo>
                      <a:pt x="1073" y="1001"/>
                    </a:lnTo>
                    <a:lnTo>
                      <a:pt x="1077" y="1007"/>
                    </a:lnTo>
                    <a:lnTo>
                      <a:pt x="1085" y="1013"/>
                    </a:lnTo>
                    <a:lnTo>
                      <a:pt x="1096" y="1015"/>
                    </a:lnTo>
                    <a:lnTo>
                      <a:pt x="1108" y="1019"/>
                    </a:lnTo>
                    <a:lnTo>
                      <a:pt x="1119" y="1026"/>
                    </a:lnTo>
                    <a:lnTo>
                      <a:pt x="1131" y="1040"/>
                    </a:lnTo>
                    <a:lnTo>
                      <a:pt x="1137" y="1059"/>
                    </a:lnTo>
                    <a:lnTo>
                      <a:pt x="1139" y="1076"/>
                    </a:lnTo>
                    <a:lnTo>
                      <a:pt x="1141" y="1088"/>
                    </a:lnTo>
                    <a:lnTo>
                      <a:pt x="1142" y="1099"/>
                    </a:lnTo>
                    <a:lnTo>
                      <a:pt x="1148" y="1107"/>
                    </a:lnTo>
                    <a:lnTo>
                      <a:pt x="1156" y="1111"/>
                    </a:lnTo>
                    <a:lnTo>
                      <a:pt x="1167" y="1114"/>
                    </a:lnTo>
                    <a:lnTo>
                      <a:pt x="1179" y="1116"/>
                    </a:lnTo>
                    <a:lnTo>
                      <a:pt x="1189" y="1118"/>
                    </a:lnTo>
                    <a:lnTo>
                      <a:pt x="1196" y="1118"/>
                    </a:lnTo>
                    <a:lnTo>
                      <a:pt x="1200" y="1116"/>
                    </a:lnTo>
                    <a:lnTo>
                      <a:pt x="1202" y="1116"/>
                    </a:lnTo>
                    <a:lnTo>
                      <a:pt x="1202" y="1118"/>
                    </a:lnTo>
                    <a:lnTo>
                      <a:pt x="1200" y="1122"/>
                    </a:lnTo>
                    <a:lnTo>
                      <a:pt x="1196" y="1128"/>
                    </a:lnTo>
                    <a:lnTo>
                      <a:pt x="1190" y="1134"/>
                    </a:lnTo>
                    <a:lnTo>
                      <a:pt x="1183" y="1136"/>
                    </a:lnTo>
                    <a:lnTo>
                      <a:pt x="1177" y="1136"/>
                    </a:lnTo>
                    <a:lnTo>
                      <a:pt x="1167" y="1134"/>
                    </a:lnTo>
                    <a:lnTo>
                      <a:pt x="1160" y="1134"/>
                    </a:lnTo>
                    <a:lnTo>
                      <a:pt x="1150" y="1130"/>
                    </a:lnTo>
                    <a:lnTo>
                      <a:pt x="1141" y="1128"/>
                    </a:lnTo>
                    <a:lnTo>
                      <a:pt x="1131" y="1126"/>
                    </a:lnTo>
                    <a:lnTo>
                      <a:pt x="1125" y="1122"/>
                    </a:lnTo>
                    <a:lnTo>
                      <a:pt x="1121" y="1120"/>
                    </a:lnTo>
                    <a:lnTo>
                      <a:pt x="1116" y="1116"/>
                    </a:lnTo>
                    <a:lnTo>
                      <a:pt x="1106" y="1111"/>
                    </a:lnTo>
                    <a:lnTo>
                      <a:pt x="1094" y="1103"/>
                    </a:lnTo>
                    <a:lnTo>
                      <a:pt x="1081" y="1093"/>
                    </a:lnTo>
                    <a:lnTo>
                      <a:pt x="1069" y="1084"/>
                    </a:lnTo>
                    <a:lnTo>
                      <a:pt x="1062" y="1076"/>
                    </a:lnTo>
                    <a:lnTo>
                      <a:pt x="1056" y="1068"/>
                    </a:lnTo>
                    <a:lnTo>
                      <a:pt x="1050" y="1063"/>
                    </a:lnTo>
                    <a:lnTo>
                      <a:pt x="1045" y="1057"/>
                    </a:lnTo>
                    <a:lnTo>
                      <a:pt x="1037" y="1051"/>
                    </a:lnTo>
                    <a:lnTo>
                      <a:pt x="1025" y="1045"/>
                    </a:lnTo>
                    <a:lnTo>
                      <a:pt x="1010" y="1040"/>
                    </a:lnTo>
                    <a:lnTo>
                      <a:pt x="998" y="1036"/>
                    </a:lnTo>
                    <a:lnTo>
                      <a:pt x="985" y="1030"/>
                    </a:lnTo>
                    <a:lnTo>
                      <a:pt x="973" y="1026"/>
                    </a:lnTo>
                    <a:lnTo>
                      <a:pt x="962" y="1020"/>
                    </a:lnTo>
                    <a:lnTo>
                      <a:pt x="950" y="1017"/>
                    </a:lnTo>
                    <a:lnTo>
                      <a:pt x="941" y="1013"/>
                    </a:lnTo>
                    <a:lnTo>
                      <a:pt x="931" y="1009"/>
                    </a:lnTo>
                    <a:lnTo>
                      <a:pt x="922" y="1005"/>
                    </a:lnTo>
                    <a:lnTo>
                      <a:pt x="912" y="1001"/>
                    </a:lnTo>
                    <a:lnTo>
                      <a:pt x="902" y="994"/>
                    </a:lnTo>
                    <a:lnTo>
                      <a:pt x="893" y="984"/>
                    </a:lnTo>
                    <a:lnTo>
                      <a:pt x="883" y="974"/>
                    </a:lnTo>
                    <a:lnTo>
                      <a:pt x="876" y="965"/>
                    </a:lnTo>
                    <a:lnTo>
                      <a:pt x="868" y="955"/>
                    </a:lnTo>
                    <a:lnTo>
                      <a:pt x="860" y="948"/>
                    </a:lnTo>
                    <a:lnTo>
                      <a:pt x="856" y="944"/>
                    </a:lnTo>
                    <a:lnTo>
                      <a:pt x="849" y="936"/>
                    </a:lnTo>
                    <a:lnTo>
                      <a:pt x="839" y="925"/>
                    </a:lnTo>
                    <a:lnTo>
                      <a:pt x="829" y="915"/>
                    </a:lnTo>
                    <a:lnTo>
                      <a:pt x="816" y="909"/>
                    </a:lnTo>
                    <a:lnTo>
                      <a:pt x="806" y="907"/>
                    </a:lnTo>
                    <a:lnTo>
                      <a:pt x="797" y="905"/>
                    </a:lnTo>
                    <a:lnTo>
                      <a:pt x="785" y="902"/>
                    </a:lnTo>
                    <a:lnTo>
                      <a:pt x="774" y="898"/>
                    </a:lnTo>
                    <a:lnTo>
                      <a:pt x="762" y="892"/>
                    </a:lnTo>
                    <a:lnTo>
                      <a:pt x="751" y="884"/>
                    </a:lnTo>
                    <a:lnTo>
                      <a:pt x="741" y="878"/>
                    </a:lnTo>
                    <a:lnTo>
                      <a:pt x="732" y="869"/>
                    </a:lnTo>
                    <a:lnTo>
                      <a:pt x="714" y="852"/>
                    </a:lnTo>
                    <a:lnTo>
                      <a:pt x="699" y="834"/>
                    </a:lnTo>
                    <a:lnTo>
                      <a:pt x="687" y="817"/>
                    </a:lnTo>
                    <a:lnTo>
                      <a:pt x="682" y="802"/>
                    </a:lnTo>
                    <a:lnTo>
                      <a:pt x="676" y="786"/>
                    </a:lnTo>
                    <a:lnTo>
                      <a:pt x="672" y="771"/>
                    </a:lnTo>
                    <a:lnTo>
                      <a:pt x="666" y="756"/>
                    </a:lnTo>
                    <a:lnTo>
                      <a:pt x="661" y="742"/>
                    </a:lnTo>
                    <a:lnTo>
                      <a:pt x="657" y="737"/>
                    </a:lnTo>
                    <a:lnTo>
                      <a:pt x="651" y="729"/>
                    </a:lnTo>
                    <a:lnTo>
                      <a:pt x="641" y="721"/>
                    </a:lnTo>
                    <a:lnTo>
                      <a:pt x="632" y="712"/>
                    </a:lnTo>
                    <a:lnTo>
                      <a:pt x="622" y="704"/>
                    </a:lnTo>
                    <a:lnTo>
                      <a:pt x="611" y="692"/>
                    </a:lnTo>
                    <a:lnTo>
                      <a:pt x="603" y="683"/>
                    </a:lnTo>
                    <a:lnTo>
                      <a:pt x="595" y="671"/>
                    </a:lnTo>
                    <a:lnTo>
                      <a:pt x="589" y="646"/>
                    </a:lnTo>
                    <a:lnTo>
                      <a:pt x="589" y="619"/>
                    </a:lnTo>
                    <a:lnTo>
                      <a:pt x="595" y="596"/>
                    </a:lnTo>
                    <a:lnTo>
                      <a:pt x="601" y="581"/>
                    </a:lnTo>
                    <a:lnTo>
                      <a:pt x="603" y="564"/>
                    </a:lnTo>
                    <a:lnTo>
                      <a:pt x="603" y="541"/>
                    </a:lnTo>
                    <a:lnTo>
                      <a:pt x="601" y="514"/>
                    </a:lnTo>
                    <a:lnTo>
                      <a:pt x="595" y="489"/>
                    </a:lnTo>
                    <a:lnTo>
                      <a:pt x="588" y="472"/>
                    </a:lnTo>
                    <a:lnTo>
                      <a:pt x="582" y="460"/>
                    </a:lnTo>
                    <a:lnTo>
                      <a:pt x="572" y="453"/>
                    </a:lnTo>
                    <a:lnTo>
                      <a:pt x="559" y="443"/>
                    </a:lnTo>
                    <a:lnTo>
                      <a:pt x="547" y="431"/>
                    </a:lnTo>
                    <a:lnTo>
                      <a:pt x="540" y="420"/>
                    </a:lnTo>
                    <a:lnTo>
                      <a:pt x="534" y="408"/>
                    </a:lnTo>
                    <a:lnTo>
                      <a:pt x="530" y="393"/>
                    </a:lnTo>
                    <a:lnTo>
                      <a:pt x="522" y="380"/>
                    </a:lnTo>
                    <a:lnTo>
                      <a:pt x="511" y="368"/>
                    </a:lnTo>
                    <a:lnTo>
                      <a:pt x="497" y="362"/>
                    </a:lnTo>
                    <a:lnTo>
                      <a:pt x="484" y="362"/>
                    </a:lnTo>
                    <a:lnTo>
                      <a:pt x="478" y="364"/>
                    </a:lnTo>
                    <a:lnTo>
                      <a:pt x="469" y="362"/>
                    </a:lnTo>
                    <a:lnTo>
                      <a:pt x="461" y="361"/>
                    </a:lnTo>
                    <a:lnTo>
                      <a:pt x="451" y="355"/>
                    </a:lnTo>
                    <a:lnTo>
                      <a:pt x="440" y="351"/>
                    </a:lnTo>
                    <a:lnTo>
                      <a:pt x="430" y="347"/>
                    </a:lnTo>
                    <a:lnTo>
                      <a:pt x="421" y="341"/>
                    </a:lnTo>
                    <a:lnTo>
                      <a:pt x="413" y="337"/>
                    </a:lnTo>
                    <a:lnTo>
                      <a:pt x="399" y="332"/>
                    </a:lnTo>
                    <a:lnTo>
                      <a:pt x="390" y="326"/>
                    </a:lnTo>
                    <a:lnTo>
                      <a:pt x="380" y="320"/>
                    </a:lnTo>
                    <a:lnTo>
                      <a:pt x="367" y="316"/>
                    </a:lnTo>
                    <a:lnTo>
                      <a:pt x="359" y="316"/>
                    </a:lnTo>
                    <a:lnTo>
                      <a:pt x="351" y="314"/>
                    </a:lnTo>
                    <a:lnTo>
                      <a:pt x="344" y="316"/>
                    </a:lnTo>
                    <a:lnTo>
                      <a:pt x="334" y="316"/>
                    </a:lnTo>
                    <a:lnTo>
                      <a:pt x="325" y="316"/>
                    </a:lnTo>
                    <a:lnTo>
                      <a:pt x="315" y="314"/>
                    </a:lnTo>
                    <a:lnTo>
                      <a:pt x="305" y="311"/>
                    </a:lnTo>
                    <a:lnTo>
                      <a:pt x="296" y="307"/>
                    </a:lnTo>
                    <a:lnTo>
                      <a:pt x="286" y="301"/>
                    </a:lnTo>
                    <a:lnTo>
                      <a:pt x="278" y="297"/>
                    </a:lnTo>
                    <a:lnTo>
                      <a:pt x="269" y="295"/>
                    </a:lnTo>
                    <a:lnTo>
                      <a:pt x="259" y="293"/>
                    </a:lnTo>
                    <a:lnTo>
                      <a:pt x="250" y="293"/>
                    </a:lnTo>
                    <a:lnTo>
                      <a:pt x="238" y="293"/>
                    </a:lnTo>
                    <a:lnTo>
                      <a:pt x="225" y="295"/>
                    </a:lnTo>
                    <a:lnTo>
                      <a:pt x="211" y="297"/>
                    </a:lnTo>
                    <a:lnTo>
                      <a:pt x="198" y="301"/>
                    </a:lnTo>
                    <a:lnTo>
                      <a:pt x="184" y="311"/>
                    </a:lnTo>
                    <a:lnTo>
                      <a:pt x="175" y="322"/>
                    </a:lnTo>
                    <a:lnTo>
                      <a:pt x="163" y="334"/>
                    </a:lnTo>
                    <a:lnTo>
                      <a:pt x="154" y="345"/>
                    </a:lnTo>
                    <a:lnTo>
                      <a:pt x="142" y="355"/>
                    </a:lnTo>
                    <a:lnTo>
                      <a:pt x="131" y="362"/>
                    </a:lnTo>
                    <a:lnTo>
                      <a:pt x="117" y="362"/>
                    </a:lnTo>
                    <a:lnTo>
                      <a:pt x="104" y="357"/>
                    </a:lnTo>
                    <a:lnTo>
                      <a:pt x="96" y="349"/>
                    </a:lnTo>
                    <a:lnTo>
                      <a:pt x="90" y="341"/>
                    </a:lnTo>
                    <a:lnTo>
                      <a:pt x="79" y="332"/>
                    </a:lnTo>
                    <a:lnTo>
                      <a:pt x="67" y="320"/>
                    </a:lnTo>
                    <a:lnTo>
                      <a:pt x="61" y="301"/>
                    </a:lnTo>
                    <a:lnTo>
                      <a:pt x="61" y="276"/>
                    </a:lnTo>
                    <a:lnTo>
                      <a:pt x="69" y="247"/>
                    </a:lnTo>
                    <a:lnTo>
                      <a:pt x="73" y="232"/>
                    </a:lnTo>
                    <a:lnTo>
                      <a:pt x="71" y="220"/>
                    </a:lnTo>
                    <a:lnTo>
                      <a:pt x="65" y="215"/>
                    </a:lnTo>
                    <a:lnTo>
                      <a:pt x="56" y="211"/>
                    </a:lnTo>
                    <a:lnTo>
                      <a:pt x="46" y="209"/>
                    </a:lnTo>
                    <a:lnTo>
                      <a:pt x="33" y="205"/>
                    </a:lnTo>
                    <a:lnTo>
                      <a:pt x="19" y="201"/>
                    </a:lnTo>
                    <a:lnTo>
                      <a:pt x="8" y="196"/>
                    </a:lnTo>
                    <a:lnTo>
                      <a:pt x="0" y="186"/>
                    </a:lnTo>
                    <a:lnTo>
                      <a:pt x="0" y="173"/>
                    </a:lnTo>
                    <a:lnTo>
                      <a:pt x="6" y="157"/>
                    </a:lnTo>
                    <a:lnTo>
                      <a:pt x="15" y="140"/>
                    </a:lnTo>
                    <a:lnTo>
                      <a:pt x="29" y="125"/>
                    </a:lnTo>
                    <a:lnTo>
                      <a:pt x="42" y="107"/>
                    </a:lnTo>
                    <a:lnTo>
                      <a:pt x="56" y="94"/>
                    </a:lnTo>
                    <a:lnTo>
                      <a:pt x="69" y="84"/>
                    </a:lnTo>
                    <a:lnTo>
                      <a:pt x="81" y="77"/>
                    </a:lnTo>
                    <a:lnTo>
                      <a:pt x="90" y="67"/>
                    </a:lnTo>
                    <a:lnTo>
                      <a:pt x="102" y="57"/>
                    </a:lnTo>
                    <a:lnTo>
                      <a:pt x="115" y="50"/>
                    </a:lnTo>
                    <a:lnTo>
                      <a:pt x="134" y="44"/>
                    </a:lnTo>
                    <a:lnTo>
                      <a:pt x="159" y="40"/>
                    </a:lnTo>
                    <a:lnTo>
                      <a:pt x="190" y="40"/>
                    </a:lnTo>
                    <a:lnTo>
                      <a:pt x="230" y="44"/>
                    </a:lnTo>
                    <a:lnTo>
                      <a:pt x="250" y="55"/>
                    </a:lnTo>
                    <a:lnTo>
                      <a:pt x="265" y="63"/>
                    </a:lnTo>
                    <a:lnTo>
                      <a:pt x="278" y="69"/>
                    </a:lnTo>
                    <a:lnTo>
                      <a:pt x="290" y="73"/>
                    </a:lnTo>
                    <a:lnTo>
                      <a:pt x="300" y="75"/>
                    </a:lnTo>
                    <a:lnTo>
                      <a:pt x="309" y="79"/>
                    </a:lnTo>
                    <a:lnTo>
                      <a:pt x="319" y="80"/>
                    </a:lnTo>
                    <a:lnTo>
                      <a:pt x="326" y="82"/>
                    </a:lnTo>
                    <a:lnTo>
                      <a:pt x="338" y="86"/>
                    </a:lnTo>
                    <a:lnTo>
                      <a:pt x="353" y="88"/>
                    </a:lnTo>
                    <a:lnTo>
                      <a:pt x="373" y="90"/>
                    </a:lnTo>
                    <a:lnTo>
                      <a:pt x="394" y="94"/>
                    </a:lnTo>
                    <a:lnTo>
                      <a:pt x="413" y="96"/>
                    </a:lnTo>
                    <a:lnTo>
                      <a:pt x="432" y="96"/>
                    </a:lnTo>
                    <a:lnTo>
                      <a:pt x="449" y="96"/>
                    </a:lnTo>
                    <a:lnTo>
                      <a:pt x="461" y="96"/>
                    </a:lnTo>
                    <a:lnTo>
                      <a:pt x="472" y="94"/>
                    </a:lnTo>
                    <a:lnTo>
                      <a:pt x="488" y="94"/>
                    </a:lnTo>
                    <a:lnTo>
                      <a:pt x="505" y="94"/>
                    </a:lnTo>
                    <a:lnTo>
                      <a:pt x="524" y="94"/>
                    </a:lnTo>
                    <a:lnTo>
                      <a:pt x="543" y="94"/>
                    </a:lnTo>
                    <a:lnTo>
                      <a:pt x="561" y="96"/>
                    </a:lnTo>
                    <a:lnTo>
                      <a:pt x="576" y="96"/>
                    </a:lnTo>
                    <a:lnTo>
                      <a:pt x="586" y="96"/>
                    </a:lnTo>
                    <a:lnTo>
                      <a:pt x="593" y="96"/>
                    </a:lnTo>
                    <a:lnTo>
                      <a:pt x="603" y="98"/>
                    </a:lnTo>
                    <a:lnTo>
                      <a:pt x="614" y="100"/>
                    </a:lnTo>
                    <a:lnTo>
                      <a:pt x="626" y="102"/>
                    </a:lnTo>
                    <a:lnTo>
                      <a:pt x="637" y="103"/>
                    </a:lnTo>
                    <a:lnTo>
                      <a:pt x="649" y="107"/>
                    </a:lnTo>
                    <a:lnTo>
                      <a:pt x="661" y="109"/>
                    </a:lnTo>
                    <a:lnTo>
                      <a:pt x="670" y="113"/>
                    </a:lnTo>
                    <a:lnTo>
                      <a:pt x="684" y="117"/>
                    </a:lnTo>
                    <a:lnTo>
                      <a:pt x="699" y="121"/>
                    </a:lnTo>
                    <a:lnTo>
                      <a:pt x="720" y="125"/>
                    </a:lnTo>
                    <a:lnTo>
                      <a:pt x="741" y="126"/>
                    </a:lnTo>
                    <a:lnTo>
                      <a:pt x="762" y="130"/>
                    </a:lnTo>
                    <a:lnTo>
                      <a:pt x="781" y="134"/>
                    </a:lnTo>
                    <a:lnTo>
                      <a:pt x="799" y="136"/>
                    </a:lnTo>
                    <a:lnTo>
                      <a:pt x="810" y="136"/>
                    </a:lnTo>
                    <a:lnTo>
                      <a:pt x="822" y="136"/>
                    </a:lnTo>
                    <a:lnTo>
                      <a:pt x="839" y="136"/>
                    </a:lnTo>
                    <a:lnTo>
                      <a:pt x="858" y="134"/>
                    </a:lnTo>
                    <a:lnTo>
                      <a:pt x="881" y="132"/>
                    </a:lnTo>
                    <a:lnTo>
                      <a:pt x="902" y="130"/>
                    </a:lnTo>
                    <a:lnTo>
                      <a:pt x="924" y="126"/>
                    </a:lnTo>
                    <a:lnTo>
                      <a:pt x="941" y="123"/>
                    </a:lnTo>
                    <a:lnTo>
                      <a:pt x="956" y="117"/>
                    </a:lnTo>
                    <a:lnTo>
                      <a:pt x="975" y="107"/>
                    </a:lnTo>
                    <a:lnTo>
                      <a:pt x="987" y="100"/>
                    </a:lnTo>
                    <a:lnTo>
                      <a:pt x="991" y="92"/>
                    </a:lnTo>
                    <a:lnTo>
                      <a:pt x="993" y="84"/>
                    </a:lnTo>
                    <a:lnTo>
                      <a:pt x="989" y="77"/>
                    </a:lnTo>
                    <a:lnTo>
                      <a:pt x="979" y="65"/>
                    </a:lnTo>
                    <a:lnTo>
                      <a:pt x="970" y="55"/>
                    </a:lnTo>
                    <a:lnTo>
                      <a:pt x="962" y="48"/>
                    </a:lnTo>
                    <a:lnTo>
                      <a:pt x="960" y="38"/>
                    </a:lnTo>
                    <a:lnTo>
                      <a:pt x="964" y="27"/>
                    </a:lnTo>
                    <a:lnTo>
                      <a:pt x="972" y="15"/>
                    </a:lnTo>
                    <a:lnTo>
                      <a:pt x="979" y="4"/>
                    </a:lnTo>
                    <a:lnTo>
                      <a:pt x="991" y="0"/>
                    </a:lnTo>
                    <a:lnTo>
                      <a:pt x="1002" y="2"/>
                    </a:lnTo>
                    <a:lnTo>
                      <a:pt x="1018" y="8"/>
                    </a:lnTo>
                    <a:lnTo>
                      <a:pt x="1031" y="13"/>
                    </a:lnTo>
                    <a:lnTo>
                      <a:pt x="1039" y="21"/>
                    </a:lnTo>
                    <a:lnTo>
                      <a:pt x="1041" y="32"/>
                    </a:lnTo>
                    <a:lnTo>
                      <a:pt x="1041" y="44"/>
                    </a:lnTo>
                    <a:lnTo>
                      <a:pt x="1041" y="54"/>
                    </a:lnTo>
                    <a:lnTo>
                      <a:pt x="1045" y="63"/>
                    </a:lnTo>
                    <a:lnTo>
                      <a:pt x="1054" y="77"/>
                    </a:lnTo>
                    <a:lnTo>
                      <a:pt x="1068" y="84"/>
                    </a:lnTo>
                    <a:lnTo>
                      <a:pt x="1085" y="88"/>
                    </a:lnTo>
                    <a:lnTo>
                      <a:pt x="1094" y="88"/>
                    </a:lnTo>
                    <a:lnTo>
                      <a:pt x="1104" y="88"/>
                    </a:lnTo>
                    <a:lnTo>
                      <a:pt x="1114" y="90"/>
                    </a:lnTo>
                    <a:lnTo>
                      <a:pt x="1123" y="92"/>
                    </a:lnTo>
                    <a:lnTo>
                      <a:pt x="1133" y="96"/>
                    </a:lnTo>
                    <a:lnTo>
                      <a:pt x="1142" y="98"/>
                    </a:lnTo>
                    <a:lnTo>
                      <a:pt x="1152" y="100"/>
                    </a:lnTo>
                    <a:lnTo>
                      <a:pt x="1162" y="102"/>
                    </a:lnTo>
                    <a:lnTo>
                      <a:pt x="1177" y="103"/>
                    </a:lnTo>
                    <a:lnTo>
                      <a:pt x="1185" y="107"/>
                    </a:lnTo>
                    <a:lnTo>
                      <a:pt x="1185" y="115"/>
                    </a:lnTo>
                    <a:lnTo>
                      <a:pt x="1183" y="125"/>
                    </a:lnTo>
                    <a:lnTo>
                      <a:pt x="1179" y="130"/>
                    </a:lnTo>
                    <a:lnTo>
                      <a:pt x="1175" y="136"/>
                    </a:lnTo>
                    <a:lnTo>
                      <a:pt x="1167" y="140"/>
                    </a:lnTo>
                    <a:lnTo>
                      <a:pt x="1160" y="142"/>
                    </a:lnTo>
                    <a:lnTo>
                      <a:pt x="1150" y="144"/>
                    </a:lnTo>
                    <a:lnTo>
                      <a:pt x="1141" y="146"/>
                    </a:lnTo>
                    <a:lnTo>
                      <a:pt x="1131" y="146"/>
                    </a:lnTo>
                    <a:lnTo>
                      <a:pt x="1121" y="148"/>
                    </a:lnTo>
                    <a:lnTo>
                      <a:pt x="1104" y="153"/>
                    </a:lnTo>
                    <a:lnTo>
                      <a:pt x="1091" y="159"/>
                    </a:lnTo>
                    <a:lnTo>
                      <a:pt x="1077" y="169"/>
                    </a:lnTo>
                    <a:lnTo>
                      <a:pt x="1066" y="178"/>
                    </a:lnTo>
                    <a:lnTo>
                      <a:pt x="1054" y="190"/>
                    </a:lnTo>
                    <a:lnTo>
                      <a:pt x="1041" y="203"/>
                    </a:lnTo>
                    <a:lnTo>
                      <a:pt x="1025" y="219"/>
                    </a:lnTo>
                    <a:lnTo>
                      <a:pt x="1012" y="240"/>
                    </a:lnTo>
                    <a:lnTo>
                      <a:pt x="1004" y="267"/>
                    </a:lnTo>
                    <a:lnTo>
                      <a:pt x="1004" y="301"/>
                    </a:lnTo>
                    <a:lnTo>
                      <a:pt x="1008" y="332"/>
                    </a:lnTo>
                    <a:lnTo>
                      <a:pt x="1012" y="353"/>
                    </a:lnTo>
                    <a:lnTo>
                      <a:pt x="1018" y="362"/>
                    </a:lnTo>
                    <a:lnTo>
                      <a:pt x="1025" y="364"/>
                    </a:lnTo>
                    <a:lnTo>
                      <a:pt x="1035" y="362"/>
                    </a:lnTo>
                    <a:lnTo>
                      <a:pt x="1045" y="362"/>
                    </a:lnTo>
                    <a:lnTo>
                      <a:pt x="1056" y="364"/>
                    </a:lnTo>
                    <a:lnTo>
                      <a:pt x="1069" y="366"/>
                    </a:lnTo>
                    <a:lnTo>
                      <a:pt x="1081" y="372"/>
                    </a:lnTo>
                    <a:lnTo>
                      <a:pt x="1093" y="378"/>
                    </a:lnTo>
                    <a:lnTo>
                      <a:pt x="1104" y="382"/>
                    </a:lnTo>
                    <a:lnTo>
                      <a:pt x="1114" y="385"/>
                    </a:lnTo>
                    <a:lnTo>
                      <a:pt x="1121" y="387"/>
                    </a:lnTo>
                    <a:lnTo>
                      <a:pt x="1131" y="387"/>
                    </a:lnTo>
                    <a:lnTo>
                      <a:pt x="1141" y="387"/>
                    </a:lnTo>
                    <a:lnTo>
                      <a:pt x="1148" y="391"/>
                    </a:lnTo>
                    <a:lnTo>
                      <a:pt x="1154" y="397"/>
                    </a:lnTo>
                    <a:lnTo>
                      <a:pt x="1156" y="407"/>
                    </a:lnTo>
                    <a:lnTo>
                      <a:pt x="1160" y="416"/>
                    </a:lnTo>
                    <a:lnTo>
                      <a:pt x="1165" y="422"/>
                    </a:lnTo>
                    <a:lnTo>
                      <a:pt x="1173" y="426"/>
                    </a:lnTo>
                    <a:lnTo>
                      <a:pt x="1183" y="428"/>
                    </a:lnTo>
                    <a:lnTo>
                      <a:pt x="1189" y="422"/>
                    </a:lnTo>
                    <a:lnTo>
                      <a:pt x="1190" y="407"/>
                    </a:lnTo>
                    <a:lnTo>
                      <a:pt x="1190" y="389"/>
                    </a:lnTo>
                    <a:lnTo>
                      <a:pt x="1187" y="372"/>
                    </a:lnTo>
                    <a:lnTo>
                      <a:pt x="1189" y="362"/>
                    </a:lnTo>
                    <a:lnTo>
                      <a:pt x="1198" y="355"/>
                    </a:lnTo>
                    <a:lnTo>
                      <a:pt x="1213" y="351"/>
                    </a:lnTo>
                    <a:lnTo>
                      <a:pt x="1227" y="345"/>
                    </a:lnTo>
                    <a:lnTo>
                      <a:pt x="1237" y="337"/>
                    </a:lnTo>
                    <a:lnTo>
                      <a:pt x="1235" y="324"/>
                    </a:lnTo>
                    <a:lnTo>
                      <a:pt x="1229" y="313"/>
                    </a:lnTo>
                    <a:lnTo>
                      <a:pt x="1217" y="303"/>
                    </a:lnTo>
                    <a:lnTo>
                      <a:pt x="1210" y="293"/>
                    </a:lnTo>
                    <a:lnTo>
                      <a:pt x="1206" y="282"/>
                    </a:lnTo>
                    <a:lnTo>
                      <a:pt x="1208" y="270"/>
                    </a:lnTo>
                    <a:lnTo>
                      <a:pt x="1212" y="257"/>
                    </a:lnTo>
                    <a:lnTo>
                      <a:pt x="1223" y="247"/>
                    </a:lnTo>
                    <a:lnTo>
                      <a:pt x="1238" y="243"/>
                    </a:lnTo>
                    <a:lnTo>
                      <a:pt x="1256" y="247"/>
                    </a:lnTo>
                    <a:lnTo>
                      <a:pt x="1265" y="255"/>
                    </a:lnTo>
                    <a:lnTo>
                      <a:pt x="1273" y="263"/>
                    </a:lnTo>
                    <a:lnTo>
                      <a:pt x="1285" y="270"/>
                    </a:lnTo>
                    <a:lnTo>
                      <a:pt x="1296" y="274"/>
                    </a:lnTo>
                    <a:lnTo>
                      <a:pt x="1306" y="280"/>
                    </a:lnTo>
                    <a:lnTo>
                      <a:pt x="1313" y="286"/>
                    </a:lnTo>
                    <a:lnTo>
                      <a:pt x="1321" y="293"/>
                    </a:lnTo>
                    <a:lnTo>
                      <a:pt x="1329" y="303"/>
                    </a:lnTo>
                    <a:lnTo>
                      <a:pt x="1336" y="311"/>
                    </a:lnTo>
                    <a:lnTo>
                      <a:pt x="1346" y="313"/>
                    </a:lnTo>
                    <a:lnTo>
                      <a:pt x="1356" y="305"/>
                    </a:lnTo>
                    <a:lnTo>
                      <a:pt x="1367" y="293"/>
                    </a:lnTo>
                    <a:lnTo>
                      <a:pt x="1375" y="282"/>
                    </a:lnTo>
                    <a:lnTo>
                      <a:pt x="1382" y="276"/>
                    </a:lnTo>
                    <a:lnTo>
                      <a:pt x="1396" y="280"/>
                    </a:lnTo>
                    <a:lnTo>
                      <a:pt x="1407" y="290"/>
                    </a:lnTo>
                    <a:lnTo>
                      <a:pt x="1415" y="305"/>
                    </a:lnTo>
                    <a:lnTo>
                      <a:pt x="1421" y="316"/>
                    </a:lnTo>
                    <a:lnTo>
                      <a:pt x="1429" y="328"/>
                    </a:lnTo>
                    <a:lnTo>
                      <a:pt x="1436" y="337"/>
                    </a:lnTo>
                    <a:lnTo>
                      <a:pt x="1448" y="351"/>
                    </a:lnTo>
                    <a:lnTo>
                      <a:pt x="1459" y="364"/>
                    </a:lnTo>
                    <a:lnTo>
                      <a:pt x="1465" y="374"/>
                    </a:lnTo>
                    <a:lnTo>
                      <a:pt x="1469" y="384"/>
                    </a:lnTo>
                    <a:lnTo>
                      <a:pt x="1471" y="393"/>
                    </a:lnTo>
                    <a:lnTo>
                      <a:pt x="1475" y="401"/>
                    </a:lnTo>
                    <a:lnTo>
                      <a:pt x="1484" y="403"/>
                    </a:lnTo>
                    <a:lnTo>
                      <a:pt x="1496" y="401"/>
                    </a:lnTo>
                    <a:lnTo>
                      <a:pt x="1505" y="399"/>
                    </a:lnTo>
                    <a:lnTo>
                      <a:pt x="1513" y="401"/>
                    </a:lnTo>
                    <a:lnTo>
                      <a:pt x="1517" y="408"/>
                    </a:lnTo>
                    <a:lnTo>
                      <a:pt x="1515" y="424"/>
                    </a:lnTo>
                    <a:lnTo>
                      <a:pt x="1509" y="441"/>
                    </a:lnTo>
                    <a:lnTo>
                      <a:pt x="1500" y="455"/>
                    </a:lnTo>
                    <a:lnTo>
                      <a:pt x="1490" y="460"/>
                    </a:lnTo>
                    <a:lnTo>
                      <a:pt x="1478" y="462"/>
                    </a:lnTo>
                    <a:lnTo>
                      <a:pt x="1465" y="464"/>
                    </a:lnTo>
                    <a:lnTo>
                      <a:pt x="1453" y="466"/>
                    </a:lnTo>
                    <a:lnTo>
                      <a:pt x="1444" y="468"/>
                    </a:lnTo>
                    <a:lnTo>
                      <a:pt x="1434" y="470"/>
                    </a:lnTo>
                    <a:lnTo>
                      <a:pt x="1427" y="474"/>
                    </a:lnTo>
                    <a:lnTo>
                      <a:pt x="1423" y="483"/>
                    </a:lnTo>
                    <a:lnTo>
                      <a:pt x="1423" y="497"/>
                    </a:lnTo>
                    <a:lnTo>
                      <a:pt x="1425" y="512"/>
                    </a:lnTo>
                    <a:lnTo>
                      <a:pt x="1427" y="527"/>
                    </a:lnTo>
                    <a:lnTo>
                      <a:pt x="1423" y="541"/>
                    </a:lnTo>
                    <a:lnTo>
                      <a:pt x="1409" y="554"/>
                    </a:lnTo>
                    <a:lnTo>
                      <a:pt x="1392" y="564"/>
                    </a:lnTo>
                    <a:lnTo>
                      <a:pt x="1377" y="570"/>
                    </a:lnTo>
                    <a:lnTo>
                      <a:pt x="1365" y="575"/>
                    </a:lnTo>
                    <a:lnTo>
                      <a:pt x="1354" y="585"/>
                    </a:lnTo>
                    <a:lnTo>
                      <a:pt x="1342" y="596"/>
                    </a:lnTo>
                    <a:lnTo>
                      <a:pt x="1336" y="610"/>
                    </a:lnTo>
                    <a:lnTo>
                      <a:pt x="1331" y="621"/>
                    </a:lnTo>
                    <a:lnTo>
                      <a:pt x="1325" y="631"/>
                    </a:lnTo>
                    <a:lnTo>
                      <a:pt x="1315" y="637"/>
                    </a:lnTo>
                    <a:lnTo>
                      <a:pt x="1306" y="646"/>
                    </a:lnTo>
                    <a:lnTo>
                      <a:pt x="1296" y="654"/>
                    </a:lnTo>
                    <a:lnTo>
                      <a:pt x="1288" y="656"/>
                    </a:lnTo>
                    <a:lnTo>
                      <a:pt x="1279" y="658"/>
                    </a:lnTo>
                    <a:lnTo>
                      <a:pt x="1267" y="664"/>
                    </a:lnTo>
                    <a:lnTo>
                      <a:pt x="1260" y="671"/>
                    </a:lnTo>
                    <a:lnTo>
                      <a:pt x="1260" y="679"/>
                    </a:lnTo>
                    <a:lnTo>
                      <a:pt x="1260" y="687"/>
                    </a:lnTo>
                    <a:lnTo>
                      <a:pt x="1258" y="696"/>
                    </a:lnTo>
                    <a:lnTo>
                      <a:pt x="1254" y="708"/>
                    </a:lnTo>
                    <a:lnTo>
                      <a:pt x="1252" y="719"/>
                    </a:lnTo>
                    <a:lnTo>
                      <a:pt x="1248" y="733"/>
                    </a:lnTo>
                    <a:lnTo>
                      <a:pt x="1242" y="744"/>
                    </a:lnTo>
                    <a:lnTo>
                      <a:pt x="1238" y="754"/>
                    </a:lnTo>
                    <a:lnTo>
                      <a:pt x="1238" y="761"/>
                    </a:lnTo>
                    <a:lnTo>
                      <a:pt x="1237" y="767"/>
                    </a:lnTo>
                    <a:lnTo>
                      <a:pt x="1227" y="769"/>
                    </a:lnTo>
                    <a:lnTo>
                      <a:pt x="1215" y="771"/>
                    </a:lnTo>
                    <a:lnTo>
                      <a:pt x="1208" y="773"/>
                    </a:lnTo>
                    <a:lnTo>
                      <a:pt x="1202" y="779"/>
                    </a:lnTo>
                    <a:lnTo>
                      <a:pt x="1196" y="792"/>
                    </a:lnTo>
                    <a:lnTo>
                      <a:pt x="1198" y="817"/>
                    </a:lnTo>
                    <a:lnTo>
                      <a:pt x="1204" y="848"/>
                    </a:lnTo>
                    <a:lnTo>
                      <a:pt x="1206" y="877"/>
                    </a:lnTo>
                    <a:lnTo>
                      <a:pt x="1196" y="888"/>
                    </a:lnTo>
                    <a:lnTo>
                      <a:pt x="1185" y="886"/>
                    </a:lnTo>
                    <a:lnTo>
                      <a:pt x="1175" y="882"/>
                    </a:lnTo>
                    <a:lnTo>
                      <a:pt x="1169" y="875"/>
                    </a:lnTo>
                    <a:lnTo>
                      <a:pt x="1164" y="865"/>
                    </a:lnTo>
                    <a:lnTo>
                      <a:pt x="1158" y="854"/>
                    </a:lnTo>
                    <a:lnTo>
                      <a:pt x="1154" y="840"/>
                    </a:lnTo>
                    <a:lnTo>
                      <a:pt x="1150" y="829"/>
                    </a:lnTo>
                    <a:lnTo>
                      <a:pt x="1148" y="825"/>
                    </a:lnTo>
                    <a:lnTo>
                      <a:pt x="1144" y="825"/>
                    </a:lnTo>
                    <a:lnTo>
                      <a:pt x="1133" y="823"/>
                    </a:lnTo>
                    <a:lnTo>
                      <a:pt x="1119" y="823"/>
                    </a:lnTo>
                    <a:lnTo>
                      <a:pt x="1108" y="825"/>
                    </a:lnTo>
                    <a:close/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2414880" y="2355840"/>
                <a:ext cx="583920" cy="458640"/>
              </a:xfrm>
              <a:custGeom>
                <a:avLst/>
                <a:gdLst/>
                <a:ahLst/>
                <a:rect l="l" t="t" r="r" b="b"/>
                <a:pathLst>
                  <a:path w="368" h="289">
                    <a:moveTo>
                      <a:pt x="17" y="7"/>
                    </a:moveTo>
                    <a:lnTo>
                      <a:pt x="25" y="4"/>
                    </a:lnTo>
                    <a:lnTo>
                      <a:pt x="34" y="0"/>
                    </a:lnTo>
                    <a:lnTo>
                      <a:pt x="44" y="0"/>
                    </a:lnTo>
                    <a:lnTo>
                      <a:pt x="53" y="0"/>
                    </a:lnTo>
                    <a:lnTo>
                      <a:pt x="63" y="2"/>
                    </a:lnTo>
                    <a:lnTo>
                      <a:pt x="73" y="4"/>
                    </a:lnTo>
                    <a:lnTo>
                      <a:pt x="82" y="6"/>
                    </a:lnTo>
                    <a:lnTo>
                      <a:pt x="94" y="9"/>
                    </a:lnTo>
                    <a:lnTo>
                      <a:pt x="105" y="13"/>
                    </a:lnTo>
                    <a:lnTo>
                      <a:pt x="117" y="17"/>
                    </a:lnTo>
                    <a:lnTo>
                      <a:pt x="130" y="21"/>
                    </a:lnTo>
                    <a:lnTo>
                      <a:pt x="144" y="25"/>
                    </a:lnTo>
                    <a:lnTo>
                      <a:pt x="155" y="30"/>
                    </a:lnTo>
                    <a:lnTo>
                      <a:pt x="167" y="34"/>
                    </a:lnTo>
                    <a:lnTo>
                      <a:pt x="178" y="38"/>
                    </a:lnTo>
                    <a:lnTo>
                      <a:pt x="186" y="40"/>
                    </a:lnTo>
                    <a:lnTo>
                      <a:pt x="196" y="42"/>
                    </a:lnTo>
                    <a:lnTo>
                      <a:pt x="209" y="46"/>
                    </a:lnTo>
                    <a:lnTo>
                      <a:pt x="222" y="50"/>
                    </a:lnTo>
                    <a:lnTo>
                      <a:pt x="238" y="55"/>
                    </a:lnTo>
                    <a:lnTo>
                      <a:pt x="253" y="63"/>
                    </a:lnTo>
                    <a:lnTo>
                      <a:pt x="268" y="69"/>
                    </a:lnTo>
                    <a:lnTo>
                      <a:pt x="280" y="78"/>
                    </a:lnTo>
                    <a:lnTo>
                      <a:pt x="290" y="86"/>
                    </a:lnTo>
                    <a:lnTo>
                      <a:pt x="303" y="107"/>
                    </a:lnTo>
                    <a:lnTo>
                      <a:pt x="315" y="136"/>
                    </a:lnTo>
                    <a:lnTo>
                      <a:pt x="324" y="161"/>
                    </a:lnTo>
                    <a:lnTo>
                      <a:pt x="334" y="174"/>
                    </a:lnTo>
                    <a:lnTo>
                      <a:pt x="343" y="182"/>
                    </a:lnTo>
                    <a:lnTo>
                      <a:pt x="351" y="195"/>
                    </a:lnTo>
                    <a:lnTo>
                      <a:pt x="355" y="211"/>
                    </a:lnTo>
                    <a:lnTo>
                      <a:pt x="357" y="226"/>
                    </a:lnTo>
                    <a:lnTo>
                      <a:pt x="357" y="240"/>
                    </a:lnTo>
                    <a:lnTo>
                      <a:pt x="361" y="251"/>
                    </a:lnTo>
                    <a:lnTo>
                      <a:pt x="364" y="261"/>
                    </a:lnTo>
                    <a:lnTo>
                      <a:pt x="368" y="270"/>
                    </a:lnTo>
                    <a:lnTo>
                      <a:pt x="366" y="276"/>
                    </a:lnTo>
                    <a:lnTo>
                      <a:pt x="359" y="282"/>
                    </a:lnTo>
                    <a:lnTo>
                      <a:pt x="349" y="286"/>
                    </a:lnTo>
                    <a:lnTo>
                      <a:pt x="336" y="288"/>
                    </a:lnTo>
                    <a:lnTo>
                      <a:pt x="322" y="289"/>
                    </a:lnTo>
                    <a:lnTo>
                      <a:pt x="309" y="288"/>
                    </a:lnTo>
                    <a:lnTo>
                      <a:pt x="295" y="282"/>
                    </a:lnTo>
                    <a:lnTo>
                      <a:pt x="286" y="274"/>
                    </a:lnTo>
                    <a:lnTo>
                      <a:pt x="276" y="265"/>
                    </a:lnTo>
                    <a:lnTo>
                      <a:pt x="267" y="255"/>
                    </a:lnTo>
                    <a:lnTo>
                      <a:pt x="255" y="247"/>
                    </a:lnTo>
                    <a:lnTo>
                      <a:pt x="244" y="240"/>
                    </a:lnTo>
                    <a:lnTo>
                      <a:pt x="232" y="234"/>
                    </a:lnTo>
                    <a:lnTo>
                      <a:pt x="220" y="228"/>
                    </a:lnTo>
                    <a:lnTo>
                      <a:pt x="209" y="226"/>
                    </a:lnTo>
                    <a:lnTo>
                      <a:pt x="199" y="224"/>
                    </a:lnTo>
                    <a:lnTo>
                      <a:pt x="180" y="220"/>
                    </a:lnTo>
                    <a:lnTo>
                      <a:pt x="163" y="209"/>
                    </a:lnTo>
                    <a:lnTo>
                      <a:pt x="153" y="197"/>
                    </a:lnTo>
                    <a:lnTo>
                      <a:pt x="153" y="184"/>
                    </a:lnTo>
                    <a:lnTo>
                      <a:pt x="157" y="180"/>
                    </a:lnTo>
                    <a:lnTo>
                      <a:pt x="165" y="176"/>
                    </a:lnTo>
                    <a:lnTo>
                      <a:pt x="172" y="174"/>
                    </a:lnTo>
                    <a:lnTo>
                      <a:pt x="182" y="174"/>
                    </a:lnTo>
                    <a:lnTo>
                      <a:pt x="190" y="172"/>
                    </a:lnTo>
                    <a:lnTo>
                      <a:pt x="199" y="172"/>
                    </a:lnTo>
                    <a:lnTo>
                      <a:pt x="207" y="172"/>
                    </a:lnTo>
                    <a:lnTo>
                      <a:pt x="215" y="171"/>
                    </a:lnTo>
                    <a:lnTo>
                      <a:pt x="219" y="161"/>
                    </a:lnTo>
                    <a:lnTo>
                      <a:pt x="211" y="146"/>
                    </a:lnTo>
                    <a:lnTo>
                      <a:pt x="197" y="130"/>
                    </a:lnTo>
                    <a:lnTo>
                      <a:pt x="184" y="119"/>
                    </a:lnTo>
                    <a:lnTo>
                      <a:pt x="176" y="115"/>
                    </a:lnTo>
                    <a:lnTo>
                      <a:pt x="163" y="113"/>
                    </a:lnTo>
                    <a:lnTo>
                      <a:pt x="148" y="107"/>
                    </a:lnTo>
                    <a:lnTo>
                      <a:pt x="130" y="103"/>
                    </a:lnTo>
                    <a:lnTo>
                      <a:pt x="111" y="100"/>
                    </a:lnTo>
                    <a:lnTo>
                      <a:pt x="94" y="96"/>
                    </a:lnTo>
                    <a:lnTo>
                      <a:pt x="78" y="92"/>
                    </a:lnTo>
                    <a:lnTo>
                      <a:pt x="65" y="88"/>
                    </a:lnTo>
                    <a:lnTo>
                      <a:pt x="53" y="82"/>
                    </a:lnTo>
                    <a:lnTo>
                      <a:pt x="40" y="77"/>
                    </a:lnTo>
                    <a:lnTo>
                      <a:pt x="25" y="67"/>
                    </a:lnTo>
                    <a:lnTo>
                      <a:pt x="13" y="55"/>
                    </a:lnTo>
                    <a:lnTo>
                      <a:pt x="4" y="44"/>
                    </a:lnTo>
                    <a:lnTo>
                      <a:pt x="0" y="32"/>
                    </a:lnTo>
                    <a:lnTo>
                      <a:pt x="4" y="19"/>
                    </a:lnTo>
                    <a:lnTo>
                      <a:pt x="17" y="7"/>
                    </a:lnTo>
                    <a:close/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2783160" y="1828800"/>
                <a:ext cx="1191960" cy="984240"/>
              </a:xfrm>
              <a:custGeom>
                <a:avLst/>
                <a:gdLst/>
                <a:ahLst/>
                <a:rect l="l" t="t" r="r" b="b"/>
                <a:pathLst>
                  <a:path w="751" h="620">
                    <a:moveTo>
                      <a:pt x="173" y="86"/>
                    </a:moveTo>
                    <a:lnTo>
                      <a:pt x="163" y="88"/>
                    </a:lnTo>
                    <a:lnTo>
                      <a:pt x="156" y="90"/>
                    </a:lnTo>
                    <a:lnTo>
                      <a:pt x="148" y="88"/>
                    </a:lnTo>
                    <a:lnTo>
                      <a:pt x="140" y="88"/>
                    </a:lnTo>
                    <a:lnTo>
                      <a:pt x="132" y="88"/>
                    </a:lnTo>
                    <a:lnTo>
                      <a:pt x="125" y="90"/>
                    </a:lnTo>
                    <a:lnTo>
                      <a:pt x="115" y="96"/>
                    </a:lnTo>
                    <a:lnTo>
                      <a:pt x="106" y="104"/>
                    </a:lnTo>
                    <a:lnTo>
                      <a:pt x="90" y="125"/>
                    </a:lnTo>
                    <a:lnTo>
                      <a:pt x="81" y="142"/>
                    </a:lnTo>
                    <a:lnTo>
                      <a:pt x="71" y="157"/>
                    </a:lnTo>
                    <a:lnTo>
                      <a:pt x="58" y="169"/>
                    </a:lnTo>
                    <a:lnTo>
                      <a:pt x="48" y="174"/>
                    </a:lnTo>
                    <a:lnTo>
                      <a:pt x="38" y="178"/>
                    </a:lnTo>
                    <a:lnTo>
                      <a:pt x="27" y="184"/>
                    </a:lnTo>
                    <a:lnTo>
                      <a:pt x="17" y="190"/>
                    </a:lnTo>
                    <a:lnTo>
                      <a:pt x="8" y="196"/>
                    </a:lnTo>
                    <a:lnTo>
                      <a:pt x="2" y="201"/>
                    </a:lnTo>
                    <a:lnTo>
                      <a:pt x="0" y="207"/>
                    </a:lnTo>
                    <a:lnTo>
                      <a:pt x="2" y="213"/>
                    </a:lnTo>
                    <a:lnTo>
                      <a:pt x="12" y="221"/>
                    </a:lnTo>
                    <a:lnTo>
                      <a:pt x="19" y="224"/>
                    </a:lnTo>
                    <a:lnTo>
                      <a:pt x="25" y="230"/>
                    </a:lnTo>
                    <a:lnTo>
                      <a:pt x="31" y="238"/>
                    </a:lnTo>
                    <a:lnTo>
                      <a:pt x="35" y="249"/>
                    </a:lnTo>
                    <a:lnTo>
                      <a:pt x="44" y="261"/>
                    </a:lnTo>
                    <a:lnTo>
                      <a:pt x="56" y="267"/>
                    </a:lnTo>
                    <a:lnTo>
                      <a:pt x="71" y="259"/>
                    </a:lnTo>
                    <a:lnTo>
                      <a:pt x="86" y="247"/>
                    </a:lnTo>
                    <a:lnTo>
                      <a:pt x="98" y="242"/>
                    </a:lnTo>
                    <a:lnTo>
                      <a:pt x="111" y="240"/>
                    </a:lnTo>
                    <a:lnTo>
                      <a:pt x="125" y="238"/>
                    </a:lnTo>
                    <a:lnTo>
                      <a:pt x="134" y="234"/>
                    </a:lnTo>
                    <a:lnTo>
                      <a:pt x="142" y="232"/>
                    </a:lnTo>
                    <a:lnTo>
                      <a:pt x="148" y="232"/>
                    </a:lnTo>
                    <a:lnTo>
                      <a:pt x="154" y="240"/>
                    </a:lnTo>
                    <a:lnTo>
                      <a:pt x="163" y="253"/>
                    </a:lnTo>
                    <a:lnTo>
                      <a:pt x="175" y="267"/>
                    </a:lnTo>
                    <a:lnTo>
                      <a:pt x="184" y="274"/>
                    </a:lnTo>
                    <a:lnTo>
                      <a:pt x="188" y="278"/>
                    </a:lnTo>
                    <a:lnTo>
                      <a:pt x="188" y="282"/>
                    </a:lnTo>
                    <a:lnTo>
                      <a:pt x="188" y="290"/>
                    </a:lnTo>
                    <a:lnTo>
                      <a:pt x="188" y="301"/>
                    </a:lnTo>
                    <a:lnTo>
                      <a:pt x="190" y="311"/>
                    </a:lnTo>
                    <a:lnTo>
                      <a:pt x="194" y="322"/>
                    </a:lnTo>
                    <a:lnTo>
                      <a:pt x="204" y="334"/>
                    </a:lnTo>
                    <a:lnTo>
                      <a:pt x="217" y="345"/>
                    </a:lnTo>
                    <a:lnTo>
                      <a:pt x="228" y="357"/>
                    </a:lnTo>
                    <a:lnTo>
                      <a:pt x="236" y="368"/>
                    </a:lnTo>
                    <a:lnTo>
                      <a:pt x="240" y="378"/>
                    </a:lnTo>
                    <a:lnTo>
                      <a:pt x="242" y="391"/>
                    </a:lnTo>
                    <a:lnTo>
                      <a:pt x="244" y="407"/>
                    </a:lnTo>
                    <a:lnTo>
                      <a:pt x="246" y="426"/>
                    </a:lnTo>
                    <a:lnTo>
                      <a:pt x="248" y="447"/>
                    </a:lnTo>
                    <a:lnTo>
                      <a:pt x="248" y="466"/>
                    </a:lnTo>
                    <a:lnTo>
                      <a:pt x="246" y="478"/>
                    </a:lnTo>
                    <a:lnTo>
                      <a:pt x="240" y="489"/>
                    </a:lnTo>
                    <a:lnTo>
                      <a:pt x="234" y="501"/>
                    </a:lnTo>
                    <a:lnTo>
                      <a:pt x="230" y="512"/>
                    </a:lnTo>
                    <a:lnTo>
                      <a:pt x="228" y="524"/>
                    </a:lnTo>
                    <a:lnTo>
                      <a:pt x="230" y="533"/>
                    </a:lnTo>
                    <a:lnTo>
                      <a:pt x="236" y="539"/>
                    </a:lnTo>
                    <a:lnTo>
                      <a:pt x="242" y="543"/>
                    </a:lnTo>
                    <a:lnTo>
                      <a:pt x="246" y="551"/>
                    </a:lnTo>
                    <a:lnTo>
                      <a:pt x="248" y="562"/>
                    </a:lnTo>
                    <a:lnTo>
                      <a:pt x="250" y="574"/>
                    </a:lnTo>
                    <a:lnTo>
                      <a:pt x="255" y="585"/>
                    </a:lnTo>
                    <a:lnTo>
                      <a:pt x="263" y="595"/>
                    </a:lnTo>
                    <a:lnTo>
                      <a:pt x="271" y="598"/>
                    </a:lnTo>
                    <a:lnTo>
                      <a:pt x="280" y="604"/>
                    </a:lnTo>
                    <a:lnTo>
                      <a:pt x="292" y="610"/>
                    </a:lnTo>
                    <a:lnTo>
                      <a:pt x="305" y="616"/>
                    </a:lnTo>
                    <a:lnTo>
                      <a:pt x="319" y="620"/>
                    </a:lnTo>
                    <a:lnTo>
                      <a:pt x="330" y="620"/>
                    </a:lnTo>
                    <a:lnTo>
                      <a:pt x="340" y="620"/>
                    </a:lnTo>
                    <a:lnTo>
                      <a:pt x="348" y="614"/>
                    </a:lnTo>
                    <a:lnTo>
                      <a:pt x="353" y="606"/>
                    </a:lnTo>
                    <a:lnTo>
                      <a:pt x="361" y="597"/>
                    </a:lnTo>
                    <a:lnTo>
                      <a:pt x="372" y="587"/>
                    </a:lnTo>
                    <a:lnTo>
                      <a:pt x="384" y="577"/>
                    </a:lnTo>
                    <a:lnTo>
                      <a:pt x="396" y="566"/>
                    </a:lnTo>
                    <a:lnTo>
                      <a:pt x="407" y="554"/>
                    </a:lnTo>
                    <a:lnTo>
                      <a:pt x="419" y="545"/>
                    </a:lnTo>
                    <a:lnTo>
                      <a:pt x="428" y="535"/>
                    </a:lnTo>
                    <a:lnTo>
                      <a:pt x="436" y="526"/>
                    </a:lnTo>
                    <a:lnTo>
                      <a:pt x="444" y="516"/>
                    </a:lnTo>
                    <a:lnTo>
                      <a:pt x="451" y="504"/>
                    </a:lnTo>
                    <a:lnTo>
                      <a:pt x="459" y="493"/>
                    </a:lnTo>
                    <a:lnTo>
                      <a:pt x="467" y="481"/>
                    </a:lnTo>
                    <a:lnTo>
                      <a:pt x="474" y="472"/>
                    </a:lnTo>
                    <a:lnTo>
                      <a:pt x="484" y="464"/>
                    </a:lnTo>
                    <a:lnTo>
                      <a:pt x="493" y="460"/>
                    </a:lnTo>
                    <a:lnTo>
                      <a:pt x="503" y="458"/>
                    </a:lnTo>
                    <a:lnTo>
                      <a:pt x="515" y="457"/>
                    </a:lnTo>
                    <a:lnTo>
                      <a:pt x="524" y="455"/>
                    </a:lnTo>
                    <a:lnTo>
                      <a:pt x="534" y="453"/>
                    </a:lnTo>
                    <a:lnTo>
                      <a:pt x="541" y="451"/>
                    </a:lnTo>
                    <a:lnTo>
                      <a:pt x="551" y="447"/>
                    </a:lnTo>
                    <a:lnTo>
                      <a:pt x="559" y="443"/>
                    </a:lnTo>
                    <a:lnTo>
                      <a:pt x="564" y="439"/>
                    </a:lnTo>
                    <a:lnTo>
                      <a:pt x="576" y="432"/>
                    </a:lnTo>
                    <a:lnTo>
                      <a:pt x="586" y="426"/>
                    </a:lnTo>
                    <a:lnTo>
                      <a:pt x="593" y="420"/>
                    </a:lnTo>
                    <a:lnTo>
                      <a:pt x="605" y="414"/>
                    </a:lnTo>
                    <a:lnTo>
                      <a:pt x="614" y="407"/>
                    </a:lnTo>
                    <a:lnTo>
                      <a:pt x="622" y="397"/>
                    </a:lnTo>
                    <a:lnTo>
                      <a:pt x="628" y="389"/>
                    </a:lnTo>
                    <a:lnTo>
                      <a:pt x="628" y="382"/>
                    </a:lnTo>
                    <a:lnTo>
                      <a:pt x="624" y="376"/>
                    </a:lnTo>
                    <a:lnTo>
                      <a:pt x="616" y="370"/>
                    </a:lnTo>
                    <a:lnTo>
                      <a:pt x="609" y="364"/>
                    </a:lnTo>
                    <a:lnTo>
                      <a:pt x="603" y="362"/>
                    </a:lnTo>
                    <a:lnTo>
                      <a:pt x="595" y="361"/>
                    </a:lnTo>
                    <a:lnTo>
                      <a:pt x="584" y="357"/>
                    </a:lnTo>
                    <a:lnTo>
                      <a:pt x="576" y="353"/>
                    </a:lnTo>
                    <a:lnTo>
                      <a:pt x="576" y="343"/>
                    </a:lnTo>
                    <a:lnTo>
                      <a:pt x="582" y="332"/>
                    </a:lnTo>
                    <a:lnTo>
                      <a:pt x="588" y="320"/>
                    </a:lnTo>
                    <a:lnTo>
                      <a:pt x="593" y="315"/>
                    </a:lnTo>
                    <a:lnTo>
                      <a:pt x="603" y="316"/>
                    </a:lnTo>
                    <a:lnTo>
                      <a:pt x="614" y="320"/>
                    </a:lnTo>
                    <a:lnTo>
                      <a:pt x="630" y="322"/>
                    </a:lnTo>
                    <a:lnTo>
                      <a:pt x="641" y="324"/>
                    </a:lnTo>
                    <a:lnTo>
                      <a:pt x="647" y="324"/>
                    </a:lnTo>
                    <a:lnTo>
                      <a:pt x="647" y="324"/>
                    </a:lnTo>
                    <a:lnTo>
                      <a:pt x="649" y="322"/>
                    </a:lnTo>
                    <a:lnTo>
                      <a:pt x="653" y="316"/>
                    </a:lnTo>
                    <a:lnTo>
                      <a:pt x="655" y="307"/>
                    </a:lnTo>
                    <a:lnTo>
                      <a:pt x="659" y="292"/>
                    </a:lnTo>
                    <a:lnTo>
                      <a:pt x="662" y="276"/>
                    </a:lnTo>
                    <a:lnTo>
                      <a:pt x="664" y="263"/>
                    </a:lnTo>
                    <a:lnTo>
                      <a:pt x="662" y="251"/>
                    </a:lnTo>
                    <a:lnTo>
                      <a:pt x="660" y="238"/>
                    </a:lnTo>
                    <a:lnTo>
                      <a:pt x="657" y="222"/>
                    </a:lnTo>
                    <a:lnTo>
                      <a:pt x="657" y="203"/>
                    </a:lnTo>
                    <a:lnTo>
                      <a:pt x="660" y="182"/>
                    </a:lnTo>
                    <a:lnTo>
                      <a:pt x="668" y="165"/>
                    </a:lnTo>
                    <a:lnTo>
                      <a:pt x="674" y="151"/>
                    </a:lnTo>
                    <a:lnTo>
                      <a:pt x="682" y="142"/>
                    </a:lnTo>
                    <a:lnTo>
                      <a:pt x="691" y="132"/>
                    </a:lnTo>
                    <a:lnTo>
                      <a:pt x="697" y="127"/>
                    </a:lnTo>
                    <a:lnTo>
                      <a:pt x="705" y="121"/>
                    </a:lnTo>
                    <a:lnTo>
                      <a:pt x="712" y="115"/>
                    </a:lnTo>
                    <a:lnTo>
                      <a:pt x="722" y="109"/>
                    </a:lnTo>
                    <a:lnTo>
                      <a:pt x="730" y="104"/>
                    </a:lnTo>
                    <a:lnTo>
                      <a:pt x="737" y="98"/>
                    </a:lnTo>
                    <a:lnTo>
                      <a:pt x="745" y="90"/>
                    </a:lnTo>
                    <a:lnTo>
                      <a:pt x="749" y="84"/>
                    </a:lnTo>
                    <a:lnTo>
                      <a:pt x="751" y="73"/>
                    </a:lnTo>
                    <a:lnTo>
                      <a:pt x="745" y="67"/>
                    </a:lnTo>
                    <a:lnTo>
                      <a:pt x="735" y="67"/>
                    </a:lnTo>
                    <a:lnTo>
                      <a:pt x="724" y="69"/>
                    </a:lnTo>
                    <a:lnTo>
                      <a:pt x="712" y="69"/>
                    </a:lnTo>
                    <a:lnTo>
                      <a:pt x="699" y="67"/>
                    </a:lnTo>
                    <a:lnTo>
                      <a:pt x="685" y="65"/>
                    </a:lnTo>
                    <a:lnTo>
                      <a:pt x="676" y="63"/>
                    </a:lnTo>
                    <a:lnTo>
                      <a:pt x="666" y="63"/>
                    </a:lnTo>
                    <a:lnTo>
                      <a:pt x="659" y="63"/>
                    </a:lnTo>
                    <a:lnTo>
                      <a:pt x="653" y="69"/>
                    </a:lnTo>
                    <a:lnTo>
                      <a:pt x="647" y="77"/>
                    </a:lnTo>
                    <a:lnTo>
                      <a:pt x="643" y="80"/>
                    </a:lnTo>
                    <a:lnTo>
                      <a:pt x="637" y="82"/>
                    </a:lnTo>
                    <a:lnTo>
                      <a:pt x="630" y="84"/>
                    </a:lnTo>
                    <a:lnTo>
                      <a:pt x="622" y="86"/>
                    </a:lnTo>
                    <a:lnTo>
                      <a:pt x="612" y="86"/>
                    </a:lnTo>
                    <a:lnTo>
                      <a:pt x="605" y="86"/>
                    </a:lnTo>
                    <a:lnTo>
                      <a:pt x="595" y="86"/>
                    </a:lnTo>
                    <a:lnTo>
                      <a:pt x="588" y="86"/>
                    </a:lnTo>
                    <a:lnTo>
                      <a:pt x="572" y="84"/>
                    </a:lnTo>
                    <a:lnTo>
                      <a:pt x="557" y="82"/>
                    </a:lnTo>
                    <a:lnTo>
                      <a:pt x="543" y="80"/>
                    </a:lnTo>
                    <a:lnTo>
                      <a:pt x="532" y="80"/>
                    </a:lnTo>
                    <a:lnTo>
                      <a:pt x="526" y="80"/>
                    </a:lnTo>
                    <a:lnTo>
                      <a:pt x="530" y="79"/>
                    </a:lnTo>
                    <a:lnTo>
                      <a:pt x="540" y="75"/>
                    </a:lnTo>
                    <a:lnTo>
                      <a:pt x="551" y="65"/>
                    </a:lnTo>
                    <a:lnTo>
                      <a:pt x="563" y="56"/>
                    </a:lnTo>
                    <a:lnTo>
                      <a:pt x="574" y="50"/>
                    </a:lnTo>
                    <a:lnTo>
                      <a:pt x="586" y="48"/>
                    </a:lnTo>
                    <a:lnTo>
                      <a:pt x="597" y="46"/>
                    </a:lnTo>
                    <a:lnTo>
                      <a:pt x="611" y="46"/>
                    </a:lnTo>
                    <a:lnTo>
                      <a:pt x="628" y="48"/>
                    </a:lnTo>
                    <a:lnTo>
                      <a:pt x="641" y="52"/>
                    </a:lnTo>
                    <a:lnTo>
                      <a:pt x="647" y="52"/>
                    </a:lnTo>
                    <a:lnTo>
                      <a:pt x="637" y="36"/>
                    </a:lnTo>
                    <a:lnTo>
                      <a:pt x="624" y="21"/>
                    </a:lnTo>
                    <a:lnTo>
                      <a:pt x="611" y="11"/>
                    </a:lnTo>
                    <a:lnTo>
                      <a:pt x="599" y="6"/>
                    </a:lnTo>
                    <a:lnTo>
                      <a:pt x="593" y="4"/>
                    </a:lnTo>
                    <a:lnTo>
                      <a:pt x="584" y="4"/>
                    </a:lnTo>
                    <a:lnTo>
                      <a:pt x="574" y="2"/>
                    </a:lnTo>
                    <a:lnTo>
                      <a:pt x="563" y="0"/>
                    </a:lnTo>
                    <a:lnTo>
                      <a:pt x="551" y="0"/>
                    </a:lnTo>
                    <a:lnTo>
                      <a:pt x="538" y="0"/>
                    </a:lnTo>
                    <a:lnTo>
                      <a:pt x="524" y="0"/>
                    </a:lnTo>
                    <a:lnTo>
                      <a:pt x="511" y="2"/>
                    </a:lnTo>
                    <a:lnTo>
                      <a:pt x="497" y="4"/>
                    </a:lnTo>
                    <a:lnTo>
                      <a:pt x="484" y="6"/>
                    </a:lnTo>
                    <a:lnTo>
                      <a:pt x="468" y="6"/>
                    </a:lnTo>
                    <a:lnTo>
                      <a:pt x="455" y="6"/>
                    </a:lnTo>
                    <a:lnTo>
                      <a:pt x="442" y="8"/>
                    </a:lnTo>
                    <a:lnTo>
                      <a:pt x="430" y="8"/>
                    </a:lnTo>
                    <a:lnTo>
                      <a:pt x="420" y="8"/>
                    </a:lnTo>
                    <a:lnTo>
                      <a:pt x="413" y="10"/>
                    </a:lnTo>
                    <a:lnTo>
                      <a:pt x="399" y="15"/>
                    </a:lnTo>
                    <a:lnTo>
                      <a:pt x="388" y="21"/>
                    </a:lnTo>
                    <a:lnTo>
                      <a:pt x="376" y="27"/>
                    </a:lnTo>
                    <a:lnTo>
                      <a:pt x="365" y="29"/>
                    </a:lnTo>
                    <a:lnTo>
                      <a:pt x="355" y="29"/>
                    </a:lnTo>
                    <a:lnTo>
                      <a:pt x="349" y="31"/>
                    </a:lnTo>
                    <a:lnTo>
                      <a:pt x="344" y="34"/>
                    </a:lnTo>
                    <a:lnTo>
                      <a:pt x="334" y="38"/>
                    </a:lnTo>
                    <a:lnTo>
                      <a:pt x="328" y="44"/>
                    </a:lnTo>
                    <a:lnTo>
                      <a:pt x="330" y="50"/>
                    </a:lnTo>
                    <a:lnTo>
                      <a:pt x="336" y="59"/>
                    </a:lnTo>
                    <a:lnTo>
                      <a:pt x="340" y="69"/>
                    </a:lnTo>
                    <a:lnTo>
                      <a:pt x="338" y="75"/>
                    </a:lnTo>
                    <a:lnTo>
                      <a:pt x="330" y="75"/>
                    </a:lnTo>
                    <a:lnTo>
                      <a:pt x="319" y="75"/>
                    </a:lnTo>
                    <a:lnTo>
                      <a:pt x="305" y="77"/>
                    </a:lnTo>
                    <a:lnTo>
                      <a:pt x="292" y="80"/>
                    </a:lnTo>
                    <a:lnTo>
                      <a:pt x="282" y="80"/>
                    </a:lnTo>
                    <a:lnTo>
                      <a:pt x="273" y="80"/>
                    </a:lnTo>
                    <a:lnTo>
                      <a:pt x="265" y="79"/>
                    </a:lnTo>
                    <a:lnTo>
                      <a:pt x="255" y="79"/>
                    </a:lnTo>
                    <a:lnTo>
                      <a:pt x="242" y="80"/>
                    </a:lnTo>
                    <a:lnTo>
                      <a:pt x="230" y="82"/>
                    </a:lnTo>
                    <a:lnTo>
                      <a:pt x="225" y="84"/>
                    </a:lnTo>
                    <a:lnTo>
                      <a:pt x="219" y="84"/>
                    </a:lnTo>
                    <a:lnTo>
                      <a:pt x="205" y="82"/>
                    </a:lnTo>
                    <a:lnTo>
                      <a:pt x="188" y="82"/>
                    </a:lnTo>
                    <a:lnTo>
                      <a:pt x="173" y="86"/>
                    </a:lnTo>
                    <a:close/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2365560" y="1892160"/>
                <a:ext cx="642960" cy="331920"/>
              </a:xfrm>
              <a:custGeom>
                <a:avLst/>
                <a:gdLst/>
                <a:ahLst/>
                <a:rect l="l" t="t" r="r" b="b"/>
                <a:pathLst>
                  <a:path w="405" h="209">
                    <a:moveTo>
                      <a:pt x="405" y="21"/>
                    </a:moveTo>
                    <a:lnTo>
                      <a:pt x="403" y="19"/>
                    </a:lnTo>
                    <a:lnTo>
                      <a:pt x="392" y="19"/>
                    </a:lnTo>
                    <a:lnTo>
                      <a:pt x="372" y="19"/>
                    </a:lnTo>
                    <a:lnTo>
                      <a:pt x="351" y="19"/>
                    </a:lnTo>
                    <a:lnTo>
                      <a:pt x="328" y="17"/>
                    </a:lnTo>
                    <a:lnTo>
                      <a:pt x="307" y="17"/>
                    </a:lnTo>
                    <a:lnTo>
                      <a:pt x="288" y="16"/>
                    </a:lnTo>
                    <a:lnTo>
                      <a:pt x="276" y="14"/>
                    </a:lnTo>
                    <a:lnTo>
                      <a:pt x="265" y="10"/>
                    </a:lnTo>
                    <a:lnTo>
                      <a:pt x="248" y="8"/>
                    </a:lnTo>
                    <a:lnTo>
                      <a:pt x="227" y="4"/>
                    </a:lnTo>
                    <a:lnTo>
                      <a:pt x="203" y="2"/>
                    </a:lnTo>
                    <a:lnTo>
                      <a:pt x="180" y="0"/>
                    </a:lnTo>
                    <a:lnTo>
                      <a:pt x="161" y="2"/>
                    </a:lnTo>
                    <a:lnTo>
                      <a:pt x="144" y="4"/>
                    </a:lnTo>
                    <a:lnTo>
                      <a:pt x="132" y="8"/>
                    </a:lnTo>
                    <a:lnTo>
                      <a:pt x="123" y="14"/>
                    </a:lnTo>
                    <a:lnTo>
                      <a:pt x="111" y="17"/>
                    </a:lnTo>
                    <a:lnTo>
                      <a:pt x="100" y="19"/>
                    </a:lnTo>
                    <a:lnTo>
                      <a:pt x="88" y="21"/>
                    </a:lnTo>
                    <a:lnTo>
                      <a:pt x="77" y="25"/>
                    </a:lnTo>
                    <a:lnTo>
                      <a:pt x="65" y="27"/>
                    </a:lnTo>
                    <a:lnTo>
                      <a:pt x="56" y="29"/>
                    </a:lnTo>
                    <a:lnTo>
                      <a:pt x="48" y="31"/>
                    </a:lnTo>
                    <a:lnTo>
                      <a:pt x="35" y="35"/>
                    </a:lnTo>
                    <a:lnTo>
                      <a:pt x="19" y="35"/>
                    </a:lnTo>
                    <a:lnTo>
                      <a:pt x="8" y="35"/>
                    </a:lnTo>
                    <a:lnTo>
                      <a:pt x="0" y="40"/>
                    </a:lnTo>
                    <a:lnTo>
                      <a:pt x="2" y="50"/>
                    </a:lnTo>
                    <a:lnTo>
                      <a:pt x="10" y="58"/>
                    </a:lnTo>
                    <a:lnTo>
                      <a:pt x="21" y="64"/>
                    </a:lnTo>
                    <a:lnTo>
                      <a:pt x="31" y="69"/>
                    </a:lnTo>
                    <a:lnTo>
                      <a:pt x="40" y="73"/>
                    </a:lnTo>
                    <a:lnTo>
                      <a:pt x="52" y="75"/>
                    </a:lnTo>
                    <a:lnTo>
                      <a:pt x="65" y="79"/>
                    </a:lnTo>
                    <a:lnTo>
                      <a:pt x="77" y="85"/>
                    </a:lnTo>
                    <a:lnTo>
                      <a:pt x="88" y="94"/>
                    </a:lnTo>
                    <a:lnTo>
                      <a:pt x="98" y="106"/>
                    </a:lnTo>
                    <a:lnTo>
                      <a:pt x="100" y="117"/>
                    </a:lnTo>
                    <a:lnTo>
                      <a:pt x="88" y="127"/>
                    </a:lnTo>
                    <a:lnTo>
                      <a:pt x="71" y="136"/>
                    </a:lnTo>
                    <a:lnTo>
                      <a:pt x="61" y="150"/>
                    </a:lnTo>
                    <a:lnTo>
                      <a:pt x="56" y="161"/>
                    </a:lnTo>
                    <a:lnTo>
                      <a:pt x="54" y="167"/>
                    </a:lnTo>
                    <a:lnTo>
                      <a:pt x="50" y="200"/>
                    </a:lnTo>
                    <a:lnTo>
                      <a:pt x="102" y="200"/>
                    </a:lnTo>
                    <a:lnTo>
                      <a:pt x="106" y="202"/>
                    </a:lnTo>
                    <a:lnTo>
                      <a:pt x="113" y="205"/>
                    </a:lnTo>
                    <a:lnTo>
                      <a:pt x="123" y="209"/>
                    </a:lnTo>
                    <a:lnTo>
                      <a:pt x="132" y="207"/>
                    </a:lnTo>
                    <a:lnTo>
                      <a:pt x="138" y="204"/>
                    </a:lnTo>
                    <a:lnTo>
                      <a:pt x="146" y="200"/>
                    </a:lnTo>
                    <a:lnTo>
                      <a:pt x="155" y="194"/>
                    </a:lnTo>
                    <a:lnTo>
                      <a:pt x="165" y="186"/>
                    </a:lnTo>
                    <a:lnTo>
                      <a:pt x="177" y="181"/>
                    </a:lnTo>
                    <a:lnTo>
                      <a:pt x="184" y="175"/>
                    </a:lnTo>
                    <a:lnTo>
                      <a:pt x="190" y="169"/>
                    </a:lnTo>
                    <a:lnTo>
                      <a:pt x="192" y="165"/>
                    </a:lnTo>
                    <a:lnTo>
                      <a:pt x="192" y="158"/>
                    </a:lnTo>
                    <a:lnTo>
                      <a:pt x="190" y="148"/>
                    </a:lnTo>
                    <a:lnTo>
                      <a:pt x="192" y="136"/>
                    </a:lnTo>
                    <a:lnTo>
                      <a:pt x="194" y="125"/>
                    </a:lnTo>
                    <a:lnTo>
                      <a:pt x="200" y="111"/>
                    </a:lnTo>
                    <a:lnTo>
                      <a:pt x="207" y="98"/>
                    </a:lnTo>
                    <a:lnTo>
                      <a:pt x="215" y="90"/>
                    </a:lnTo>
                    <a:lnTo>
                      <a:pt x="225" y="88"/>
                    </a:lnTo>
                    <a:lnTo>
                      <a:pt x="236" y="94"/>
                    </a:lnTo>
                    <a:lnTo>
                      <a:pt x="246" y="104"/>
                    </a:lnTo>
                    <a:lnTo>
                      <a:pt x="253" y="113"/>
                    </a:lnTo>
                    <a:lnTo>
                      <a:pt x="257" y="125"/>
                    </a:lnTo>
                    <a:lnTo>
                      <a:pt x="259" y="133"/>
                    </a:lnTo>
                    <a:lnTo>
                      <a:pt x="263" y="136"/>
                    </a:lnTo>
                    <a:lnTo>
                      <a:pt x="271" y="138"/>
                    </a:lnTo>
                    <a:lnTo>
                      <a:pt x="284" y="133"/>
                    </a:lnTo>
                    <a:lnTo>
                      <a:pt x="296" y="125"/>
                    </a:lnTo>
                    <a:lnTo>
                      <a:pt x="305" y="113"/>
                    </a:lnTo>
                    <a:lnTo>
                      <a:pt x="317" y="98"/>
                    </a:lnTo>
                    <a:lnTo>
                      <a:pt x="330" y="83"/>
                    </a:lnTo>
                    <a:lnTo>
                      <a:pt x="344" y="65"/>
                    </a:lnTo>
                    <a:lnTo>
                      <a:pt x="361" y="48"/>
                    </a:lnTo>
                    <a:lnTo>
                      <a:pt x="382" y="33"/>
                    </a:lnTo>
                    <a:lnTo>
                      <a:pt x="405" y="21"/>
                    </a:lnTo>
                    <a:close/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1798920" y="2406600"/>
                <a:ext cx="322200" cy="168480"/>
              </a:xfrm>
              <a:custGeom>
                <a:avLst/>
                <a:gdLst/>
                <a:ahLst/>
                <a:rect l="l" t="t" r="r" b="b"/>
                <a:pathLst>
                  <a:path w="203" h="106">
                    <a:moveTo>
                      <a:pt x="21" y="8"/>
                    </a:moveTo>
                    <a:lnTo>
                      <a:pt x="31" y="4"/>
                    </a:lnTo>
                    <a:lnTo>
                      <a:pt x="42" y="0"/>
                    </a:lnTo>
                    <a:lnTo>
                      <a:pt x="56" y="0"/>
                    </a:lnTo>
                    <a:lnTo>
                      <a:pt x="67" y="0"/>
                    </a:lnTo>
                    <a:lnTo>
                      <a:pt x="80" y="2"/>
                    </a:lnTo>
                    <a:lnTo>
                      <a:pt x="90" y="4"/>
                    </a:lnTo>
                    <a:lnTo>
                      <a:pt x="100" y="8"/>
                    </a:lnTo>
                    <a:lnTo>
                      <a:pt x="107" y="12"/>
                    </a:lnTo>
                    <a:lnTo>
                      <a:pt x="113" y="16"/>
                    </a:lnTo>
                    <a:lnTo>
                      <a:pt x="119" y="22"/>
                    </a:lnTo>
                    <a:lnTo>
                      <a:pt x="125" y="25"/>
                    </a:lnTo>
                    <a:lnTo>
                      <a:pt x="132" y="29"/>
                    </a:lnTo>
                    <a:lnTo>
                      <a:pt x="140" y="33"/>
                    </a:lnTo>
                    <a:lnTo>
                      <a:pt x="150" y="37"/>
                    </a:lnTo>
                    <a:lnTo>
                      <a:pt x="157" y="39"/>
                    </a:lnTo>
                    <a:lnTo>
                      <a:pt x="167" y="39"/>
                    </a:lnTo>
                    <a:lnTo>
                      <a:pt x="182" y="45"/>
                    </a:lnTo>
                    <a:lnTo>
                      <a:pt x="194" y="58"/>
                    </a:lnTo>
                    <a:lnTo>
                      <a:pt x="201" y="73"/>
                    </a:lnTo>
                    <a:lnTo>
                      <a:pt x="203" y="79"/>
                    </a:lnTo>
                    <a:lnTo>
                      <a:pt x="201" y="79"/>
                    </a:lnTo>
                    <a:lnTo>
                      <a:pt x="198" y="81"/>
                    </a:lnTo>
                    <a:lnTo>
                      <a:pt x="190" y="83"/>
                    </a:lnTo>
                    <a:lnTo>
                      <a:pt x="182" y="87"/>
                    </a:lnTo>
                    <a:lnTo>
                      <a:pt x="173" y="89"/>
                    </a:lnTo>
                    <a:lnTo>
                      <a:pt x="161" y="89"/>
                    </a:lnTo>
                    <a:lnTo>
                      <a:pt x="152" y="91"/>
                    </a:lnTo>
                    <a:lnTo>
                      <a:pt x="142" y="89"/>
                    </a:lnTo>
                    <a:lnTo>
                      <a:pt x="132" y="87"/>
                    </a:lnTo>
                    <a:lnTo>
                      <a:pt x="121" y="89"/>
                    </a:lnTo>
                    <a:lnTo>
                      <a:pt x="109" y="91"/>
                    </a:lnTo>
                    <a:lnTo>
                      <a:pt x="98" y="94"/>
                    </a:lnTo>
                    <a:lnTo>
                      <a:pt x="86" y="98"/>
                    </a:lnTo>
                    <a:lnTo>
                      <a:pt x="79" y="100"/>
                    </a:lnTo>
                    <a:lnTo>
                      <a:pt x="73" y="104"/>
                    </a:lnTo>
                    <a:lnTo>
                      <a:pt x="71" y="104"/>
                    </a:lnTo>
                    <a:lnTo>
                      <a:pt x="61" y="106"/>
                    </a:lnTo>
                    <a:lnTo>
                      <a:pt x="44" y="106"/>
                    </a:lnTo>
                    <a:lnTo>
                      <a:pt x="25" y="106"/>
                    </a:lnTo>
                    <a:lnTo>
                      <a:pt x="15" y="98"/>
                    </a:lnTo>
                    <a:lnTo>
                      <a:pt x="19" y="85"/>
                    </a:lnTo>
                    <a:lnTo>
                      <a:pt x="29" y="69"/>
                    </a:lnTo>
                    <a:lnTo>
                      <a:pt x="36" y="58"/>
                    </a:lnTo>
                    <a:lnTo>
                      <a:pt x="40" y="54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2" y="23"/>
                    </a:lnTo>
                    <a:lnTo>
                      <a:pt x="8" y="18"/>
                    </a:lnTo>
                    <a:lnTo>
                      <a:pt x="21" y="8"/>
                    </a:lnTo>
                    <a:close/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3733920" y="2595600"/>
                <a:ext cx="249120" cy="131760"/>
              </a:xfrm>
              <a:custGeom>
                <a:avLst/>
                <a:gdLst/>
                <a:ahLst/>
                <a:rect l="l" t="t" r="r" b="b"/>
                <a:pathLst>
                  <a:path w="157" h="83">
                    <a:moveTo>
                      <a:pt x="61" y="25"/>
                    </a:moveTo>
                    <a:lnTo>
                      <a:pt x="63" y="35"/>
                    </a:lnTo>
                    <a:lnTo>
                      <a:pt x="71" y="37"/>
                    </a:lnTo>
                    <a:lnTo>
                      <a:pt x="83" y="33"/>
                    </a:lnTo>
                    <a:lnTo>
                      <a:pt x="94" y="25"/>
                    </a:lnTo>
                    <a:lnTo>
                      <a:pt x="108" y="18"/>
                    </a:lnTo>
                    <a:lnTo>
                      <a:pt x="121" y="8"/>
                    </a:lnTo>
                    <a:lnTo>
                      <a:pt x="133" y="4"/>
                    </a:lnTo>
                    <a:lnTo>
                      <a:pt x="142" y="4"/>
                    </a:lnTo>
                    <a:lnTo>
                      <a:pt x="154" y="18"/>
                    </a:lnTo>
                    <a:lnTo>
                      <a:pt x="157" y="37"/>
                    </a:lnTo>
                    <a:lnTo>
                      <a:pt x="157" y="52"/>
                    </a:lnTo>
                    <a:lnTo>
                      <a:pt x="157" y="60"/>
                    </a:lnTo>
                    <a:lnTo>
                      <a:pt x="154" y="64"/>
                    </a:lnTo>
                    <a:lnTo>
                      <a:pt x="144" y="69"/>
                    </a:lnTo>
                    <a:lnTo>
                      <a:pt x="127" y="77"/>
                    </a:lnTo>
                    <a:lnTo>
                      <a:pt x="108" y="81"/>
                    </a:lnTo>
                    <a:lnTo>
                      <a:pt x="96" y="81"/>
                    </a:lnTo>
                    <a:lnTo>
                      <a:pt x="85" y="81"/>
                    </a:lnTo>
                    <a:lnTo>
                      <a:pt x="73" y="83"/>
                    </a:lnTo>
                    <a:lnTo>
                      <a:pt x="61" y="81"/>
                    </a:lnTo>
                    <a:lnTo>
                      <a:pt x="52" y="81"/>
                    </a:lnTo>
                    <a:lnTo>
                      <a:pt x="44" y="79"/>
                    </a:lnTo>
                    <a:lnTo>
                      <a:pt x="40" y="77"/>
                    </a:lnTo>
                    <a:lnTo>
                      <a:pt x="37" y="71"/>
                    </a:lnTo>
                    <a:lnTo>
                      <a:pt x="29" y="62"/>
                    </a:lnTo>
                    <a:lnTo>
                      <a:pt x="15" y="52"/>
                    </a:lnTo>
                    <a:lnTo>
                      <a:pt x="6" y="48"/>
                    </a:lnTo>
                    <a:lnTo>
                      <a:pt x="0" y="46"/>
                    </a:lnTo>
                    <a:lnTo>
                      <a:pt x="0" y="41"/>
                    </a:lnTo>
                    <a:lnTo>
                      <a:pt x="2" y="25"/>
                    </a:lnTo>
                    <a:lnTo>
                      <a:pt x="10" y="10"/>
                    </a:lnTo>
                    <a:lnTo>
                      <a:pt x="21" y="0"/>
                    </a:lnTo>
                    <a:lnTo>
                      <a:pt x="37" y="0"/>
                    </a:lnTo>
                    <a:lnTo>
                      <a:pt x="48" y="4"/>
                    </a:lnTo>
                    <a:lnTo>
                      <a:pt x="58" y="14"/>
                    </a:lnTo>
                    <a:lnTo>
                      <a:pt x="61" y="25"/>
                    </a:lnTo>
                    <a:close/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4407120" y="2136600"/>
                <a:ext cx="3995640" cy="1065240"/>
              </a:xfrm>
              <a:custGeom>
                <a:avLst/>
                <a:gdLst/>
                <a:ahLst/>
                <a:rect l="l" t="t" r="r" b="b"/>
                <a:pathLst>
                  <a:path w="2517" h="671">
                    <a:moveTo>
                      <a:pt x="1861" y="671"/>
                    </a:moveTo>
                    <a:lnTo>
                      <a:pt x="1872" y="650"/>
                    </a:lnTo>
                    <a:lnTo>
                      <a:pt x="1884" y="623"/>
                    </a:lnTo>
                    <a:lnTo>
                      <a:pt x="1893" y="598"/>
                    </a:lnTo>
                    <a:lnTo>
                      <a:pt x="1901" y="583"/>
                    </a:lnTo>
                    <a:lnTo>
                      <a:pt x="1903" y="568"/>
                    </a:lnTo>
                    <a:lnTo>
                      <a:pt x="1897" y="548"/>
                    </a:lnTo>
                    <a:lnTo>
                      <a:pt x="1884" y="533"/>
                    </a:lnTo>
                    <a:lnTo>
                      <a:pt x="1861" y="527"/>
                    </a:lnTo>
                    <a:lnTo>
                      <a:pt x="1842" y="523"/>
                    </a:lnTo>
                    <a:lnTo>
                      <a:pt x="1840" y="512"/>
                    </a:lnTo>
                    <a:lnTo>
                      <a:pt x="1849" y="497"/>
                    </a:lnTo>
                    <a:lnTo>
                      <a:pt x="1867" y="477"/>
                    </a:lnTo>
                    <a:lnTo>
                      <a:pt x="1878" y="468"/>
                    </a:lnTo>
                    <a:lnTo>
                      <a:pt x="1892" y="456"/>
                    </a:lnTo>
                    <a:lnTo>
                      <a:pt x="1907" y="447"/>
                    </a:lnTo>
                    <a:lnTo>
                      <a:pt x="1922" y="437"/>
                    </a:lnTo>
                    <a:lnTo>
                      <a:pt x="1936" y="429"/>
                    </a:lnTo>
                    <a:lnTo>
                      <a:pt x="1949" y="424"/>
                    </a:lnTo>
                    <a:lnTo>
                      <a:pt x="1959" y="424"/>
                    </a:lnTo>
                    <a:lnTo>
                      <a:pt x="1963" y="426"/>
                    </a:lnTo>
                    <a:lnTo>
                      <a:pt x="1968" y="439"/>
                    </a:lnTo>
                    <a:lnTo>
                      <a:pt x="1978" y="451"/>
                    </a:lnTo>
                    <a:lnTo>
                      <a:pt x="1988" y="456"/>
                    </a:lnTo>
                    <a:lnTo>
                      <a:pt x="1997" y="452"/>
                    </a:lnTo>
                    <a:lnTo>
                      <a:pt x="2011" y="441"/>
                    </a:lnTo>
                    <a:lnTo>
                      <a:pt x="2028" y="433"/>
                    </a:lnTo>
                    <a:lnTo>
                      <a:pt x="2045" y="433"/>
                    </a:lnTo>
                    <a:lnTo>
                      <a:pt x="2053" y="441"/>
                    </a:lnTo>
                    <a:lnTo>
                      <a:pt x="2055" y="454"/>
                    </a:lnTo>
                    <a:lnTo>
                      <a:pt x="2061" y="464"/>
                    </a:lnTo>
                    <a:lnTo>
                      <a:pt x="2070" y="466"/>
                    </a:lnTo>
                    <a:lnTo>
                      <a:pt x="2084" y="456"/>
                    </a:lnTo>
                    <a:lnTo>
                      <a:pt x="2091" y="447"/>
                    </a:lnTo>
                    <a:lnTo>
                      <a:pt x="2101" y="435"/>
                    </a:lnTo>
                    <a:lnTo>
                      <a:pt x="2110" y="424"/>
                    </a:lnTo>
                    <a:lnTo>
                      <a:pt x="2122" y="412"/>
                    </a:lnTo>
                    <a:lnTo>
                      <a:pt x="2132" y="403"/>
                    </a:lnTo>
                    <a:lnTo>
                      <a:pt x="2141" y="397"/>
                    </a:lnTo>
                    <a:lnTo>
                      <a:pt x="2151" y="395"/>
                    </a:lnTo>
                    <a:lnTo>
                      <a:pt x="2158" y="401"/>
                    </a:lnTo>
                    <a:lnTo>
                      <a:pt x="2168" y="416"/>
                    </a:lnTo>
                    <a:lnTo>
                      <a:pt x="2168" y="426"/>
                    </a:lnTo>
                    <a:lnTo>
                      <a:pt x="2160" y="433"/>
                    </a:lnTo>
                    <a:lnTo>
                      <a:pt x="2149" y="447"/>
                    </a:lnTo>
                    <a:lnTo>
                      <a:pt x="2141" y="454"/>
                    </a:lnTo>
                    <a:lnTo>
                      <a:pt x="2132" y="462"/>
                    </a:lnTo>
                    <a:lnTo>
                      <a:pt x="2122" y="468"/>
                    </a:lnTo>
                    <a:lnTo>
                      <a:pt x="2112" y="474"/>
                    </a:lnTo>
                    <a:lnTo>
                      <a:pt x="2103" y="481"/>
                    </a:lnTo>
                    <a:lnTo>
                      <a:pt x="2095" y="487"/>
                    </a:lnTo>
                    <a:lnTo>
                      <a:pt x="2091" y="495"/>
                    </a:lnTo>
                    <a:lnTo>
                      <a:pt x="2093" y="502"/>
                    </a:lnTo>
                    <a:lnTo>
                      <a:pt x="2099" y="525"/>
                    </a:lnTo>
                    <a:lnTo>
                      <a:pt x="2103" y="554"/>
                    </a:lnTo>
                    <a:lnTo>
                      <a:pt x="2107" y="579"/>
                    </a:lnTo>
                    <a:lnTo>
                      <a:pt x="2118" y="592"/>
                    </a:lnTo>
                    <a:lnTo>
                      <a:pt x="2126" y="592"/>
                    </a:lnTo>
                    <a:lnTo>
                      <a:pt x="2135" y="589"/>
                    </a:lnTo>
                    <a:lnTo>
                      <a:pt x="2145" y="581"/>
                    </a:lnTo>
                    <a:lnTo>
                      <a:pt x="2157" y="573"/>
                    </a:lnTo>
                    <a:lnTo>
                      <a:pt x="2166" y="562"/>
                    </a:lnTo>
                    <a:lnTo>
                      <a:pt x="2174" y="552"/>
                    </a:lnTo>
                    <a:lnTo>
                      <a:pt x="2183" y="545"/>
                    </a:lnTo>
                    <a:lnTo>
                      <a:pt x="2189" y="537"/>
                    </a:lnTo>
                    <a:lnTo>
                      <a:pt x="2199" y="523"/>
                    </a:lnTo>
                    <a:lnTo>
                      <a:pt x="2208" y="504"/>
                    </a:lnTo>
                    <a:lnTo>
                      <a:pt x="2212" y="487"/>
                    </a:lnTo>
                    <a:lnTo>
                      <a:pt x="2214" y="472"/>
                    </a:lnTo>
                    <a:lnTo>
                      <a:pt x="2218" y="460"/>
                    </a:lnTo>
                    <a:lnTo>
                      <a:pt x="2226" y="449"/>
                    </a:lnTo>
                    <a:lnTo>
                      <a:pt x="2243" y="439"/>
                    </a:lnTo>
                    <a:lnTo>
                      <a:pt x="2266" y="431"/>
                    </a:lnTo>
                    <a:lnTo>
                      <a:pt x="2281" y="427"/>
                    </a:lnTo>
                    <a:lnTo>
                      <a:pt x="2299" y="424"/>
                    </a:lnTo>
                    <a:lnTo>
                      <a:pt x="2318" y="418"/>
                    </a:lnTo>
                    <a:lnTo>
                      <a:pt x="2335" y="412"/>
                    </a:lnTo>
                    <a:lnTo>
                      <a:pt x="2354" y="406"/>
                    </a:lnTo>
                    <a:lnTo>
                      <a:pt x="2370" y="401"/>
                    </a:lnTo>
                    <a:lnTo>
                      <a:pt x="2381" y="393"/>
                    </a:lnTo>
                    <a:lnTo>
                      <a:pt x="2387" y="385"/>
                    </a:lnTo>
                    <a:lnTo>
                      <a:pt x="2397" y="370"/>
                    </a:lnTo>
                    <a:lnTo>
                      <a:pt x="2410" y="353"/>
                    </a:lnTo>
                    <a:lnTo>
                      <a:pt x="2421" y="341"/>
                    </a:lnTo>
                    <a:lnTo>
                      <a:pt x="2427" y="335"/>
                    </a:lnTo>
                    <a:lnTo>
                      <a:pt x="2489" y="381"/>
                    </a:lnTo>
                    <a:lnTo>
                      <a:pt x="2496" y="358"/>
                    </a:lnTo>
                    <a:lnTo>
                      <a:pt x="2508" y="330"/>
                    </a:lnTo>
                    <a:lnTo>
                      <a:pt x="2517" y="301"/>
                    </a:lnTo>
                    <a:lnTo>
                      <a:pt x="2514" y="286"/>
                    </a:lnTo>
                    <a:lnTo>
                      <a:pt x="2506" y="282"/>
                    </a:lnTo>
                    <a:lnTo>
                      <a:pt x="2498" y="282"/>
                    </a:lnTo>
                    <a:lnTo>
                      <a:pt x="2487" y="282"/>
                    </a:lnTo>
                    <a:lnTo>
                      <a:pt x="2477" y="284"/>
                    </a:lnTo>
                    <a:lnTo>
                      <a:pt x="2468" y="286"/>
                    </a:lnTo>
                    <a:lnTo>
                      <a:pt x="2460" y="287"/>
                    </a:lnTo>
                    <a:lnTo>
                      <a:pt x="2454" y="289"/>
                    </a:lnTo>
                    <a:lnTo>
                      <a:pt x="2452" y="289"/>
                    </a:lnTo>
                    <a:lnTo>
                      <a:pt x="2446" y="289"/>
                    </a:lnTo>
                    <a:lnTo>
                      <a:pt x="2433" y="286"/>
                    </a:lnTo>
                    <a:lnTo>
                      <a:pt x="2416" y="278"/>
                    </a:lnTo>
                    <a:lnTo>
                      <a:pt x="2402" y="264"/>
                    </a:lnTo>
                    <a:lnTo>
                      <a:pt x="2395" y="257"/>
                    </a:lnTo>
                    <a:lnTo>
                      <a:pt x="2383" y="249"/>
                    </a:lnTo>
                    <a:lnTo>
                      <a:pt x="2370" y="241"/>
                    </a:lnTo>
                    <a:lnTo>
                      <a:pt x="2354" y="234"/>
                    </a:lnTo>
                    <a:lnTo>
                      <a:pt x="2341" y="230"/>
                    </a:lnTo>
                    <a:lnTo>
                      <a:pt x="2327" y="228"/>
                    </a:lnTo>
                    <a:lnTo>
                      <a:pt x="2316" y="228"/>
                    </a:lnTo>
                    <a:lnTo>
                      <a:pt x="2310" y="234"/>
                    </a:lnTo>
                    <a:lnTo>
                      <a:pt x="2304" y="241"/>
                    </a:lnTo>
                    <a:lnTo>
                      <a:pt x="2293" y="245"/>
                    </a:lnTo>
                    <a:lnTo>
                      <a:pt x="2277" y="249"/>
                    </a:lnTo>
                    <a:lnTo>
                      <a:pt x="2260" y="249"/>
                    </a:lnTo>
                    <a:lnTo>
                      <a:pt x="2239" y="249"/>
                    </a:lnTo>
                    <a:lnTo>
                      <a:pt x="2218" y="245"/>
                    </a:lnTo>
                    <a:lnTo>
                      <a:pt x="2195" y="241"/>
                    </a:lnTo>
                    <a:lnTo>
                      <a:pt x="2174" y="234"/>
                    </a:lnTo>
                    <a:lnTo>
                      <a:pt x="2151" y="224"/>
                    </a:lnTo>
                    <a:lnTo>
                      <a:pt x="2126" y="213"/>
                    </a:lnTo>
                    <a:lnTo>
                      <a:pt x="2099" y="199"/>
                    </a:lnTo>
                    <a:lnTo>
                      <a:pt x="2074" y="188"/>
                    </a:lnTo>
                    <a:lnTo>
                      <a:pt x="2047" y="174"/>
                    </a:lnTo>
                    <a:lnTo>
                      <a:pt x="2026" y="165"/>
                    </a:lnTo>
                    <a:lnTo>
                      <a:pt x="2005" y="159"/>
                    </a:lnTo>
                    <a:lnTo>
                      <a:pt x="1991" y="159"/>
                    </a:lnTo>
                    <a:lnTo>
                      <a:pt x="1982" y="159"/>
                    </a:lnTo>
                    <a:lnTo>
                      <a:pt x="1976" y="153"/>
                    </a:lnTo>
                    <a:lnTo>
                      <a:pt x="1970" y="147"/>
                    </a:lnTo>
                    <a:lnTo>
                      <a:pt x="1965" y="140"/>
                    </a:lnTo>
                    <a:lnTo>
                      <a:pt x="1959" y="134"/>
                    </a:lnTo>
                    <a:lnTo>
                      <a:pt x="1951" y="130"/>
                    </a:lnTo>
                    <a:lnTo>
                      <a:pt x="1941" y="128"/>
                    </a:lnTo>
                    <a:lnTo>
                      <a:pt x="1926" y="134"/>
                    </a:lnTo>
                    <a:lnTo>
                      <a:pt x="1909" y="142"/>
                    </a:lnTo>
                    <a:lnTo>
                      <a:pt x="1890" y="151"/>
                    </a:lnTo>
                    <a:lnTo>
                      <a:pt x="1870" y="161"/>
                    </a:lnTo>
                    <a:lnTo>
                      <a:pt x="1849" y="168"/>
                    </a:lnTo>
                    <a:lnTo>
                      <a:pt x="1828" y="174"/>
                    </a:lnTo>
                    <a:lnTo>
                      <a:pt x="1805" y="176"/>
                    </a:lnTo>
                    <a:lnTo>
                      <a:pt x="1780" y="174"/>
                    </a:lnTo>
                    <a:lnTo>
                      <a:pt x="1755" y="168"/>
                    </a:lnTo>
                    <a:lnTo>
                      <a:pt x="1728" y="159"/>
                    </a:lnTo>
                    <a:lnTo>
                      <a:pt x="1701" y="149"/>
                    </a:lnTo>
                    <a:lnTo>
                      <a:pt x="1673" y="142"/>
                    </a:lnTo>
                    <a:lnTo>
                      <a:pt x="1648" y="134"/>
                    </a:lnTo>
                    <a:lnTo>
                      <a:pt x="1621" y="128"/>
                    </a:lnTo>
                    <a:lnTo>
                      <a:pt x="1598" y="124"/>
                    </a:lnTo>
                    <a:lnTo>
                      <a:pt x="1579" y="124"/>
                    </a:lnTo>
                    <a:lnTo>
                      <a:pt x="1561" y="128"/>
                    </a:lnTo>
                    <a:lnTo>
                      <a:pt x="1546" y="134"/>
                    </a:lnTo>
                    <a:lnTo>
                      <a:pt x="1527" y="138"/>
                    </a:lnTo>
                    <a:lnTo>
                      <a:pt x="1509" y="142"/>
                    </a:lnTo>
                    <a:lnTo>
                      <a:pt x="1490" y="144"/>
                    </a:lnTo>
                    <a:lnTo>
                      <a:pt x="1473" y="147"/>
                    </a:lnTo>
                    <a:lnTo>
                      <a:pt x="1460" y="147"/>
                    </a:lnTo>
                    <a:lnTo>
                      <a:pt x="1452" y="149"/>
                    </a:lnTo>
                    <a:lnTo>
                      <a:pt x="1448" y="149"/>
                    </a:lnTo>
                    <a:lnTo>
                      <a:pt x="1463" y="132"/>
                    </a:lnTo>
                    <a:lnTo>
                      <a:pt x="1467" y="113"/>
                    </a:lnTo>
                    <a:lnTo>
                      <a:pt x="1465" y="99"/>
                    </a:lnTo>
                    <a:lnTo>
                      <a:pt x="1463" y="94"/>
                    </a:lnTo>
                    <a:lnTo>
                      <a:pt x="1508" y="78"/>
                    </a:lnTo>
                    <a:lnTo>
                      <a:pt x="1488" y="65"/>
                    </a:lnTo>
                    <a:lnTo>
                      <a:pt x="1471" y="51"/>
                    </a:lnTo>
                    <a:lnTo>
                      <a:pt x="1454" y="36"/>
                    </a:lnTo>
                    <a:lnTo>
                      <a:pt x="1438" y="23"/>
                    </a:lnTo>
                    <a:lnTo>
                      <a:pt x="1423" y="11"/>
                    </a:lnTo>
                    <a:lnTo>
                      <a:pt x="1410" y="4"/>
                    </a:lnTo>
                    <a:lnTo>
                      <a:pt x="1396" y="0"/>
                    </a:lnTo>
                    <a:lnTo>
                      <a:pt x="1387" y="2"/>
                    </a:lnTo>
                    <a:lnTo>
                      <a:pt x="1377" y="7"/>
                    </a:lnTo>
                    <a:lnTo>
                      <a:pt x="1367" y="15"/>
                    </a:lnTo>
                    <a:lnTo>
                      <a:pt x="1358" y="23"/>
                    </a:lnTo>
                    <a:lnTo>
                      <a:pt x="1350" y="32"/>
                    </a:lnTo>
                    <a:lnTo>
                      <a:pt x="1341" y="40"/>
                    </a:lnTo>
                    <a:lnTo>
                      <a:pt x="1333" y="46"/>
                    </a:lnTo>
                    <a:lnTo>
                      <a:pt x="1323" y="53"/>
                    </a:lnTo>
                    <a:lnTo>
                      <a:pt x="1316" y="57"/>
                    </a:lnTo>
                    <a:lnTo>
                      <a:pt x="1304" y="55"/>
                    </a:lnTo>
                    <a:lnTo>
                      <a:pt x="1293" y="46"/>
                    </a:lnTo>
                    <a:lnTo>
                      <a:pt x="1279" y="38"/>
                    </a:lnTo>
                    <a:lnTo>
                      <a:pt x="1260" y="42"/>
                    </a:lnTo>
                    <a:lnTo>
                      <a:pt x="1248" y="50"/>
                    </a:lnTo>
                    <a:lnTo>
                      <a:pt x="1235" y="59"/>
                    </a:lnTo>
                    <a:lnTo>
                      <a:pt x="1221" y="67"/>
                    </a:lnTo>
                    <a:lnTo>
                      <a:pt x="1208" y="76"/>
                    </a:lnTo>
                    <a:lnTo>
                      <a:pt x="1193" y="84"/>
                    </a:lnTo>
                    <a:lnTo>
                      <a:pt x="1179" y="90"/>
                    </a:lnTo>
                    <a:lnTo>
                      <a:pt x="1164" y="96"/>
                    </a:lnTo>
                    <a:lnTo>
                      <a:pt x="1149" y="98"/>
                    </a:lnTo>
                    <a:lnTo>
                      <a:pt x="1135" y="101"/>
                    </a:lnTo>
                    <a:lnTo>
                      <a:pt x="1124" y="111"/>
                    </a:lnTo>
                    <a:lnTo>
                      <a:pt x="1114" y="122"/>
                    </a:lnTo>
                    <a:lnTo>
                      <a:pt x="1104" y="134"/>
                    </a:lnTo>
                    <a:lnTo>
                      <a:pt x="1097" y="149"/>
                    </a:lnTo>
                    <a:lnTo>
                      <a:pt x="1087" y="163"/>
                    </a:lnTo>
                    <a:lnTo>
                      <a:pt x="1079" y="174"/>
                    </a:lnTo>
                    <a:lnTo>
                      <a:pt x="1068" y="184"/>
                    </a:lnTo>
                    <a:lnTo>
                      <a:pt x="1062" y="186"/>
                    </a:lnTo>
                    <a:lnTo>
                      <a:pt x="1053" y="188"/>
                    </a:lnTo>
                    <a:lnTo>
                      <a:pt x="1043" y="186"/>
                    </a:lnTo>
                    <a:lnTo>
                      <a:pt x="1033" y="184"/>
                    </a:lnTo>
                    <a:lnTo>
                      <a:pt x="1022" y="182"/>
                    </a:lnTo>
                    <a:lnTo>
                      <a:pt x="1010" y="178"/>
                    </a:lnTo>
                    <a:lnTo>
                      <a:pt x="999" y="176"/>
                    </a:lnTo>
                    <a:lnTo>
                      <a:pt x="987" y="174"/>
                    </a:lnTo>
                    <a:lnTo>
                      <a:pt x="974" y="172"/>
                    </a:lnTo>
                    <a:lnTo>
                      <a:pt x="958" y="174"/>
                    </a:lnTo>
                    <a:lnTo>
                      <a:pt x="941" y="176"/>
                    </a:lnTo>
                    <a:lnTo>
                      <a:pt x="924" y="180"/>
                    </a:lnTo>
                    <a:lnTo>
                      <a:pt x="909" y="188"/>
                    </a:lnTo>
                    <a:lnTo>
                      <a:pt x="895" y="195"/>
                    </a:lnTo>
                    <a:lnTo>
                      <a:pt x="885" y="203"/>
                    </a:lnTo>
                    <a:lnTo>
                      <a:pt x="882" y="215"/>
                    </a:lnTo>
                    <a:lnTo>
                      <a:pt x="878" y="224"/>
                    </a:lnTo>
                    <a:lnTo>
                      <a:pt x="868" y="234"/>
                    </a:lnTo>
                    <a:lnTo>
                      <a:pt x="855" y="241"/>
                    </a:lnTo>
                    <a:lnTo>
                      <a:pt x="841" y="245"/>
                    </a:lnTo>
                    <a:lnTo>
                      <a:pt x="826" y="251"/>
                    </a:lnTo>
                    <a:lnTo>
                      <a:pt x="811" y="253"/>
                    </a:lnTo>
                    <a:lnTo>
                      <a:pt x="797" y="255"/>
                    </a:lnTo>
                    <a:lnTo>
                      <a:pt x="786" y="255"/>
                    </a:lnTo>
                    <a:lnTo>
                      <a:pt x="772" y="255"/>
                    </a:lnTo>
                    <a:lnTo>
                      <a:pt x="757" y="253"/>
                    </a:lnTo>
                    <a:lnTo>
                      <a:pt x="738" y="251"/>
                    </a:lnTo>
                    <a:lnTo>
                      <a:pt x="718" y="249"/>
                    </a:lnTo>
                    <a:lnTo>
                      <a:pt x="699" y="249"/>
                    </a:lnTo>
                    <a:lnTo>
                      <a:pt x="684" y="251"/>
                    </a:lnTo>
                    <a:lnTo>
                      <a:pt x="670" y="255"/>
                    </a:lnTo>
                    <a:lnTo>
                      <a:pt x="663" y="261"/>
                    </a:lnTo>
                    <a:lnTo>
                      <a:pt x="651" y="278"/>
                    </a:lnTo>
                    <a:lnTo>
                      <a:pt x="638" y="295"/>
                    </a:lnTo>
                    <a:lnTo>
                      <a:pt x="624" y="310"/>
                    </a:lnTo>
                    <a:lnTo>
                      <a:pt x="619" y="316"/>
                    </a:lnTo>
                    <a:lnTo>
                      <a:pt x="563" y="310"/>
                    </a:lnTo>
                    <a:lnTo>
                      <a:pt x="559" y="312"/>
                    </a:lnTo>
                    <a:lnTo>
                      <a:pt x="551" y="314"/>
                    </a:lnTo>
                    <a:lnTo>
                      <a:pt x="542" y="318"/>
                    </a:lnTo>
                    <a:lnTo>
                      <a:pt x="530" y="320"/>
                    </a:lnTo>
                    <a:lnTo>
                      <a:pt x="521" y="322"/>
                    </a:lnTo>
                    <a:lnTo>
                      <a:pt x="513" y="324"/>
                    </a:lnTo>
                    <a:lnTo>
                      <a:pt x="511" y="322"/>
                    </a:lnTo>
                    <a:lnTo>
                      <a:pt x="517" y="316"/>
                    </a:lnTo>
                    <a:lnTo>
                      <a:pt x="526" y="297"/>
                    </a:lnTo>
                    <a:lnTo>
                      <a:pt x="525" y="274"/>
                    </a:lnTo>
                    <a:lnTo>
                      <a:pt x="511" y="255"/>
                    </a:lnTo>
                    <a:lnTo>
                      <a:pt x="496" y="249"/>
                    </a:lnTo>
                    <a:lnTo>
                      <a:pt x="486" y="251"/>
                    </a:lnTo>
                    <a:lnTo>
                      <a:pt x="473" y="253"/>
                    </a:lnTo>
                    <a:lnTo>
                      <a:pt x="459" y="255"/>
                    </a:lnTo>
                    <a:lnTo>
                      <a:pt x="444" y="255"/>
                    </a:lnTo>
                    <a:lnTo>
                      <a:pt x="429" y="253"/>
                    </a:lnTo>
                    <a:lnTo>
                      <a:pt x="417" y="251"/>
                    </a:lnTo>
                    <a:lnTo>
                      <a:pt x="409" y="245"/>
                    </a:lnTo>
                    <a:lnTo>
                      <a:pt x="405" y="239"/>
                    </a:lnTo>
                    <a:lnTo>
                      <a:pt x="402" y="218"/>
                    </a:lnTo>
                    <a:lnTo>
                      <a:pt x="392" y="190"/>
                    </a:lnTo>
                    <a:lnTo>
                      <a:pt x="377" y="165"/>
                    </a:lnTo>
                    <a:lnTo>
                      <a:pt x="359" y="149"/>
                    </a:lnTo>
                    <a:lnTo>
                      <a:pt x="348" y="147"/>
                    </a:lnTo>
                    <a:lnTo>
                      <a:pt x="334" y="151"/>
                    </a:lnTo>
                    <a:lnTo>
                      <a:pt x="319" y="159"/>
                    </a:lnTo>
                    <a:lnTo>
                      <a:pt x="302" y="168"/>
                    </a:lnTo>
                    <a:lnTo>
                      <a:pt x="285" y="180"/>
                    </a:lnTo>
                    <a:lnTo>
                      <a:pt x="265" y="193"/>
                    </a:lnTo>
                    <a:lnTo>
                      <a:pt x="248" y="207"/>
                    </a:lnTo>
                    <a:lnTo>
                      <a:pt x="233" y="218"/>
                    </a:lnTo>
                    <a:lnTo>
                      <a:pt x="215" y="232"/>
                    </a:lnTo>
                    <a:lnTo>
                      <a:pt x="198" y="247"/>
                    </a:lnTo>
                    <a:lnTo>
                      <a:pt x="179" y="264"/>
                    </a:lnTo>
                    <a:lnTo>
                      <a:pt x="160" y="282"/>
                    </a:lnTo>
                    <a:lnTo>
                      <a:pt x="141" y="299"/>
                    </a:lnTo>
                    <a:lnTo>
                      <a:pt x="123" y="312"/>
                    </a:lnTo>
                    <a:lnTo>
                      <a:pt x="108" y="326"/>
                    </a:lnTo>
                    <a:lnTo>
                      <a:pt x="96" y="335"/>
                    </a:lnTo>
                    <a:lnTo>
                      <a:pt x="81" y="353"/>
                    </a:lnTo>
                    <a:lnTo>
                      <a:pt x="71" y="370"/>
                    </a:lnTo>
                    <a:lnTo>
                      <a:pt x="69" y="391"/>
                    </a:lnTo>
                    <a:lnTo>
                      <a:pt x="77" y="412"/>
                    </a:lnTo>
                    <a:lnTo>
                      <a:pt x="89" y="437"/>
                    </a:lnTo>
                    <a:lnTo>
                      <a:pt x="100" y="464"/>
                    </a:lnTo>
                    <a:lnTo>
                      <a:pt x="112" y="485"/>
                    </a:lnTo>
                    <a:lnTo>
                      <a:pt x="127" y="493"/>
                    </a:lnTo>
                    <a:lnTo>
                      <a:pt x="137" y="493"/>
                    </a:lnTo>
                    <a:lnTo>
                      <a:pt x="148" y="491"/>
                    </a:lnTo>
                    <a:lnTo>
                      <a:pt x="160" y="489"/>
                    </a:lnTo>
                    <a:lnTo>
                      <a:pt x="171" y="485"/>
                    </a:lnTo>
                    <a:lnTo>
                      <a:pt x="183" y="479"/>
                    </a:lnTo>
                    <a:lnTo>
                      <a:pt x="194" y="475"/>
                    </a:lnTo>
                    <a:lnTo>
                      <a:pt x="202" y="470"/>
                    </a:lnTo>
                    <a:lnTo>
                      <a:pt x="208" y="462"/>
                    </a:lnTo>
                    <a:lnTo>
                      <a:pt x="217" y="447"/>
                    </a:lnTo>
                    <a:lnTo>
                      <a:pt x="231" y="431"/>
                    </a:lnTo>
                    <a:lnTo>
                      <a:pt x="238" y="416"/>
                    </a:lnTo>
                    <a:lnTo>
                      <a:pt x="238" y="397"/>
                    </a:lnTo>
                    <a:lnTo>
                      <a:pt x="231" y="376"/>
                    </a:lnTo>
                    <a:lnTo>
                      <a:pt x="227" y="357"/>
                    </a:lnTo>
                    <a:lnTo>
                      <a:pt x="229" y="341"/>
                    </a:lnTo>
                    <a:lnTo>
                      <a:pt x="238" y="326"/>
                    </a:lnTo>
                    <a:lnTo>
                      <a:pt x="248" y="318"/>
                    </a:lnTo>
                    <a:lnTo>
                      <a:pt x="258" y="310"/>
                    </a:lnTo>
                    <a:lnTo>
                      <a:pt x="269" y="303"/>
                    </a:lnTo>
                    <a:lnTo>
                      <a:pt x="279" y="295"/>
                    </a:lnTo>
                    <a:lnTo>
                      <a:pt x="288" y="289"/>
                    </a:lnTo>
                    <a:lnTo>
                      <a:pt x="296" y="284"/>
                    </a:lnTo>
                    <a:lnTo>
                      <a:pt x="302" y="282"/>
                    </a:lnTo>
                    <a:lnTo>
                      <a:pt x="304" y="280"/>
                    </a:lnTo>
                    <a:lnTo>
                      <a:pt x="306" y="280"/>
                    </a:lnTo>
                    <a:lnTo>
                      <a:pt x="311" y="282"/>
                    </a:lnTo>
                    <a:lnTo>
                      <a:pt x="317" y="289"/>
                    </a:lnTo>
                    <a:lnTo>
                      <a:pt x="319" y="301"/>
                    </a:lnTo>
                    <a:lnTo>
                      <a:pt x="317" y="310"/>
                    </a:lnTo>
                    <a:lnTo>
                      <a:pt x="309" y="314"/>
                    </a:lnTo>
                    <a:lnTo>
                      <a:pt x="298" y="320"/>
                    </a:lnTo>
                    <a:lnTo>
                      <a:pt x="285" y="330"/>
                    </a:lnTo>
                    <a:lnTo>
                      <a:pt x="273" y="349"/>
                    </a:lnTo>
                    <a:lnTo>
                      <a:pt x="273" y="372"/>
                    </a:lnTo>
                    <a:lnTo>
                      <a:pt x="283" y="391"/>
                    </a:lnTo>
                    <a:lnTo>
                      <a:pt x="304" y="397"/>
                    </a:lnTo>
                    <a:lnTo>
                      <a:pt x="319" y="393"/>
                    </a:lnTo>
                    <a:lnTo>
                      <a:pt x="334" y="387"/>
                    </a:lnTo>
                    <a:lnTo>
                      <a:pt x="350" y="381"/>
                    </a:lnTo>
                    <a:lnTo>
                      <a:pt x="365" y="376"/>
                    </a:lnTo>
                    <a:lnTo>
                      <a:pt x="381" y="368"/>
                    </a:lnTo>
                    <a:lnTo>
                      <a:pt x="394" y="364"/>
                    </a:lnTo>
                    <a:lnTo>
                      <a:pt x="404" y="360"/>
                    </a:lnTo>
                    <a:lnTo>
                      <a:pt x="411" y="360"/>
                    </a:lnTo>
                    <a:lnTo>
                      <a:pt x="423" y="370"/>
                    </a:lnTo>
                    <a:lnTo>
                      <a:pt x="434" y="387"/>
                    </a:lnTo>
                    <a:lnTo>
                      <a:pt x="444" y="404"/>
                    </a:lnTo>
                    <a:lnTo>
                      <a:pt x="452" y="416"/>
                    </a:lnTo>
                    <a:lnTo>
                      <a:pt x="440" y="418"/>
                    </a:lnTo>
                    <a:lnTo>
                      <a:pt x="429" y="420"/>
                    </a:lnTo>
                    <a:lnTo>
                      <a:pt x="419" y="426"/>
                    </a:lnTo>
                    <a:lnTo>
                      <a:pt x="409" y="431"/>
                    </a:lnTo>
                    <a:lnTo>
                      <a:pt x="402" y="437"/>
                    </a:lnTo>
                    <a:lnTo>
                      <a:pt x="396" y="441"/>
                    </a:lnTo>
                    <a:lnTo>
                      <a:pt x="392" y="445"/>
                    </a:lnTo>
                    <a:lnTo>
                      <a:pt x="390" y="447"/>
                    </a:lnTo>
                    <a:lnTo>
                      <a:pt x="386" y="447"/>
                    </a:lnTo>
                    <a:lnTo>
                      <a:pt x="377" y="445"/>
                    </a:lnTo>
                    <a:lnTo>
                      <a:pt x="361" y="443"/>
                    </a:lnTo>
                    <a:lnTo>
                      <a:pt x="346" y="441"/>
                    </a:lnTo>
                    <a:lnTo>
                      <a:pt x="329" y="441"/>
                    </a:lnTo>
                    <a:lnTo>
                      <a:pt x="313" y="443"/>
                    </a:lnTo>
                    <a:lnTo>
                      <a:pt x="304" y="447"/>
                    </a:lnTo>
                    <a:lnTo>
                      <a:pt x="300" y="452"/>
                    </a:lnTo>
                    <a:lnTo>
                      <a:pt x="296" y="474"/>
                    </a:lnTo>
                    <a:lnTo>
                      <a:pt x="288" y="498"/>
                    </a:lnTo>
                    <a:lnTo>
                      <a:pt x="271" y="520"/>
                    </a:lnTo>
                    <a:lnTo>
                      <a:pt x="248" y="523"/>
                    </a:lnTo>
                    <a:lnTo>
                      <a:pt x="233" y="520"/>
                    </a:lnTo>
                    <a:lnTo>
                      <a:pt x="212" y="518"/>
                    </a:lnTo>
                    <a:lnTo>
                      <a:pt x="189" y="520"/>
                    </a:lnTo>
                    <a:lnTo>
                      <a:pt x="164" y="521"/>
                    </a:lnTo>
                    <a:lnTo>
                      <a:pt x="141" y="525"/>
                    </a:lnTo>
                    <a:lnTo>
                      <a:pt x="117" y="533"/>
                    </a:lnTo>
                    <a:lnTo>
                      <a:pt x="100" y="545"/>
                    </a:lnTo>
                    <a:lnTo>
                      <a:pt x="87" y="558"/>
                    </a:lnTo>
                    <a:lnTo>
                      <a:pt x="77" y="571"/>
                    </a:lnTo>
                    <a:lnTo>
                      <a:pt x="68" y="583"/>
                    </a:lnTo>
                    <a:lnTo>
                      <a:pt x="60" y="592"/>
                    </a:lnTo>
                    <a:lnTo>
                      <a:pt x="50" y="602"/>
                    </a:lnTo>
                    <a:lnTo>
                      <a:pt x="43" y="610"/>
                    </a:lnTo>
                    <a:lnTo>
                      <a:pt x="35" y="617"/>
                    </a:lnTo>
                    <a:lnTo>
                      <a:pt x="27" y="625"/>
                    </a:lnTo>
                    <a:lnTo>
                      <a:pt x="21" y="635"/>
                    </a:lnTo>
                    <a:lnTo>
                      <a:pt x="16" y="644"/>
                    </a:lnTo>
                    <a:lnTo>
                      <a:pt x="10" y="652"/>
                    </a:lnTo>
                    <a:lnTo>
                      <a:pt x="4" y="662"/>
                    </a:lnTo>
                    <a:lnTo>
                      <a:pt x="0" y="671"/>
                    </a:lnTo>
                    <a:lnTo>
                      <a:pt x="1861" y="671"/>
                    </a:lnTo>
                    <a:close/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4206960" y="3201840"/>
                <a:ext cx="3154320" cy="1063800"/>
              </a:xfrm>
              <a:custGeom>
                <a:avLst/>
                <a:gdLst/>
                <a:ahLst/>
                <a:rect l="l" t="t" r="r" b="b"/>
                <a:pathLst>
                  <a:path w="1987" h="670">
                    <a:moveTo>
                      <a:pt x="126" y="0"/>
                    </a:moveTo>
                    <a:lnTo>
                      <a:pt x="121" y="12"/>
                    </a:lnTo>
                    <a:lnTo>
                      <a:pt x="115" y="21"/>
                    </a:lnTo>
                    <a:lnTo>
                      <a:pt x="111" y="29"/>
                    </a:lnTo>
                    <a:lnTo>
                      <a:pt x="107" y="33"/>
                    </a:lnTo>
                    <a:lnTo>
                      <a:pt x="98" y="38"/>
                    </a:lnTo>
                    <a:lnTo>
                      <a:pt x="86" y="38"/>
                    </a:lnTo>
                    <a:lnTo>
                      <a:pt x="73" y="38"/>
                    </a:lnTo>
                    <a:lnTo>
                      <a:pt x="59" y="35"/>
                    </a:lnTo>
                    <a:lnTo>
                      <a:pt x="46" y="31"/>
                    </a:lnTo>
                    <a:lnTo>
                      <a:pt x="34" y="27"/>
                    </a:lnTo>
                    <a:lnTo>
                      <a:pt x="27" y="25"/>
                    </a:lnTo>
                    <a:lnTo>
                      <a:pt x="25" y="23"/>
                    </a:lnTo>
                    <a:lnTo>
                      <a:pt x="21" y="27"/>
                    </a:lnTo>
                    <a:lnTo>
                      <a:pt x="13" y="38"/>
                    </a:lnTo>
                    <a:lnTo>
                      <a:pt x="3" y="54"/>
                    </a:lnTo>
                    <a:lnTo>
                      <a:pt x="0" y="69"/>
                    </a:lnTo>
                    <a:lnTo>
                      <a:pt x="3" y="88"/>
                    </a:lnTo>
                    <a:lnTo>
                      <a:pt x="11" y="113"/>
                    </a:lnTo>
                    <a:lnTo>
                      <a:pt x="21" y="136"/>
                    </a:lnTo>
                    <a:lnTo>
                      <a:pt x="30" y="150"/>
                    </a:lnTo>
                    <a:lnTo>
                      <a:pt x="36" y="154"/>
                    </a:lnTo>
                    <a:lnTo>
                      <a:pt x="42" y="157"/>
                    </a:lnTo>
                    <a:lnTo>
                      <a:pt x="51" y="159"/>
                    </a:lnTo>
                    <a:lnTo>
                      <a:pt x="61" y="161"/>
                    </a:lnTo>
                    <a:lnTo>
                      <a:pt x="73" y="159"/>
                    </a:lnTo>
                    <a:lnTo>
                      <a:pt x="82" y="157"/>
                    </a:lnTo>
                    <a:lnTo>
                      <a:pt x="92" y="152"/>
                    </a:lnTo>
                    <a:lnTo>
                      <a:pt x="101" y="144"/>
                    </a:lnTo>
                    <a:lnTo>
                      <a:pt x="109" y="132"/>
                    </a:lnTo>
                    <a:lnTo>
                      <a:pt x="121" y="119"/>
                    </a:lnTo>
                    <a:lnTo>
                      <a:pt x="132" y="102"/>
                    </a:lnTo>
                    <a:lnTo>
                      <a:pt x="146" y="85"/>
                    </a:lnTo>
                    <a:lnTo>
                      <a:pt x="159" y="69"/>
                    </a:lnTo>
                    <a:lnTo>
                      <a:pt x="172" y="56"/>
                    </a:lnTo>
                    <a:lnTo>
                      <a:pt x="186" y="44"/>
                    </a:lnTo>
                    <a:lnTo>
                      <a:pt x="197" y="38"/>
                    </a:lnTo>
                    <a:lnTo>
                      <a:pt x="209" y="35"/>
                    </a:lnTo>
                    <a:lnTo>
                      <a:pt x="220" y="35"/>
                    </a:lnTo>
                    <a:lnTo>
                      <a:pt x="232" y="33"/>
                    </a:lnTo>
                    <a:lnTo>
                      <a:pt x="243" y="35"/>
                    </a:lnTo>
                    <a:lnTo>
                      <a:pt x="255" y="37"/>
                    </a:lnTo>
                    <a:lnTo>
                      <a:pt x="267" y="40"/>
                    </a:lnTo>
                    <a:lnTo>
                      <a:pt x="276" y="46"/>
                    </a:lnTo>
                    <a:lnTo>
                      <a:pt x="284" y="54"/>
                    </a:lnTo>
                    <a:lnTo>
                      <a:pt x="291" y="63"/>
                    </a:lnTo>
                    <a:lnTo>
                      <a:pt x="301" y="75"/>
                    </a:lnTo>
                    <a:lnTo>
                      <a:pt x="311" y="88"/>
                    </a:lnTo>
                    <a:lnTo>
                      <a:pt x="320" y="102"/>
                    </a:lnTo>
                    <a:lnTo>
                      <a:pt x="330" y="113"/>
                    </a:lnTo>
                    <a:lnTo>
                      <a:pt x="338" y="125"/>
                    </a:lnTo>
                    <a:lnTo>
                      <a:pt x="341" y="132"/>
                    </a:lnTo>
                    <a:lnTo>
                      <a:pt x="343" y="134"/>
                    </a:lnTo>
                    <a:lnTo>
                      <a:pt x="355" y="100"/>
                    </a:lnTo>
                    <a:lnTo>
                      <a:pt x="395" y="88"/>
                    </a:lnTo>
                    <a:lnTo>
                      <a:pt x="411" y="150"/>
                    </a:lnTo>
                    <a:lnTo>
                      <a:pt x="412" y="146"/>
                    </a:lnTo>
                    <a:lnTo>
                      <a:pt x="420" y="136"/>
                    </a:lnTo>
                    <a:lnTo>
                      <a:pt x="432" y="121"/>
                    </a:lnTo>
                    <a:lnTo>
                      <a:pt x="445" y="104"/>
                    </a:lnTo>
                    <a:lnTo>
                      <a:pt x="462" y="81"/>
                    </a:lnTo>
                    <a:lnTo>
                      <a:pt x="478" y="54"/>
                    </a:lnTo>
                    <a:lnTo>
                      <a:pt x="489" y="33"/>
                    </a:lnTo>
                    <a:lnTo>
                      <a:pt x="495" y="23"/>
                    </a:lnTo>
                    <a:lnTo>
                      <a:pt x="499" y="25"/>
                    </a:lnTo>
                    <a:lnTo>
                      <a:pt x="508" y="27"/>
                    </a:lnTo>
                    <a:lnTo>
                      <a:pt x="520" y="33"/>
                    </a:lnTo>
                    <a:lnTo>
                      <a:pt x="531" y="38"/>
                    </a:lnTo>
                    <a:lnTo>
                      <a:pt x="539" y="42"/>
                    </a:lnTo>
                    <a:lnTo>
                      <a:pt x="547" y="44"/>
                    </a:lnTo>
                    <a:lnTo>
                      <a:pt x="558" y="48"/>
                    </a:lnTo>
                    <a:lnTo>
                      <a:pt x="568" y="50"/>
                    </a:lnTo>
                    <a:lnTo>
                      <a:pt x="578" y="52"/>
                    </a:lnTo>
                    <a:lnTo>
                      <a:pt x="585" y="52"/>
                    </a:lnTo>
                    <a:lnTo>
                      <a:pt x="591" y="54"/>
                    </a:lnTo>
                    <a:lnTo>
                      <a:pt x="593" y="54"/>
                    </a:lnTo>
                    <a:lnTo>
                      <a:pt x="601" y="56"/>
                    </a:lnTo>
                    <a:lnTo>
                      <a:pt x="616" y="60"/>
                    </a:lnTo>
                    <a:lnTo>
                      <a:pt x="635" y="65"/>
                    </a:lnTo>
                    <a:lnTo>
                      <a:pt x="649" y="73"/>
                    </a:lnTo>
                    <a:lnTo>
                      <a:pt x="658" y="85"/>
                    </a:lnTo>
                    <a:lnTo>
                      <a:pt x="672" y="100"/>
                    </a:lnTo>
                    <a:lnTo>
                      <a:pt x="683" y="113"/>
                    </a:lnTo>
                    <a:lnTo>
                      <a:pt x="689" y="119"/>
                    </a:lnTo>
                    <a:lnTo>
                      <a:pt x="674" y="121"/>
                    </a:lnTo>
                    <a:lnTo>
                      <a:pt x="660" y="123"/>
                    </a:lnTo>
                    <a:lnTo>
                      <a:pt x="647" y="125"/>
                    </a:lnTo>
                    <a:lnTo>
                      <a:pt x="635" y="125"/>
                    </a:lnTo>
                    <a:lnTo>
                      <a:pt x="624" y="125"/>
                    </a:lnTo>
                    <a:lnTo>
                      <a:pt x="612" y="125"/>
                    </a:lnTo>
                    <a:lnTo>
                      <a:pt x="603" y="123"/>
                    </a:lnTo>
                    <a:lnTo>
                      <a:pt x="593" y="119"/>
                    </a:lnTo>
                    <a:lnTo>
                      <a:pt x="581" y="115"/>
                    </a:lnTo>
                    <a:lnTo>
                      <a:pt x="570" y="115"/>
                    </a:lnTo>
                    <a:lnTo>
                      <a:pt x="558" y="115"/>
                    </a:lnTo>
                    <a:lnTo>
                      <a:pt x="547" y="115"/>
                    </a:lnTo>
                    <a:lnTo>
                      <a:pt x="533" y="117"/>
                    </a:lnTo>
                    <a:lnTo>
                      <a:pt x="522" y="121"/>
                    </a:lnTo>
                    <a:lnTo>
                      <a:pt x="510" y="125"/>
                    </a:lnTo>
                    <a:lnTo>
                      <a:pt x="501" y="129"/>
                    </a:lnTo>
                    <a:lnTo>
                      <a:pt x="485" y="144"/>
                    </a:lnTo>
                    <a:lnTo>
                      <a:pt x="474" y="161"/>
                    </a:lnTo>
                    <a:lnTo>
                      <a:pt x="468" y="179"/>
                    </a:lnTo>
                    <a:lnTo>
                      <a:pt x="466" y="184"/>
                    </a:lnTo>
                    <a:lnTo>
                      <a:pt x="472" y="186"/>
                    </a:lnTo>
                    <a:lnTo>
                      <a:pt x="485" y="190"/>
                    </a:lnTo>
                    <a:lnTo>
                      <a:pt x="505" y="196"/>
                    </a:lnTo>
                    <a:lnTo>
                      <a:pt x="522" y="200"/>
                    </a:lnTo>
                    <a:lnTo>
                      <a:pt x="533" y="205"/>
                    </a:lnTo>
                    <a:lnTo>
                      <a:pt x="541" y="211"/>
                    </a:lnTo>
                    <a:lnTo>
                      <a:pt x="545" y="223"/>
                    </a:lnTo>
                    <a:lnTo>
                      <a:pt x="547" y="236"/>
                    </a:lnTo>
                    <a:lnTo>
                      <a:pt x="543" y="251"/>
                    </a:lnTo>
                    <a:lnTo>
                      <a:pt x="537" y="269"/>
                    </a:lnTo>
                    <a:lnTo>
                      <a:pt x="530" y="280"/>
                    </a:lnTo>
                    <a:lnTo>
                      <a:pt x="526" y="286"/>
                    </a:lnTo>
                    <a:lnTo>
                      <a:pt x="537" y="296"/>
                    </a:lnTo>
                    <a:lnTo>
                      <a:pt x="553" y="309"/>
                    </a:lnTo>
                    <a:lnTo>
                      <a:pt x="566" y="326"/>
                    </a:lnTo>
                    <a:lnTo>
                      <a:pt x="572" y="338"/>
                    </a:lnTo>
                    <a:lnTo>
                      <a:pt x="587" y="345"/>
                    </a:lnTo>
                    <a:lnTo>
                      <a:pt x="599" y="361"/>
                    </a:lnTo>
                    <a:lnTo>
                      <a:pt x="608" y="378"/>
                    </a:lnTo>
                    <a:lnTo>
                      <a:pt x="612" y="393"/>
                    </a:lnTo>
                    <a:lnTo>
                      <a:pt x="616" y="403"/>
                    </a:lnTo>
                    <a:lnTo>
                      <a:pt x="622" y="418"/>
                    </a:lnTo>
                    <a:lnTo>
                      <a:pt x="631" y="436"/>
                    </a:lnTo>
                    <a:lnTo>
                      <a:pt x="641" y="457"/>
                    </a:lnTo>
                    <a:lnTo>
                      <a:pt x="652" y="478"/>
                    </a:lnTo>
                    <a:lnTo>
                      <a:pt x="662" y="495"/>
                    </a:lnTo>
                    <a:lnTo>
                      <a:pt x="672" y="509"/>
                    </a:lnTo>
                    <a:lnTo>
                      <a:pt x="677" y="514"/>
                    </a:lnTo>
                    <a:lnTo>
                      <a:pt x="691" y="520"/>
                    </a:lnTo>
                    <a:lnTo>
                      <a:pt x="706" y="532"/>
                    </a:lnTo>
                    <a:lnTo>
                      <a:pt x="722" y="543"/>
                    </a:lnTo>
                    <a:lnTo>
                      <a:pt x="731" y="549"/>
                    </a:lnTo>
                    <a:lnTo>
                      <a:pt x="737" y="549"/>
                    </a:lnTo>
                    <a:lnTo>
                      <a:pt x="743" y="549"/>
                    </a:lnTo>
                    <a:lnTo>
                      <a:pt x="752" y="545"/>
                    </a:lnTo>
                    <a:lnTo>
                      <a:pt x="760" y="541"/>
                    </a:lnTo>
                    <a:lnTo>
                      <a:pt x="770" y="537"/>
                    </a:lnTo>
                    <a:lnTo>
                      <a:pt x="777" y="532"/>
                    </a:lnTo>
                    <a:lnTo>
                      <a:pt x="785" y="524"/>
                    </a:lnTo>
                    <a:lnTo>
                      <a:pt x="789" y="516"/>
                    </a:lnTo>
                    <a:lnTo>
                      <a:pt x="793" y="509"/>
                    </a:lnTo>
                    <a:lnTo>
                      <a:pt x="798" y="497"/>
                    </a:lnTo>
                    <a:lnTo>
                      <a:pt x="808" y="485"/>
                    </a:lnTo>
                    <a:lnTo>
                      <a:pt x="816" y="472"/>
                    </a:lnTo>
                    <a:lnTo>
                      <a:pt x="825" y="461"/>
                    </a:lnTo>
                    <a:lnTo>
                      <a:pt x="835" y="449"/>
                    </a:lnTo>
                    <a:lnTo>
                      <a:pt x="844" y="441"/>
                    </a:lnTo>
                    <a:lnTo>
                      <a:pt x="852" y="436"/>
                    </a:lnTo>
                    <a:lnTo>
                      <a:pt x="867" y="428"/>
                    </a:lnTo>
                    <a:lnTo>
                      <a:pt x="883" y="418"/>
                    </a:lnTo>
                    <a:lnTo>
                      <a:pt x="892" y="411"/>
                    </a:lnTo>
                    <a:lnTo>
                      <a:pt x="896" y="407"/>
                    </a:lnTo>
                    <a:lnTo>
                      <a:pt x="875" y="401"/>
                    </a:lnTo>
                    <a:lnTo>
                      <a:pt x="854" y="395"/>
                    </a:lnTo>
                    <a:lnTo>
                      <a:pt x="833" y="390"/>
                    </a:lnTo>
                    <a:lnTo>
                      <a:pt x="812" y="384"/>
                    </a:lnTo>
                    <a:lnTo>
                      <a:pt x="793" y="376"/>
                    </a:lnTo>
                    <a:lnTo>
                      <a:pt x="775" y="368"/>
                    </a:lnTo>
                    <a:lnTo>
                      <a:pt x="762" y="361"/>
                    </a:lnTo>
                    <a:lnTo>
                      <a:pt x="752" y="351"/>
                    </a:lnTo>
                    <a:lnTo>
                      <a:pt x="743" y="332"/>
                    </a:lnTo>
                    <a:lnTo>
                      <a:pt x="741" y="315"/>
                    </a:lnTo>
                    <a:lnTo>
                      <a:pt x="748" y="299"/>
                    </a:lnTo>
                    <a:lnTo>
                      <a:pt x="762" y="288"/>
                    </a:lnTo>
                    <a:lnTo>
                      <a:pt x="777" y="286"/>
                    </a:lnTo>
                    <a:lnTo>
                      <a:pt x="791" y="292"/>
                    </a:lnTo>
                    <a:lnTo>
                      <a:pt x="802" y="303"/>
                    </a:lnTo>
                    <a:lnTo>
                      <a:pt x="810" y="315"/>
                    </a:lnTo>
                    <a:lnTo>
                      <a:pt x="814" y="320"/>
                    </a:lnTo>
                    <a:lnTo>
                      <a:pt x="818" y="326"/>
                    </a:lnTo>
                    <a:lnTo>
                      <a:pt x="825" y="334"/>
                    </a:lnTo>
                    <a:lnTo>
                      <a:pt x="833" y="342"/>
                    </a:lnTo>
                    <a:lnTo>
                      <a:pt x="841" y="349"/>
                    </a:lnTo>
                    <a:lnTo>
                      <a:pt x="850" y="355"/>
                    </a:lnTo>
                    <a:lnTo>
                      <a:pt x="860" y="357"/>
                    </a:lnTo>
                    <a:lnTo>
                      <a:pt x="871" y="357"/>
                    </a:lnTo>
                    <a:lnTo>
                      <a:pt x="885" y="357"/>
                    </a:lnTo>
                    <a:lnTo>
                      <a:pt x="902" y="357"/>
                    </a:lnTo>
                    <a:lnTo>
                      <a:pt x="921" y="361"/>
                    </a:lnTo>
                    <a:lnTo>
                      <a:pt x="942" y="367"/>
                    </a:lnTo>
                    <a:lnTo>
                      <a:pt x="962" y="374"/>
                    </a:lnTo>
                    <a:lnTo>
                      <a:pt x="981" y="382"/>
                    </a:lnTo>
                    <a:lnTo>
                      <a:pt x="998" y="390"/>
                    </a:lnTo>
                    <a:lnTo>
                      <a:pt x="1010" y="399"/>
                    </a:lnTo>
                    <a:lnTo>
                      <a:pt x="1019" y="409"/>
                    </a:lnTo>
                    <a:lnTo>
                      <a:pt x="1031" y="416"/>
                    </a:lnTo>
                    <a:lnTo>
                      <a:pt x="1042" y="424"/>
                    </a:lnTo>
                    <a:lnTo>
                      <a:pt x="1054" y="430"/>
                    </a:lnTo>
                    <a:lnTo>
                      <a:pt x="1065" y="436"/>
                    </a:lnTo>
                    <a:lnTo>
                      <a:pt x="1073" y="443"/>
                    </a:lnTo>
                    <a:lnTo>
                      <a:pt x="1079" y="451"/>
                    </a:lnTo>
                    <a:lnTo>
                      <a:pt x="1083" y="461"/>
                    </a:lnTo>
                    <a:lnTo>
                      <a:pt x="1086" y="484"/>
                    </a:lnTo>
                    <a:lnTo>
                      <a:pt x="1090" y="505"/>
                    </a:lnTo>
                    <a:lnTo>
                      <a:pt x="1096" y="528"/>
                    </a:lnTo>
                    <a:lnTo>
                      <a:pt x="1106" y="545"/>
                    </a:lnTo>
                    <a:lnTo>
                      <a:pt x="1117" y="562"/>
                    </a:lnTo>
                    <a:lnTo>
                      <a:pt x="1129" y="583"/>
                    </a:lnTo>
                    <a:lnTo>
                      <a:pt x="1142" y="604"/>
                    </a:lnTo>
                    <a:lnTo>
                      <a:pt x="1155" y="620"/>
                    </a:lnTo>
                    <a:lnTo>
                      <a:pt x="1169" y="627"/>
                    </a:lnTo>
                    <a:lnTo>
                      <a:pt x="1179" y="629"/>
                    </a:lnTo>
                    <a:lnTo>
                      <a:pt x="1184" y="620"/>
                    </a:lnTo>
                    <a:lnTo>
                      <a:pt x="1186" y="593"/>
                    </a:lnTo>
                    <a:lnTo>
                      <a:pt x="1188" y="558"/>
                    </a:lnTo>
                    <a:lnTo>
                      <a:pt x="1196" y="524"/>
                    </a:lnTo>
                    <a:lnTo>
                      <a:pt x="1209" y="497"/>
                    </a:lnTo>
                    <a:lnTo>
                      <a:pt x="1232" y="474"/>
                    </a:lnTo>
                    <a:lnTo>
                      <a:pt x="1246" y="464"/>
                    </a:lnTo>
                    <a:lnTo>
                      <a:pt x="1257" y="457"/>
                    </a:lnTo>
                    <a:lnTo>
                      <a:pt x="1269" y="449"/>
                    </a:lnTo>
                    <a:lnTo>
                      <a:pt x="1280" y="443"/>
                    </a:lnTo>
                    <a:lnTo>
                      <a:pt x="1290" y="438"/>
                    </a:lnTo>
                    <a:lnTo>
                      <a:pt x="1299" y="434"/>
                    </a:lnTo>
                    <a:lnTo>
                      <a:pt x="1307" y="430"/>
                    </a:lnTo>
                    <a:lnTo>
                      <a:pt x="1313" y="426"/>
                    </a:lnTo>
                    <a:lnTo>
                      <a:pt x="1328" y="415"/>
                    </a:lnTo>
                    <a:lnTo>
                      <a:pt x="1346" y="399"/>
                    </a:lnTo>
                    <a:lnTo>
                      <a:pt x="1359" y="393"/>
                    </a:lnTo>
                    <a:lnTo>
                      <a:pt x="1363" y="413"/>
                    </a:lnTo>
                    <a:lnTo>
                      <a:pt x="1361" y="443"/>
                    </a:lnTo>
                    <a:lnTo>
                      <a:pt x="1361" y="466"/>
                    </a:lnTo>
                    <a:lnTo>
                      <a:pt x="1367" y="487"/>
                    </a:lnTo>
                    <a:lnTo>
                      <a:pt x="1382" y="509"/>
                    </a:lnTo>
                    <a:lnTo>
                      <a:pt x="1397" y="532"/>
                    </a:lnTo>
                    <a:lnTo>
                      <a:pt x="1409" y="555"/>
                    </a:lnTo>
                    <a:lnTo>
                      <a:pt x="1417" y="578"/>
                    </a:lnTo>
                    <a:lnTo>
                      <a:pt x="1422" y="595"/>
                    </a:lnTo>
                    <a:lnTo>
                      <a:pt x="1426" y="614"/>
                    </a:lnTo>
                    <a:lnTo>
                      <a:pt x="1428" y="635"/>
                    </a:lnTo>
                    <a:lnTo>
                      <a:pt x="1432" y="652"/>
                    </a:lnTo>
                    <a:lnTo>
                      <a:pt x="1432" y="660"/>
                    </a:lnTo>
                    <a:lnTo>
                      <a:pt x="1467" y="635"/>
                    </a:lnTo>
                    <a:lnTo>
                      <a:pt x="1470" y="643"/>
                    </a:lnTo>
                    <a:lnTo>
                      <a:pt x="1480" y="656"/>
                    </a:lnTo>
                    <a:lnTo>
                      <a:pt x="1491" y="670"/>
                    </a:lnTo>
                    <a:lnTo>
                      <a:pt x="1503" y="670"/>
                    </a:lnTo>
                    <a:lnTo>
                      <a:pt x="1505" y="656"/>
                    </a:lnTo>
                    <a:lnTo>
                      <a:pt x="1497" y="635"/>
                    </a:lnTo>
                    <a:lnTo>
                      <a:pt x="1488" y="614"/>
                    </a:lnTo>
                    <a:lnTo>
                      <a:pt x="1488" y="595"/>
                    </a:lnTo>
                    <a:lnTo>
                      <a:pt x="1495" y="583"/>
                    </a:lnTo>
                    <a:lnTo>
                      <a:pt x="1505" y="579"/>
                    </a:lnTo>
                    <a:lnTo>
                      <a:pt x="1516" y="579"/>
                    </a:lnTo>
                    <a:lnTo>
                      <a:pt x="1528" y="579"/>
                    </a:lnTo>
                    <a:lnTo>
                      <a:pt x="1541" y="576"/>
                    </a:lnTo>
                    <a:lnTo>
                      <a:pt x="1557" y="568"/>
                    </a:lnTo>
                    <a:lnTo>
                      <a:pt x="1570" y="556"/>
                    </a:lnTo>
                    <a:lnTo>
                      <a:pt x="1584" y="545"/>
                    </a:lnTo>
                    <a:lnTo>
                      <a:pt x="1587" y="533"/>
                    </a:lnTo>
                    <a:lnTo>
                      <a:pt x="1582" y="522"/>
                    </a:lnTo>
                    <a:lnTo>
                      <a:pt x="1572" y="510"/>
                    </a:lnTo>
                    <a:lnTo>
                      <a:pt x="1568" y="499"/>
                    </a:lnTo>
                    <a:lnTo>
                      <a:pt x="1563" y="487"/>
                    </a:lnTo>
                    <a:lnTo>
                      <a:pt x="1553" y="478"/>
                    </a:lnTo>
                    <a:lnTo>
                      <a:pt x="1543" y="470"/>
                    </a:lnTo>
                    <a:lnTo>
                      <a:pt x="1543" y="459"/>
                    </a:lnTo>
                    <a:lnTo>
                      <a:pt x="1549" y="453"/>
                    </a:lnTo>
                    <a:lnTo>
                      <a:pt x="1559" y="445"/>
                    </a:lnTo>
                    <a:lnTo>
                      <a:pt x="1572" y="439"/>
                    </a:lnTo>
                    <a:lnTo>
                      <a:pt x="1586" y="432"/>
                    </a:lnTo>
                    <a:lnTo>
                      <a:pt x="1603" y="424"/>
                    </a:lnTo>
                    <a:lnTo>
                      <a:pt x="1618" y="418"/>
                    </a:lnTo>
                    <a:lnTo>
                      <a:pt x="1632" y="413"/>
                    </a:lnTo>
                    <a:lnTo>
                      <a:pt x="1645" y="407"/>
                    </a:lnTo>
                    <a:lnTo>
                      <a:pt x="1655" y="403"/>
                    </a:lnTo>
                    <a:lnTo>
                      <a:pt x="1666" y="395"/>
                    </a:lnTo>
                    <a:lnTo>
                      <a:pt x="1676" y="390"/>
                    </a:lnTo>
                    <a:lnTo>
                      <a:pt x="1687" y="380"/>
                    </a:lnTo>
                    <a:lnTo>
                      <a:pt x="1697" y="372"/>
                    </a:lnTo>
                    <a:lnTo>
                      <a:pt x="1708" y="363"/>
                    </a:lnTo>
                    <a:lnTo>
                      <a:pt x="1718" y="355"/>
                    </a:lnTo>
                    <a:lnTo>
                      <a:pt x="1728" y="347"/>
                    </a:lnTo>
                    <a:lnTo>
                      <a:pt x="1743" y="328"/>
                    </a:lnTo>
                    <a:lnTo>
                      <a:pt x="1751" y="305"/>
                    </a:lnTo>
                    <a:lnTo>
                      <a:pt x="1749" y="282"/>
                    </a:lnTo>
                    <a:lnTo>
                      <a:pt x="1743" y="261"/>
                    </a:lnTo>
                    <a:lnTo>
                      <a:pt x="1737" y="244"/>
                    </a:lnTo>
                    <a:lnTo>
                      <a:pt x="1737" y="225"/>
                    </a:lnTo>
                    <a:lnTo>
                      <a:pt x="1743" y="207"/>
                    </a:lnTo>
                    <a:lnTo>
                      <a:pt x="1755" y="190"/>
                    </a:lnTo>
                    <a:lnTo>
                      <a:pt x="1762" y="180"/>
                    </a:lnTo>
                    <a:lnTo>
                      <a:pt x="1770" y="169"/>
                    </a:lnTo>
                    <a:lnTo>
                      <a:pt x="1779" y="159"/>
                    </a:lnTo>
                    <a:lnTo>
                      <a:pt x="1787" y="150"/>
                    </a:lnTo>
                    <a:lnTo>
                      <a:pt x="1797" y="144"/>
                    </a:lnTo>
                    <a:lnTo>
                      <a:pt x="1803" y="142"/>
                    </a:lnTo>
                    <a:lnTo>
                      <a:pt x="1810" y="146"/>
                    </a:lnTo>
                    <a:lnTo>
                      <a:pt x="1814" y="156"/>
                    </a:lnTo>
                    <a:lnTo>
                      <a:pt x="1820" y="184"/>
                    </a:lnTo>
                    <a:lnTo>
                      <a:pt x="1824" y="213"/>
                    </a:lnTo>
                    <a:lnTo>
                      <a:pt x="1826" y="236"/>
                    </a:lnTo>
                    <a:lnTo>
                      <a:pt x="1826" y="246"/>
                    </a:lnTo>
                    <a:lnTo>
                      <a:pt x="1847" y="226"/>
                    </a:lnTo>
                    <a:lnTo>
                      <a:pt x="1860" y="200"/>
                    </a:lnTo>
                    <a:lnTo>
                      <a:pt x="1868" y="173"/>
                    </a:lnTo>
                    <a:lnTo>
                      <a:pt x="1875" y="156"/>
                    </a:lnTo>
                    <a:lnTo>
                      <a:pt x="1887" y="138"/>
                    </a:lnTo>
                    <a:lnTo>
                      <a:pt x="1900" y="113"/>
                    </a:lnTo>
                    <a:lnTo>
                      <a:pt x="1918" y="88"/>
                    </a:lnTo>
                    <a:lnTo>
                      <a:pt x="1931" y="73"/>
                    </a:lnTo>
                    <a:lnTo>
                      <a:pt x="1943" y="62"/>
                    </a:lnTo>
                    <a:lnTo>
                      <a:pt x="1956" y="42"/>
                    </a:lnTo>
                    <a:lnTo>
                      <a:pt x="1970" y="23"/>
                    </a:lnTo>
                    <a:lnTo>
                      <a:pt x="1981" y="8"/>
                    </a:lnTo>
                    <a:lnTo>
                      <a:pt x="1983" y="6"/>
                    </a:lnTo>
                    <a:lnTo>
                      <a:pt x="1985" y="4"/>
                    </a:lnTo>
                    <a:lnTo>
                      <a:pt x="1985" y="2"/>
                    </a:lnTo>
                    <a:lnTo>
                      <a:pt x="1987" y="0"/>
                    </a:lnTo>
                    <a:lnTo>
                      <a:pt x="126" y="0"/>
                    </a:lnTo>
                    <a:close/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3981600" y="3497400"/>
                <a:ext cx="1413000" cy="1647720"/>
              </a:xfrm>
              <a:custGeom>
                <a:avLst/>
                <a:gdLst/>
                <a:ahLst/>
                <a:rect l="l" t="t" r="r" b="b"/>
                <a:pathLst>
                  <a:path w="890" h="1038">
                    <a:moveTo>
                      <a:pt x="649" y="106"/>
                    </a:moveTo>
                    <a:lnTo>
                      <a:pt x="637" y="106"/>
                    </a:lnTo>
                    <a:lnTo>
                      <a:pt x="624" y="106"/>
                    </a:lnTo>
                    <a:lnTo>
                      <a:pt x="610" y="102"/>
                    </a:lnTo>
                    <a:lnTo>
                      <a:pt x="599" y="98"/>
                    </a:lnTo>
                    <a:lnTo>
                      <a:pt x="587" y="94"/>
                    </a:lnTo>
                    <a:lnTo>
                      <a:pt x="577" y="88"/>
                    </a:lnTo>
                    <a:lnTo>
                      <a:pt x="570" y="85"/>
                    </a:lnTo>
                    <a:lnTo>
                      <a:pt x="562" y="81"/>
                    </a:lnTo>
                    <a:lnTo>
                      <a:pt x="556" y="79"/>
                    </a:lnTo>
                    <a:lnTo>
                      <a:pt x="549" y="79"/>
                    </a:lnTo>
                    <a:lnTo>
                      <a:pt x="541" y="83"/>
                    </a:lnTo>
                    <a:lnTo>
                      <a:pt x="533" y="87"/>
                    </a:lnTo>
                    <a:lnTo>
                      <a:pt x="524" y="92"/>
                    </a:lnTo>
                    <a:lnTo>
                      <a:pt x="516" y="98"/>
                    </a:lnTo>
                    <a:lnTo>
                      <a:pt x="506" y="102"/>
                    </a:lnTo>
                    <a:lnTo>
                      <a:pt x="497" y="106"/>
                    </a:lnTo>
                    <a:lnTo>
                      <a:pt x="487" y="106"/>
                    </a:lnTo>
                    <a:lnTo>
                      <a:pt x="474" y="104"/>
                    </a:lnTo>
                    <a:lnTo>
                      <a:pt x="460" y="102"/>
                    </a:lnTo>
                    <a:lnTo>
                      <a:pt x="447" y="96"/>
                    </a:lnTo>
                    <a:lnTo>
                      <a:pt x="433" y="88"/>
                    </a:lnTo>
                    <a:lnTo>
                      <a:pt x="420" y="81"/>
                    </a:lnTo>
                    <a:lnTo>
                      <a:pt x="409" y="71"/>
                    </a:lnTo>
                    <a:lnTo>
                      <a:pt x="401" y="60"/>
                    </a:lnTo>
                    <a:lnTo>
                      <a:pt x="391" y="48"/>
                    </a:lnTo>
                    <a:lnTo>
                      <a:pt x="378" y="35"/>
                    </a:lnTo>
                    <a:lnTo>
                      <a:pt x="361" y="23"/>
                    </a:lnTo>
                    <a:lnTo>
                      <a:pt x="345" y="14"/>
                    </a:lnTo>
                    <a:lnTo>
                      <a:pt x="328" y="6"/>
                    </a:lnTo>
                    <a:lnTo>
                      <a:pt x="313" y="0"/>
                    </a:lnTo>
                    <a:lnTo>
                      <a:pt x="299" y="0"/>
                    </a:lnTo>
                    <a:lnTo>
                      <a:pt x="289" y="4"/>
                    </a:lnTo>
                    <a:lnTo>
                      <a:pt x="280" y="10"/>
                    </a:lnTo>
                    <a:lnTo>
                      <a:pt x="268" y="16"/>
                    </a:lnTo>
                    <a:lnTo>
                      <a:pt x="253" y="17"/>
                    </a:lnTo>
                    <a:lnTo>
                      <a:pt x="238" y="19"/>
                    </a:lnTo>
                    <a:lnTo>
                      <a:pt x="222" y="21"/>
                    </a:lnTo>
                    <a:lnTo>
                      <a:pt x="207" y="23"/>
                    </a:lnTo>
                    <a:lnTo>
                      <a:pt x="193" y="29"/>
                    </a:lnTo>
                    <a:lnTo>
                      <a:pt x="182" y="35"/>
                    </a:lnTo>
                    <a:lnTo>
                      <a:pt x="172" y="42"/>
                    </a:lnTo>
                    <a:lnTo>
                      <a:pt x="161" y="54"/>
                    </a:lnTo>
                    <a:lnTo>
                      <a:pt x="147" y="67"/>
                    </a:lnTo>
                    <a:lnTo>
                      <a:pt x="136" y="81"/>
                    </a:lnTo>
                    <a:lnTo>
                      <a:pt x="124" y="94"/>
                    </a:lnTo>
                    <a:lnTo>
                      <a:pt x="113" y="108"/>
                    </a:lnTo>
                    <a:lnTo>
                      <a:pt x="103" y="121"/>
                    </a:lnTo>
                    <a:lnTo>
                      <a:pt x="97" y="131"/>
                    </a:lnTo>
                    <a:lnTo>
                      <a:pt x="90" y="140"/>
                    </a:lnTo>
                    <a:lnTo>
                      <a:pt x="78" y="148"/>
                    </a:lnTo>
                    <a:lnTo>
                      <a:pt x="67" y="158"/>
                    </a:lnTo>
                    <a:lnTo>
                      <a:pt x="53" y="167"/>
                    </a:lnTo>
                    <a:lnTo>
                      <a:pt x="42" y="177"/>
                    </a:lnTo>
                    <a:lnTo>
                      <a:pt x="30" y="186"/>
                    </a:lnTo>
                    <a:lnTo>
                      <a:pt x="23" y="196"/>
                    </a:lnTo>
                    <a:lnTo>
                      <a:pt x="21" y="207"/>
                    </a:lnTo>
                    <a:lnTo>
                      <a:pt x="17" y="230"/>
                    </a:lnTo>
                    <a:lnTo>
                      <a:pt x="11" y="253"/>
                    </a:lnTo>
                    <a:lnTo>
                      <a:pt x="3" y="269"/>
                    </a:lnTo>
                    <a:lnTo>
                      <a:pt x="0" y="276"/>
                    </a:lnTo>
                    <a:lnTo>
                      <a:pt x="1" y="288"/>
                    </a:lnTo>
                    <a:lnTo>
                      <a:pt x="5" y="317"/>
                    </a:lnTo>
                    <a:lnTo>
                      <a:pt x="11" y="347"/>
                    </a:lnTo>
                    <a:lnTo>
                      <a:pt x="21" y="369"/>
                    </a:lnTo>
                    <a:lnTo>
                      <a:pt x="28" y="386"/>
                    </a:lnTo>
                    <a:lnTo>
                      <a:pt x="34" y="411"/>
                    </a:lnTo>
                    <a:lnTo>
                      <a:pt x="46" y="434"/>
                    </a:lnTo>
                    <a:lnTo>
                      <a:pt x="67" y="449"/>
                    </a:lnTo>
                    <a:lnTo>
                      <a:pt x="84" y="453"/>
                    </a:lnTo>
                    <a:lnTo>
                      <a:pt x="107" y="457"/>
                    </a:lnTo>
                    <a:lnTo>
                      <a:pt x="132" y="461"/>
                    </a:lnTo>
                    <a:lnTo>
                      <a:pt x="159" y="463"/>
                    </a:lnTo>
                    <a:lnTo>
                      <a:pt x="186" y="464"/>
                    </a:lnTo>
                    <a:lnTo>
                      <a:pt x="211" y="466"/>
                    </a:lnTo>
                    <a:lnTo>
                      <a:pt x="232" y="466"/>
                    </a:lnTo>
                    <a:lnTo>
                      <a:pt x="249" y="464"/>
                    </a:lnTo>
                    <a:lnTo>
                      <a:pt x="263" y="463"/>
                    </a:lnTo>
                    <a:lnTo>
                      <a:pt x="274" y="463"/>
                    </a:lnTo>
                    <a:lnTo>
                      <a:pt x="286" y="463"/>
                    </a:lnTo>
                    <a:lnTo>
                      <a:pt x="297" y="464"/>
                    </a:lnTo>
                    <a:lnTo>
                      <a:pt x="307" y="466"/>
                    </a:lnTo>
                    <a:lnTo>
                      <a:pt x="316" y="470"/>
                    </a:lnTo>
                    <a:lnTo>
                      <a:pt x="326" y="474"/>
                    </a:lnTo>
                    <a:lnTo>
                      <a:pt x="334" y="480"/>
                    </a:lnTo>
                    <a:lnTo>
                      <a:pt x="349" y="491"/>
                    </a:lnTo>
                    <a:lnTo>
                      <a:pt x="359" y="507"/>
                    </a:lnTo>
                    <a:lnTo>
                      <a:pt x="362" y="522"/>
                    </a:lnTo>
                    <a:lnTo>
                      <a:pt x="361" y="539"/>
                    </a:lnTo>
                    <a:lnTo>
                      <a:pt x="355" y="557"/>
                    </a:lnTo>
                    <a:lnTo>
                      <a:pt x="355" y="568"/>
                    </a:lnTo>
                    <a:lnTo>
                      <a:pt x="364" y="578"/>
                    </a:lnTo>
                    <a:lnTo>
                      <a:pt x="385" y="585"/>
                    </a:lnTo>
                    <a:lnTo>
                      <a:pt x="403" y="595"/>
                    </a:lnTo>
                    <a:lnTo>
                      <a:pt x="407" y="610"/>
                    </a:lnTo>
                    <a:lnTo>
                      <a:pt x="405" y="628"/>
                    </a:lnTo>
                    <a:lnTo>
                      <a:pt x="403" y="647"/>
                    </a:lnTo>
                    <a:lnTo>
                      <a:pt x="403" y="668"/>
                    </a:lnTo>
                    <a:lnTo>
                      <a:pt x="401" y="689"/>
                    </a:lnTo>
                    <a:lnTo>
                      <a:pt x="397" y="714"/>
                    </a:lnTo>
                    <a:lnTo>
                      <a:pt x="395" y="743"/>
                    </a:lnTo>
                    <a:lnTo>
                      <a:pt x="391" y="756"/>
                    </a:lnTo>
                    <a:lnTo>
                      <a:pt x="385" y="768"/>
                    </a:lnTo>
                    <a:lnTo>
                      <a:pt x="384" y="779"/>
                    </a:lnTo>
                    <a:lnTo>
                      <a:pt x="389" y="798"/>
                    </a:lnTo>
                    <a:lnTo>
                      <a:pt x="395" y="810"/>
                    </a:lnTo>
                    <a:lnTo>
                      <a:pt x="403" y="829"/>
                    </a:lnTo>
                    <a:lnTo>
                      <a:pt x="410" y="848"/>
                    </a:lnTo>
                    <a:lnTo>
                      <a:pt x="418" y="862"/>
                    </a:lnTo>
                    <a:lnTo>
                      <a:pt x="426" y="875"/>
                    </a:lnTo>
                    <a:lnTo>
                      <a:pt x="437" y="896"/>
                    </a:lnTo>
                    <a:lnTo>
                      <a:pt x="449" y="919"/>
                    </a:lnTo>
                    <a:lnTo>
                      <a:pt x="457" y="936"/>
                    </a:lnTo>
                    <a:lnTo>
                      <a:pt x="462" y="957"/>
                    </a:lnTo>
                    <a:lnTo>
                      <a:pt x="470" y="988"/>
                    </a:lnTo>
                    <a:lnTo>
                      <a:pt x="481" y="1015"/>
                    </a:lnTo>
                    <a:lnTo>
                      <a:pt x="493" y="1030"/>
                    </a:lnTo>
                    <a:lnTo>
                      <a:pt x="501" y="1034"/>
                    </a:lnTo>
                    <a:lnTo>
                      <a:pt x="514" y="1036"/>
                    </a:lnTo>
                    <a:lnTo>
                      <a:pt x="528" y="1038"/>
                    </a:lnTo>
                    <a:lnTo>
                      <a:pt x="545" y="1038"/>
                    </a:lnTo>
                    <a:lnTo>
                      <a:pt x="560" y="1036"/>
                    </a:lnTo>
                    <a:lnTo>
                      <a:pt x="576" y="1032"/>
                    </a:lnTo>
                    <a:lnTo>
                      <a:pt x="587" y="1025"/>
                    </a:lnTo>
                    <a:lnTo>
                      <a:pt x="597" y="1015"/>
                    </a:lnTo>
                    <a:lnTo>
                      <a:pt x="604" y="1004"/>
                    </a:lnTo>
                    <a:lnTo>
                      <a:pt x="616" y="994"/>
                    </a:lnTo>
                    <a:lnTo>
                      <a:pt x="627" y="984"/>
                    </a:lnTo>
                    <a:lnTo>
                      <a:pt x="639" y="975"/>
                    </a:lnTo>
                    <a:lnTo>
                      <a:pt x="650" y="967"/>
                    </a:lnTo>
                    <a:lnTo>
                      <a:pt x="660" y="959"/>
                    </a:lnTo>
                    <a:lnTo>
                      <a:pt x="668" y="952"/>
                    </a:lnTo>
                    <a:lnTo>
                      <a:pt x="673" y="944"/>
                    </a:lnTo>
                    <a:lnTo>
                      <a:pt x="677" y="929"/>
                    </a:lnTo>
                    <a:lnTo>
                      <a:pt x="673" y="910"/>
                    </a:lnTo>
                    <a:lnTo>
                      <a:pt x="670" y="892"/>
                    </a:lnTo>
                    <a:lnTo>
                      <a:pt x="668" y="879"/>
                    </a:lnTo>
                    <a:lnTo>
                      <a:pt x="673" y="873"/>
                    </a:lnTo>
                    <a:lnTo>
                      <a:pt x="687" y="873"/>
                    </a:lnTo>
                    <a:lnTo>
                      <a:pt x="702" y="875"/>
                    </a:lnTo>
                    <a:lnTo>
                      <a:pt x="714" y="873"/>
                    </a:lnTo>
                    <a:lnTo>
                      <a:pt x="716" y="865"/>
                    </a:lnTo>
                    <a:lnTo>
                      <a:pt x="714" y="852"/>
                    </a:lnTo>
                    <a:lnTo>
                      <a:pt x="712" y="835"/>
                    </a:lnTo>
                    <a:lnTo>
                      <a:pt x="714" y="817"/>
                    </a:lnTo>
                    <a:lnTo>
                      <a:pt x="723" y="806"/>
                    </a:lnTo>
                    <a:lnTo>
                      <a:pt x="739" y="794"/>
                    </a:lnTo>
                    <a:lnTo>
                      <a:pt x="754" y="785"/>
                    </a:lnTo>
                    <a:lnTo>
                      <a:pt x="764" y="773"/>
                    </a:lnTo>
                    <a:lnTo>
                      <a:pt x="769" y="750"/>
                    </a:lnTo>
                    <a:lnTo>
                      <a:pt x="771" y="722"/>
                    </a:lnTo>
                    <a:lnTo>
                      <a:pt x="769" y="691"/>
                    </a:lnTo>
                    <a:lnTo>
                      <a:pt x="769" y="666"/>
                    </a:lnTo>
                    <a:lnTo>
                      <a:pt x="764" y="651"/>
                    </a:lnTo>
                    <a:lnTo>
                      <a:pt x="752" y="641"/>
                    </a:lnTo>
                    <a:lnTo>
                      <a:pt x="743" y="631"/>
                    </a:lnTo>
                    <a:lnTo>
                      <a:pt x="739" y="616"/>
                    </a:lnTo>
                    <a:lnTo>
                      <a:pt x="746" y="599"/>
                    </a:lnTo>
                    <a:lnTo>
                      <a:pt x="762" y="581"/>
                    </a:lnTo>
                    <a:lnTo>
                      <a:pt x="779" y="562"/>
                    </a:lnTo>
                    <a:lnTo>
                      <a:pt x="794" y="539"/>
                    </a:lnTo>
                    <a:lnTo>
                      <a:pt x="804" y="524"/>
                    </a:lnTo>
                    <a:lnTo>
                      <a:pt x="817" y="503"/>
                    </a:lnTo>
                    <a:lnTo>
                      <a:pt x="835" y="480"/>
                    </a:lnTo>
                    <a:lnTo>
                      <a:pt x="850" y="457"/>
                    </a:lnTo>
                    <a:lnTo>
                      <a:pt x="865" y="434"/>
                    </a:lnTo>
                    <a:lnTo>
                      <a:pt x="879" y="417"/>
                    </a:lnTo>
                    <a:lnTo>
                      <a:pt x="887" y="403"/>
                    </a:lnTo>
                    <a:lnTo>
                      <a:pt x="890" y="399"/>
                    </a:lnTo>
                    <a:lnTo>
                      <a:pt x="881" y="395"/>
                    </a:lnTo>
                    <a:lnTo>
                      <a:pt x="867" y="395"/>
                    </a:lnTo>
                    <a:lnTo>
                      <a:pt x="854" y="399"/>
                    </a:lnTo>
                    <a:lnTo>
                      <a:pt x="841" y="399"/>
                    </a:lnTo>
                    <a:lnTo>
                      <a:pt x="833" y="395"/>
                    </a:lnTo>
                    <a:lnTo>
                      <a:pt x="823" y="388"/>
                    </a:lnTo>
                    <a:lnTo>
                      <a:pt x="810" y="378"/>
                    </a:lnTo>
                    <a:lnTo>
                      <a:pt x="796" y="369"/>
                    </a:lnTo>
                    <a:lnTo>
                      <a:pt x="783" y="357"/>
                    </a:lnTo>
                    <a:lnTo>
                      <a:pt x="769" y="344"/>
                    </a:lnTo>
                    <a:lnTo>
                      <a:pt x="758" y="332"/>
                    </a:lnTo>
                    <a:lnTo>
                      <a:pt x="748" y="323"/>
                    </a:lnTo>
                    <a:lnTo>
                      <a:pt x="733" y="301"/>
                    </a:lnTo>
                    <a:lnTo>
                      <a:pt x="721" y="276"/>
                    </a:lnTo>
                    <a:lnTo>
                      <a:pt x="710" y="252"/>
                    </a:lnTo>
                    <a:lnTo>
                      <a:pt x="704" y="227"/>
                    </a:lnTo>
                    <a:lnTo>
                      <a:pt x="700" y="200"/>
                    </a:lnTo>
                    <a:lnTo>
                      <a:pt x="698" y="169"/>
                    </a:lnTo>
                    <a:lnTo>
                      <a:pt x="698" y="146"/>
                    </a:lnTo>
                    <a:lnTo>
                      <a:pt x="698" y="136"/>
                    </a:lnTo>
                    <a:lnTo>
                      <a:pt x="691" y="125"/>
                    </a:lnTo>
                    <a:lnTo>
                      <a:pt x="677" y="115"/>
                    </a:lnTo>
                    <a:lnTo>
                      <a:pt x="662" y="108"/>
                    </a:lnTo>
                    <a:lnTo>
                      <a:pt x="649" y="106"/>
                    </a:lnTo>
                    <a:close/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5685120" y="2181240"/>
                <a:ext cx="285480" cy="181080"/>
              </a:xfrm>
              <a:custGeom>
                <a:avLst/>
                <a:gdLst/>
                <a:ahLst/>
                <a:rect l="l" t="t" r="r" b="b"/>
                <a:pathLst>
                  <a:path w="180" h="114">
                    <a:moveTo>
                      <a:pt x="31" y="60"/>
                    </a:moveTo>
                    <a:lnTo>
                      <a:pt x="44" y="56"/>
                    </a:lnTo>
                    <a:lnTo>
                      <a:pt x="56" y="50"/>
                    </a:lnTo>
                    <a:lnTo>
                      <a:pt x="67" y="43"/>
                    </a:lnTo>
                    <a:lnTo>
                      <a:pt x="77" y="35"/>
                    </a:lnTo>
                    <a:lnTo>
                      <a:pt x="84" y="27"/>
                    </a:lnTo>
                    <a:lnTo>
                      <a:pt x="94" y="20"/>
                    </a:lnTo>
                    <a:lnTo>
                      <a:pt x="102" y="16"/>
                    </a:lnTo>
                    <a:lnTo>
                      <a:pt x="111" y="14"/>
                    </a:lnTo>
                    <a:lnTo>
                      <a:pt x="121" y="12"/>
                    </a:lnTo>
                    <a:lnTo>
                      <a:pt x="130" y="10"/>
                    </a:lnTo>
                    <a:lnTo>
                      <a:pt x="140" y="6"/>
                    </a:lnTo>
                    <a:lnTo>
                      <a:pt x="150" y="2"/>
                    </a:lnTo>
                    <a:lnTo>
                      <a:pt x="157" y="0"/>
                    </a:lnTo>
                    <a:lnTo>
                      <a:pt x="165" y="0"/>
                    </a:lnTo>
                    <a:lnTo>
                      <a:pt x="173" y="4"/>
                    </a:lnTo>
                    <a:lnTo>
                      <a:pt x="176" y="14"/>
                    </a:lnTo>
                    <a:lnTo>
                      <a:pt x="180" y="35"/>
                    </a:lnTo>
                    <a:lnTo>
                      <a:pt x="175" y="50"/>
                    </a:lnTo>
                    <a:lnTo>
                      <a:pt x="157" y="62"/>
                    </a:lnTo>
                    <a:lnTo>
                      <a:pt x="132" y="66"/>
                    </a:lnTo>
                    <a:lnTo>
                      <a:pt x="119" y="66"/>
                    </a:lnTo>
                    <a:lnTo>
                      <a:pt x="105" y="66"/>
                    </a:lnTo>
                    <a:lnTo>
                      <a:pt x="94" y="68"/>
                    </a:lnTo>
                    <a:lnTo>
                      <a:pt x="86" y="70"/>
                    </a:lnTo>
                    <a:lnTo>
                      <a:pt x="79" y="71"/>
                    </a:lnTo>
                    <a:lnTo>
                      <a:pt x="73" y="75"/>
                    </a:lnTo>
                    <a:lnTo>
                      <a:pt x="69" y="79"/>
                    </a:lnTo>
                    <a:lnTo>
                      <a:pt x="65" y="85"/>
                    </a:lnTo>
                    <a:lnTo>
                      <a:pt x="57" y="98"/>
                    </a:lnTo>
                    <a:lnTo>
                      <a:pt x="44" y="108"/>
                    </a:lnTo>
                    <a:lnTo>
                      <a:pt x="27" y="114"/>
                    </a:lnTo>
                    <a:lnTo>
                      <a:pt x="9" y="110"/>
                    </a:lnTo>
                    <a:lnTo>
                      <a:pt x="0" y="96"/>
                    </a:lnTo>
                    <a:lnTo>
                      <a:pt x="0" y="81"/>
                    </a:lnTo>
                    <a:lnTo>
                      <a:pt x="9" y="68"/>
                    </a:lnTo>
                    <a:lnTo>
                      <a:pt x="31" y="60"/>
                    </a:lnTo>
                    <a:close/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5553360" y="2389320"/>
                <a:ext cx="91800" cy="115920"/>
              </a:xfrm>
              <a:custGeom>
                <a:avLst/>
                <a:gdLst/>
                <a:ahLst/>
                <a:rect l="l" t="t" r="r" b="b"/>
                <a:pathLst>
                  <a:path w="58" h="73">
                    <a:moveTo>
                      <a:pt x="48" y="0"/>
                    </a:moveTo>
                    <a:lnTo>
                      <a:pt x="46" y="2"/>
                    </a:lnTo>
                    <a:lnTo>
                      <a:pt x="39" y="4"/>
                    </a:lnTo>
                    <a:lnTo>
                      <a:pt x="29" y="8"/>
                    </a:lnTo>
                    <a:lnTo>
                      <a:pt x="19" y="13"/>
                    </a:lnTo>
                    <a:lnTo>
                      <a:pt x="10" y="19"/>
                    </a:lnTo>
                    <a:lnTo>
                      <a:pt x="2" y="25"/>
                    </a:lnTo>
                    <a:lnTo>
                      <a:pt x="0" y="31"/>
                    </a:lnTo>
                    <a:lnTo>
                      <a:pt x="2" y="34"/>
                    </a:lnTo>
                    <a:lnTo>
                      <a:pt x="18" y="48"/>
                    </a:lnTo>
                    <a:lnTo>
                      <a:pt x="37" y="63"/>
                    </a:lnTo>
                    <a:lnTo>
                      <a:pt x="52" y="73"/>
                    </a:lnTo>
                    <a:lnTo>
                      <a:pt x="58" y="65"/>
                    </a:lnTo>
                    <a:lnTo>
                      <a:pt x="56" y="44"/>
                    </a:lnTo>
                    <a:lnTo>
                      <a:pt x="54" y="23"/>
                    </a:lnTo>
                    <a:lnTo>
                      <a:pt x="50" y="6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4173840" y="2833560"/>
                <a:ext cx="249120" cy="298440"/>
              </a:xfrm>
              <a:custGeom>
                <a:avLst/>
                <a:gdLst/>
                <a:ahLst/>
                <a:rect l="l" t="t" r="r" b="b"/>
                <a:pathLst>
                  <a:path w="157" h="188">
                    <a:moveTo>
                      <a:pt x="1" y="98"/>
                    </a:moveTo>
                    <a:lnTo>
                      <a:pt x="0" y="88"/>
                    </a:lnTo>
                    <a:lnTo>
                      <a:pt x="3" y="81"/>
                    </a:lnTo>
                    <a:lnTo>
                      <a:pt x="7" y="77"/>
                    </a:lnTo>
                    <a:lnTo>
                      <a:pt x="15" y="73"/>
                    </a:lnTo>
                    <a:lnTo>
                      <a:pt x="24" y="69"/>
                    </a:lnTo>
                    <a:lnTo>
                      <a:pt x="34" y="63"/>
                    </a:lnTo>
                    <a:lnTo>
                      <a:pt x="44" y="58"/>
                    </a:lnTo>
                    <a:lnTo>
                      <a:pt x="51" y="48"/>
                    </a:lnTo>
                    <a:lnTo>
                      <a:pt x="59" y="36"/>
                    </a:lnTo>
                    <a:lnTo>
                      <a:pt x="67" y="25"/>
                    </a:lnTo>
                    <a:lnTo>
                      <a:pt x="74" y="15"/>
                    </a:lnTo>
                    <a:lnTo>
                      <a:pt x="84" y="8"/>
                    </a:lnTo>
                    <a:lnTo>
                      <a:pt x="94" y="2"/>
                    </a:lnTo>
                    <a:lnTo>
                      <a:pt x="103" y="0"/>
                    </a:lnTo>
                    <a:lnTo>
                      <a:pt x="115" y="2"/>
                    </a:lnTo>
                    <a:lnTo>
                      <a:pt x="128" y="8"/>
                    </a:lnTo>
                    <a:lnTo>
                      <a:pt x="145" y="27"/>
                    </a:lnTo>
                    <a:lnTo>
                      <a:pt x="153" y="46"/>
                    </a:lnTo>
                    <a:lnTo>
                      <a:pt x="153" y="67"/>
                    </a:lnTo>
                    <a:lnTo>
                      <a:pt x="155" y="88"/>
                    </a:lnTo>
                    <a:lnTo>
                      <a:pt x="157" y="104"/>
                    </a:lnTo>
                    <a:lnTo>
                      <a:pt x="153" y="119"/>
                    </a:lnTo>
                    <a:lnTo>
                      <a:pt x="147" y="132"/>
                    </a:lnTo>
                    <a:lnTo>
                      <a:pt x="142" y="146"/>
                    </a:lnTo>
                    <a:lnTo>
                      <a:pt x="138" y="155"/>
                    </a:lnTo>
                    <a:lnTo>
                      <a:pt x="132" y="165"/>
                    </a:lnTo>
                    <a:lnTo>
                      <a:pt x="124" y="173"/>
                    </a:lnTo>
                    <a:lnTo>
                      <a:pt x="115" y="180"/>
                    </a:lnTo>
                    <a:lnTo>
                      <a:pt x="103" y="186"/>
                    </a:lnTo>
                    <a:lnTo>
                      <a:pt x="96" y="188"/>
                    </a:lnTo>
                    <a:lnTo>
                      <a:pt x="88" y="184"/>
                    </a:lnTo>
                    <a:lnTo>
                      <a:pt x="82" y="175"/>
                    </a:lnTo>
                    <a:lnTo>
                      <a:pt x="74" y="153"/>
                    </a:lnTo>
                    <a:lnTo>
                      <a:pt x="71" y="138"/>
                    </a:lnTo>
                    <a:lnTo>
                      <a:pt x="72" y="127"/>
                    </a:lnTo>
                    <a:lnTo>
                      <a:pt x="88" y="119"/>
                    </a:lnTo>
                    <a:lnTo>
                      <a:pt x="105" y="107"/>
                    </a:lnTo>
                    <a:lnTo>
                      <a:pt x="117" y="90"/>
                    </a:lnTo>
                    <a:lnTo>
                      <a:pt x="117" y="73"/>
                    </a:lnTo>
                    <a:lnTo>
                      <a:pt x="107" y="63"/>
                    </a:lnTo>
                    <a:lnTo>
                      <a:pt x="99" y="61"/>
                    </a:lnTo>
                    <a:lnTo>
                      <a:pt x="90" y="59"/>
                    </a:lnTo>
                    <a:lnTo>
                      <a:pt x="80" y="59"/>
                    </a:lnTo>
                    <a:lnTo>
                      <a:pt x="71" y="61"/>
                    </a:lnTo>
                    <a:lnTo>
                      <a:pt x="63" y="65"/>
                    </a:lnTo>
                    <a:lnTo>
                      <a:pt x="55" y="69"/>
                    </a:lnTo>
                    <a:lnTo>
                      <a:pt x="49" y="75"/>
                    </a:lnTo>
                    <a:lnTo>
                      <a:pt x="46" y="84"/>
                    </a:lnTo>
                    <a:lnTo>
                      <a:pt x="38" y="102"/>
                    </a:lnTo>
                    <a:lnTo>
                      <a:pt x="26" y="113"/>
                    </a:lnTo>
                    <a:lnTo>
                      <a:pt x="11" y="115"/>
                    </a:lnTo>
                    <a:lnTo>
                      <a:pt x="1" y="98"/>
                    </a:lnTo>
                    <a:close/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6894720" y="4591080"/>
                <a:ext cx="857160" cy="669960"/>
              </a:xfrm>
              <a:custGeom>
                <a:avLst/>
                <a:gdLst/>
                <a:ahLst/>
                <a:rect l="l" t="t" r="r" b="b"/>
                <a:pathLst>
                  <a:path w="540" h="422">
                    <a:moveTo>
                      <a:pt x="380" y="84"/>
                    </a:moveTo>
                    <a:lnTo>
                      <a:pt x="371" y="82"/>
                    </a:lnTo>
                    <a:lnTo>
                      <a:pt x="361" y="80"/>
                    </a:lnTo>
                    <a:lnTo>
                      <a:pt x="351" y="80"/>
                    </a:lnTo>
                    <a:lnTo>
                      <a:pt x="342" y="79"/>
                    </a:lnTo>
                    <a:lnTo>
                      <a:pt x="330" y="77"/>
                    </a:lnTo>
                    <a:lnTo>
                      <a:pt x="323" y="75"/>
                    </a:lnTo>
                    <a:lnTo>
                      <a:pt x="315" y="75"/>
                    </a:lnTo>
                    <a:lnTo>
                      <a:pt x="309" y="73"/>
                    </a:lnTo>
                    <a:lnTo>
                      <a:pt x="303" y="69"/>
                    </a:lnTo>
                    <a:lnTo>
                      <a:pt x="303" y="61"/>
                    </a:lnTo>
                    <a:lnTo>
                      <a:pt x="309" y="54"/>
                    </a:lnTo>
                    <a:lnTo>
                      <a:pt x="319" y="46"/>
                    </a:lnTo>
                    <a:lnTo>
                      <a:pt x="321" y="38"/>
                    </a:lnTo>
                    <a:lnTo>
                      <a:pt x="311" y="29"/>
                    </a:lnTo>
                    <a:lnTo>
                      <a:pt x="298" y="21"/>
                    </a:lnTo>
                    <a:lnTo>
                      <a:pt x="288" y="13"/>
                    </a:lnTo>
                    <a:lnTo>
                      <a:pt x="282" y="8"/>
                    </a:lnTo>
                    <a:lnTo>
                      <a:pt x="277" y="2"/>
                    </a:lnTo>
                    <a:lnTo>
                      <a:pt x="271" y="0"/>
                    </a:lnTo>
                    <a:lnTo>
                      <a:pt x="269" y="6"/>
                    </a:lnTo>
                    <a:lnTo>
                      <a:pt x="261" y="13"/>
                    </a:lnTo>
                    <a:lnTo>
                      <a:pt x="246" y="23"/>
                    </a:lnTo>
                    <a:lnTo>
                      <a:pt x="229" y="31"/>
                    </a:lnTo>
                    <a:lnTo>
                      <a:pt x="213" y="38"/>
                    </a:lnTo>
                    <a:lnTo>
                      <a:pt x="204" y="44"/>
                    </a:lnTo>
                    <a:lnTo>
                      <a:pt x="198" y="50"/>
                    </a:lnTo>
                    <a:lnTo>
                      <a:pt x="188" y="52"/>
                    </a:lnTo>
                    <a:lnTo>
                      <a:pt x="177" y="54"/>
                    </a:lnTo>
                    <a:lnTo>
                      <a:pt x="169" y="56"/>
                    </a:lnTo>
                    <a:lnTo>
                      <a:pt x="159" y="57"/>
                    </a:lnTo>
                    <a:lnTo>
                      <a:pt x="148" y="63"/>
                    </a:lnTo>
                    <a:lnTo>
                      <a:pt x="138" y="69"/>
                    </a:lnTo>
                    <a:lnTo>
                      <a:pt x="127" y="77"/>
                    </a:lnTo>
                    <a:lnTo>
                      <a:pt x="117" y="84"/>
                    </a:lnTo>
                    <a:lnTo>
                      <a:pt x="110" y="94"/>
                    </a:lnTo>
                    <a:lnTo>
                      <a:pt x="102" y="104"/>
                    </a:lnTo>
                    <a:lnTo>
                      <a:pt x="96" y="113"/>
                    </a:lnTo>
                    <a:lnTo>
                      <a:pt x="90" y="119"/>
                    </a:lnTo>
                    <a:lnTo>
                      <a:pt x="83" y="127"/>
                    </a:lnTo>
                    <a:lnTo>
                      <a:pt x="75" y="132"/>
                    </a:lnTo>
                    <a:lnTo>
                      <a:pt x="67" y="138"/>
                    </a:lnTo>
                    <a:lnTo>
                      <a:pt x="58" y="146"/>
                    </a:lnTo>
                    <a:lnTo>
                      <a:pt x="46" y="151"/>
                    </a:lnTo>
                    <a:lnTo>
                      <a:pt x="35" y="159"/>
                    </a:lnTo>
                    <a:lnTo>
                      <a:pt x="21" y="163"/>
                    </a:lnTo>
                    <a:lnTo>
                      <a:pt x="10" y="163"/>
                    </a:lnTo>
                    <a:lnTo>
                      <a:pt x="2" y="174"/>
                    </a:lnTo>
                    <a:lnTo>
                      <a:pt x="0" y="217"/>
                    </a:lnTo>
                    <a:lnTo>
                      <a:pt x="0" y="234"/>
                    </a:lnTo>
                    <a:lnTo>
                      <a:pt x="2" y="244"/>
                    </a:lnTo>
                    <a:lnTo>
                      <a:pt x="4" y="251"/>
                    </a:lnTo>
                    <a:lnTo>
                      <a:pt x="10" y="261"/>
                    </a:lnTo>
                    <a:lnTo>
                      <a:pt x="19" y="268"/>
                    </a:lnTo>
                    <a:lnTo>
                      <a:pt x="29" y="274"/>
                    </a:lnTo>
                    <a:lnTo>
                      <a:pt x="33" y="282"/>
                    </a:lnTo>
                    <a:lnTo>
                      <a:pt x="31" y="293"/>
                    </a:lnTo>
                    <a:lnTo>
                      <a:pt x="25" y="305"/>
                    </a:lnTo>
                    <a:lnTo>
                      <a:pt x="19" y="315"/>
                    </a:lnTo>
                    <a:lnTo>
                      <a:pt x="15" y="326"/>
                    </a:lnTo>
                    <a:lnTo>
                      <a:pt x="15" y="341"/>
                    </a:lnTo>
                    <a:lnTo>
                      <a:pt x="19" y="349"/>
                    </a:lnTo>
                    <a:lnTo>
                      <a:pt x="25" y="355"/>
                    </a:lnTo>
                    <a:lnTo>
                      <a:pt x="37" y="361"/>
                    </a:lnTo>
                    <a:lnTo>
                      <a:pt x="48" y="363"/>
                    </a:lnTo>
                    <a:lnTo>
                      <a:pt x="60" y="363"/>
                    </a:lnTo>
                    <a:lnTo>
                      <a:pt x="73" y="363"/>
                    </a:lnTo>
                    <a:lnTo>
                      <a:pt x="85" y="361"/>
                    </a:lnTo>
                    <a:lnTo>
                      <a:pt x="94" y="357"/>
                    </a:lnTo>
                    <a:lnTo>
                      <a:pt x="102" y="353"/>
                    </a:lnTo>
                    <a:lnTo>
                      <a:pt x="111" y="349"/>
                    </a:lnTo>
                    <a:lnTo>
                      <a:pt x="121" y="345"/>
                    </a:lnTo>
                    <a:lnTo>
                      <a:pt x="131" y="341"/>
                    </a:lnTo>
                    <a:lnTo>
                      <a:pt x="142" y="338"/>
                    </a:lnTo>
                    <a:lnTo>
                      <a:pt x="154" y="334"/>
                    </a:lnTo>
                    <a:lnTo>
                      <a:pt x="165" y="330"/>
                    </a:lnTo>
                    <a:lnTo>
                      <a:pt x="177" y="326"/>
                    </a:lnTo>
                    <a:lnTo>
                      <a:pt x="190" y="322"/>
                    </a:lnTo>
                    <a:lnTo>
                      <a:pt x="206" y="320"/>
                    </a:lnTo>
                    <a:lnTo>
                      <a:pt x="223" y="318"/>
                    </a:lnTo>
                    <a:lnTo>
                      <a:pt x="240" y="316"/>
                    </a:lnTo>
                    <a:lnTo>
                      <a:pt x="257" y="318"/>
                    </a:lnTo>
                    <a:lnTo>
                      <a:pt x="275" y="320"/>
                    </a:lnTo>
                    <a:lnTo>
                      <a:pt x="290" y="326"/>
                    </a:lnTo>
                    <a:lnTo>
                      <a:pt x="303" y="332"/>
                    </a:lnTo>
                    <a:lnTo>
                      <a:pt x="315" y="339"/>
                    </a:lnTo>
                    <a:lnTo>
                      <a:pt x="326" y="349"/>
                    </a:lnTo>
                    <a:lnTo>
                      <a:pt x="336" y="359"/>
                    </a:lnTo>
                    <a:lnTo>
                      <a:pt x="346" y="370"/>
                    </a:lnTo>
                    <a:lnTo>
                      <a:pt x="353" y="382"/>
                    </a:lnTo>
                    <a:lnTo>
                      <a:pt x="363" y="391"/>
                    </a:lnTo>
                    <a:lnTo>
                      <a:pt x="369" y="401"/>
                    </a:lnTo>
                    <a:lnTo>
                      <a:pt x="374" y="410"/>
                    </a:lnTo>
                    <a:lnTo>
                      <a:pt x="382" y="416"/>
                    </a:lnTo>
                    <a:lnTo>
                      <a:pt x="394" y="420"/>
                    </a:lnTo>
                    <a:lnTo>
                      <a:pt x="407" y="422"/>
                    </a:lnTo>
                    <a:lnTo>
                      <a:pt x="422" y="420"/>
                    </a:lnTo>
                    <a:lnTo>
                      <a:pt x="438" y="418"/>
                    </a:lnTo>
                    <a:lnTo>
                      <a:pt x="449" y="416"/>
                    </a:lnTo>
                    <a:lnTo>
                      <a:pt x="459" y="412"/>
                    </a:lnTo>
                    <a:lnTo>
                      <a:pt x="463" y="407"/>
                    </a:lnTo>
                    <a:lnTo>
                      <a:pt x="467" y="393"/>
                    </a:lnTo>
                    <a:lnTo>
                      <a:pt x="474" y="376"/>
                    </a:lnTo>
                    <a:lnTo>
                      <a:pt x="482" y="361"/>
                    </a:lnTo>
                    <a:lnTo>
                      <a:pt x="486" y="347"/>
                    </a:lnTo>
                    <a:lnTo>
                      <a:pt x="492" y="336"/>
                    </a:lnTo>
                    <a:lnTo>
                      <a:pt x="503" y="322"/>
                    </a:lnTo>
                    <a:lnTo>
                      <a:pt x="515" y="309"/>
                    </a:lnTo>
                    <a:lnTo>
                      <a:pt x="520" y="295"/>
                    </a:lnTo>
                    <a:lnTo>
                      <a:pt x="522" y="282"/>
                    </a:lnTo>
                    <a:lnTo>
                      <a:pt x="528" y="267"/>
                    </a:lnTo>
                    <a:lnTo>
                      <a:pt x="536" y="251"/>
                    </a:lnTo>
                    <a:lnTo>
                      <a:pt x="540" y="236"/>
                    </a:lnTo>
                    <a:lnTo>
                      <a:pt x="538" y="228"/>
                    </a:lnTo>
                    <a:lnTo>
                      <a:pt x="534" y="219"/>
                    </a:lnTo>
                    <a:lnTo>
                      <a:pt x="526" y="211"/>
                    </a:lnTo>
                    <a:lnTo>
                      <a:pt x="518" y="203"/>
                    </a:lnTo>
                    <a:lnTo>
                      <a:pt x="509" y="194"/>
                    </a:lnTo>
                    <a:lnTo>
                      <a:pt x="499" y="186"/>
                    </a:lnTo>
                    <a:lnTo>
                      <a:pt x="490" y="180"/>
                    </a:lnTo>
                    <a:lnTo>
                      <a:pt x="484" y="173"/>
                    </a:lnTo>
                    <a:lnTo>
                      <a:pt x="467" y="153"/>
                    </a:lnTo>
                    <a:lnTo>
                      <a:pt x="453" y="138"/>
                    </a:lnTo>
                    <a:lnTo>
                      <a:pt x="442" y="125"/>
                    </a:lnTo>
                    <a:lnTo>
                      <a:pt x="436" y="109"/>
                    </a:lnTo>
                    <a:lnTo>
                      <a:pt x="432" y="90"/>
                    </a:lnTo>
                    <a:lnTo>
                      <a:pt x="430" y="71"/>
                    </a:lnTo>
                    <a:lnTo>
                      <a:pt x="428" y="54"/>
                    </a:lnTo>
                    <a:lnTo>
                      <a:pt x="422" y="38"/>
                    </a:lnTo>
                    <a:lnTo>
                      <a:pt x="415" y="25"/>
                    </a:lnTo>
                    <a:lnTo>
                      <a:pt x="405" y="15"/>
                    </a:lnTo>
                    <a:lnTo>
                      <a:pt x="396" y="6"/>
                    </a:lnTo>
                    <a:lnTo>
                      <a:pt x="388" y="0"/>
                    </a:lnTo>
                    <a:lnTo>
                      <a:pt x="392" y="19"/>
                    </a:lnTo>
                    <a:lnTo>
                      <a:pt x="396" y="38"/>
                    </a:lnTo>
                    <a:lnTo>
                      <a:pt x="396" y="56"/>
                    </a:lnTo>
                    <a:lnTo>
                      <a:pt x="396" y="69"/>
                    </a:lnTo>
                    <a:lnTo>
                      <a:pt x="396" y="77"/>
                    </a:lnTo>
                    <a:lnTo>
                      <a:pt x="392" y="82"/>
                    </a:lnTo>
                    <a:lnTo>
                      <a:pt x="388" y="84"/>
                    </a:lnTo>
                    <a:lnTo>
                      <a:pt x="380" y="84"/>
                    </a:lnTo>
                    <a:close/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6818400" y="4192560"/>
                <a:ext cx="168480" cy="236520"/>
              </a:xfrm>
              <a:custGeom>
                <a:avLst/>
                <a:gdLst/>
                <a:ahLst/>
                <a:rect l="l" t="t" r="r" b="b"/>
                <a:pathLst>
                  <a:path w="106" h="149">
                    <a:moveTo>
                      <a:pt x="31" y="53"/>
                    </a:moveTo>
                    <a:lnTo>
                      <a:pt x="44" y="48"/>
                    </a:lnTo>
                    <a:lnTo>
                      <a:pt x="54" y="38"/>
                    </a:lnTo>
                    <a:lnTo>
                      <a:pt x="62" y="28"/>
                    </a:lnTo>
                    <a:lnTo>
                      <a:pt x="71" y="17"/>
                    </a:lnTo>
                    <a:lnTo>
                      <a:pt x="81" y="7"/>
                    </a:lnTo>
                    <a:lnTo>
                      <a:pt x="92" y="0"/>
                    </a:lnTo>
                    <a:lnTo>
                      <a:pt x="102" y="3"/>
                    </a:lnTo>
                    <a:lnTo>
                      <a:pt x="106" y="19"/>
                    </a:lnTo>
                    <a:lnTo>
                      <a:pt x="106" y="38"/>
                    </a:lnTo>
                    <a:lnTo>
                      <a:pt x="104" y="53"/>
                    </a:lnTo>
                    <a:lnTo>
                      <a:pt x="100" y="67"/>
                    </a:lnTo>
                    <a:lnTo>
                      <a:pt x="102" y="80"/>
                    </a:lnTo>
                    <a:lnTo>
                      <a:pt x="102" y="94"/>
                    </a:lnTo>
                    <a:lnTo>
                      <a:pt x="98" y="107"/>
                    </a:lnTo>
                    <a:lnTo>
                      <a:pt x="90" y="119"/>
                    </a:lnTo>
                    <a:lnTo>
                      <a:pt x="79" y="124"/>
                    </a:lnTo>
                    <a:lnTo>
                      <a:pt x="67" y="128"/>
                    </a:lnTo>
                    <a:lnTo>
                      <a:pt x="56" y="134"/>
                    </a:lnTo>
                    <a:lnTo>
                      <a:pt x="46" y="140"/>
                    </a:lnTo>
                    <a:lnTo>
                      <a:pt x="40" y="145"/>
                    </a:lnTo>
                    <a:lnTo>
                      <a:pt x="35" y="149"/>
                    </a:lnTo>
                    <a:lnTo>
                      <a:pt x="25" y="147"/>
                    </a:lnTo>
                    <a:lnTo>
                      <a:pt x="15" y="142"/>
                    </a:lnTo>
                    <a:lnTo>
                      <a:pt x="8" y="132"/>
                    </a:lnTo>
                    <a:lnTo>
                      <a:pt x="0" y="115"/>
                    </a:lnTo>
                    <a:lnTo>
                      <a:pt x="0" y="92"/>
                    </a:lnTo>
                    <a:lnTo>
                      <a:pt x="10" y="69"/>
                    </a:lnTo>
                    <a:lnTo>
                      <a:pt x="31" y="53"/>
                    </a:lnTo>
                    <a:close/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6483600" y="4313160"/>
                <a:ext cx="252360" cy="241200"/>
              </a:xfrm>
              <a:custGeom>
                <a:avLst/>
                <a:gdLst/>
                <a:ahLst/>
                <a:rect l="l" t="t" r="r" b="b"/>
                <a:pathLst>
                  <a:path w="159" h="152">
                    <a:moveTo>
                      <a:pt x="0" y="4"/>
                    </a:moveTo>
                    <a:lnTo>
                      <a:pt x="2" y="14"/>
                    </a:lnTo>
                    <a:lnTo>
                      <a:pt x="17" y="21"/>
                    </a:lnTo>
                    <a:lnTo>
                      <a:pt x="34" y="31"/>
                    </a:lnTo>
                    <a:lnTo>
                      <a:pt x="46" y="44"/>
                    </a:lnTo>
                    <a:lnTo>
                      <a:pt x="54" y="56"/>
                    </a:lnTo>
                    <a:lnTo>
                      <a:pt x="59" y="66"/>
                    </a:lnTo>
                    <a:lnTo>
                      <a:pt x="65" y="75"/>
                    </a:lnTo>
                    <a:lnTo>
                      <a:pt x="71" y="87"/>
                    </a:lnTo>
                    <a:lnTo>
                      <a:pt x="79" y="100"/>
                    </a:lnTo>
                    <a:lnTo>
                      <a:pt x="90" y="115"/>
                    </a:lnTo>
                    <a:lnTo>
                      <a:pt x="102" y="131"/>
                    </a:lnTo>
                    <a:lnTo>
                      <a:pt x="115" y="148"/>
                    </a:lnTo>
                    <a:lnTo>
                      <a:pt x="125" y="152"/>
                    </a:lnTo>
                    <a:lnTo>
                      <a:pt x="136" y="152"/>
                    </a:lnTo>
                    <a:lnTo>
                      <a:pt x="148" y="150"/>
                    </a:lnTo>
                    <a:lnTo>
                      <a:pt x="157" y="144"/>
                    </a:lnTo>
                    <a:lnTo>
                      <a:pt x="159" y="135"/>
                    </a:lnTo>
                    <a:lnTo>
                      <a:pt x="155" y="123"/>
                    </a:lnTo>
                    <a:lnTo>
                      <a:pt x="148" y="110"/>
                    </a:lnTo>
                    <a:lnTo>
                      <a:pt x="136" y="100"/>
                    </a:lnTo>
                    <a:lnTo>
                      <a:pt x="127" y="92"/>
                    </a:lnTo>
                    <a:lnTo>
                      <a:pt x="117" y="85"/>
                    </a:lnTo>
                    <a:lnTo>
                      <a:pt x="105" y="77"/>
                    </a:lnTo>
                    <a:lnTo>
                      <a:pt x="96" y="69"/>
                    </a:lnTo>
                    <a:lnTo>
                      <a:pt x="88" y="62"/>
                    </a:lnTo>
                    <a:lnTo>
                      <a:pt x="81" y="54"/>
                    </a:lnTo>
                    <a:lnTo>
                      <a:pt x="75" y="46"/>
                    </a:lnTo>
                    <a:lnTo>
                      <a:pt x="69" y="39"/>
                    </a:lnTo>
                    <a:lnTo>
                      <a:pt x="63" y="29"/>
                    </a:lnTo>
                    <a:lnTo>
                      <a:pt x="56" y="21"/>
                    </a:lnTo>
                    <a:lnTo>
                      <a:pt x="48" y="16"/>
                    </a:lnTo>
                    <a:lnTo>
                      <a:pt x="38" y="14"/>
                    </a:lnTo>
                    <a:lnTo>
                      <a:pt x="29" y="10"/>
                    </a:lnTo>
                    <a:lnTo>
                      <a:pt x="17" y="4"/>
                    </a:lnTo>
                    <a:lnTo>
                      <a:pt x="8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7297920" y="3327480"/>
                <a:ext cx="270000" cy="268200"/>
              </a:xfrm>
              <a:custGeom>
                <a:avLst/>
                <a:gdLst/>
                <a:ahLst/>
                <a:rect l="l" t="t" r="r" b="b"/>
                <a:pathLst>
                  <a:path w="170" h="169">
                    <a:moveTo>
                      <a:pt x="105" y="151"/>
                    </a:moveTo>
                    <a:lnTo>
                      <a:pt x="122" y="132"/>
                    </a:lnTo>
                    <a:lnTo>
                      <a:pt x="138" y="109"/>
                    </a:lnTo>
                    <a:lnTo>
                      <a:pt x="147" y="84"/>
                    </a:lnTo>
                    <a:lnTo>
                      <a:pt x="151" y="65"/>
                    </a:lnTo>
                    <a:lnTo>
                      <a:pt x="157" y="50"/>
                    </a:lnTo>
                    <a:lnTo>
                      <a:pt x="165" y="34"/>
                    </a:lnTo>
                    <a:lnTo>
                      <a:pt x="170" y="19"/>
                    </a:lnTo>
                    <a:lnTo>
                      <a:pt x="161" y="6"/>
                    </a:lnTo>
                    <a:lnTo>
                      <a:pt x="145" y="0"/>
                    </a:lnTo>
                    <a:lnTo>
                      <a:pt x="138" y="2"/>
                    </a:lnTo>
                    <a:lnTo>
                      <a:pt x="134" y="11"/>
                    </a:lnTo>
                    <a:lnTo>
                      <a:pt x="130" y="25"/>
                    </a:lnTo>
                    <a:lnTo>
                      <a:pt x="124" y="44"/>
                    </a:lnTo>
                    <a:lnTo>
                      <a:pt x="113" y="65"/>
                    </a:lnTo>
                    <a:lnTo>
                      <a:pt x="101" y="84"/>
                    </a:lnTo>
                    <a:lnTo>
                      <a:pt x="90" y="101"/>
                    </a:lnTo>
                    <a:lnTo>
                      <a:pt x="82" y="109"/>
                    </a:lnTo>
                    <a:lnTo>
                      <a:pt x="69" y="117"/>
                    </a:lnTo>
                    <a:lnTo>
                      <a:pt x="55" y="124"/>
                    </a:lnTo>
                    <a:lnTo>
                      <a:pt x="40" y="132"/>
                    </a:lnTo>
                    <a:lnTo>
                      <a:pt x="24" y="138"/>
                    </a:lnTo>
                    <a:lnTo>
                      <a:pt x="11" y="144"/>
                    </a:lnTo>
                    <a:lnTo>
                      <a:pt x="3" y="146"/>
                    </a:lnTo>
                    <a:lnTo>
                      <a:pt x="0" y="147"/>
                    </a:lnTo>
                    <a:lnTo>
                      <a:pt x="9" y="157"/>
                    </a:lnTo>
                    <a:lnTo>
                      <a:pt x="23" y="163"/>
                    </a:lnTo>
                    <a:lnTo>
                      <a:pt x="36" y="169"/>
                    </a:lnTo>
                    <a:lnTo>
                      <a:pt x="49" y="169"/>
                    </a:lnTo>
                    <a:lnTo>
                      <a:pt x="65" y="169"/>
                    </a:lnTo>
                    <a:lnTo>
                      <a:pt x="78" y="165"/>
                    </a:lnTo>
                    <a:lnTo>
                      <a:pt x="94" y="159"/>
                    </a:lnTo>
                    <a:lnTo>
                      <a:pt x="105" y="151"/>
                    </a:lnTo>
                    <a:close/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7309080" y="4392720"/>
                <a:ext cx="357120" cy="185760"/>
              </a:xfrm>
              <a:custGeom>
                <a:avLst/>
                <a:gdLst/>
                <a:ahLst/>
                <a:rect l="l" t="t" r="r" b="b"/>
                <a:pathLst>
                  <a:path w="225" h="117">
                    <a:moveTo>
                      <a:pt x="39" y="6"/>
                    </a:moveTo>
                    <a:lnTo>
                      <a:pt x="48" y="4"/>
                    </a:lnTo>
                    <a:lnTo>
                      <a:pt x="56" y="2"/>
                    </a:lnTo>
                    <a:lnTo>
                      <a:pt x="65" y="2"/>
                    </a:lnTo>
                    <a:lnTo>
                      <a:pt x="73" y="0"/>
                    </a:lnTo>
                    <a:lnTo>
                      <a:pt x="81" y="0"/>
                    </a:lnTo>
                    <a:lnTo>
                      <a:pt x="90" y="2"/>
                    </a:lnTo>
                    <a:lnTo>
                      <a:pt x="98" y="6"/>
                    </a:lnTo>
                    <a:lnTo>
                      <a:pt x="108" y="12"/>
                    </a:lnTo>
                    <a:lnTo>
                      <a:pt x="117" y="19"/>
                    </a:lnTo>
                    <a:lnTo>
                      <a:pt x="127" y="27"/>
                    </a:lnTo>
                    <a:lnTo>
                      <a:pt x="135" y="37"/>
                    </a:lnTo>
                    <a:lnTo>
                      <a:pt x="144" y="44"/>
                    </a:lnTo>
                    <a:lnTo>
                      <a:pt x="152" y="54"/>
                    </a:lnTo>
                    <a:lnTo>
                      <a:pt x="161" y="62"/>
                    </a:lnTo>
                    <a:lnTo>
                      <a:pt x="169" y="67"/>
                    </a:lnTo>
                    <a:lnTo>
                      <a:pt x="179" y="73"/>
                    </a:lnTo>
                    <a:lnTo>
                      <a:pt x="196" y="85"/>
                    </a:lnTo>
                    <a:lnTo>
                      <a:pt x="211" y="98"/>
                    </a:lnTo>
                    <a:lnTo>
                      <a:pt x="221" y="111"/>
                    </a:lnTo>
                    <a:lnTo>
                      <a:pt x="225" y="117"/>
                    </a:lnTo>
                    <a:lnTo>
                      <a:pt x="160" y="102"/>
                    </a:lnTo>
                    <a:lnTo>
                      <a:pt x="119" y="108"/>
                    </a:lnTo>
                    <a:lnTo>
                      <a:pt x="115" y="108"/>
                    </a:lnTo>
                    <a:lnTo>
                      <a:pt x="108" y="108"/>
                    </a:lnTo>
                    <a:lnTo>
                      <a:pt x="96" y="106"/>
                    </a:lnTo>
                    <a:lnTo>
                      <a:pt x="83" y="102"/>
                    </a:lnTo>
                    <a:lnTo>
                      <a:pt x="67" y="96"/>
                    </a:lnTo>
                    <a:lnTo>
                      <a:pt x="52" y="88"/>
                    </a:lnTo>
                    <a:lnTo>
                      <a:pt x="41" y="77"/>
                    </a:lnTo>
                    <a:lnTo>
                      <a:pt x="33" y="62"/>
                    </a:lnTo>
                    <a:lnTo>
                      <a:pt x="27" y="52"/>
                    </a:lnTo>
                    <a:lnTo>
                      <a:pt x="17" y="42"/>
                    </a:lnTo>
                    <a:lnTo>
                      <a:pt x="10" y="37"/>
                    </a:lnTo>
                    <a:lnTo>
                      <a:pt x="2" y="29"/>
                    </a:lnTo>
                    <a:lnTo>
                      <a:pt x="0" y="21"/>
                    </a:lnTo>
                    <a:lnTo>
                      <a:pt x="4" y="16"/>
                    </a:lnTo>
                    <a:lnTo>
                      <a:pt x="17" y="10"/>
                    </a:lnTo>
                    <a:lnTo>
                      <a:pt x="39" y="6"/>
                    </a:lnTo>
                    <a:close/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7983720" y="5270400"/>
                <a:ext cx="163440" cy="200160"/>
              </a:xfrm>
              <a:custGeom>
                <a:avLst/>
                <a:gdLst/>
                <a:ahLst/>
                <a:rect l="l" t="t" r="r" b="b"/>
                <a:pathLst>
                  <a:path w="103" h="126">
                    <a:moveTo>
                      <a:pt x="28" y="67"/>
                    </a:moveTo>
                    <a:lnTo>
                      <a:pt x="36" y="63"/>
                    </a:lnTo>
                    <a:lnTo>
                      <a:pt x="46" y="57"/>
                    </a:lnTo>
                    <a:lnTo>
                      <a:pt x="57" y="48"/>
                    </a:lnTo>
                    <a:lnTo>
                      <a:pt x="67" y="36"/>
                    </a:lnTo>
                    <a:lnTo>
                      <a:pt x="78" y="27"/>
                    </a:lnTo>
                    <a:lnTo>
                      <a:pt x="88" y="15"/>
                    </a:lnTo>
                    <a:lnTo>
                      <a:pt x="96" y="7"/>
                    </a:lnTo>
                    <a:lnTo>
                      <a:pt x="99" y="2"/>
                    </a:lnTo>
                    <a:lnTo>
                      <a:pt x="103" y="0"/>
                    </a:lnTo>
                    <a:lnTo>
                      <a:pt x="103" y="4"/>
                    </a:lnTo>
                    <a:lnTo>
                      <a:pt x="103" y="15"/>
                    </a:lnTo>
                    <a:lnTo>
                      <a:pt x="101" y="32"/>
                    </a:lnTo>
                    <a:lnTo>
                      <a:pt x="97" y="50"/>
                    </a:lnTo>
                    <a:lnTo>
                      <a:pt x="88" y="63"/>
                    </a:lnTo>
                    <a:lnTo>
                      <a:pt x="76" y="73"/>
                    </a:lnTo>
                    <a:lnTo>
                      <a:pt x="65" y="78"/>
                    </a:lnTo>
                    <a:lnTo>
                      <a:pt x="59" y="84"/>
                    </a:lnTo>
                    <a:lnTo>
                      <a:pt x="55" y="96"/>
                    </a:lnTo>
                    <a:lnTo>
                      <a:pt x="55" y="109"/>
                    </a:lnTo>
                    <a:lnTo>
                      <a:pt x="55" y="119"/>
                    </a:lnTo>
                    <a:lnTo>
                      <a:pt x="48" y="124"/>
                    </a:lnTo>
                    <a:lnTo>
                      <a:pt x="32" y="126"/>
                    </a:lnTo>
                    <a:lnTo>
                      <a:pt x="13" y="123"/>
                    </a:lnTo>
                    <a:lnTo>
                      <a:pt x="1" y="113"/>
                    </a:lnTo>
                    <a:lnTo>
                      <a:pt x="0" y="99"/>
                    </a:lnTo>
                    <a:lnTo>
                      <a:pt x="3" y="84"/>
                    </a:lnTo>
                    <a:lnTo>
                      <a:pt x="13" y="73"/>
                    </a:lnTo>
                    <a:lnTo>
                      <a:pt x="28" y="67"/>
                    </a:lnTo>
                    <a:close/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8156880" y="5124600"/>
                <a:ext cx="131760" cy="163440"/>
              </a:xfrm>
              <a:custGeom>
                <a:avLst/>
                <a:gdLst/>
                <a:ahLst/>
                <a:rect l="l" t="t" r="r" b="b"/>
                <a:pathLst>
                  <a:path w="83" h="103">
                    <a:moveTo>
                      <a:pt x="4" y="0"/>
                    </a:moveTo>
                    <a:lnTo>
                      <a:pt x="15" y="7"/>
                    </a:lnTo>
                    <a:lnTo>
                      <a:pt x="27" y="23"/>
                    </a:lnTo>
                    <a:lnTo>
                      <a:pt x="36" y="38"/>
                    </a:lnTo>
                    <a:lnTo>
                      <a:pt x="44" y="46"/>
                    </a:lnTo>
                    <a:lnTo>
                      <a:pt x="54" y="46"/>
                    </a:lnTo>
                    <a:lnTo>
                      <a:pt x="65" y="46"/>
                    </a:lnTo>
                    <a:lnTo>
                      <a:pt x="77" y="48"/>
                    </a:lnTo>
                    <a:lnTo>
                      <a:pt x="83" y="53"/>
                    </a:lnTo>
                    <a:lnTo>
                      <a:pt x="83" y="63"/>
                    </a:lnTo>
                    <a:lnTo>
                      <a:pt x="79" y="73"/>
                    </a:lnTo>
                    <a:lnTo>
                      <a:pt x="71" y="84"/>
                    </a:lnTo>
                    <a:lnTo>
                      <a:pt x="63" y="94"/>
                    </a:lnTo>
                    <a:lnTo>
                      <a:pt x="56" y="99"/>
                    </a:lnTo>
                    <a:lnTo>
                      <a:pt x="48" y="103"/>
                    </a:lnTo>
                    <a:lnTo>
                      <a:pt x="38" y="101"/>
                    </a:lnTo>
                    <a:lnTo>
                      <a:pt x="31" y="94"/>
                    </a:lnTo>
                    <a:lnTo>
                      <a:pt x="25" y="82"/>
                    </a:lnTo>
                    <a:lnTo>
                      <a:pt x="21" y="71"/>
                    </a:lnTo>
                    <a:lnTo>
                      <a:pt x="19" y="59"/>
                    </a:lnTo>
                    <a:lnTo>
                      <a:pt x="19" y="51"/>
                    </a:lnTo>
                    <a:lnTo>
                      <a:pt x="17" y="42"/>
                    </a:lnTo>
                    <a:lnTo>
                      <a:pt x="11" y="30"/>
                    </a:lnTo>
                    <a:lnTo>
                      <a:pt x="4" y="23"/>
                    </a:lnTo>
                    <a:lnTo>
                      <a:pt x="0" y="19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2570400" y="3938400"/>
                <a:ext cx="231840" cy="115920"/>
              </a:xfrm>
              <a:custGeom>
                <a:avLst/>
                <a:gdLst/>
                <a:ahLst/>
                <a:rect l="l" t="t" r="r" b="b"/>
                <a:pathLst>
                  <a:path w="146" h="73">
                    <a:moveTo>
                      <a:pt x="0" y="8"/>
                    </a:moveTo>
                    <a:lnTo>
                      <a:pt x="5" y="0"/>
                    </a:lnTo>
                    <a:lnTo>
                      <a:pt x="15" y="0"/>
                    </a:lnTo>
                    <a:lnTo>
                      <a:pt x="30" y="4"/>
                    </a:lnTo>
                    <a:lnTo>
                      <a:pt x="46" y="12"/>
                    </a:lnTo>
                    <a:lnTo>
                      <a:pt x="63" y="20"/>
                    </a:lnTo>
                    <a:lnTo>
                      <a:pt x="80" y="29"/>
                    </a:lnTo>
                    <a:lnTo>
                      <a:pt x="96" y="39"/>
                    </a:lnTo>
                    <a:lnTo>
                      <a:pt x="107" y="45"/>
                    </a:lnTo>
                    <a:lnTo>
                      <a:pt x="126" y="52"/>
                    </a:lnTo>
                    <a:lnTo>
                      <a:pt x="142" y="62"/>
                    </a:lnTo>
                    <a:lnTo>
                      <a:pt x="146" y="69"/>
                    </a:lnTo>
                    <a:lnTo>
                      <a:pt x="136" y="73"/>
                    </a:lnTo>
                    <a:lnTo>
                      <a:pt x="126" y="73"/>
                    </a:lnTo>
                    <a:lnTo>
                      <a:pt x="115" y="71"/>
                    </a:lnTo>
                    <a:lnTo>
                      <a:pt x="105" y="69"/>
                    </a:lnTo>
                    <a:lnTo>
                      <a:pt x="94" y="68"/>
                    </a:lnTo>
                    <a:lnTo>
                      <a:pt x="84" y="68"/>
                    </a:lnTo>
                    <a:lnTo>
                      <a:pt x="76" y="66"/>
                    </a:lnTo>
                    <a:lnTo>
                      <a:pt x="73" y="64"/>
                    </a:lnTo>
                    <a:lnTo>
                      <a:pt x="71" y="64"/>
                    </a:lnTo>
                    <a:lnTo>
                      <a:pt x="67" y="62"/>
                    </a:lnTo>
                    <a:lnTo>
                      <a:pt x="59" y="58"/>
                    </a:lnTo>
                    <a:lnTo>
                      <a:pt x="48" y="52"/>
                    </a:lnTo>
                    <a:lnTo>
                      <a:pt x="34" y="45"/>
                    </a:lnTo>
                    <a:lnTo>
                      <a:pt x="21" y="35"/>
                    </a:lnTo>
                    <a:lnTo>
                      <a:pt x="9" y="25"/>
                    </a:lnTo>
                    <a:lnTo>
                      <a:pt x="2" y="16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5274000" y="4618080"/>
                <a:ext cx="163440" cy="338040"/>
              </a:xfrm>
              <a:custGeom>
                <a:avLst/>
                <a:gdLst/>
                <a:ahLst/>
                <a:rect l="l" t="t" r="r" b="b"/>
                <a:pathLst>
                  <a:path w="103" h="213">
                    <a:moveTo>
                      <a:pt x="69" y="4"/>
                    </a:moveTo>
                    <a:lnTo>
                      <a:pt x="88" y="0"/>
                    </a:lnTo>
                    <a:lnTo>
                      <a:pt x="98" y="4"/>
                    </a:lnTo>
                    <a:lnTo>
                      <a:pt x="103" y="16"/>
                    </a:lnTo>
                    <a:lnTo>
                      <a:pt x="103" y="31"/>
                    </a:lnTo>
                    <a:lnTo>
                      <a:pt x="101" y="48"/>
                    </a:lnTo>
                    <a:lnTo>
                      <a:pt x="98" y="67"/>
                    </a:lnTo>
                    <a:lnTo>
                      <a:pt x="94" y="85"/>
                    </a:lnTo>
                    <a:lnTo>
                      <a:pt x="92" y="100"/>
                    </a:lnTo>
                    <a:lnTo>
                      <a:pt x="92" y="129"/>
                    </a:lnTo>
                    <a:lnTo>
                      <a:pt x="90" y="157"/>
                    </a:lnTo>
                    <a:lnTo>
                      <a:pt x="86" y="182"/>
                    </a:lnTo>
                    <a:lnTo>
                      <a:pt x="82" y="198"/>
                    </a:lnTo>
                    <a:lnTo>
                      <a:pt x="78" y="202"/>
                    </a:lnTo>
                    <a:lnTo>
                      <a:pt x="73" y="205"/>
                    </a:lnTo>
                    <a:lnTo>
                      <a:pt x="63" y="209"/>
                    </a:lnTo>
                    <a:lnTo>
                      <a:pt x="53" y="213"/>
                    </a:lnTo>
                    <a:lnTo>
                      <a:pt x="42" y="213"/>
                    </a:lnTo>
                    <a:lnTo>
                      <a:pt x="32" y="211"/>
                    </a:lnTo>
                    <a:lnTo>
                      <a:pt x="25" y="204"/>
                    </a:lnTo>
                    <a:lnTo>
                      <a:pt x="17" y="194"/>
                    </a:lnTo>
                    <a:lnTo>
                      <a:pt x="7" y="167"/>
                    </a:lnTo>
                    <a:lnTo>
                      <a:pt x="2" y="144"/>
                    </a:lnTo>
                    <a:lnTo>
                      <a:pt x="0" y="125"/>
                    </a:lnTo>
                    <a:lnTo>
                      <a:pt x="2" y="111"/>
                    </a:lnTo>
                    <a:lnTo>
                      <a:pt x="7" y="98"/>
                    </a:lnTo>
                    <a:lnTo>
                      <a:pt x="17" y="83"/>
                    </a:lnTo>
                    <a:lnTo>
                      <a:pt x="30" y="71"/>
                    </a:lnTo>
                    <a:lnTo>
                      <a:pt x="42" y="67"/>
                    </a:lnTo>
                    <a:lnTo>
                      <a:pt x="50" y="58"/>
                    </a:lnTo>
                    <a:lnTo>
                      <a:pt x="55" y="37"/>
                    </a:lnTo>
                    <a:lnTo>
                      <a:pt x="61" y="16"/>
                    </a:lnTo>
                    <a:lnTo>
                      <a:pt x="69" y="4"/>
                    </a:lnTo>
                    <a:close/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pic>
          <p:nvPicPr>
            <p:cNvPr id="41" name="" descr=""/>
            <p:cNvPicPr/>
            <p:nvPr/>
          </p:nvPicPr>
          <p:blipFill>
            <a:blip r:embed="rId1"/>
            <a:stretch/>
          </p:blipFill>
          <p:spPr>
            <a:xfrm>
              <a:off x="2782800" y="3859200"/>
              <a:ext cx="304920" cy="316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2" name="" descr=""/>
            <p:cNvPicPr/>
            <p:nvPr/>
          </p:nvPicPr>
          <p:blipFill>
            <a:blip r:embed="rId2"/>
            <a:stretch/>
          </p:blipFill>
          <p:spPr>
            <a:xfrm>
              <a:off x="5754600" y="3859200"/>
              <a:ext cx="304920" cy="316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3" name="" descr=""/>
            <p:cNvPicPr/>
            <p:nvPr/>
          </p:nvPicPr>
          <p:blipFill>
            <a:blip r:embed="rId3"/>
            <a:stretch/>
          </p:blipFill>
          <p:spPr>
            <a:xfrm>
              <a:off x="6019920" y="4191120"/>
              <a:ext cx="466560" cy="2793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4" name="" descr=""/>
            <p:cNvPicPr/>
            <p:nvPr/>
          </p:nvPicPr>
          <p:blipFill>
            <a:blip r:embed="rId4"/>
            <a:stretch/>
          </p:blipFill>
          <p:spPr>
            <a:xfrm>
              <a:off x="5297400" y="3782880"/>
              <a:ext cx="466920" cy="2793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5" name="" descr=""/>
            <p:cNvPicPr/>
            <p:nvPr/>
          </p:nvPicPr>
          <p:blipFill>
            <a:blip r:embed="rId5"/>
            <a:stretch/>
          </p:blipFill>
          <p:spPr>
            <a:xfrm>
              <a:off x="5145120" y="3935520"/>
              <a:ext cx="466560" cy="2793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6" name="" descr=""/>
            <p:cNvPicPr/>
            <p:nvPr/>
          </p:nvPicPr>
          <p:blipFill>
            <a:blip r:embed="rId6"/>
            <a:stretch/>
          </p:blipFill>
          <p:spPr>
            <a:xfrm>
              <a:off x="2478240" y="3935520"/>
              <a:ext cx="466560" cy="27936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Dabhol I  &amp; II - Oman LNG  &amp; AdGas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" name=""/>
          <p:cNvGraphicFramePr/>
          <p:nvPr/>
        </p:nvGraphicFramePr>
        <p:xfrm>
          <a:off x="304920" y="2523960"/>
          <a:ext cx="8610480" cy="2554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2523960"/>
                    <a:ext cx="8610480" cy="2554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" descr=""/>
          <p:cNvPicPr/>
          <p:nvPr/>
        </p:nvPicPr>
        <p:blipFill>
          <a:blip r:embed="rId1"/>
          <a:stretch/>
        </p:blipFill>
        <p:spPr>
          <a:xfrm>
            <a:off x="455760" y="455760"/>
            <a:ext cx="8307360" cy="6251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EcoElectrica L.P. - Cabot LNG Corp.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2" name=""/>
          <p:cNvGraphicFramePr/>
          <p:nvPr/>
        </p:nvGraphicFramePr>
        <p:xfrm>
          <a:off x="428760" y="2514600"/>
          <a:ext cx="8288280" cy="1828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28760" y="2514600"/>
                    <a:ext cx="828828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" descr=""/>
          <p:cNvPicPr/>
          <p:nvPr/>
        </p:nvPicPr>
        <p:blipFill>
          <a:blip r:embed="rId1"/>
          <a:stretch/>
        </p:blipFill>
        <p:spPr>
          <a:xfrm>
            <a:off x="295200" y="1305000"/>
            <a:ext cx="8553600" cy="424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1999-07-19T11:06:16Z</dcterms:created>
  <dc:creator>bhagelm</dc:creator>
  <dc:description/>
  <dc:language>en-US</dc:language>
  <cp:lastModifiedBy>bhagelm</cp:lastModifiedBy>
  <cp:lastPrinted>1999-07-22T15:21:15Z</cp:lastPrinted>
  <dcterms:modified xsi:type="dcterms:W3CDTF">1999-08-31T11:51:13Z</dcterms:modified>
  <cp:revision>19</cp:revision>
  <dc:subject/>
  <dc:title>Global LNG Picture</dc:title>
</cp:coreProperties>
</file>