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34200" cy="90789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2296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AB9D99-597B-455C-B289-156865BDEA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143000"/>
            <a:ext cx="82296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901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901"/>
              </a:spcBef>
              <a:buClr>
                <a:srgbClr val="000000"/>
              </a:buClr>
              <a:buFont typeface="Arial"/>
              <a:buChar char="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9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9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9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095520" y="6324120"/>
            <a:ext cx="213372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D8189A-9581-4214-A4A4-B94C0DC1F1F8}" type="datetime3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27, 2025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56840" y="6324120"/>
            <a:ext cx="289548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809880" y="6324120"/>
            <a:ext cx="152424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8DD6683-BF69-4D4B-AE0F-1643FD95CEBA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57200" y="990720"/>
            <a:ext cx="82296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57200" y="6172200"/>
            <a:ext cx="80010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8381880" y="6095880"/>
            <a:ext cx="797040" cy="679680"/>
            <a:chOff x="8381880" y="6095880"/>
            <a:chExt cx="797040" cy="679680"/>
          </a:xfrm>
        </p:grpSpPr>
        <p:grpSp>
          <p:nvGrpSpPr>
            <p:cNvPr id="8" name=""/>
            <p:cNvGrpSpPr/>
            <p:nvPr/>
          </p:nvGrpSpPr>
          <p:grpSpPr>
            <a:xfrm>
              <a:off x="8381880" y="6095880"/>
              <a:ext cx="678600" cy="679680"/>
              <a:chOff x="8381880" y="6095880"/>
              <a:chExt cx="678600" cy="679680"/>
            </a:xfrm>
          </p:grpSpPr>
          <p:sp>
            <p:nvSpPr>
              <p:cNvPr id="9" name=""/>
              <p:cNvSpPr/>
              <p:nvPr/>
            </p:nvSpPr>
            <p:spPr>
              <a:xfrm>
                <a:off x="8381880" y="6347520"/>
                <a:ext cx="136080" cy="135000"/>
              </a:xfrm>
              <a:custGeom>
                <a:avLst/>
                <a:gdLst/>
                <a:ahLst/>
                <a:rect l="l" t="t" r="r" b="b"/>
                <a:pathLst>
                  <a:path w="518" h="513">
                    <a:moveTo>
                      <a:pt x="0" y="333"/>
                    </a:moveTo>
                    <a:lnTo>
                      <a:pt x="332" y="0"/>
                    </a:lnTo>
                    <a:lnTo>
                      <a:pt x="518" y="185"/>
                    </a:lnTo>
                    <a:lnTo>
                      <a:pt x="455" y="248"/>
                    </a:lnTo>
                    <a:lnTo>
                      <a:pt x="337" y="133"/>
                    </a:lnTo>
                    <a:lnTo>
                      <a:pt x="276" y="192"/>
                    </a:lnTo>
                    <a:lnTo>
                      <a:pt x="391" y="308"/>
                    </a:lnTo>
                    <a:lnTo>
                      <a:pt x="326" y="365"/>
                    </a:lnTo>
                    <a:lnTo>
                      <a:pt x="213" y="256"/>
                    </a:lnTo>
                    <a:lnTo>
                      <a:pt x="130" y="338"/>
                    </a:lnTo>
                    <a:lnTo>
                      <a:pt x="247" y="452"/>
                    </a:lnTo>
                    <a:lnTo>
                      <a:pt x="184" y="513"/>
                    </a:lnTo>
                    <a:lnTo>
                      <a:pt x="0" y="33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448120" y="6414120"/>
                <a:ext cx="143640" cy="143640"/>
              </a:xfrm>
              <a:custGeom>
                <a:avLst/>
                <a:gdLst/>
                <a:ahLst/>
                <a:rect l="l" t="t" r="r" b="b"/>
                <a:pathLst>
                  <a:path w="547" h="547">
                    <a:moveTo>
                      <a:pt x="330" y="0"/>
                    </a:moveTo>
                    <a:lnTo>
                      <a:pt x="413" y="81"/>
                    </a:lnTo>
                    <a:lnTo>
                      <a:pt x="294" y="330"/>
                    </a:lnTo>
                    <a:lnTo>
                      <a:pt x="478" y="144"/>
                    </a:lnTo>
                    <a:lnTo>
                      <a:pt x="547" y="213"/>
                    </a:lnTo>
                    <a:lnTo>
                      <a:pt x="217" y="547"/>
                    </a:lnTo>
                    <a:lnTo>
                      <a:pt x="138" y="468"/>
                    </a:lnTo>
                    <a:lnTo>
                      <a:pt x="257" y="213"/>
                    </a:lnTo>
                    <a:lnTo>
                      <a:pt x="69" y="401"/>
                    </a:lnTo>
                    <a:lnTo>
                      <a:pt x="0" y="330"/>
                    </a:lnTo>
                    <a:lnTo>
                      <a:pt x="33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665200" y="6631200"/>
                <a:ext cx="144000" cy="144360"/>
              </a:xfrm>
              <a:custGeom>
                <a:avLst/>
                <a:gdLst/>
                <a:ahLst/>
                <a:rect l="l" t="t" r="r" b="b"/>
                <a:pathLst>
                  <a:path w="548" h="549">
                    <a:moveTo>
                      <a:pt x="331" y="0"/>
                    </a:moveTo>
                    <a:lnTo>
                      <a:pt x="413" y="81"/>
                    </a:lnTo>
                    <a:lnTo>
                      <a:pt x="292" y="332"/>
                    </a:lnTo>
                    <a:lnTo>
                      <a:pt x="294" y="332"/>
                    </a:lnTo>
                    <a:lnTo>
                      <a:pt x="480" y="148"/>
                    </a:lnTo>
                    <a:lnTo>
                      <a:pt x="548" y="217"/>
                    </a:lnTo>
                    <a:lnTo>
                      <a:pt x="215" y="549"/>
                    </a:lnTo>
                    <a:lnTo>
                      <a:pt x="139" y="471"/>
                    </a:lnTo>
                    <a:lnTo>
                      <a:pt x="254" y="213"/>
                    </a:lnTo>
                    <a:lnTo>
                      <a:pt x="70" y="402"/>
                    </a:lnTo>
                    <a:lnTo>
                      <a:pt x="0" y="332"/>
                    </a:lnTo>
                    <a:lnTo>
                      <a:pt x="331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524080" y="6489720"/>
                <a:ext cx="128160" cy="142200"/>
              </a:xfrm>
              <a:custGeom>
                <a:avLst/>
                <a:gdLst/>
                <a:ahLst/>
                <a:rect l="l" t="t" r="r" b="b"/>
                <a:pathLst>
                  <a:path w="489" h="541">
                    <a:moveTo>
                      <a:pt x="0" y="330"/>
                    </a:moveTo>
                    <a:lnTo>
                      <a:pt x="334" y="0"/>
                    </a:lnTo>
                    <a:lnTo>
                      <a:pt x="403" y="69"/>
                    </a:lnTo>
                    <a:lnTo>
                      <a:pt x="430" y="96"/>
                    </a:lnTo>
                    <a:lnTo>
                      <a:pt x="453" y="125"/>
                    </a:lnTo>
                    <a:lnTo>
                      <a:pt x="463" y="138"/>
                    </a:lnTo>
                    <a:lnTo>
                      <a:pt x="472" y="150"/>
                    </a:lnTo>
                    <a:lnTo>
                      <a:pt x="478" y="163"/>
                    </a:lnTo>
                    <a:lnTo>
                      <a:pt x="484" y="177"/>
                    </a:lnTo>
                    <a:lnTo>
                      <a:pt x="488" y="190"/>
                    </a:lnTo>
                    <a:lnTo>
                      <a:pt x="489" y="203"/>
                    </a:lnTo>
                    <a:lnTo>
                      <a:pt x="489" y="215"/>
                    </a:lnTo>
                    <a:lnTo>
                      <a:pt x="488" y="228"/>
                    </a:lnTo>
                    <a:lnTo>
                      <a:pt x="482" y="242"/>
                    </a:lnTo>
                    <a:lnTo>
                      <a:pt x="474" y="255"/>
                    </a:lnTo>
                    <a:lnTo>
                      <a:pt x="464" y="269"/>
                    </a:lnTo>
                    <a:lnTo>
                      <a:pt x="453" y="282"/>
                    </a:lnTo>
                    <a:lnTo>
                      <a:pt x="438" y="297"/>
                    </a:lnTo>
                    <a:lnTo>
                      <a:pt x="420" y="309"/>
                    </a:lnTo>
                    <a:lnTo>
                      <a:pt x="405" y="319"/>
                    </a:lnTo>
                    <a:lnTo>
                      <a:pt x="390" y="324"/>
                    </a:lnTo>
                    <a:lnTo>
                      <a:pt x="382" y="326"/>
                    </a:lnTo>
                    <a:lnTo>
                      <a:pt x="372" y="326"/>
                    </a:lnTo>
                    <a:lnTo>
                      <a:pt x="365" y="326"/>
                    </a:lnTo>
                    <a:lnTo>
                      <a:pt x="355" y="324"/>
                    </a:lnTo>
                    <a:lnTo>
                      <a:pt x="345" y="322"/>
                    </a:lnTo>
                    <a:lnTo>
                      <a:pt x="338" y="319"/>
                    </a:lnTo>
                    <a:lnTo>
                      <a:pt x="328" y="313"/>
                    </a:lnTo>
                    <a:lnTo>
                      <a:pt x="319" y="307"/>
                    </a:lnTo>
                    <a:lnTo>
                      <a:pt x="330" y="322"/>
                    </a:lnTo>
                    <a:lnTo>
                      <a:pt x="338" y="336"/>
                    </a:lnTo>
                    <a:lnTo>
                      <a:pt x="340" y="344"/>
                    </a:lnTo>
                    <a:lnTo>
                      <a:pt x="340" y="351"/>
                    </a:lnTo>
                    <a:lnTo>
                      <a:pt x="342" y="357"/>
                    </a:lnTo>
                    <a:lnTo>
                      <a:pt x="340" y="365"/>
                    </a:lnTo>
                    <a:lnTo>
                      <a:pt x="336" y="378"/>
                    </a:lnTo>
                    <a:lnTo>
                      <a:pt x="326" y="393"/>
                    </a:lnTo>
                    <a:lnTo>
                      <a:pt x="313" y="411"/>
                    </a:lnTo>
                    <a:lnTo>
                      <a:pt x="297" y="428"/>
                    </a:lnTo>
                    <a:lnTo>
                      <a:pt x="246" y="482"/>
                    </a:lnTo>
                    <a:lnTo>
                      <a:pt x="240" y="487"/>
                    </a:lnTo>
                    <a:lnTo>
                      <a:pt x="234" y="493"/>
                    </a:lnTo>
                    <a:lnTo>
                      <a:pt x="228" y="499"/>
                    </a:lnTo>
                    <a:lnTo>
                      <a:pt x="225" y="507"/>
                    </a:lnTo>
                    <a:lnTo>
                      <a:pt x="219" y="514"/>
                    </a:lnTo>
                    <a:lnTo>
                      <a:pt x="215" y="524"/>
                    </a:lnTo>
                    <a:lnTo>
                      <a:pt x="211" y="532"/>
                    </a:lnTo>
                    <a:lnTo>
                      <a:pt x="209" y="541"/>
                    </a:lnTo>
                    <a:lnTo>
                      <a:pt x="140" y="470"/>
                    </a:lnTo>
                    <a:lnTo>
                      <a:pt x="142" y="463"/>
                    </a:lnTo>
                    <a:lnTo>
                      <a:pt x="146" y="453"/>
                    </a:lnTo>
                    <a:lnTo>
                      <a:pt x="150" y="445"/>
                    </a:lnTo>
                    <a:lnTo>
                      <a:pt x="153" y="438"/>
                    </a:lnTo>
                    <a:lnTo>
                      <a:pt x="159" y="430"/>
                    </a:lnTo>
                    <a:lnTo>
                      <a:pt x="165" y="422"/>
                    </a:lnTo>
                    <a:lnTo>
                      <a:pt x="169" y="416"/>
                    </a:lnTo>
                    <a:lnTo>
                      <a:pt x="175" y="411"/>
                    </a:lnTo>
                    <a:lnTo>
                      <a:pt x="232" y="355"/>
                    </a:lnTo>
                    <a:lnTo>
                      <a:pt x="242" y="344"/>
                    </a:lnTo>
                    <a:lnTo>
                      <a:pt x="246" y="332"/>
                    </a:lnTo>
                    <a:lnTo>
                      <a:pt x="246" y="320"/>
                    </a:lnTo>
                    <a:lnTo>
                      <a:pt x="246" y="307"/>
                    </a:lnTo>
                    <a:lnTo>
                      <a:pt x="242" y="296"/>
                    </a:lnTo>
                    <a:lnTo>
                      <a:pt x="236" y="286"/>
                    </a:lnTo>
                    <a:lnTo>
                      <a:pt x="230" y="276"/>
                    </a:lnTo>
                    <a:lnTo>
                      <a:pt x="225" y="269"/>
                    </a:lnTo>
                    <a:lnTo>
                      <a:pt x="211" y="257"/>
                    </a:lnTo>
                    <a:lnTo>
                      <a:pt x="69" y="401"/>
                    </a:lnTo>
                    <a:lnTo>
                      <a:pt x="0" y="330"/>
                    </a:lnTo>
                    <a:close/>
                    <a:moveTo>
                      <a:pt x="263" y="209"/>
                    </a:moveTo>
                    <a:lnTo>
                      <a:pt x="276" y="221"/>
                    </a:lnTo>
                    <a:lnTo>
                      <a:pt x="290" y="230"/>
                    </a:lnTo>
                    <a:lnTo>
                      <a:pt x="303" y="236"/>
                    </a:lnTo>
                    <a:lnTo>
                      <a:pt x="317" y="240"/>
                    </a:lnTo>
                    <a:lnTo>
                      <a:pt x="328" y="240"/>
                    </a:lnTo>
                    <a:lnTo>
                      <a:pt x="342" y="238"/>
                    </a:lnTo>
                    <a:lnTo>
                      <a:pt x="353" y="232"/>
                    </a:lnTo>
                    <a:lnTo>
                      <a:pt x="365" y="223"/>
                    </a:lnTo>
                    <a:lnTo>
                      <a:pt x="376" y="209"/>
                    </a:lnTo>
                    <a:lnTo>
                      <a:pt x="382" y="196"/>
                    </a:lnTo>
                    <a:lnTo>
                      <a:pt x="386" y="184"/>
                    </a:lnTo>
                    <a:lnTo>
                      <a:pt x="384" y="171"/>
                    </a:lnTo>
                    <a:lnTo>
                      <a:pt x="382" y="159"/>
                    </a:lnTo>
                    <a:lnTo>
                      <a:pt x="374" y="146"/>
                    </a:lnTo>
                    <a:lnTo>
                      <a:pt x="365" y="132"/>
                    </a:lnTo>
                    <a:lnTo>
                      <a:pt x="353" y="119"/>
                    </a:lnTo>
                    <a:lnTo>
                      <a:pt x="263" y="20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607240" y="6572160"/>
                <a:ext cx="114840" cy="115560"/>
              </a:xfrm>
              <a:custGeom>
                <a:avLst/>
                <a:gdLst/>
                <a:ahLst/>
                <a:rect l="l" t="t" r="r" b="b"/>
                <a:pathLst>
                  <a:path w="437" h="439">
                    <a:moveTo>
                      <a:pt x="247" y="391"/>
                    </a:moveTo>
                    <a:lnTo>
                      <a:pt x="232" y="405"/>
                    </a:lnTo>
                    <a:lnTo>
                      <a:pt x="217" y="416"/>
                    </a:lnTo>
                    <a:lnTo>
                      <a:pt x="203" y="424"/>
                    </a:lnTo>
                    <a:lnTo>
                      <a:pt x="188" y="432"/>
                    </a:lnTo>
                    <a:lnTo>
                      <a:pt x="174" y="436"/>
                    </a:lnTo>
                    <a:lnTo>
                      <a:pt x="161" y="439"/>
                    </a:lnTo>
                    <a:lnTo>
                      <a:pt x="147" y="439"/>
                    </a:lnTo>
                    <a:lnTo>
                      <a:pt x="134" y="439"/>
                    </a:lnTo>
                    <a:lnTo>
                      <a:pt x="123" y="437"/>
                    </a:lnTo>
                    <a:lnTo>
                      <a:pt x="109" y="434"/>
                    </a:lnTo>
                    <a:lnTo>
                      <a:pt x="98" y="430"/>
                    </a:lnTo>
                    <a:lnTo>
                      <a:pt x="86" y="424"/>
                    </a:lnTo>
                    <a:lnTo>
                      <a:pt x="65" y="411"/>
                    </a:lnTo>
                    <a:lnTo>
                      <a:pt x="46" y="393"/>
                    </a:lnTo>
                    <a:lnTo>
                      <a:pt x="28" y="374"/>
                    </a:lnTo>
                    <a:lnTo>
                      <a:pt x="15" y="353"/>
                    </a:lnTo>
                    <a:lnTo>
                      <a:pt x="9" y="341"/>
                    </a:lnTo>
                    <a:lnTo>
                      <a:pt x="5" y="330"/>
                    </a:lnTo>
                    <a:lnTo>
                      <a:pt x="2" y="317"/>
                    </a:lnTo>
                    <a:lnTo>
                      <a:pt x="0" y="305"/>
                    </a:lnTo>
                    <a:lnTo>
                      <a:pt x="0" y="292"/>
                    </a:lnTo>
                    <a:lnTo>
                      <a:pt x="0" y="278"/>
                    </a:lnTo>
                    <a:lnTo>
                      <a:pt x="4" y="265"/>
                    </a:lnTo>
                    <a:lnTo>
                      <a:pt x="7" y="251"/>
                    </a:lnTo>
                    <a:lnTo>
                      <a:pt x="15" y="236"/>
                    </a:lnTo>
                    <a:lnTo>
                      <a:pt x="23" y="222"/>
                    </a:lnTo>
                    <a:lnTo>
                      <a:pt x="34" y="207"/>
                    </a:lnTo>
                    <a:lnTo>
                      <a:pt x="48" y="192"/>
                    </a:lnTo>
                    <a:lnTo>
                      <a:pt x="192" y="52"/>
                    </a:lnTo>
                    <a:lnTo>
                      <a:pt x="207" y="38"/>
                    </a:lnTo>
                    <a:lnTo>
                      <a:pt x="220" y="27"/>
                    </a:lnTo>
                    <a:lnTo>
                      <a:pt x="236" y="17"/>
                    </a:lnTo>
                    <a:lnTo>
                      <a:pt x="249" y="9"/>
                    </a:lnTo>
                    <a:lnTo>
                      <a:pt x="263" y="6"/>
                    </a:lnTo>
                    <a:lnTo>
                      <a:pt x="278" y="2"/>
                    </a:lnTo>
                    <a:lnTo>
                      <a:pt x="291" y="0"/>
                    </a:lnTo>
                    <a:lnTo>
                      <a:pt x="303" y="2"/>
                    </a:lnTo>
                    <a:lnTo>
                      <a:pt x="316" y="4"/>
                    </a:lnTo>
                    <a:lnTo>
                      <a:pt x="328" y="6"/>
                    </a:lnTo>
                    <a:lnTo>
                      <a:pt x="341" y="11"/>
                    </a:lnTo>
                    <a:lnTo>
                      <a:pt x="353" y="17"/>
                    </a:lnTo>
                    <a:lnTo>
                      <a:pt x="374" y="32"/>
                    </a:lnTo>
                    <a:lnTo>
                      <a:pt x="393" y="50"/>
                    </a:lnTo>
                    <a:lnTo>
                      <a:pt x="409" y="69"/>
                    </a:lnTo>
                    <a:lnTo>
                      <a:pt x="422" y="90"/>
                    </a:lnTo>
                    <a:lnTo>
                      <a:pt x="428" y="100"/>
                    </a:lnTo>
                    <a:lnTo>
                      <a:pt x="432" y="113"/>
                    </a:lnTo>
                    <a:lnTo>
                      <a:pt x="435" y="125"/>
                    </a:lnTo>
                    <a:lnTo>
                      <a:pt x="437" y="136"/>
                    </a:lnTo>
                    <a:lnTo>
                      <a:pt x="437" y="150"/>
                    </a:lnTo>
                    <a:lnTo>
                      <a:pt x="435" y="163"/>
                    </a:lnTo>
                    <a:lnTo>
                      <a:pt x="434" y="176"/>
                    </a:lnTo>
                    <a:lnTo>
                      <a:pt x="430" y="192"/>
                    </a:lnTo>
                    <a:lnTo>
                      <a:pt x="422" y="205"/>
                    </a:lnTo>
                    <a:lnTo>
                      <a:pt x="414" y="221"/>
                    </a:lnTo>
                    <a:lnTo>
                      <a:pt x="403" y="236"/>
                    </a:lnTo>
                    <a:lnTo>
                      <a:pt x="389" y="251"/>
                    </a:lnTo>
                    <a:lnTo>
                      <a:pt x="247" y="391"/>
                    </a:lnTo>
                    <a:close/>
                    <a:moveTo>
                      <a:pt x="101" y="280"/>
                    </a:moveTo>
                    <a:lnTo>
                      <a:pt x="96" y="286"/>
                    </a:lnTo>
                    <a:lnTo>
                      <a:pt x="92" y="293"/>
                    </a:lnTo>
                    <a:lnTo>
                      <a:pt x="90" y="299"/>
                    </a:lnTo>
                    <a:lnTo>
                      <a:pt x="90" y="307"/>
                    </a:lnTo>
                    <a:lnTo>
                      <a:pt x="90" y="315"/>
                    </a:lnTo>
                    <a:lnTo>
                      <a:pt x="92" y="322"/>
                    </a:lnTo>
                    <a:lnTo>
                      <a:pt x="96" y="330"/>
                    </a:lnTo>
                    <a:lnTo>
                      <a:pt x="101" y="338"/>
                    </a:lnTo>
                    <a:lnTo>
                      <a:pt x="109" y="343"/>
                    </a:lnTo>
                    <a:lnTo>
                      <a:pt x="117" y="347"/>
                    </a:lnTo>
                    <a:lnTo>
                      <a:pt x="124" y="349"/>
                    </a:lnTo>
                    <a:lnTo>
                      <a:pt x="132" y="349"/>
                    </a:lnTo>
                    <a:lnTo>
                      <a:pt x="140" y="349"/>
                    </a:lnTo>
                    <a:lnTo>
                      <a:pt x="147" y="347"/>
                    </a:lnTo>
                    <a:lnTo>
                      <a:pt x="153" y="345"/>
                    </a:lnTo>
                    <a:lnTo>
                      <a:pt x="159" y="340"/>
                    </a:lnTo>
                    <a:lnTo>
                      <a:pt x="338" y="161"/>
                    </a:lnTo>
                    <a:lnTo>
                      <a:pt x="341" y="155"/>
                    </a:lnTo>
                    <a:lnTo>
                      <a:pt x="345" y="148"/>
                    </a:lnTo>
                    <a:lnTo>
                      <a:pt x="347" y="142"/>
                    </a:lnTo>
                    <a:lnTo>
                      <a:pt x="349" y="134"/>
                    </a:lnTo>
                    <a:lnTo>
                      <a:pt x="347" y="126"/>
                    </a:lnTo>
                    <a:lnTo>
                      <a:pt x="345" y="119"/>
                    </a:lnTo>
                    <a:lnTo>
                      <a:pt x="341" y="111"/>
                    </a:lnTo>
                    <a:lnTo>
                      <a:pt x="338" y="105"/>
                    </a:lnTo>
                    <a:lnTo>
                      <a:pt x="330" y="100"/>
                    </a:lnTo>
                    <a:lnTo>
                      <a:pt x="322" y="94"/>
                    </a:lnTo>
                    <a:lnTo>
                      <a:pt x="314" y="92"/>
                    </a:lnTo>
                    <a:lnTo>
                      <a:pt x="305" y="90"/>
                    </a:lnTo>
                    <a:lnTo>
                      <a:pt x="297" y="92"/>
                    </a:lnTo>
                    <a:lnTo>
                      <a:pt x="291" y="94"/>
                    </a:lnTo>
                    <a:lnTo>
                      <a:pt x="284" y="98"/>
                    </a:lnTo>
                    <a:lnTo>
                      <a:pt x="278" y="102"/>
                    </a:lnTo>
                    <a:lnTo>
                      <a:pt x="101" y="28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8791200" y="6418440"/>
                <a:ext cx="269280" cy="269640"/>
              </a:xfrm>
              <a:custGeom>
                <a:avLst/>
                <a:gdLst/>
                <a:ahLst/>
                <a:rect l="l" t="t" r="r" b="b"/>
                <a:pathLst>
                  <a:path w="1025" h="1025">
                    <a:moveTo>
                      <a:pt x="68" y="1025"/>
                    </a:moveTo>
                    <a:lnTo>
                      <a:pt x="1025" y="69"/>
                    </a:lnTo>
                    <a:lnTo>
                      <a:pt x="954" y="0"/>
                    </a:lnTo>
                    <a:lnTo>
                      <a:pt x="0" y="956"/>
                    </a:lnTo>
                    <a:lnTo>
                      <a:pt x="68" y="102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8469000" y="6095880"/>
                <a:ext cx="269280" cy="269640"/>
              </a:xfrm>
              <a:custGeom>
                <a:avLst/>
                <a:gdLst/>
                <a:ahLst/>
                <a:rect l="l" t="t" r="r" b="b"/>
                <a:pathLst>
                  <a:path w="1025" h="1025">
                    <a:moveTo>
                      <a:pt x="69" y="1025"/>
                    </a:moveTo>
                    <a:lnTo>
                      <a:pt x="1025" y="67"/>
                    </a:lnTo>
                    <a:lnTo>
                      <a:pt x="956" y="0"/>
                    </a:lnTo>
                    <a:lnTo>
                      <a:pt x="0" y="957"/>
                    </a:lnTo>
                    <a:lnTo>
                      <a:pt x="69" y="102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8791560" y="6347520"/>
                <a:ext cx="198360" cy="197640"/>
              </a:xfrm>
              <a:custGeom>
                <a:avLst/>
                <a:gdLst/>
                <a:ahLst/>
                <a:rect l="l" t="t" r="r" b="b"/>
                <a:pathLst>
                  <a:path w="755" h="751">
                    <a:moveTo>
                      <a:pt x="69" y="751"/>
                    </a:moveTo>
                    <a:lnTo>
                      <a:pt x="755" y="68"/>
                    </a:lnTo>
                    <a:lnTo>
                      <a:pt x="684" y="0"/>
                    </a:lnTo>
                    <a:lnTo>
                      <a:pt x="0" y="682"/>
                    </a:lnTo>
                    <a:lnTo>
                      <a:pt x="69" y="75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8719560" y="6292800"/>
                <a:ext cx="215280" cy="215640"/>
              </a:xfrm>
              <a:custGeom>
                <a:avLst/>
                <a:gdLst/>
                <a:ahLst/>
                <a:rect l="l" t="t" r="r" b="b"/>
                <a:pathLst>
                  <a:path w="819" h="820">
                    <a:moveTo>
                      <a:pt x="65" y="820"/>
                    </a:moveTo>
                    <a:lnTo>
                      <a:pt x="819" y="69"/>
                    </a:lnTo>
                    <a:lnTo>
                      <a:pt x="748" y="0"/>
                    </a:lnTo>
                    <a:lnTo>
                      <a:pt x="0" y="751"/>
                    </a:lnTo>
                    <a:lnTo>
                      <a:pt x="65" y="8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8648640" y="6221520"/>
                <a:ext cx="215280" cy="215280"/>
              </a:xfrm>
              <a:custGeom>
                <a:avLst/>
                <a:gdLst/>
                <a:ahLst/>
                <a:rect l="l" t="t" r="r" b="b"/>
                <a:pathLst>
                  <a:path w="820" h="819">
                    <a:moveTo>
                      <a:pt x="69" y="819"/>
                    </a:moveTo>
                    <a:lnTo>
                      <a:pt x="820" y="69"/>
                    </a:lnTo>
                    <a:lnTo>
                      <a:pt x="749" y="0"/>
                    </a:lnTo>
                    <a:lnTo>
                      <a:pt x="0" y="754"/>
                    </a:lnTo>
                    <a:lnTo>
                      <a:pt x="69" y="81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8593560" y="6166080"/>
                <a:ext cx="215280" cy="216720"/>
              </a:xfrm>
              <a:custGeom>
                <a:avLst/>
                <a:gdLst/>
                <a:ahLst/>
                <a:rect l="l" t="t" r="r" b="b"/>
                <a:pathLst>
                  <a:path w="820" h="824">
                    <a:moveTo>
                      <a:pt x="69" y="824"/>
                    </a:moveTo>
                    <a:lnTo>
                      <a:pt x="820" y="69"/>
                    </a:lnTo>
                    <a:lnTo>
                      <a:pt x="748" y="0"/>
                    </a:lnTo>
                    <a:lnTo>
                      <a:pt x="0" y="755"/>
                    </a:lnTo>
                    <a:lnTo>
                      <a:pt x="69" y="82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8719560" y="6472080"/>
                <a:ext cx="90000" cy="91080"/>
              </a:xfrm>
              <a:custGeom>
                <a:avLst/>
                <a:gdLst/>
                <a:ahLst/>
                <a:rect l="l" t="t" r="r" b="b"/>
                <a:pathLst>
                  <a:path w="343" h="347">
                    <a:moveTo>
                      <a:pt x="343" y="278"/>
                    </a:moveTo>
                    <a:lnTo>
                      <a:pt x="65" y="0"/>
                    </a:lnTo>
                    <a:lnTo>
                      <a:pt x="0" y="69"/>
                    </a:lnTo>
                    <a:lnTo>
                      <a:pt x="274" y="347"/>
                    </a:lnTo>
                    <a:lnTo>
                      <a:pt x="343" y="27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8593560" y="6346800"/>
                <a:ext cx="91080" cy="90000"/>
              </a:xfrm>
              <a:custGeom>
                <a:avLst/>
                <a:gdLst/>
                <a:ahLst/>
                <a:rect l="l" t="t" r="r" b="b"/>
                <a:pathLst>
                  <a:path w="347" h="343">
                    <a:moveTo>
                      <a:pt x="347" y="278"/>
                    </a:moveTo>
                    <a:lnTo>
                      <a:pt x="69" y="0"/>
                    </a:lnTo>
                    <a:lnTo>
                      <a:pt x="0" y="69"/>
                    </a:lnTo>
                    <a:lnTo>
                      <a:pt x="278" y="343"/>
                    </a:lnTo>
                    <a:lnTo>
                      <a:pt x="347" y="27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0" bIns="43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8953200" y="6347520"/>
                <a:ext cx="106920" cy="106920"/>
              </a:xfrm>
              <a:custGeom>
                <a:avLst/>
                <a:gdLst/>
                <a:ahLst/>
                <a:rect l="l" t="t" r="r" b="b"/>
                <a:pathLst>
                  <a:path w="408" h="407">
                    <a:moveTo>
                      <a:pt x="408" y="338"/>
                    </a:moveTo>
                    <a:lnTo>
                      <a:pt x="69" y="0"/>
                    </a:lnTo>
                    <a:lnTo>
                      <a:pt x="0" y="68"/>
                    </a:lnTo>
                    <a:lnTo>
                      <a:pt x="337" y="407"/>
                    </a:lnTo>
                    <a:lnTo>
                      <a:pt x="408" y="33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8827200" y="6221520"/>
                <a:ext cx="107640" cy="107640"/>
              </a:xfrm>
              <a:custGeom>
                <a:avLst/>
                <a:gdLst/>
                <a:ahLst/>
                <a:rect l="l" t="t" r="r" b="b"/>
                <a:pathLst>
                  <a:path w="410" h="410">
                    <a:moveTo>
                      <a:pt x="410" y="339"/>
                    </a:moveTo>
                    <a:lnTo>
                      <a:pt x="69" y="0"/>
                    </a:lnTo>
                    <a:lnTo>
                      <a:pt x="0" y="69"/>
                    </a:lnTo>
                    <a:lnTo>
                      <a:pt x="339" y="410"/>
                    </a:lnTo>
                    <a:lnTo>
                      <a:pt x="410" y="33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8702280" y="6095880"/>
                <a:ext cx="106920" cy="106920"/>
              </a:xfrm>
              <a:custGeom>
                <a:avLst/>
                <a:gdLst/>
                <a:ahLst/>
                <a:rect l="l" t="t" r="r" b="b"/>
                <a:pathLst>
                  <a:path w="407" h="407">
                    <a:moveTo>
                      <a:pt x="407" y="337"/>
                    </a:moveTo>
                    <a:lnTo>
                      <a:pt x="71" y="0"/>
                    </a:lnTo>
                    <a:lnTo>
                      <a:pt x="0" y="67"/>
                    </a:lnTo>
                    <a:lnTo>
                      <a:pt x="335" y="407"/>
                    </a:lnTo>
                    <a:lnTo>
                      <a:pt x="407" y="33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" name=""/>
            <p:cNvSpPr/>
            <p:nvPr/>
          </p:nvSpPr>
          <p:spPr>
            <a:xfrm>
              <a:off x="8922960" y="645408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6137280" y="2622600"/>
            <a:ext cx="1211400" cy="1211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584680" y="2611440"/>
            <a:ext cx="0" cy="1587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1763640" y="2622600"/>
            <a:ext cx="1293840" cy="129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614760" y="2598840"/>
            <a:ext cx="0" cy="1376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LNG Organization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812880" y="3733920"/>
            <a:ext cx="129528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Atlantic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895480" y="3733920"/>
            <a:ext cx="129564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&amp;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978440" y="3733920"/>
            <a:ext cx="129528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Eastern Hemisphere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061040" y="3733920"/>
            <a:ext cx="129564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&amp; Fuel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51280" y="1665360"/>
            <a:ext cx="129528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Gonzales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932360" y="1665360"/>
            <a:ext cx="129528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Bergsieker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494080" y="1436760"/>
            <a:ext cx="4114800" cy="1447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487B71-89B1-434F-9882-0019A2F4B070}" type="slidenum">
              <a:t>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12307A1-01AF-4359-94E4-557CF0346295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Atlantic Basin Team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1082520" y="1143000"/>
            <a:ext cx="1845000" cy="245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Doug Arnell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Emilio Vicens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 Webber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Guido Caranti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Javier Chavarria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Javier Marrero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205240" y="1143000"/>
            <a:ext cx="2238840" cy="45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Curran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Jaime Sanabria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Javier Jaramillo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Sierra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Frederico Haeussler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Miguel Maltes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Arthur Ransome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Lynette Lopez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Margarita Cintron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 Hernandez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082160" y="3873600"/>
            <a:ext cx="3204720" cy="16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Cybele Henriquez (Associate)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Margaret Rhee (Associate)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Kathleen Hardeman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Sonia Guerra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E7DB6C-647D-43DB-A560-C0B4463224EA}" type="slidenum">
              <a:t>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E393B2A-ED61-45AE-8651-E0F3205139F4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1081080" y="1460520"/>
            <a:ext cx="3511440" cy="20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Clay Harris (Dubai)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V.V. Rao (Singapore)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Satish Venkatarman (Singapore)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Zdenek Gerych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[Andrew McClune (Dubai)]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Eastern Hemisphere Team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9D0DC6-E8AB-4C18-B4D9-9A80950F8D5A}" type="slidenum">
              <a:t>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CF7E71C-8B1D-4876-9A67-2B5C234A1B23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1260000" y="1143000"/>
            <a:ext cx="2569680" cy="328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Wayne Perry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Tony Galt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Lakey (Consultant)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Fernie (Consultant)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Todd Peterson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Y’Barbo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Masters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Glessner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&amp; Fuel Management Team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679280" y="1143000"/>
            <a:ext cx="2963160" cy="28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Wortham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McMillan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Alice Weekley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Dustin Collins (Associate)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Rajesh Chettiar (Associate)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Cindy Long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Joni Moeller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998C3E-5678-47D8-B659-15FA0C56EE15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A7AE5E3-86D9-4670-9431-780B688784DD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1258920" y="1389240"/>
            <a:ext cx="1847880" cy="78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Brad Hitch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[Merritt Thomas]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85A50C-1E12-4815-B098-3CA6EC8E39BE}" type="slidenum">
              <a:t>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4BCDD77-64B4-4D81-8326-E0DAD5BE8CA2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1192320" y="1366920"/>
            <a:ext cx="3701880" cy="328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- Eric Groves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- Dan Rogers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 - Ken Krasny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- Larry Lawyer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 &amp; M - [?]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- Shilpa Kadakia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 - Cindy Skinner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Relations - John Ambler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Team Leaders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8DECD3-EA11-4B50-AA3A-AED9E43D834F}" type="slidenum">
              <a:t>6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D1985C9-DB8A-46F1-8ABA-01661CB500E4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Income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786040" y="1488960"/>
            <a:ext cx="4948200" cy="458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Objective:  $60 million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Greenfield shipping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Hoegh Galleon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Excalibur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 LNG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F18034-A1AC-4F71-8C59-BE6F190D5FBE}" type="slidenum">
              <a:t>7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2C8B056-5A2D-4F2B-8070-5527FC25EFE0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2001 - Key Objectives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1963800" y="1604880"/>
            <a:ext cx="7653240" cy="471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net income of $60 million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Atlantic Basin: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Eastern Hemisphere: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&amp; Fuel Management: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SzPct val="8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B193AC-8E86-4BE4-B4EA-EB8DD8ECC0E1}" type="slidenum">
              <a:t>8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08155A1-DAE0-4554-8051-95ACC89B5C75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1998-11-27T01:22:03Z</dcterms:created>
  <dc:creator>Javier Chavarria</dc:creator>
  <dc:description/>
  <dc:language>en-US</dc:language>
  <cp:lastModifiedBy>bjohnsto</cp:lastModifiedBy>
  <cp:lastPrinted>2000-03-17T13:56:19Z</cp:lastPrinted>
  <dcterms:modified xsi:type="dcterms:W3CDTF">2000-11-20T20:20:10Z</dcterms:modified>
  <cp:revision>155</cp:revision>
  <dc:subject>Management Presentation</dc:subject>
  <dc:title>Lasmo - Dacion</dc:title>
</cp:coreProperties>
</file>