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142259-DEC5-4481-B308-D645701E32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95ba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5E63B2-E17F-457C-B4CD-4EA4CF97BB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For-Profit RTO - What Does It Mean?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-71280" y="1108440"/>
            <a:ext cx="8867520" cy="5502600"/>
            <a:chOff x="-71280" y="1108440"/>
            <a:chExt cx="8867520" cy="5502600"/>
          </a:xfrm>
        </p:grpSpPr>
        <p:sp>
          <p:nvSpPr>
            <p:cNvPr id="9" name=""/>
            <p:cNvSpPr/>
            <p:nvPr/>
          </p:nvSpPr>
          <p:spPr>
            <a:xfrm>
              <a:off x="1017720" y="1386000"/>
              <a:ext cx="0" cy="41940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017720" y="5567400"/>
              <a:ext cx="733716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933480" y="5576760"/>
              <a:ext cx="1415880" cy="856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Traditional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Transmission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Company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494080" y="5572080"/>
              <a:ext cx="1415880" cy="856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Plus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ISO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Responsibilities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951360" y="5572080"/>
              <a:ext cx="1415880" cy="103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III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Plus: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Incentives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Penalties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451480" y="5572080"/>
              <a:ext cx="1415880" cy="856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IV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Plus: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Unlimited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Opportunities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7380360" y="5640480"/>
              <a:ext cx="1415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Stage of Development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249200" y="4203720"/>
              <a:ext cx="812880" cy="1347840"/>
            </a:xfrm>
            <a:prstGeom prst="rect">
              <a:avLst/>
            </a:prstGeom>
            <a:blipFill rotWithShape="0">
              <a:blip r:embed="rId1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73360" y="3614760"/>
              <a:ext cx="812880" cy="58752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191120" y="2665440"/>
              <a:ext cx="811080" cy="95724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657760" y="1704960"/>
              <a:ext cx="812880" cy="957240"/>
            </a:xfrm>
            <a:prstGeom prst="rect">
              <a:avLst/>
            </a:prstGeom>
            <a:blipFill rotWithShape="0">
              <a:blip r:embed="rId4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rot="1140600">
              <a:off x="6990840" y="1336680"/>
              <a:ext cx="1459080" cy="344520"/>
            </a:xfrm>
            <a:custGeom>
              <a:avLst/>
              <a:gdLst>
                <a:gd name="textAreaLeft" fmla="*/ 22320 w 1459080"/>
                <a:gd name="textAreaRight" fmla="*/ 1436760 w 1459080"/>
                <a:gd name="textAreaTop" fmla="*/ 22320 h 344520"/>
                <a:gd name="textAreaBottom" fmla="*/ 322200 h 344520"/>
              </a:gdLst>
              <a:ahLst/>
              <a:cxnLst/>
              <a:rect l="textAreaLeft" t="textAreaTop" r="textAreaRight" b="textAreaBottom"/>
              <a:pathLst>
                <a:path w="91405" h="21600">
                  <a:moveTo>
                    <a:pt x="0" y="0"/>
                  </a:moveTo>
                  <a:lnTo>
                    <a:pt x="91405" y="0"/>
                  </a:lnTo>
                  <a:lnTo>
                    <a:pt x="91405" y="21600"/>
                  </a:lnTo>
                  <a:lnTo>
                    <a:pt x="0" y="21600"/>
                  </a:lnTo>
                  <a:close/>
                </a:path>
                <a:path fill="lightenLess" w="91405" h="21600">
                  <a:moveTo>
                    <a:pt x="0" y="0"/>
                  </a:moveTo>
                  <a:lnTo>
                    <a:pt x="91405" y="0"/>
                  </a:lnTo>
                  <a:lnTo>
                    <a:pt x="90005" y="1400"/>
                  </a:lnTo>
                  <a:lnTo>
                    <a:pt x="1400" y="1400"/>
                  </a:lnTo>
                  <a:close/>
                </a:path>
                <a:path fill="darken" w="91405" h="21600">
                  <a:moveTo>
                    <a:pt x="91405" y="0"/>
                  </a:moveTo>
                  <a:lnTo>
                    <a:pt x="91405" y="21600"/>
                  </a:lnTo>
                  <a:lnTo>
                    <a:pt x="90005" y="20200"/>
                  </a:lnTo>
                  <a:lnTo>
                    <a:pt x="90005" y="1400"/>
                  </a:lnTo>
                  <a:close/>
                </a:path>
                <a:path fill="darkenLess" w="91405" h="21600">
                  <a:moveTo>
                    <a:pt x="91405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90005" y="20200"/>
                  </a:lnTo>
                  <a:close/>
                </a:path>
                <a:path fill="lighten" w="91405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Conceptual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71280" y="3395520"/>
              <a:ext cx="1415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038320" y="4208400"/>
              <a:ext cx="800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411360" y="3614760"/>
              <a:ext cx="800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992840" y="2671920"/>
              <a:ext cx="7999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57240" y="3703680"/>
              <a:ext cx="1416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Fair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ROA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376360" y="3122640"/>
              <a:ext cx="1416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Management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Fee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95560" y="2378160"/>
              <a:ext cx="14162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PBR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345280" y="1192320"/>
              <a:ext cx="1415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Upsides on Value Creation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2001-11-14T11:58:46Z</dcterms:created>
  <dc:creator>KBurton</dc:creator>
  <dc:description/>
  <dc:language>en-US</dc:language>
  <cp:lastModifiedBy>lmaurer</cp:lastModifiedBy>
  <cp:lastPrinted>2001-11-14T12:16:42Z</cp:lastPrinted>
  <dcterms:modified xsi:type="dcterms:W3CDTF">2001-11-14T15:50:01Z</dcterms:modified>
  <cp:revision>2</cp:revision>
  <dc:subject/>
  <dc:title>For-Profit RTO - What Does It Mean?</dc:title>
</cp:coreProperties>
</file>