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jpeg" ContentType="image/jpeg"/>
  <Override PartName="/ppt/media/image2.png" ContentType="image/png"/>
  <Override PartName="/ppt/media/image3.jpeg" ContentType="image/jpeg"/>
  <Override PartName="/ppt/media/image4.wmf" ContentType="image/x-wmf"/>
  <Override PartName="/ppt/media/image8.jpeg" ContentType="image/jpeg"/>
  <Override PartName="/ppt/media/image5.jpeg" ContentType="image/jpeg"/>
  <Override PartName="/ppt/media/image6.wmf" ContentType="image/x-wmf"/>
  <Override PartName="/ppt/media/image7.wmf" ContentType="image/x-wmf"/>
  <Override PartName="/ppt/embeddings/oleObject1.bin" ContentType="application/vnd.openxmlformats-officedocument.oleObject"/>
  <Override PartName="/ppt/slides/_rels/slide11.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notesSlides/_rels/notesSlide13.xml.rels" ContentType="application/vnd.openxmlformats-package.relationships+xml"/>
  <Override PartName="/ppt/notesSlides/_rels/notesSlide7.xml.rels" ContentType="application/vnd.openxmlformats-package.relationships+xml"/>
  <Override PartName="/ppt/notesSlides/notesSlide7.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0288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ffffff"/>
              </a:solidFill>
              <a:effectLst/>
              <a:uFillTx/>
              <a:latin typeface="Times New Roman"/>
            </a:endParaRPr>
          </a:p>
        </p:txBody>
      </p:sp>
      <p:sp>
        <p:nvSpPr>
          <p:cNvPr id="32" name="PlaceHolder 1"/>
          <p:cNvSpPr>
            <a:spLocks noGrp="1"/>
          </p:cNvSpPr>
          <p:nvPr>
            <p:ph type="body"/>
          </p:nvPr>
        </p:nvSpPr>
        <p:spPr>
          <a:xfrm>
            <a:off x="914400" y="4340160"/>
            <a:ext cx="5029200" cy="4446720"/>
          </a:xfrm>
          <a:prstGeom prst="rect">
            <a:avLst/>
          </a:prstGeom>
          <a:noFill/>
          <a:ln w="0">
            <a:noFill/>
          </a:ln>
        </p:spPr>
        <p:txBody>
          <a:bodyPr lIns="58680" rIns="58680" tIns="30240" bIns="30240" anchor="t">
            <a:noAutofit/>
          </a:bodyPr>
          <a:p>
            <a:pPr indent="0">
              <a:spcBef>
                <a:spcPts val="264"/>
              </a:spcBef>
              <a:buNone/>
              <a:tabLst>
                <a:tab algn="l" pos="0"/>
                <a:tab algn="l" pos="590400"/>
                <a:tab algn="l" pos="1181160"/>
                <a:tab algn="l" pos="1771560"/>
                <a:tab algn="l" pos="2362320"/>
                <a:tab algn="l" pos="2952720"/>
                <a:tab algn="l" pos="3543480"/>
                <a:tab algn="l" pos="4133880"/>
                <a:tab algn="l" pos="4724280"/>
                <a:tab algn="l" pos="5315040"/>
                <a:tab algn="l" pos="5905440"/>
                <a:tab algn="l" pos="6496200"/>
                <a:tab algn="l" pos="7086600"/>
                <a:tab algn="l" pos="7677000"/>
                <a:tab algn="l" pos="8267760"/>
                <a:tab algn="l" pos="8858160"/>
                <a:tab algn="l" pos="9448920"/>
                <a:tab algn="l" pos="10039320"/>
                <a:tab algn="l" pos="10630080"/>
              </a:tabLst>
            </a:pPr>
            <a:r>
              <a:rPr b="0" lang="en-US" sz="700" strike="noStrike" u="none">
                <a:solidFill>
                  <a:srgbClr val="000000"/>
                </a:solidFill>
                <a:effectLst/>
                <a:uFillTx/>
                <a:latin typeface="Arial"/>
              </a:rPr>
              <a:t>Click to edit the notes format</a:t>
            </a:r>
            <a:endParaRPr b="0" lang="en-US" sz="700" strike="noStrike" u="none">
              <a:solidFill>
                <a:srgbClr val="000000"/>
              </a:solidFill>
              <a:effectLst/>
              <a:uFillTx/>
              <a:latin typeface="Arial"/>
            </a:endParaRPr>
          </a:p>
        </p:txBody>
      </p:sp>
      <p:sp>
        <p:nvSpPr>
          <p:cNvPr id="33" name="PlaceHolder 2"/>
          <p:cNvSpPr>
            <a:spLocks noGrp="1"/>
          </p:cNvSpPr>
          <p:nvPr>
            <p:ph type="sldImg"/>
          </p:nvPr>
        </p:nvSpPr>
        <p:spPr>
          <a:xfrm>
            <a:off x="866880" y="691920"/>
            <a:ext cx="5124240" cy="3416040"/>
          </a:xfrm>
          <a:prstGeom prst="rect">
            <a:avLst/>
          </a:prstGeom>
          <a:noFill/>
          <a:ln w="12600">
            <a:solidFill>
              <a:srgbClr val="000000"/>
            </a:solidFill>
            <a:miter/>
          </a:ln>
        </p:spPr>
        <p:txBody>
          <a:bodyPr lIns="90000" rIns="90000" tIns="46800" bIns="4680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800" strike="noStrike" u="none">
                <a:solidFill>
                  <a:srgbClr val="f6bf69"/>
                </a:solidFill>
                <a:effectLst/>
                <a:uFillTx/>
                <a:latin typeface="Times New Roman"/>
              </a:rPr>
              <a:t>Click to move the slide</a:t>
            </a:r>
            <a:endParaRPr b="0" lang="en-US" sz="4800" strike="noStrike" u="none">
              <a:solidFill>
                <a:srgbClr val="f6bf69"/>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868320" y="692280"/>
            <a:ext cx="5122800" cy="3416040"/>
          </a:xfrm>
          <a:prstGeom prst="rect">
            <a:avLst/>
          </a:prstGeom>
          <a:ln w="0">
            <a:noFill/>
          </a:ln>
        </p:spPr>
      </p:sp>
      <p:sp>
        <p:nvSpPr>
          <p:cNvPr id="182" name="PlaceHolder 2"/>
          <p:cNvSpPr>
            <a:spLocks noGrp="1"/>
          </p:cNvSpPr>
          <p:nvPr>
            <p:ph type="body"/>
          </p:nvPr>
        </p:nvSpPr>
        <p:spPr>
          <a:xfrm>
            <a:off x="914400" y="4340160"/>
            <a:ext cx="5029200" cy="4446720"/>
          </a:xfrm>
          <a:prstGeom prst="rect">
            <a:avLst/>
          </a:prstGeom>
          <a:noFill/>
          <a:ln w="0">
            <a:noFill/>
          </a:ln>
        </p:spPr>
        <p:txBody>
          <a:bodyPr lIns="90000" rIns="90000" tIns="45000" bIns="45000" anchor="t">
            <a:noAutofit/>
          </a:bodyPr>
          <a:p>
            <a:pPr indent="0">
              <a:spcBef>
                <a:spcPts val="264"/>
              </a:spcBef>
              <a:buNone/>
              <a:tabLst>
                <a:tab algn="l" pos="0"/>
                <a:tab algn="l" pos="590400"/>
                <a:tab algn="l" pos="1181160"/>
                <a:tab algn="l" pos="1771560"/>
                <a:tab algn="l" pos="2362320"/>
                <a:tab algn="l" pos="2952720"/>
                <a:tab algn="l" pos="3543480"/>
                <a:tab algn="l" pos="4133880"/>
                <a:tab algn="l" pos="4724280"/>
                <a:tab algn="l" pos="5315040"/>
                <a:tab algn="l" pos="5905440"/>
                <a:tab algn="l" pos="6496200"/>
                <a:tab algn="l" pos="7086600"/>
                <a:tab algn="l" pos="7677000"/>
                <a:tab algn="l" pos="8267760"/>
                <a:tab algn="l" pos="8858160"/>
                <a:tab algn="l" pos="9448920"/>
                <a:tab algn="l" pos="10039320"/>
                <a:tab algn="l" pos="10630080"/>
              </a:tabLst>
            </a:pPr>
            <a:r>
              <a:rPr b="0" lang="en-US" sz="700" strike="noStrike" u="none">
                <a:solidFill>
                  <a:srgbClr val="000000"/>
                </a:solidFill>
                <a:effectLst/>
                <a:uFillTx/>
                <a:latin typeface="Arial"/>
                <a:ea typeface="Times New Roman"/>
              </a:rPr>
              <a:t>Let’s look at our R&amp;D situation.  Both the public and private sectors have significantly pulled back from supporting energy R&amp;D, with funding dropping 30% over the past few years, which as you can see is already vastly underfunded in its own right and when compared to other industries. </a:t>
            </a:r>
            <a:endParaRPr b="0" lang="en-US" sz="700" strike="noStrike" u="none">
              <a:solidFill>
                <a:srgbClr val="000000"/>
              </a:solidFill>
              <a:effectLst/>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868320" y="692280"/>
            <a:ext cx="5122800" cy="3416040"/>
          </a:xfrm>
          <a:prstGeom prst="rect">
            <a:avLst/>
          </a:prstGeom>
          <a:ln w="0">
            <a:noFill/>
          </a:ln>
        </p:spPr>
      </p:sp>
      <p:sp>
        <p:nvSpPr>
          <p:cNvPr id="180" name="PlaceHolder 2"/>
          <p:cNvSpPr>
            <a:spLocks noGrp="1"/>
          </p:cNvSpPr>
          <p:nvPr>
            <p:ph type="body"/>
          </p:nvPr>
        </p:nvSpPr>
        <p:spPr>
          <a:xfrm>
            <a:off x="914400" y="4340160"/>
            <a:ext cx="5029200" cy="4446720"/>
          </a:xfrm>
          <a:prstGeom prst="rect">
            <a:avLst/>
          </a:prstGeom>
          <a:noFill/>
          <a:ln w="0">
            <a:noFill/>
          </a:ln>
        </p:spPr>
        <p:txBody>
          <a:bodyPr lIns="58680" rIns="58680" tIns="30240" bIns="30240" anchor="t">
            <a:noAutofit/>
          </a:bodyPr>
          <a:p>
            <a:pPr indent="0">
              <a:spcBef>
                <a:spcPts val="264"/>
              </a:spcBef>
              <a:buNone/>
              <a:tabLst>
                <a:tab algn="l" pos="0"/>
                <a:tab algn="l" pos="590400"/>
                <a:tab algn="l" pos="1181160"/>
                <a:tab algn="l" pos="1771560"/>
                <a:tab algn="l" pos="2362320"/>
                <a:tab algn="l" pos="2952720"/>
                <a:tab algn="l" pos="3543480"/>
                <a:tab algn="l" pos="4133880"/>
                <a:tab algn="l" pos="4724280"/>
                <a:tab algn="l" pos="5315040"/>
                <a:tab algn="l" pos="5905440"/>
                <a:tab algn="l" pos="6496200"/>
                <a:tab algn="l" pos="7086600"/>
                <a:tab algn="l" pos="7677000"/>
                <a:tab algn="l" pos="8267760"/>
                <a:tab algn="l" pos="8858160"/>
                <a:tab algn="l" pos="9448920"/>
                <a:tab algn="l" pos="10039320"/>
                <a:tab algn="l" pos="10630080"/>
              </a:tabLst>
            </a:pPr>
            <a:r>
              <a:rPr b="1" lang="en-US" sz="700" strike="noStrike" u="none">
                <a:solidFill>
                  <a:srgbClr val="000000"/>
                </a:solidFill>
                <a:effectLst/>
                <a:uFillTx/>
                <a:latin typeface="Arial"/>
              </a:rPr>
              <a:t>Electricity and Economic Prosperity</a:t>
            </a:r>
            <a:endParaRPr b="0" lang="en-US" sz="700" strike="noStrike" u="none">
              <a:solidFill>
                <a:srgbClr val="000000"/>
              </a:solidFill>
              <a:effectLst/>
              <a:uFillTx/>
              <a:latin typeface="Arial"/>
            </a:endParaRPr>
          </a:p>
          <a:p>
            <a:pPr indent="0">
              <a:spcBef>
                <a:spcPts val="264"/>
              </a:spcBef>
              <a:buNone/>
              <a:tabLst>
                <a:tab algn="l" pos="0"/>
                <a:tab algn="l" pos="590400"/>
                <a:tab algn="l" pos="1181160"/>
                <a:tab algn="l" pos="1771560"/>
                <a:tab algn="l" pos="2362320"/>
                <a:tab algn="l" pos="2952720"/>
                <a:tab algn="l" pos="3543480"/>
                <a:tab algn="l" pos="4133880"/>
                <a:tab algn="l" pos="4724280"/>
                <a:tab algn="l" pos="5315040"/>
                <a:tab algn="l" pos="5905440"/>
                <a:tab algn="l" pos="6496200"/>
                <a:tab algn="l" pos="7086600"/>
                <a:tab algn="l" pos="7677000"/>
                <a:tab algn="l" pos="8267760"/>
                <a:tab algn="l" pos="8858160"/>
                <a:tab algn="l" pos="9448920"/>
                <a:tab algn="l" pos="10039320"/>
                <a:tab algn="l" pos="10630080"/>
              </a:tabLst>
            </a:pPr>
            <a:r>
              <a:rPr b="0" lang="en-US" sz="700" strike="noStrike" u="none">
                <a:solidFill>
                  <a:srgbClr val="000000"/>
                </a:solidFill>
                <a:effectLst/>
                <a:uFillTx/>
                <a:latin typeface="Arial"/>
              </a:rPr>
              <a:t>As seen in the third Roadmap destination, once built, the new mega-infrastructure of electricity and communications will be the platform for innovation and future prosperity.  Technology innovation now accounts for more than 50% of the economic growth in the U.S. and other developed nations and its contribution continues to grow.  The Roadmap participants expect the historical ascent of technology as a driving force in the global economy to continue unabated in the next century.</a:t>
            </a:r>
            <a:endParaRPr b="0" lang="en-US" sz="700" strike="noStrike" u="none">
              <a:solidFill>
                <a:srgbClr val="000000"/>
              </a:solidFill>
              <a:effectLst/>
              <a:uFillTx/>
              <a:latin typeface="Arial"/>
            </a:endParaRPr>
          </a:p>
          <a:p>
            <a:pPr indent="0">
              <a:spcBef>
                <a:spcPts val="264"/>
              </a:spcBef>
              <a:buNone/>
              <a:tabLst>
                <a:tab algn="l" pos="0"/>
                <a:tab algn="l" pos="590400"/>
                <a:tab algn="l" pos="1181160"/>
                <a:tab algn="l" pos="1771560"/>
                <a:tab algn="l" pos="2362320"/>
                <a:tab algn="l" pos="2952720"/>
                <a:tab algn="l" pos="3543480"/>
                <a:tab algn="l" pos="4133880"/>
                <a:tab algn="l" pos="4724280"/>
                <a:tab algn="l" pos="5315040"/>
                <a:tab algn="l" pos="5905440"/>
                <a:tab algn="l" pos="6496200"/>
                <a:tab algn="l" pos="7086600"/>
                <a:tab algn="l" pos="7677000"/>
                <a:tab algn="l" pos="8267760"/>
                <a:tab algn="l" pos="8858160"/>
                <a:tab algn="l" pos="9448920"/>
                <a:tab algn="l" pos="10039320"/>
                <a:tab algn="l" pos="10630080"/>
              </a:tabLst>
            </a:pPr>
            <a:endParaRPr b="0" lang="en-US" sz="700" strike="noStrike" u="none">
              <a:solidFill>
                <a:srgbClr val="000000"/>
              </a:solidFill>
              <a:effectLst/>
              <a:uFillTx/>
              <a:latin typeface="Arial"/>
            </a:endParaRPr>
          </a:p>
          <a:p>
            <a:pPr indent="0">
              <a:spcBef>
                <a:spcPts val="264"/>
              </a:spcBef>
              <a:buNone/>
              <a:tabLst>
                <a:tab algn="l" pos="0"/>
                <a:tab algn="l" pos="590400"/>
                <a:tab algn="l" pos="1181160"/>
                <a:tab algn="l" pos="1771560"/>
                <a:tab algn="l" pos="2362320"/>
                <a:tab algn="l" pos="2952720"/>
                <a:tab algn="l" pos="3543480"/>
                <a:tab algn="l" pos="4133880"/>
                <a:tab algn="l" pos="4724280"/>
                <a:tab algn="l" pos="5315040"/>
                <a:tab algn="l" pos="5905440"/>
                <a:tab algn="l" pos="6496200"/>
                <a:tab algn="l" pos="7086600"/>
                <a:tab algn="l" pos="7677000"/>
                <a:tab algn="l" pos="8267760"/>
                <a:tab algn="l" pos="8858160"/>
                <a:tab algn="l" pos="9448920"/>
                <a:tab algn="l" pos="10039320"/>
                <a:tab algn="l" pos="10630080"/>
              </a:tabLst>
            </a:pPr>
            <a:r>
              <a:rPr b="0" lang="en-US" sz="700" strike="noStrike" u="none">
                <a:solidFill>
                  <a:srgbClr val="000000"/>
                </a:solidFill>
                <a:effectLst/>
                <a:uFillTx/>
                <a:latin typeface="Arial"/>
              </a:rPr>
              <a:t>At the same time, electricity is expected to become more than half of all end-use energy consumption as the digital economy magnifies the basic efficiency and precision advantages of electricity.</a:t>
            </a:r>
            <a:endParaRPr b="0" lang="en-US" sz="700" strike="noStrike" u="none">
              <a:solidFill>
                <a:srgbClr val="000000"/>
              </a:solidFill>
              <a:effectLst/>
              <a:uFillTx/>
              <a:latin typeface="Arial"/>
            </a:endParaRPr>
          </a:p>
          <a:p>
            <a:pPr indent="0">
              <a:spcBef>
                <a:spcPts val="264"/>
              </a:spcBef>
              <a:buNone/>
              <a:tabLst>
                <a:tab algn="l" pos="0"/>
                <a:tab algn="l" pos="590400"/>
                <a:tab algn="l" pos="1181160"/>
                <a:tab algn="l" pos="1771560"/>
                <a:tab algn="l" pos="2362320"/>
                <a:tab algn="l" pos="2952720"/>
                <a:tab algn="l" pos="3543480"/>
                <a:tab algn="l" pos="4133880"/>
                <a:tab algn="l" pos="4724280"/>
                <a:tab algn="l" pos="5315040"/>
                <a:tab algn="l" pos="5905440"/>
                <a:tab algn="l" pos="6496200"/>
                <a:tab algn="l" pos="7086600"/>
                <a:tab algn="l" pos="7677000"/>
                <a:tab algn="l" pos="8267760"/>
                <a:tab algn="l" pos="8858160"/>
                <a:tab algn="l" pos="9448920"/>
                <a:tab algn="l" pos="10039320"/>
                <a:tab algn="l" pos="10630080"/>
              </a:tabLst>
            </a:pPr>
            <a:endParaRPr b="0" lang="en-US" sz="700" strike="noStrike" u="none">
              <a:solidFill>
                <a:srgbClr val="000000"/>
              </a:solidFill>
              <a:effectLst/>
              <a:uFillTx/>
              <a:latin typeface="Arial"/>
            </a:endParaRPr>
          </a:p>
          <a:p>
            <a:pPr indent="0">
              <a:spcBef>
                <a:spcPts val="264"/>
              </a:spcBef>
              <a:buNone/>
              <a:tabLst>
                <a:tab algn="l" pos="0"/>
                <a:tab algn="l" pos="590400"/>
                <a:tab algn="l" pos="1181160"/>
                <a:tab algn="l" pos="1771560"/>
                <a:tab algn="l" pos="2362320"/>
                <a:tab algn="l" pos="2952720"/>
                <a:tab algn="l" pos="3543480"/>
                <a:tab algn="l" pos="4133880"/>
                <a:tab algn="l" pos="4724280"/>
                <a:tab algn="l" pos="5315040"/>
                <a:tab algn="l" pos="5905440"/>
                <a:tab algn="l" pos="6496200"/>
                <a:tab algn="l" pos="7086600"/>
                <a:tab algn="l" pos="7677000"/>
                <a:tab algn="l" pos="8267760"/>
                <a:tab algn="l" pos="8858160"/>
                <a:tab algn="l" pos="9448920"/>
                <a:tab algn="l" pos="10039320"/>
                <a:tab algn="l" pos="10630080"/>
              </a:tabLst>
            </a:pPr>
            <a:endParaRPr b="0" lang="en-US" sz="7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0" name=""/>
          <p:cNvSpPr/>
          <p:nvPr/>
        </p:nvSpPr>
        <p:spPr>
          <a:xfrm>
            <a:off x="0" y="1353960"/>
            <a:ext cx="10274400" cy="285840"/>
          </a:xfrm>
          <a:prstGeom prst="rect">
            <a:avLst/>
          </a:prstGeom>
          <a:gradFill rotWithShape="0">
            <a:gsLst>
              <a:gs pos="0">
                <a:srgbClr val="173263"/>
              </a:gs>
              <a:gs pos="100000">
                <a:srgbClr val="2d61bf"/>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 name=""/>
          <p:cNvSpPr/>
          <p:nvPr/>
        </p:nvSpPr>
        <p:spPr>
          <a:xfrm>
            <a:off x="0" y="0"/>
            <a:ext cx="10274400" cy="1428840"/>
          </a:xfrm>
          <a:prstGeom prst="rect">
            <a:avLst/>
          </a:prstGeom>
          <a:gradFill rotWithShape="0">
            <a:gsLst>
              <a:gs pos="0">
                <a:srgbClr val="f9c919"/>
              </a:gs>
              <a:gs pos="100000">
                <a:srgbClr val="fac4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 name="PlaceHolder 1"/>
          <p:cNvSpPr>
            <a:spLocks noGrp="1"/>
          </p:cNvSpPr>
          <p:nvPr>
            <p:ph type="body"/>
          </p:nvPr>
        </p:nvSpPr>
        <p:spPr>
          <a:xfrm>
            <a:off x="609480" y="1852560"/>
            <a:ext cx="9017280" cy="4687920"/>
          </a:xfrm>
          <a:prstGeom prst="rect">
            <a:avLst/>
          </a:prstGeom>
          <a:noFill/>
          <a:ln w="0">
            <a:noFill/>
          </a:ln>
        </p:spPr>
        <p:txBody>
          <a:bodyPr lIns="90360" rIns="90360" tIns="44280" bIns="44280" anchor="t">
            <a:normAutofit/>
          </a:bodyPr>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Click to edit the outline text format</a:t>
            </a:r>
            <a:endParaRPr b="0" lang="en-US" sz="2800" strike="noStrike" u="none">
              <a:solidFill>
                <a:srgbClr val="ffffff"/>
              </a:solidFill>
              <a:effectLst/>
              <a:uFillTx/>
              <a:latin typeface="Arial"/>
            </a:endParaRPr>
          </a:p>
          <a:p>
            <a:pPr lvl="1" marL="682560" indent="-27936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Second Outline Level</a:t>
            </a:r>
            <a:endParaRPr b="0" lang="en-US" sz="2800" strike="noStrike" u="none">
              <a:solidFill>
                <a:srgbClr val="ffffff"/>
              </a:solidFill>
              <a:effectLst/>
              <a:uFillTx/>
              <a:latin typeface="Arial"/>
            </a:endParaRPr>
          </a:p>
          <a:p>
            <a:pPr lvl="2" marL="1087560" indent="-29052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Third Outline Level</a:t>
            </a:r>
            <a:endParaRPr b="0" lang="en-US" sz="2800" strike="noStrike" u="none">
              <a:solidFill>
                <a:srgbClr val="ffffff"/>
              </a:solidFill>
              <a:effectLst/>
              <a:uFillTx/>
              <a:latin typeface="Arial"/>
            </a:endParaRPr>
          </a:p>
          <a:p>
            <a:pPr lvl="3" marL="1481040" indent="-27936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Fourth Outline Level</a:t>
            </a:r>
            <a:endParaRPr b="0" lang="en-US" sz="2800" strike="noStrike" u="none">
              <a:solidFill>
                <a:srgbClr val="ffffff"/>
              </a:solidFill>
              <a:effectLst/>
              <a:uFillTx/>
              <a:latin typeface="Arial"/>
            </a:endParaRPr>
          </a:p>
          <a:p>
            <a:pPr lvl="4"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Fifth Outline Level</a:t>
            </a:r>
            <a:endParaRPr b="0" lang="en-US" sz="2800" strike="noStrike" u="none">
              <a:solidFill>
                <a:srgbClr val="ffffff"/>
              </a:solidFill>
              <a:effectLst/>
              <a:uFillTx/>
              <a:latin typeface="Arial"/>
            </a:endParaRPr>
          </a:p>
          <a:p>
            <a:pPr lvl="5"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Sixth Outline Level</a:t>
            </a:r>
            <a:endParaRPr b="0" lang="en-US" sz="2800" strike="noStrike" u="none">
              <a:solidFill>
                <a:srgbClr val="ffffff"/>
              </a:solidFill>
              <a:effectLst/>
              <a:uFillTx/>
              <a:latin typeface="Arial"/>
            </a:endParaRPr>
          </a:p>
          <a:p>
            <a:pPr lvl="6"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Seventh Outline Level</a:t>
            </a:r>
            <a:endParaRPr b="0" lang="en-US" sz="2800" strike="noStrike" u="none">
              <a:solidFill>
                <a:srgbClr val="ffffff"/>
              </a:solidFill>
              <a:effectLst/>
              <a:uFillTx/>
              <a:latin typeface="Arial"/>
            </a:endParaRPr>
          </a:p>
        </p:txBody>
      </p:sp>
      <p:sp>
        <p:nvSpPr>
          <p:cNvPr id="3" name=""/>
          <p:cNvSpPr/>
          <p:nvPr/>
        </p:nvSpPr>
        <p:spPr>
          <a:xfrm>
            <a:off x="274680" y="6421320"/>
            <a:ext cx="1825560" cy="271800"/>
          </a:xfrm>
          <a:prstGeom prst="rect">
            <a:avLst/>
          </a:prstGeom>
          <a:noFill/>
          <a:ln w="0">
            <a:noFill/>
          </a:ln>
        </p:spPr>
        <p:style>
          <a:lnRef idx="0"/>
          <a:fillRef idx="0"/>
          <a:effectRef idx="0"/>
          <a:fontRef idx="minor"/>
        </p:style>
        <p:txBody>
          <a:bodyPr lIns="90360" rIns="90360" tIns="44280" bIns="44280" anchor="t">
            <a:spAutoFit/>
          </a:bodyPr>
          <a:p>
            <a:pPr indent="0">
              <a:lnSpc>
                <a:spcPct val="10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bdc8ff"/>
                </a:solidFill>
                <a:effectLst/>
                <a:uFillTx/>
                <a:latin typeface="Arial"/>
              </a:rPr>
              <a:t>TXforum.</a:t>
            </a:r>
            <a:fld id="{96907291-F423-4FF7-B660-CB4C8A660EEF}" type="slidenum">
              <a:rPr b="0" lang="en-US" sz="1200" strike="noStrike" u="none">
                <a:solidFill>
                  <a:srgbClr val="bdc8ff"/>
                </a:solidFill>
                <a:effectLst/>
                <a:uFillTx/>
                <a:latin typeface="Arial"/>
              </a:rPr>
              <a:t>&lt;number&gt;</a:t>
            </a:fld>
            <a:endParaRPr b="0" lang="en-US" sz="1200" strike="noStrike" u="none">
              <a:solidFill>
                <a:srgbClr val="ffffff"/>
              </a:solidFill>
              <a:effectLst/>
              <a:uFillTx/>
              <a:latin typeface="Times New Roman"/>
            </a:endParaRPr>
          </a:p>
        </p:txBody>
      </p:sp>
      <p:sp>
        <p:nvSpPr>
          <p:cNvPr id="4" name="PlaceHolder 2"/>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Click to edit the title text format</a:t>
            </a:r>
            <a:endParaRPr b="1" lang="en-US" sz="3800" strike="noStrike" u="none">
              <a:solidFill>
                <a:srgbClr val="244e97"/>
              </a:solidFill>
              <a:effectLst/>
              <a:uFillTx/>
              <a:latin typeface="Arial"/>
            </a:endParaRPr>
          </a:p>
        </p:txBody>
      </p:sp>
      <p:grpSp>
        <p:nvGrpSpPr>
          <p:cNvPr id="5" name=""/>
          <p:cNvGrpSpPr/>
          <p:nvPr/>
        </p:nvGrpSpPr>
        <p:grpSpPr>
          <a:xfrm>
            <a:off x="8845560" y="6351480"/>
            <a:ext cx="909720" cy="176400"/>
            <a:chOff x="8845560" y="6351480"/>
            <a:chExt cx="909720" cy="176400"/>
          </a:xfrm>
        </p:grpSpPr>
        <p:sp>
          <p:nvSpPr>
            <p:cNvPr id="6" name=""/>
            <p:cNvSpPr/>
            <p:nvPr/>
          </p:nvSpPr>
          <p:spPr>
            <a:xfrm>
              <a:off x="8845560" y="6351480"/>
              <a:ext cx="254160" cy="174600"/>
            </a:xfrm>
            <a:custGeom>
              <a:avLst/>
              <a:gdLst/>
              <a:ahLst/>
              <a:rect l="l" t="t" r="r" b="b"/>
              <a:pathLst>
                <a:path w="160" h="110">
                  <a:moveTo>
                    <a:pt x="31" y="110"/>
                  </a:moveTo>
                  <a:lnTo>
                    <a:pt x="27" y="110"/>
                  </a:lnTo>
                  <a:lnTo>
                    <a:pt x="23" y="109"/>
                  </a:lnTo>
                  <a:lnTo>
                    <a:pt x="19" y="108"/>
                  </a:lnTo>
                  <a:lnTo>
                    <a:pt x="15" y="106"/>
                  </a:lnTo>
                  <a:lnTo>
                    <a:pt x="12" y="103"/>
                  </a:lnTo>
                  <a:lnTo>
                    <a:pt x="9" y="101"/>
                  </a:lnTo>
                  <a:lnTo>
                    <a:pt x="6" y="98"/>
                  </a:lnTo>
                  <a:lnTo>
                    <a:pt x="4" y="94"/>
                  </a:lnTo>
                  <a:lnTo>
                    <a:pt x="2" y="91"/>
                  </a:lnTo>
                  <a:lnTo>
                    <a:pt x="1" y="87"/>
                  </a:lnTo>
                  <a:lnTo>
                    <a:pt x="0" y="83"/>
                  </a:lnTo>
                  <a:lnTo>
                    <a:pt x="0" y="78"/>
                  </a:lnTo>
                  <a:lnTo>
                    <a:pt x="0" y="73"/>
                  </a:lnTo>
                  <a:lnTo>
                    <a:pt x="0" y="69"/>
                  </a:lnTo>
                  <a:lnTo>
                    <a:pt x="0" y="65"/>
                  </a:lnTo>
                  <a:lnTo>
                    <a:pt x="0" y="61"/>
                  </a:lnTo>
                  <a:lnTo>
                    <a:pt x="0" y="57"/>
                  </a:lnTo>
                  <a:lnTo>
                    <a:pt x="0" y="53"/>
                  </a:lnTo>
                  <a:lnTo>
                    <a:pt x="0" y="49"/>
                  </a:lnTo>
                  <a:lnTo>
                    <a:pt x="0" y="45"/>
                  </a:lnTo>
                  <a:lnTo>
                    <a:pt x="0" y="41"/>
                  </a:lnTo>
                  <a:lnTo>
                    <a:pt x="0" y="37"/>
                  </a:lnTo>
                  <a:lnTo>
                    <a:pt x="0" y="33"/>
                  </a:lnTo>
                  <a:lnTo>
                    <a:pt x="0" y="28"/>
                  </a:lnTo>
                  <a:lnTo>
                    <a:pt x="0" y="24"/>
                  </a:lnTo>
                  <a:lnTo>
                    <a:pt x="1" y="20"/>
                  </a:lnTo>
                  <a:lnTo>
                    <a:pt x="2" y="16"/>
                  </a:lnTo>
                  <a:lnTo>
                    <a:pt x="4" y="13"/>
                  </a:lnTo>
                  <a:lnTo>
                    <a:pt x="6" y="10"/>
                  </a:lnTo>
                  <a:lnTo>
                    <a:pt x="9" y="8"/>
                  </a:lnTo>
                  <a:lnTo>
                    <a:pt x="12" y="5"/>
                  </a:lnTo>
                  <a:lnTo>
                    <a:pt x="15" y="4"/>
                  </a:lnTo>
                  <a:lnTo>
                    <a:pt x="19" y="2"/>
                  </a:lnTo>
                  <a:lnTo>
                    <a:pt x="23" y="1"/>
                  </a:lnTo>
                  <a:lnTo>
                    <a:pt x="27" y="0"/>
                  </a:lnTo>
                  <a:lnTo>
                    <a:pt x="31" y="0"/>
                  </a:lnTo>
                  <a:lnTo>
                    <a:pt x="150" y="0"/>
                  </a:lnTo>
                  <a:lnTo>
                    <a:pt x="152" y="0"/>
                  </a:lnTo>
                  <a:lnTo>
                    <a:pt x="153" y="1"/>
                  </a:lnTo>
                  <a:lnTo>
                    <a:pt x="155" y="1"/>
                  </a:lnTo>
                  <a:lnTo>
                    <a:pt x="156" y="2"/>
                  </a:lnTo>
                  <a:lnTo>
                    <a:pt x="157" y="3"/>
                  </a:lnTo>
                  <a:lnTo>
                    <a:pt x="158" y="4"/>
                  </a:lnTo>
                  <a:lnTo>
                    <a:pt x="159" y="5"/>
                  </a:lnTo>
                  <a:lnTo>
                    <a:pt x="159" y="6"/>
                  </a:lnTo>
                  <a:lnTo>
                    <a:pt x="160" y="7"/>
                  </a:lnTo>
                  <a:lnTo>
                    <a:pt x="160" y="9"/>
                  </a:lnTo>
                  <a:lnTo>
                    <a:pt x="160" y="10"/>
                  </a:lnTo>
                  <a:lnTo>
                    <a:pt x="160" y="12"/>
                  </a:lnTo>
                  <a:lnTo>
                    <a:pt x="160" y="13"/>
                  </a:lnTo>
                  <a:lnTo>
                    <a:pt x="160" y="15"/>
                  </a:lnTo>
                  <a:lnTo>
                    <a:pt x="159" y="16"/>
                  </a:lnTo>
                  <a:lnTo>
                    <a:pt x="159" y="17"/>
                  </a:lnTo>
                  <a:lnTo>
                    <a:pt x="158" y="18"/>
                  </a:lnTo>
                  <a:lnTo>
                    <a:pt x="158" y="19"/>
                  </a:lnTo>
                  <a:lnTo>
                    <a:pt x="157" y="20"/>
                  </a:lnTo>
                  <a:lnTo>
                    <a:pt x="156" y="20"/>
                  </a:lnTo>
                  <a:lnTo>
                    <a:pt x="155" y="21"/>
                  </a:lnTo>
                  <a:lnTo>
                    <a:pt x="153" y="21"/>
                  </a:lnTo>
                  <a:lnTo>
                    <a:pt x="152" y="21"/>
                  </a:lnTo>
                  <a:lnTo>
                    <a:pt x="150" y="21"/>
                  </a:lnTo>
                  <a:lnTo>
                    <a:pt x="140" y="22"/>
                  </a:lnTo>
                  <a:lnTo>
                    <a:pt x="130" y="22"/>
                  </a:lnTo>
                  <a:lnTo>
                    <a:pt x="121" y="22"/>
                  </a:lnTo>
                  <a:lnTo>
                    <a:pt x="111" y="22"/>
                  </a:lnTo>
                  <a:lnTo>
                    <a:pt x="101" y="22"/>
                  </a:lnTo>
                  <a:lnTo>
                    <a:pt x="91" y="22"/>
                  </a:lnTo>
                  <a:lnTo>
                    <a:pt x="81" y="22"/>
                  </a:lnTo>
                  <a:lnTo>
                    <a:pt x="71" y="22"/>
                  </a:lnTo>
                  <a:lnTo>
                    <a:pt x="62" y="22"/>
                  </a:lnTo>
                  <a:lnTo>
                    <a:pt x="52" y="22"/>
                  </a:lnTo>
                  <a:lnTo>
                    <a:pt x="42" y="22"/>
                  </a:lnTo>
                  <a:lnTo>
                    <a:pt x="31" y="21"/>
                  </a:lnTo>
                  <a:lnTo>
                    <a:pt x="31" y="22"/>
                  </a:lnTo>
                  <a:lnTo>
                    <a:pt x="29" y="22"/>
                  </a:lnTo>
                  <a:lnTo>
                    <a:pt x="28" y="22"/>
                  </a:lnTo>
                  <a:lnTo>
                    <a:pt x="27" y="22"/>
                  </a:lnTo>
                  <a:lnTo>
                    <a:pt x="26" y="23"/>
                  </a:lnTo>
                  <a:lnTo>
                    <a:pt x="25" y="24"/>
                  </a:lnTo>
                  <a:lnTo>
                    <a:pt x="25" y="24"/>
                  </a:lnTo>
                  <a:lnTo>
                    <a:pt x="24" y="25"/>
                  </a:lnTo>
                  <a:lnTo>
                    <a:pt x="23" y="26"/>
                  </a:lnTo>
                  <a:lnTo>
                    <a:pt x="23" y="27"/>
                  </a:lnTo>
                  <a:lnTo>
                    <a:pt x="23" y="28"/>
                  </a:lnTo>
                  <a:lnTo>
                    <a:pt x="23" y="29"/>
                  </a:lnTo>
                  <a:lnTo>
                    <a:pt x="23" y="34"/>
                  </a:lnTo>
                  <a:lnTo>
                    <a:pt x="23" y="38"/>
                  </a:lnTo>
                  <a:lnTo>
                    <a:pt x="23" y="42"/>
                  </a:lnTo>
                  <a:lnTo>
                    <a:pt x="23" y="46"/>
                  </a:lnTo>
                  <a:lnTo>
                    <a:pt x="23" y="50"/>
                  </a:lnTo>
                  <a:lnTo>
                    <a:pt x="23" y="54"/>
                  </a:lnTo>
                  <a:lnTo>
                    <a:pt x="23" y="58"/>
                  </a:lnTo>
                  <a:lnTo>
                    <a:pt x="23" y="62"/>
                  </a:lnTo>
                  <a:lnTo>
                    <a:pt x="23" y="66"/>
                  </a:lnTo>
                  <a:lnTo>
                    <a:pt x="23" y="70"/>
                  </a:lnTo>
                  <a:lnTo>
                    <a:pt x="23" y="74"/>
                  </a:lnTo>
                  <a:lnTo>
                    <a:pt x="23" y="78"/>
                  </a:lnTo>
                  <a:lnTo>
                    <a:pt x="23" y="81"/>
                  </a:lnTo>
                  <a:lnTo>
                    <a:pt x="23" y="82"/>
                  </a:lnTo>
                  <a:lnTo>
                    <a:pt x="23" y="83"/>
                  </a:lnTo>
                  <a:lnTo>
                    <a:pt x="24" y="84"/>
                  </a:lnTo>
                  <a:lnTo>
                    <a:pt x="25" y="85"/>
                  </a:lnTo>
                  <a:lnTo>
                    <a:pt x="25" y="86"/>
                  </a:lnTo>
                  <a:lnTo>
                    <a:pt x="26" y="87"/>
                  </a:lnTo>
                  <a:lnTo>
                    <a:pt x="27" y="88"/>
                  </a:lnTo>
                  <a:lnTo>
                    <a:pt x="28" y="88"/>
                  </a:lnTo>
                  <a:lnTo>
                    <a:pt x="29" y="89"/>
                  </a:lnTo>
                  <a:lnTo>
                    <a:pt x="31" y="89"/>
                  </a:lnTo>
                  <a:lnTo>
                    <a:pt x="31" y="90"/>
                  </a:lnTo>
                  <a:lnTo>
                    <a:pt x="37" y="90"/>
                  </a:lnTo>
                  <a:lnTo>
                    <a:pt x="44" y="90"/>
                  </a:lnTo>
                  <a:lnTo>
                    <a:pt x="53" y="90"/>
                  </a:lnTo>
                  <a:lnTo>
                    <a:pt x="63" y="90"/>
                  </a:lnTo>
                  <a:lnTo>
                    <a:pt x="73" y="90"/>
                  </a:lnTo>
                  <a:lnTo>
                    <a:pt x="84" y="90"/>
                  </a:lnTo>
                  <a:lnTo>
                    <a:pt x="95" y="90"/>
                  </a:lnTo>
                  <a:lnTo>
                    <a:pt x="106" y="90"/>
                  </a:lnTo>
                  <a:lnTo>
                    <a:pt x="118" y="90"/>
                  </a:lnTo>
                  <a:lnTo>
                    <a:pt x="129" y="90"/>
                  </a:lnTo>
                  <a:lnTo>
                    <a:pt x="140" y="90"/>
                  </a:lnTo>
                  <a:lnTo>
                    <a:pt x="150" y="90"/>
                  </a:lnTo>
                  <a:lnTo>
                    <a:pt x="152" y="90"/>
                  </a:lnTo>
                  <a:lnTo>
                    <a:pt x="153" y="90"/>
                  </a:lnTo>
                  <a:lnTo>
                    <a:pt x="154" y="90"/>
                  </a:lnTo>
                  <a:lnTo>
                    <a:pt x="156" y="91"/>
                  </a:lnTo>
                  <a:lnTo>
                    <a:pt x="157" y="92"/>
                  </a:lnTo>
                  <a:lnTo>
                    <a:pt x="158" y="93"/>
                  </a:lnTo>
                  <a:lnTo>
                    <a:pt x="159" y="93"/>
                  </a:lnTo>
                  <a:lnTo>
                    <a:pt x="159" y="95"/>
                  </a:lnTo>
                  <a:lnTo>
                    <a:pt x="160" y="96"/>
                  </a:lnTo>
                  <a:lnTo>
                    <a:pt x="160" y="97"/>
                  </a:lnTo>
                  <a:lnTo>
                    <a:pt x="160" y="99"/>
                  </a:lnTo>
                  <a:lnTo>
                    <a:pt x="160" y="101"/>
                  </a:lnTo>
                  <a:lnTo>
                    <a:pt x="160" y="102"/>
                  </a:lnTo>
                  <a:lnTo>
                    <a:pt x="160" y="103"/>
                  </a:lnTo>
                  <a:lnTo>
                    <a:pt x="160" y="105"/>
                  </a:lnTo>
                  <a:lnTo>
                    <a:pt x="159" y="106"/>
                  </a:lnTo>
                  <a:lnTo>
                    <a:pt x="158" y="107"/>
                  </a:lnTo>
                  <a:lnTo>
                    <a:pt x="157" y="108"/>
                  </a:lnTo>
                  <a:lnTo>
                    <a:pt x="156" y="108"/>
                  </a:lnTo>
                  <a:lnTo>
                    <a:pt x="155" y="109"/>
                  </a:lnTo>
                  <a:lnTo>
                    <a:pt x="154" y="110"/>
                  </a:lnTo>
                  <a:lnTo>
                    <a:pt x="153" y="110"/>
                  </a:lnTo>
                  <a:lnTo>
                    <a:pt x="151" y="110"/>
                  </a:lnTo>
                  <a:lnTo>
                    <a:pt x="150" y="110"/>
                  </a:lnTo>
                  <a:lnTo>
                    <a:pt x="31" y="110"/>
                  </a:lnTo>
                  <a:lnTo>
                    <a:pt x="31" y="11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 name=""/>
            <p:cNvSpPr/>
            <p:nvPr/>
          </p:nvSpPr>
          <p:spPr>
            <a:xfrm>
              <a:off x="9713880" y="6351480"/>
              <a:ext cx="41400" cy="173160"/>
            </a:xfrm>
            <a:custGeom>
              <a:avLst/>
              <a:gdLst/>
              <a:ahLst/>
              <a:rect l="l" t="t" r="r" b="b"/>
              <a:pathLst>
                <a:path w="26" h="109">
                  <a:moveTo>
                    <a:pt x="26" y="11"/>
                  </a:moveTo>
                  <a:lnTo>
                    <a:pt x="26" y="10"/>
                  </a:lnTo>
                  <a:lnTo>
                    <a:pt x="25" y="8"/>
                  </a:lnTo>
                  <a:lnTo>
                    <a:pt x="24" y="7"/>
                  </a:lnTo>
                  <a:lnTo>
                    <a:pt x="24" y="5"/>
                  </a:lnTo>
                  <a:lnTo>
                    <a:pt x="23" y="5"/>
                  </a:lnTo>
                  <a:lnTo>
                    <a:pt x="22" y="4"/>
                  </a:lnTo>
                  <a:lnTo>
                    <a:pt x="20" y="3"/>
                  </a:lnTo>
                  <a:lnTo>
                    <a:pt x="19" y="2"/>
                  </a:lnTo>
                  <a:lnTo>
                    <a:pt x="18" y="1"/>
                  </a:lnTo>
                  <a:lnTo>
                    <a:pt x="16" y="1"/>
                  </a:lnTo>
                  <a:lnTo>
                    <a:pt x="15" y="0"/>
                  </a:lnTo>
                  <a:lnTo>
                    <a:pt x="13" y="0"/>
                  </a:lnTo>
                  <a:lnTo>
                    <a:pt x="12" y="0"/>
                  </a:lnTo>
                  <a:lnTo>
                    <a:pt x="10" y="1"/>
                  </a:lnTo>
                  <a:lnTo>
                    <a:pt x="8" y="1"/>
                  </a:lnTo>
                  <a:lnTo>
                    <a:pt x="7" y="2"/>
                  </a:lnTo>
                  <a:lnTo>
                    <a:pt x="5" y="2"/>
                  </a:lnTo>
                  <a:lnTo>
                    <a:pt x="4" y="4"/>
                  </a:lnTo>
                  <a:lnTo>
                    <a:pt x="3" y="4"/>
                  </a:lnTo>
                  <a:lnTo>
                    <a:pt x="2" y="5"/>
                  </a:lnTo>
                  <a:lnTo>
                    <a:pt x="1" y="7"/>
                  </a:lnTo>
                  <a:lnTo>
                    <a:pt x="1" y="8"/>
                  </a:lnTo>
                  <a:lnTo>
                    <a:pt x="0" y="9"/>
                  </a:lnTo>
                  <a:lnTo>
                    <a:pt x="0" y="11"/>
                  </a:lnTo>
                  <a:lnTo>
                    <a:pt x="0" y="18"/>
                  </a:lnTo>
                  <a:lnTo>
                    <a:pt x="0" y="26"/>
                  </a:lnTo>
                  <a:lnTo>
                    <a:pt x="0" y="35"/>
                  </a:lnTo>
                  <a:lnTo>
                    <a:pt x="0" y="43"/>
                  </a:lnTo>
                  <a:lnTo>
                    <a:pt x="0" y="52"/>
                  </a:lnTo>
                  <a:lnTo>
                    <a:pt x="0" y="60"/>
                  </a:lnTo>
                  <a:lnTo>
                    <a:pt x="0" y="68"/>
                  </a:lnTo>
                  <a:lnTo>
                    <a:pt x="0" y="76"/>
                  </a:lnTo>
                  <a:lnTo>
                    <a:pt x="0" y="84"/>
                  </a:lnTo>
                  <a:lnTo>
                    <a:pt x="0" y="90"/>
                  </a:lnTo>
                  <a:lnTo>
                    <a:pt x="0" y="95"/>
                  </a:lnTo>
                  <a:lnTo>
                    <a:pt x="0" y="99"/>
                  </a:lnTo>
                  <a:lnTo>
                    <a:pt x="1" y="101"/>
                  </a:lnTo>
                  <a:lnTo>
                    <a:pt x="1" y="102"/>
                  </a:lnTo>
                  <a:lnTo>
                    <a:pt x="2" y="103"/>
                  </a:lnTo>
                  <a:lnTo>
                    <a:pt x="2" y="104"/>
                  </a:lnTo>
                  <a:lnTo>
                    <a:pt x="3" y="105"/>
                  </a:lnTo>
                  <a:lnTo>
                    <a:pt x="5" y="106"/>
                  </a:lnTo>
                  <a:lnTo>
                    <a:pt x="6" y="107"/>
                  </a:lnTo>
                  <a:lnTo>
                    <a:pt x="7" y="108"/>
                  </a:lnTo>
                  <a:lnTo>
                    <a:pt x="9" y="108"/>
                  </a:lnTo>
                  <a:lnTo>
                    <a:pt x="10" y="109"/>
                  </a:lnTo>
                  <a:lnTo>
                    <a:pt x="12" y="109"/>
                  </a:lnTo>
                  <a:lnTo>
                    <a:pt x="13" y="109"/>
                  </a:lnTo>
                  <a:lnTo>
                    <a:pt x="15" y="109"/>
                  </a:lnTo>
                  <a:lnTo>
                    <a:pt x="16" y="109"/>
                  </a:lnTo>
                  <a:lnTo>
                    <a:pt x="18" y="108"/>
                  </a:lnTo>
                  <a:lnTo>
                    <a:pt x="19" y="108"/>
                  </a:lnTo>
                  <a:lnTo>
                    <a:pt x="20" y="107"/>
                  </a:lnTo>
                  <a:lnTo>
                    <a:pt x="21" y="106"/>
                  </a:lnTo>
                  <a:lnTo>
                    <a:pt x="22" y="105"/>
                  </a:lnTo>
                  <a:lnTo>
                    <a:pt x="23" y="103"/>
                  </a:lnTo>
                  <a:lnTo>
                    <a:pt x="24" y="102"/>
                  </a:lnTo>
                  <a:lnTo>
                    <a:pt x="24" y="101"/>
                  </a:lnTo>
                  <a:lnTo>
                    <a:pt x="25" y="99"/>
                  </a:lnTo>
                  <a:lnTo>
                    <a:pt x="25" y="98"/>
                  </a:lnTo>
                  <a:lnTo>
                    <a:pt x="25" y="91"/>
                  </a:lnTo>
                  <a:lnTo>
                    <a:pt x="25" y="84"/>
                  </a:lnTo>
                  <a:lnTo>
                    <a:pt x="25" y="75"/>
                  </a:lnTo>
                  <a:lnTo>
                    <a:pt x="25" y="68"/>
                  </a:lnTo>
                  <a:lnTo>
                    <a:pt x="25" y="61"/>
                  </a:lnTo>
                  <a:lnTo>
                    <a:pt x="25" y="54"/>
                  </a:lnTo>
                  <a:lnTo>
                    <a:pt x="25" y="47"/>
                  </a:lnTo>
                  <a:lnTo>
                    <a:pt x="26" y="40"/>
                  </a:lnTo>
                  <a:lnTo>
                    <a:pt x="26" y="33"/>
                  </a:lnTo>
                  <a:lnTo>
                    <a:pt x="26" y="26"/>
                  </a:lnTo>
                  <a:lnTo>
                    <a:pt x="26" y="18"/>
                  </a:lnTo>
                  <a:lnTo>
                    <a:pt x="26" y="11"/>
                  </a:lnTo>
                  <a:lnTo>
                    <a:pt x="26" y="1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 name=""/>
            <p:cNvSpPr/>
            <p:nvPr/>
          </p:nvSpPr>
          <p:spPr>
            <a:xfrm>
              <a:off x="8901000" y="6416640"/>
              <a:ext cx="185760" cy="36720"/>
            </a:xfrm>
            <a:custGeom>
              <a:avLst/>
              <a:gdLst/>
              <a:ahLst/>
              <a:rect l="l" t="t" r="r" b="b"/>
              <a:pathLst>
                <a:path w="117" h="23">
                  <a:moveTo>
                    <a:pt x="12" y="23"/>
                  </a:moveTo>
                  <a:lnTo>
                    <a:pt x="10" y="23"/>
                  </a:lnTo>
                  <a:lnTo>
                    <a:pt x="9" y="22"/>
                  </a:lnTo>
                  <a:lnTo>
                    <a:pt x="7" y="22"/>
                  </a:lnTo>
                  <a:lnTo>
                    <a:pt x="6" y="21"/>
                  </a:lnTo>
                  <a:lnTo>
                    <a:pt x="5" y="21"/>
                  </a:lnTo>
                  <a:lnTo>
                    <a:pt x="4" y="20"/>
                  </a:lnTo>
                  <a:lnTo>
                    <a:pt x="3" y="19"/>
                  </a:lnTo>
                  <a:lnTo>
                    <a:pt x="2" y="17"/>
                  </a:lnTo>
                  <a:lnTo>
                    <a:pt x="1" y="16"/>
                  </a:lnTo>
                  <a:lnTo>
                    <a:pt x="1" y="15"/>
                  </a:lnTo>
                  <a:lnTo>
                    <a:pt x="0" y="13"/>
                  </a:lnTo>
                  <a:lnTo>
                    <a:pt x="0" y="12"/>
                  </a:lnTo>
                  <a:lnTo>
                    <a:pt x="0" y="10"/>
                  </a:lnTo>
                  <a:lnTo>
                    <a:pt x="1" y="9"/>
                  </a:lnTo>
                  <a:lnTo>
                    <a:pt x="1" y="7"/>
                  </a:lnTo>
                  <a:lnTo>
                    <a:pt x="2" y="6"/>
                  </a:lnTo>
                  <a:lnTo>
                    <a:pt x="2" y="5"/>
                  </a:lnTo>
                  <a:lnTo>
                    <a:pt x="4" y="4"/>
                  </a:lnTo>
                  <a:lnTo>
                    <a:pt x="4" y="3"/>
                  </a:lnTo>
                  <a:lnTo>
                    <a:pt x="5" y="2"/>
                  </a:lnTo>
                  <a:lnTo>
                    <a:pt x="7" y="1"/>
                  </a:lnTo>
                  <a:lnTo>
                    <a:pt x="8" y="1"/>
                  </a:lnTo>
                  <a:lnTo>
                    <a:pt x="9" y="1"/>
                  </a:lnTo>
                  <a:lnTo>
                    <a:pt x="11" y="0"/>
                  </a:lnTo>
                  <a:lnTo>
                    <a:pt x="105" y="0"/>
                  </a:lnTo>
                  <a:lnTo>
                    <a:pt x="107" y="1"/>
                  </a:lnTo>
                  <a:lnTo>
                    <a:pt x="109" y="1"/>
                  </a:lnTo>
                  <a:lnTo>
                    <a:pt x="110" y="1"/>
                  </a:lnTo>
                  <a:lnTo>
                    <a:pt x="112" y="2"/>
                  </a:lnTo>
                  <a:lnTo>
                    <a:pt x="113" y="3"/>
                  </a:lnTo>
                  <a:lnTo>
                    <a:pt x="114" y="4"/>
                  </a:lnTo>
                  <a:lnTo>
                    <a:pt x="115" y="5"/>
                  </a:lnTo>
                  <a:lnTo>
                    <a:pt x="116" y="6"/>
                  </a:lnTo>
                  <a:lnTo>
                    <a:pt x="116" y="8"/>
                  </a:lnTo>
                  <a:lnTo>
                    <a:pt x="117" y="9"/>
                  </a:lnTo>
                  <a:lnTo>
                    <a:pt x="117" y="11"/>
                  </a:lnTo>
                  <a:lnTo>
                    <a:pt x="117" y="12"/>
                  </a:lnTo>
                  <a:lnTo>
                    <a:pt x="117" y="14"/>
                  </a:lnTo>
                  <a:lnTo>
                    <a:pt x="117" y="15"/>
                  </a:lnTo>
                  <a:lnTo>
                    <a:pt x="116" y="17"/>
                  </a:lnTo>
                  <a:lnTo>
                    <a:pt x="116" y="18"/>
                  </a:lnTo>
                  <a:lnTo>
                    <a:pt x="115" y="19"/>
                  </a:lnTo>
                  <a:lnTo>
                    <a:pt x="114" y="20"/>
                  </a:lnTo>
                  <a:lnTo>
                    <a:pt x="113" y="21"/>
                  </a:lnTo>
                  <a:lnTo>
                    <a:pt x="112" y="22"/>
                  </a:lnTo>
                  <a:lnTo>
                    <a:pt x="110" y="22"/>
                  </a:lnTo>
                  <a:lnTo>
                    <a:pt x="109" y="22"/>
                  </a:lnTo>
                  <a:lnTo>
                    <a:pt x="107" y="23"/>
                  </a:lnTo>
                  <a:lnTo>
                    <a:pt x="105" y="23"/>
                  </a:lnTo>
                  <a:lnTo>
                    <a:pt x="12" y="23"/>
                  </a:lnTo>
                  <a:lnTo>
                    <a:pt x="12" y="23"/>
                  </a:lnTo>
                  <a:close/>
                </a:path>
              </a:pathLst>
            </a:custGeom>
            <a:solidFill>
              <a:srgbClr val="ffffff"/>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9" name=""/>
            <p:cNvSpPr/>
            <p:nvPr/>
          </p:nvSpPr>
          <p:spPr>
            <a:xfrm>
              <a:off x="9123480" y="6351480"/>
              <a:ext cx="274680" cy="176400"/>
            </a:xfrm>
            <a:custGeom>
              <a:avLst/>
              <a:gdLst/>
              <a:ahLst/>
              <a:rect l="l" t="t" r="r" b="b"/>
              <a:pathLst>
                <a:path w="173" h="111">
                  <a:moveTo>
                    <a:pt x="0" y="24"/>
                  </a:moveTo>
                  <a:lnTo>
                    <a:pt x="0" y="21"/>
                  </a:lnTo>
                  <a:lnTo>
                    <a:pt x="0" y="18"/>
                  </a:lnTo>
                  <a:lnTo>
                    <a:pt x="1" y="15"/>
                  </a:lnTo>
                  <a:lnTo>
                    <a:pt x="2" y="12"/>
                  </a:lnTo>
                  <a:lnTo>
                    <a:pt x="3" y="9"/>
                  </a:lnTo>
                  <a:lnTo>
                    <a:pt x="5" y="7"/>
                  </a:lnTo>
                  <a:lnTo>
                    <a:pt x="7" y="5"/>
                  </a:lnTo>
                  <a:lnTo>
                    <a:pt x="9" y="4"/>
                  </a:lnTo>
                  <a:lnTo>
                    <a:pt x="12" y="2"/>
                  </a:lnTo>
                  <a:lnTo>
                    <a:pt x="16" y="1"/>
                  </a:lnTo>
                  <a:lnTo>
                    <a:pt x="20" y="0"/>
                  </a:lnTo>
                  <a:lnTo>
                    <a:pt x="24" y="0"/>
                  </a:lnTo>
                  <a:lnTo>
                    <a:pt x="138" y="0"/>
                  </a:lnTo>
                  <a:lnTo>
                    <a:pt x="142" y="0"/>
                  </a:lnTo>
                  <a:lnTo>
                    <a:pt x="147" y="1"/>
                  </a:lnTo>
                  <a:lnTo>
                    <a:pt x="151" y="3"/>
                  </a:lnTo>
                  <a:lnTo>
                    <a:pt x="155" y="4"/>
                  </a:lnTo>
                  <a:lnTo>
                    <a:pt x="159" y="7"/>
                  </a:lnTo>
                  <a:lnTo>
                    <a:pt x="162" y="9"/>
                  </a:lnTo>
                  <a:lnTo>
                    <a:pt x="165" y="12"/>
                  </a:lnTo>
                  <a:lnTo>
                    <a:pt x="168" y="15"/>
                  </a:lnTo>
                  <a:lnTo>
                    <a:pt x="170" y="19"/>
                  </a:lnTo>
                  <a:lnTo>
                    <a:pt x="171" y="23"/>
                  </a:lnTo>
                  <a:lnTo>
                    <a:pt x="172" y="27"/>
                  </a:lnTo>
                  <a:lnTo>
                    <a:pt x="173" y="32"/>
                  </a:lnTo>
                  <a:lnTo>
                    <a:pt x="172" y="36"/>
                  </a:lnTo>
                  <a:lnTo>
                    <a:pt x="171" y="41"/>
                  </a:lnTo>
                  <a:lnTo>
                    <a:pt x="170" y="45"/>
                  </a:lnTo>
                  <a:lnTo>
                    <a:pt x="168" y="49"/>
                  </a:lnTo>
                  <a:lnTo>
                    <a:pt x="165" y="52"/>
                  </a:lnTo>
                  <a:lnTo>
                    <a:pt x="162" y="55"/>
                  </a:lnTo>
                  <a:lnTo>
                    <a:pt x="159" y="58"/>
                  </a:lnTo>
                  <a:lnTo>
                    <a:pt x="155" y="60"/>
                  </a:lnTo>
                  <a:lnTo>
                    <a:pt x="151" y="62"/>
                  </a:lnTo>
                  <a:lnTo>
                    <a:pt x="147" y="63"/>
                  </a:lnTo>
                  <a:lnTo>
                    <a:pt x="142" y="64"/>
                  </a:lnTo>
                  <a:lnTo>
                    <a:pt x="138" y="64"/>
                  </a:lnTo>
                  <a:lnTo>
                    <a:pt x="129" y="64"/>
                  </a:lnTo>
                  <a:lnTo>
                    <a:pt x="122" y="64"/>
                  </a:lnTo>
                  <a:lnTo>
                    <a:pt x="114" y="64"/>
                  </a:lnTo>
                  <a:lnTo>
                    <a:pt x="106" y="64"/>
                  </a:lnTo>
                  <a:lnTo>
                    <a:pt x="99" y="64"/>
                  </a:lnTo>
                  <a:lnTo>
                    <a:pt x="91" y="64"/>
                  </a:lnTo>
                  <a:lnTo>
                    <a:pt x="83" y="64"/>
                  </a:lnTo>
                  <a:lnTo>
                    <a:pt x="75" y="64"/>
                  </a:lnTo>
                  <a:lnTo>
                    <a:pt x="68" y="64"/>
                  </a:lnTo>
                  <a:lnTo>
                    <a:pt x="60" y="64"/>
                  </a:lnTo>
                  <a:lnTo>
                    <a:pt x="52" y="64"/>
                  </a:lnTo>
                  <a:lnTo>
                    <a:pt x="44" y="64"/>
                  </a:lnTo>
                  <a:lnTo>
                    <a:pt x="43" y="64"/>
                  </a:lnTo>
                  <a:lnTo>
                    <a:pt x="41" y="63"/>
                  </a:lnTo>
                  <a:lnTo>
                    <a:pt x="40" y="63"/>
                  </a:lnTo>
                  <a:lnTo>
                    <a:pt x="38" y="62"/>
                  </a:lnTo>
                  <a:lnTo>
                    <a:pt x="37" y="62"/>
                  </a:lnTo>
                  <a:lnTo>
                    <a:pt x="36" y="61"/>
                  </a:lnTo>
                  <a:lnTo>
                    <a:pt x="35" y="60"/>
                  </a:lnTo>
                  <a:lnTo>
                    <a:pt x="34" y="58"/>
                  </a:lnTo>
                  <a:lnTo>
                    <a:pt x="34" y="57"/>
                  </a:lnTo>
                  <a:lnTo>
                    <a:pt x="33" y="56"/>
                  </a:lnTo>
                  <a:lnTo>
                    <a:pt x="33" y="54"/>
                  </a:lnTo>
                  <a:lnTo>
                    <a:pt x="33" y="53"/>
                  </a:lnTo>
                  <a:lnTo>
                    <a:pt x="33" y="51"/>
                  </a:lnTo>
                  <a:lnTo>
                    <a:pt x="33" y="50"/>
                  </a:lnTo>
                  <a:lnTo>
                    <a:pt x="34" y="48"/>
                  </a:lnTo>
                  <a:lnTo>
                    <a:pt x="34" y="47"/>
                  </a:lnTo>
                  <a:lnTo>
                    <a:pt x="35" y="46"/>
                  </a:lnTo>
                  <a:lnTo>
                    <a:pt x="36" y="45"/>
                  </a:lnTo>
                  <a:lnTo>
                    <a:pt x="37" y="44"/>
                  </a:lnTo>
                  <a:lnTo>
                    <a:pt x="38" y="44"/>
                  </a:lnTo>
                  <a:lnTo>
                    <a:pt x="40" y="43"/>
                  </a:lnTo>
                  <a:lnTo>
                    <a:pt x="41" y="43"/>
                  </a:lnTo>
                  <a:lnTo>
                    <a:pt x="43" y="43"/>
                  </a:lnTo>
                  <a:lnTo>
                    <a:pt x="44" y="42"/>
                  </a:lnTo>
                  <a:lnTo>
                    <a:pt x="52" y="43"/>
                  </a:lnTo>
                  <a:lnTo>
                    <a:pt x="60" y="43"/>
                  </a:lnTo>
                  <a:lnTo>
                    <a:pt x="68" y="43"/>
                  </a:lnTo>
                  <a:lnTo>
                    <a:pt x="75" y="43"/>
                  </a:lnTo>
                  <a:lnTo>
                    <a:pt x="83" y="43"/>
                  </a:lnTo>
                  <a:lnTo>
                    <a:pt x="91" y="43"/>
                  </a:lnTo>
                  <a:lnTo>
                    <a:pt x="99" y="43"/>
                  </a:lnTo>
                  <a:lnTo>
                    <a:pt x="106" y="43"/>
                  </a:lnTo>
                  <a:lnTo>
                    <a:pt x="114" y="43"/>
                  </a:lnTo>
                  <a:lnTo>
                    <a:pt x="122" y="43"/>
                  </a:lnTo>
                  <a:lnTo>
                    <a:pt x="129" y="43"/>
                  </a:lnTo>
                  <a:lnTo>
                    <a:pt x="138" y="42"/>
                  </a:lnTo>
                  <a:lnTo>
                    <a:pt x="139" y="42"/>
                  </a:lnTo>
                  <a:lnTo>
                    <a:pt x="141" y="42"/>
                  </a:lnTo>
                  <a:lnTo>
                    <a:pt x="142" y="42"/>
                  </a:lnTo>
                  <a:lnTo>
                    <a:pt x="143" y="41"/>
                  </a:lnTo>
                  <a:lnTo>
                    <a:pt x="144" y="40"/>
                  </a:lnTo>
                  <a:lnTo>
                    <a:pt x="145" y="39"/>
                  </a:lnTo>
                  <a:lnTo>
                    <a:pt x="146" y="38"/>
                  </a:lnTo>
                  <a:lnTo>
                    <a:pt x="147" y="37"/>
                  </a:lnTo>
                  <a:lnTo>
                    <a:pt x="148" y="36"/>
                  </a:lnTo>
                  <a:lnTo>
                    <a:pt x="148" y="35"/>
                  </a:lnTo>
                  <a:lnTo>
                    <a:pt x="148" y="33"/>
                  </a:lnTo>
                  <a:lnTo>
                    <a:pt x="148" y="32"/>
                  </a:lnTo>
                  <a:lnTo>
                    <a:pt x="148" y="30"/>
                  </a:lnTo>
                  <a:lnTo>
                    <a:pt x="148" y="29"/>
                  </a:lnTo>
                  <a:lnTo>
                    <a:pt x="148" y="27"/>
                  </a:lnTo>
                  <a:lnTo>
                    <a:pt x="147" y="26"/>
                  </a:lnTo>
                  <a:lnTo>
                    <a:pt x="146" y="25"/>
                  </a:lnTo>
                  <a:lnTo>
                    <a:pt x="145" y="24"/>
                  </a:lnTo>
                  <a:lnTo>
                    <a:pt x="144" y="23"/>
                  </a:lnTo>
                  <a:lnTo>
                    <a:pt x="143" y="23"/>
                  </a:lnTo>
                  <a:lnTo>
                    <a:pt x="142" y="22"/>
                  </a:lnTo>
                  <a:lnTo>
                    <a:pt x="141" y="22"/>
                  </a:lnTo>
                  <a:lnTo>
                    <a:pt x="139" y="22"/>
                  </a:lnTo>
                  <a:lnTo>
                    <a:pt x="138" y="21"/>
                  </a:lnTo>
                  <a:lnTo>
                    <a:pt x="31" y="21"/>
                  </a:lnTo>
                  <a:lnTo>
                    <a:pt x="30" y="22"/>
                  </a:lnTo>
                  <a:lnTo>
                    <a:pt x="28" y="22"/>
                  </a:lnTo>
                  <a:lnTo>
                    <a:pt x="27" y="22"/>
                  </a:lnTo>
                  <a:lnTo>
                    <a:pt x="26" y="22"/>
                  </a:lnTo>
                  <a:lnTo>
                    <a:pt x="25" y="23"/>
                  </a:lnTo>
                  <a:lnTo>
                    <a:pt x="25" y="23"/>
                  </a:lnTo>
                  <a:lnTo>
                    <a:pt x="24" y="24"/>
                  </a:lnTo>
                  <a:lnTo>
                    <a:pt x="23" y="25"/>
                  </a:lnTo>
                  <a:lnTo>
                    <a:pt x="23" y="26"/>
                  </a:lnTo>
                  <a:lnTo>
                    <a:pt x="22" y="27"/>
                  </a:lnTo>
                  <a:lnTo>
                    <a:pt x="22" y="28"/>
                  </a:lnTo>
                  <a:lnTo>
                    <a:pt x="22" y="29"/>
                  </a:lnTo>
                  <a:lnTo>
                    <a:pt x="22" y="35"/>
                  </a:lnTo>
                  <a:lnTo>
                    <a:pt x="22" y="41"/>
                  </a:lnTo>
                  <a:lnTo>
                    <a:pt x="22" y="47"/>
                  </a:lnTo>
                  <a:lnTo>
                    <a:pt x="22" y="53"/>
                  </a:lnTo>
                  <a:lnTo>
                    <a:pt x="22" y="59"/>
                  </a:lnTo>
                  <a:lnTo>
                    <a:pt x="22" y="65"/>
                  </a:lnTo>
                  <a:lnTo>
                    <a:pt x="22" y="71"/>
                  </a:lnTo>
                  <a:lnTo>
                    <a:pt x="22" y="77"/>
                  </a:lnTo>
                  <a:lnTo>
                    <a:pt x="22" y="84"/>
                  </a:lnTo>
                  <a:lnTo>
                    <a:pt x="22" y="90"/>
                  </a:lnTo>
                  <a:lnTo>
                    <a:pt x="22" y="96"/>
                  </a:lnTo>
                  <a:lnTo>
                    <a:pt x="22" y="102"/>
                  </a:lnTo>
                  <a:lnTo>
                    <a:pt x="22" y="104"/>
                  </a:lnTo>
                  <a:lnTo>
                    <a:pt x="21" y="105"/>
                  </a:lnTo>
                  <a:lnTo>
                    <a:pt x="21" y="106"/>
                  </a:lnTo>
                  <a:lnTo>
                    <a:pt x="21" y="107"/>
                  </a:lnTo>
                  <a:lnTo>
                    <a:pt x="20" y="108"/>
                  </a:lnTo>
                  <a:lnTo>
                    <a:pt x="19" y="108"/>
                  </a:lnTo>
                  <a:lnTo>
                    <a:pt x="18" y="109"/>
                  </a:lnTo>
                  <a:lnTo>
                    <a:pt x="17" y="110"/>
                  </a:lnTo>
                  <a:lnTo>
                    <a:pt x="15" y="110"/>
                  </a:lnTo>
                  <a:lnTo>
                    <a:pt x="14" y="110"/>
                  </a:lnTo>
                  <a:lnTo>
                    <a:pt x="13" y="110"/>
                  </a:lnTo>
                  <a:lnTo>
                    <a:pt x="11" y="111"/>
                  </a:lnTo>
                  <a:lnTo>
                    <a:pt x="10" y="110"/>
                  </a:lnTo>
                  <a:lnTo>
                    <a:pt x="9" y="110"/>
                  </a:lnTo>
                  <a:lnTo>
                    <a:pt x="7" y="110"/>
                  </a:lnTo>
                  <a:lnTo>
                    <a:pt x="6" y="110"/>
                  </a:lnTo>
                  <a:lnTo>
                    <a:pt x="5" y="109"/>
                  </a:lnTo>
                  <a:lnTo>
                    <a:pt x="4" y="108"/>
                  </a:lnTo>
                  <a:lnTo>
                    <a:pt x="3" y="107"/>
                  </a:lnTo>
                  <a:lnTo>
                    <a:pt x="2" y="106"/>
                  </a:lnTo>
                  <a:lnTo>
                    <a:pt x="1" y="105"/>
                  </a:lnTo>
                  <a:lnTo>
                    <a:pt x="0" y="104"/>
                  </a:lnTo>
                  <a:lnTo>
                    <a:pt x="0" y="103"/>
                  </a:lnTo>
                  <a:lnTo>
                    <a:pt x="0" y="102"/>
                  </a:lnTo>
                  <a:lnTo>
                    <a:pt x="0" y="95"/>
                  </a:lnTo>
                  <a:lnTo>
                    <a:pt x="0" y="89"/>
                  </a:lnTo>
                  <a:lnTo>
                    <a:pt x="0" y="82"/>
                  </a:lnTo>
                  <a:lnTo>
                    <a:pt x="0" y="75"/>
                  </a:lnTo>
                  <a:lnTo>
                    <a:pt x="0" y="69"/>
                  </a:lnTo>
                  <a:lnTo>
                    <a:pt x="0" y="62"/>
                  </a:lnTo>
                  <a:lnTo>
                    <a:pt x="0" y="56"/>
                  </a:lnTo>
                  <a:lnTo>
                    <a:pt x="0" y="50"/>
                  </a:lnTo>
                  <a:lnTo>
                    <a:pt x="0" y="43"/>
                  </a:lnTo>
                  <a:lnTo>
                    <a:pt x="0" y="37"/>
                  </a:lnTo>
                  <a:lnTo>
                    <a:pt x="0" y="31"/>
                  </a:lnTo>
                  <a:lnTo>
                    <a:pt x="0" y="24"/>
                  </a:lnTo>
                  <a:lnTo>
                    <a:pt x="0" y="2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 name=""/>
            <p:cNvSpPr/>
            <p:nvPr/>
          </p:nvSpPr>
          <p:spPr>
            <a:xfrm>
              <a:off x="9415440" y="6351480"/>
              <a:ext cx="274680" cy="176400"/>
            </a:xfrm>
            <a:custGeom>
              <a:avLst/>
              <a:gdLst/>
              <a:ahLst/>
              <a:rect l="l" t="t" r="r" b="b"/>
              <a:pathLst>
                <a:path w="173" h="111">
                  <a:moveTo>
                    <a:pt x="67" y="42"/>
                  </a:moveTo>
                  <a:lnTo>
                    <a:pt x="62" y="43"/>
                  </a:lnTo>
                  <a:lnTo>
                    <a:pt x="58" y="44"/>
                  </a:lnTo>
                  <a:lnTo>
                    <a:pt x="53" y="45"/>
                  </a:lnTo>
                  <a:lnTo>
                    <a:pt x="50" y="47"/>
                  </a:lnTo>
                  <a:lnTo>
                    <a:pt x="46" y="49"/>
                  </a:lnTo>
                  <a:lnTo>
                    <a:pt x="43" y="52"/>
                  </a:lnTo>
                  <a:lnTo>
                    <a:pt x="40" y="55"/>
                  </a:lnTo>
                  <a:lnTo>
                    <a:pt x="38" y="58"/>
                  </a:lnTo>
                  <a:lnTo>
                    <a:pt x="36" y="62"/>
                  </a:lnTo>
                  <a:lnTo>
                    <a:pt x="35" y="66"/>
                  </a:lnTo>
                  <a:lnTo>
                    <a:pt x="34" y="71"/>
                  </a:lnTo>
                  <a:lnTo>
                    <a:pt x="34" y="75"/>
                  </a:lnTo>
                  <a:lnTo>
                    <a:pt x="34" y="81"/>
                  </a:lnTo>
                  <a:lnTo>
                    <a:pt x="35" y="85"/>
                  </a:lnTo>
                  <a:lnTo>
                    <a:pt x="36" y="89"/>
                  </a:lnTo>
                  <a:lnTo>
                    <a:pt x="38" y="93"/>
                  </a:lnTo>
                  <a:lnTo>
                    <a:pt x="40" y="97"/>
                  </a:lnTo>
                  <a:lnTo>
                    <a:pt x="43" y="100"/>
                  </a:lnTo>
                  <a:lnTo>
                    <a:pt x="47" y="103"/>
                  </a:lnTo>
                  <a:lnTo>
                    <a:pt x="50" y="105"/>
                  </a:lnTo>
                  <a:lnTo>
                    <a:pt x="54" y="107"/>
                  </a:lnTo>
                  <a:lnTo>
                    <a:pt x="59" y="109"/>
                  </a:lnTo>
                  <a:lnTo>
                    <a:pt x="63" y="110"/>
                  </a:lnTo>
                  <a:lnTo>
                    <a:pt x="68" y="110"/>
                  </a:lnTo>
                  <a:lnTo>
                    <a:pt x="162" y="110"/>
                  </a:lnTo>
                  <a:lnTo>
                    <a:pt x="163" y="110"/>
                  </a:lnTo>
                  <a:lnTo>
                    <a:pt x="164" y="110"/>
                  </a:lnTo>
                  <a:lnTo>
                    <a:pt x="166" y="109"/>
                  </a:lnTo>
                  <a:lnTo>
                    <a:pt x="167" y="109"/>
                  </a:lnTo>
                  <a:lnTo>
                    <a:pt x="168" y="108"/>
                  </a:lnTo>
                  <a:lnTo>
                    <a:pt x="169" y="107"/>
                  </a:lnTo>
                  <a:lnTo>
                    <a:pt x="170" y="106"/>
                  </a:lnTo>
                  <a:lnTo>
                    <a:pt x="171" y="105"/>
                  </a:lnTo>
                  <a:lnTo>
                    <a:pt x="171" y="104"/>
                  </a:lnTo>
                  <a:lnTo>
                    <a:pt x="172" y="102"/>
                  </a:lnTo>
                  <a:lnTo>
                    <a:pt x="172" y="101"/>
                  </a:lnTo>
                  <a:lnTo>
                    <a:pt x="173" y="100"/>
                  </a:lnTo>
                  <a:lnTo>
                    <a:pt x="172" y="98"/>
                  </a:lnTo>
                  <a:lnTo>
                    <a:pt x="172" y="97"/>
                  </a:lnTo>
                  <a:lnTo>
                    <a:pt x="171" y="95"/>
                  </a:lnTo>
                  <a:lnTo>
                    <a:pt x="171" y="94"/>
                  </a:lnTo>
                  <a:lnTo>
                    <a:pt x="170" y="93"/>
                  </a:lnTo>
                  <a:lnTo>
                    <a:pt x="169" y="92"/>
                  </a:lnTo>
                  <a:lnTo>
                    <a:pt x="168" y="91"/>
                  </a:lnTo>
                  <a:lnTo>
                    <a:pt x="167" y="91"/>
                  </a:lnTo>
                  <a:lnTo>
                    <a:pt x="166" y="90"/>
                  </a:lnTo>
                  <a:lnTo>
                    <a:pt x="164" y="90"/>
                  </a:lnTo>
                  <a:lnTo>
                    <a:pt x="163" y="90"/>
                  </a:lnTo>
                  <a:lnTo>
                    <a:pt x="162" y="90"/>
                  </a:lnTo>
                  <a:lnTo>
                    <a:pt x="154" y="89"/>
                  </a:lnTo>
                  <a:lnTo>
                    <a:pt x="146" y="89"/>
                  </a:lnTo>
                  <a:lnTo>
                    <a:pt x="139" y="89"/>
                  </a:lnTo>
                  <a:lnTo>
                    <a:pt x="131" y="89"/>
                  </a:lnTo>
                  <a:lnTo>
                    <a:pt x="124" y="89"/>
                  </a:lnTo>
                  <a:lnTo>
                    <a:pt x="116" y="89"/>
                  </a:lnTo>
                  <a:lnTo>
                    <a:pt x="109" y="89"/>
                  </a:lnTo>
                  <a:lnTo>
                    <a:pt x="101" y="89"/>
                  </a:lnTo>
                  <a:lnTo>
                    <a:pt x="93" y="89"/>
                  </a:lnTo>
                  <a:lnTo>
                    <a:pt x="86" y="89"/>
                  </a:lnTo>
                  <a:lnTo>
                    <a:pt x="78" y="89"/>
                  </a:lnTo>
                  <a:lnTo>
                    <a:pt x="70" y="90"/>
                  </a:lnTo>
                  <a:lnTo>
                    <a:pt x="68" y="89"/>
                  </a:lnTo>
                  <a:lnTo>
                    <a:pt x="67" y="89"/>
                  </a:lnTo>
                  <a:lnTo>
                    <a:pt x="65" y="88"/>
                  </a:lnTo>
                  <a:lnTo>
                    <a:pt x="63" y="87"/>
                  </a:lnTo>
                  <a:lnTo>
                    <a:pt x="62" y="86"/>
                  </a:lnTo>
                  <a:lnTo>
                    <a:pt x="61" y="85"/>
                  </a:lnTo>
                  <a:lnTo>
                    <a:pt x="60" y="84"/>
                  </a:lnTo>
                  <a:lnTo>
                    <a:pt x="59" y="82"/>
                  </a:lnTo>
                  <a:lnTo>
                    <a:pt x="59" y="81"/>
                  </a:lnTo>
                  <a:lnTo>
                    <a:pt x="58" y="80"/>
                  </a:lnTo>
                  <a:lnTo>
                    <a:pt x="58" y="77"/>
                  </a:lnTo>
                  <a:lnTo>
                    <a:pt x="58" y="76"/>
                  </a:lnTo>
                  <a:lnTo>
                    <a:pt x="58" y="74"/>
                  </a:lnTo>
                  <a:lnTo>
                    <a:pt x="59" y="72"/>
                  </a:lnTo>
                  <a:lnTo>
                    <a:pt x="59" y="71"/>
                  </a:lnTo>
                  <a:lnTo>
                    <a:pt x="60" y="70"/>
                  </a:lnTo>
                  <a:lnTo>
                    <a:pt x="61" y="69"/>
                  </a:lnTo>
                  <a:lnTo>
                    <a:pt x="61" y="67"/>
                  </a:lnTo>
                  <a:lnTo>
                    <a:pt x="63" y="66"/>
                  </a:lnTo>
                  <a:lnTo>
                    <a:pt x="64" y="65"/>
                  </a:lnTo>
                  <a:lnTo>
                    <a:pt x="65" y="65"/>
                  </a:lnTo>
                  <a:lnTo>
                    <a:pt x="67" y="64"/>
                  </a:lnTo>
                  <a:lnTo>
                    <a:pt x="68" y="64"/>
                  </a:lnTo>
                  <a:lnTo>
                    <a:pt x="70" y="64"/>
                  </a:lnTo>
                  <a:lnTo>
                    <a:pt x="75" y="64"/>
                  </a:lnTo>
                  <a:lnTo>
                    <a:pt x="81" y="64"/>
                  </a:lnTo>
                  <a:lnTo>
                    <a:pt x="87" y="64"/>
                  </a:lnTo>
                  <a:lnTo>
                    <a:pt x="92" y="64"/>
                  </a:lnTo>
                  <a:lnTo>
                    <a:pt x="98" y="64"/>
                  </a:lnTo>
                  <a:lnTo>
                    <a:pt x="104" y="64"/>
                  </a:lnTo>
                  <a:lnTo>
                    <a:pt x="109" y="64"/>
                  </a:lnTo>
                  <a:lnTo>
                    <a:pt x="115" y="64"/>
                  </a:lnTo>
                  <a:lnTo>
                    <a:pt x="121" y="64"/>
                  </a:lnTo>
                  <a:lnTo>
                    <a:pt x="127" y="64"/>
                  </a:lnTo>
                  <a:lnTo>
                    <a:pt x="132" y="64"/>
                  </a:lnTo>
                  <a:lnTo>
                    <a:pt x="138" y="64"/>
                  </a:lnTo>
                  <a:lnTo>
                    <a:pt x="144" y="64"/>
                  </a:lnTo>
                  <a:lnTo>
                    <a:pt x="149" y="63"/>
                  </a:lnTo>
                  <a:lnTo>
                    <a:pt x="154" y="62"/>
                  </a:lnTo>
                  <a:lnTo>
                    <a:pt x="158" y="60"/>
                  </a:lnTo>
                  <a:lnTo>
                    <a:pt x="162" y="58"/>
                  </a:lnTo>
                  <a:lnTo>
                    <a:pt x="164" y="55"/>
                  </a:lnTo>
                  <a:lnTo>
                    <a:pt x="167" y="52"/>
                  </a:lnTo>
                  <a:lnTo>
                    <a:pt x="169" y="49"/>
                  </a:lnTo>
                  <a:lnTo>
                    <a:pt x="171" y="45"/>
                  </a:lnTo>
                  <a:lnTo>
                    <a:pt x="172" y="41"/>
                  </a:lnTo>
                  <a:lnTo>
                    <a:pt x="172" y="37"/>
                  </a:lnTo>
                  <a:lnTo>
                    <a:pt x="173" y="32"/>
                  </a:lnTo>
                  <a:lnTo>
                    <a:pt x="172" y="28"/>
                  </a:lnTo>
                  <a:lnTo>
                    <a:pt x="172" y="23"/>
                  </a:lnTo>
                  <a:lnTo>
                    <a:pt x="171" y="20"/>
                  </a:lnTo>
                  <a:lnTo>
                    <a:pt x="169" y="16"/>
                  </a:lnTo>
                  <a:lnTo>
                    <a:pt x="167" y="13"/>
                  </a:lnTo>
                  <a:lnTo>
                    <a:pt x="165" y="9"/>
                  </a:lnTo>
                  <a:lnTo>
                    <a:pt x="162" y="7"/>
                  </a:lnTo>
                  <a:lnTo>
                    <a:pt x="158" y="5"/>
                  </a:lnTo>
                  <a:lnTo>
                    <a:pt x="154" y="3"/>
                  </a:lnTo>
                  <a:lnTo>
                    <a:pt x="149" y="1"/>
                  </a:lnTo>
                  <a:lnTo>
                    <a:pt x="144" y="1"/>
                  </a:lnTo>
                  <a:lnTo>
                    <a:pt x="137" y="0"/>
                  </a:lnTo>
                  <a:lnTo>
                    <a:pt x="129" y="0"/>
                  </a:lnTo>
                  <a:lnTo>
                    <a:pt x="120" y="0"/>
                  </a:lnTo>
                  <a:lnTo>
                    <a:pt x="111" y="0"/>
                  </a:lnTo>
                  <a:lnTo>
                    <a:pt x="102" y="0"/>
                  </a:lnTo>
                  <a:lnTo>
                    <a:pt x="93" y="0"/>
                  </a:lnTo>
                  <a:lnTo>
                    <a:pt x="84" y="0"/>
                  </a:lnTo>
                  <a:lnTo>
                    <a:pt x="75" y="0"/>
                  </a:lnTo>
                  <a:lnTo>
                    <a:pt x="66" y="0"/>
                  </a:lnTo>
                  <a:lnTo>
                    <a:pt x="57" y="0"/>
                  </a:lnTo>
                  <a:lnTo>
                    <a:pt x="48" y="0"/>
                  </a:lnTo>
                  <a:lnTo>
                    <a:pt x="39" y="0"/>
                  </a:lnTo>
                  <a:lnTo>
                    <a:pt x="31" y="0"/>
                  </a:lnTo>
                  <a:lnTo>
                    <a:pt x="26" y="0"/>
                  </a:lnTo>
                  <a:lnTo>
                    <a:pt x="21" y="1"/>
                  </a:lnTo>
                  <a:lnTo>
                    <a:pt x="17" y="2"/>
                  </a:lnTo>
                  <a:lnTo>
                    <a:pt x="13" y="3"/>
                  </a:lnTo>
                  <a:lnTo>
                    <a:pt x="10" y="5"/>
                  </a:lnTo>
                  <a:lnTo>
                    <a:pt x="8" y="7"/>
                  </a:lnTo>
                  <a:lnTo>
                    <a:pt x="5" y="10"/>
                  </a:lnTo>
                  <a:lnTo>
                    <a:pt x="3" y="13"/>
                  </a:lnTo>
                  <a:lnTo>
                    <a:pt x="2" y="16"/>
                  </a:lnTo>
                  <a:lnTo>
                    <a:pt x="1" y="20"/>
                  </a:lnTo>
                  <a:lnTo>
                    <a:pt x="0" y="24"/>
                  </a:lnTo>
                  <a:lnTo>
                    <a:pt x="0" y="28"/>
                  </a:lnTo>
                  <a:lnTo>
                    <a:pt x="0" y="102"/>
                  </a:lnTo>
                  <a:lnTo>
                    <a:pt x="0" y="104"/>
                  </a:lnTo>
                  <a:lnTo>
                    <a:pt x="1" y="105"/>
                  </a:lnTo>
                  <a:lnTo>
                    <a:pt x="1" y="106"/>
                  </a:lnTo>
                  <a:lnTo>
                    <a:pt x="2" y="107"/>
                  </a:lnTo>
                  <a:lnTo>
                    <a:pt x="3" y="108"/>
                  </a:lnTo>
                  <a:lnTo>
                    <a:pt x="4" y="108"/>
                  </a:lnTo>
                  <a:lnTo>
                    <a:pt x="5" y="109"/>
                  </a:lnTo>
                  <a:lnTo>
                    <a:pt x="6" y="110"/>
                  </a:lnTo>
                  <a:lnTo>
                    <a:pt x="7" y="110"/>
                  </a:lnTo>
                  <a:lnTo>
                    <a:pt x="9" y="110"/>
                  </a:lnTo>
                  <a:lnTo>
                    <a:pt x="10" y="110"/>
                  </a:lnTo>
                  <a:lnTo>
                    <a:pt x="12" y="111"/>
                  </a:lnTo>
                  <a:lnTo>
                    <a:pt x="13" y="110"/>
                  </a:lnTo>
                  <a:lnTo>
                    <a:pt x="15" y="110"/>
                  </a:lnTo>
                  <a:lnTo>
                    <a:pt x="16" y="110"/>
                  </a:lnTo>
                  <a:lnTo>
                    <a:pt x="17" y="110"/>
                  </a:lnTo>
                  <a:lnTo>
                    <a:pt x="18" y="109"/>
                  </a:lnTo>
                  <a:lnTo>
                    <a:pt x="19" y="108"/>
                  </a:lnTo>
                  <a:lnTo>
                    <a:pt x="20" y="107"/>
                  </a:lnTo>
                  <a:lnTo>
                    <a:pt x="21" y="106"/>
                  </a:lnTo>
                  <a:lnTo>
                    <a:pt x="22" y="105"/>
                  </a:lnTo>
                  <a:lnTo>
                    <a:pt x="22" y="104"/>
                  </a:lnTo>
                  <a:lnTo>
                    <a:pt x="22" y="103"/>
                  </a:lnTo>
                  <a:lnTo>
                    <a:pt x="22" y="102"/>
                  </a:lnTo>
                  <a:lnTo>
                    <a:pt x="22" y="96"/>
                  </a:lnTo>
                  <a:lnTo>
                    <a:pt x="22" y="90"/>
                  </a:lnTo>
                  <a:lnTo>
                    <a:pt x="22" y="84"/>
                  </a:lnTo>
                  <a:lnTo>
                    <a:pt x="22" y="76"/>
                  </a:lnTo>
                  <a:lnTo>
                    <a:pt x="22" y="71"/>
                  </a:lnTo>
                  <a:lnTo>
                    <a:pt x="22" y="65"/>
                  </a:lnTo>
                  <a:lnTo>
                    <a:pt x="22" y="59"/>
                  </a:lnTo>
                  <a:lnTo>
                    <a:pt x="22" y="53"/>
                  </a:lnTo>
                  <a:lnTo>
                    <a:pt x="22" y="47"/>
                  </a:lnTo>
                  <a:lnTo>
                    <a:pt x="22" y="42"/>
                  </a:lnTo>
                  <a:lnTo>
                    <a:pt x="22" y="36"/>
                  </a:lnTo>
                  <a:lnTo>
                    <a:pt x="22" y="29"/>
                  </a:lnTo>
                  <a:lnTo>
                    <a:pt x="22" y="28"/>
                  </a:lnTo>
                  <a:lnTo>
                    <a:pt x="23" y="27"/>
                  </a:lnTo>
                  <a:lnTo>
                    <a:pt x="23" y="26"/>
                  </a:lnTo>
                  <a:lnTo>
                    <a:pt x="24" y="25"/>
                  </a:lnTo>
                  <a:lnTo>
                    <a:pt x="24" y="24"/>
                  </a:lnTo>
                  <a:lnTo>
                    <a:pt x="25" y="24"/>
                  </a:lnTo>
                  <a:lnTo>
                    <a:pt x="26" y="23"/>
                  </a:lnTo>
                  <a:lnTo>
                    <a:pt x="27" y="22"/>
                  </a:lnTo>
                  <a:lnTo>
                    <a:pt x="28" y="22"/>
                  </a:lnTo>
                  <a:lnTo>
                    <a:pt x="29" y="22"/>
                  </a:lnTo>
                  <a:lnTo>
                    <a:pt x="30" y="22"/>
                  </a:lnTo>
                  <a:lnTo>
                    <a:pt x="31" y="21"/>
                  </a:lnTo>
                  <a:lnTo>
                    <a:pt x="40" y="22"/>
                  </a:lnTo>
                  <a:lnTo>
                    <a:pt x="49" y="22"/>
                  </a:lnTo>
                  <a:lnTo>
                    <a:pt x="58" y="22"/>
                  </a:lnTo>
                  <a:lnTo>
                    <a:pt x="67" y="22"/>
                  </a:lnTo>
                  <a:lnTo>
                    <a:pt x="75" y="22"/>
                  </a:lnTo>
                  <a:lnTo>
                    <a:pt x="84" y="22"/>
                  </a:lnTo>
                  <a:lnTo>
                    <a:pt x="93" y="22"/>
                  </a:lnTo>
                  <a:lnTo>
                    <a:pt x="102" y="22"/>
                  </a:lnTo>
                  <a:lnTo>
                    <a:pt x="111" y="22"/>
                  </a:lnTo>
                  <a:lnTo>
                    <a:pt x="120" y="22"/>
                  </a:lnTo>
                  <a:lnTo>
                    <a:pt x="129" y="22"/>
                  </a:lnTo>
                  <a:lnTo>
                    <a:pt x="138" y="21"/>
                  </a:lnTo>
                  <a:lnTo>
                    <a:pt x="139" y="22"/>
                  </a:lnTo>
                  <a:lnTo>
                    <a:pt x="141" y="22"/>
                  </a:lnTo>
                  <a:lnTo>
                    <a:pt x="142" y="22"/>
                  </a:lnTo>
                  <a:lnTo>
                    <a:pt x="143" y="23"/>
                  </a:lnTo>
                  <a:lnTo>
                    <a:pt x="145" y="23"/>
                  </a:lnTo>
                  <a:lnTo>
                    <a:pt x="146" y="25"/>
                  </a:lnTo>
                  <a:lnTo>
                    <a:pt x="147" y="25"/>
                  </a:lnTo>
                  <a:lnTo>
                    <a:pt x="147" y="27"/>
                  </a:lnTo>
                  <a:lnTo>
                    <a:pt x="148" y="28"/>
                  </a:lnTo>
                  <a:lnTo>
                    <a:pt x="148" y="29"/>
                  </a:lnTo>
                  <a:lnTo>
                    <a:pt x="149" y="31"/>
                  </a:lnTo>
                  <a:lnTo>
                    <a:pt x="149" y="32"/>
                  </a:lnTo>
                  <a:lnTo>
                    <a:pt x="149" y="34"/>
                  </a:lnTo>
                  <a:lnTo>
                    <a:pt x="148" y="35"/>
                  </a:lnTo>
                  <a:lnTo>
                    <a:pt x="148" y="37"/>
                  </a:lnTo>
                  <a:lnTo>
                    <a:pt x="147" y="38"/>
                  </a:lnTo>
                  <a:lnTo>
                    <a:pt x="147" y="39"/>
                  </a:lnTo>
                  <a:lnTo>
                    <a:pt x="146" y="40"/>
                  </a:lnTo>
                  <a:lnTo>
                    <a:pt x="145" y="41"/>
                  </a:lnTo>
                  <a:lnTo>
                    <a:pt x="143" y="42"/>
                  </a:lnTo>
                  <a:lnTo>
                    <a:pt x="142" y="43"/>
                  </a:lnTo>
                  <a:lnTo>
                    <a:pt x="141" y="43"/>
                  </a:lnTo>
                  <a:lnTo>
                    <a:pt x="139" y="43"/>
                  </a:lnTo>
                  <a:lnTo>
                    <a:pt x="138" y="43"/>
                  </a:lnTo>
                  <a:lnTo>
                    <a:pt x="67" y="42"/>
                  </a:lnTo>
                  <a:lnTo>
                    <a:pt x="67" y="4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0" name=""/>
          <p:cNvSpPr/>
          <p:nvPr/>
        </p:nvSpPr>
        <p:spPr>
          <a:xfrm>
            <a:off x="0" y="1353960"/>
            <a:ext cx="10274400" cy="285840"/>
          </a:xfrm>
          <a:prstGeom prst="rect">
            <a:avLst/>
          </a:prstGeom>
          <a:gradFill rotWithShape="0">
            <a:gsLst>
              <a:gs pos="0">
                <a:srgbClr val="173263"/>
              </a:gs>
              <a:gs pos="100000">
                <a:srgbClr val="2d61bf"/>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 name=""/>
          <p:cNvSpPr/>
          <p:nvPr/>
        </p:nvSpPr>
        <p:spPr>
          <a:xfrm>
            <a:off x="0" y="0"/>
            <a:ext cx="10274400" cy="1428840"/>
          </a:xfrm>
          <a:prstGeom prst="rect">
            <a:avLst/>
          </a:prstGeom>
          <a:gradFill rotWithShape="0">
            <a:gsLst>
              <a:gs pos="0">
                <a:srgbClr val="f9c919"/>
              </a:gs>
              <a:gs pos="100000">
                <a:srgbClr val="fac4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1" name="PlaceHolder 1"/>
          <p:cNvSpPr>
            <a:spLocks noGrp="1"/>
          </p:cNvSpPr>
          <p:nvPr>
            <p:ph type="body"/>
          </p:nvPr>
        </p:nvSpPr>
        <p:spPr>
          <a:xfrm>
            <a:off x="609480" y="1852560"/>
            <a:ext cx="9017280" cy="4687920"/>
          </a:xfrm>
          <a:prstGeom prst="rect">
            <a:avLst/>
          </a:prstGeom>
          <a:noFill/>
          <a:ln w="0">
            <a:noFill/>
          </a:ln>
        </p:spPr>
        <p:txBody>
          <a:bodyPr lIns="90360" rIns="90360" tIns="44280" bIns="44280" anchor="t">
            <a:normAutofit/>
          </a:bodyPr>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Click to edit the outline text format</a:t>
            </a:r>
            <a:endParaRPr b="0" lang="en-US" sz="2800" strike="noStrike" u="none">
              <a:solidFill>
                <a:srgbClr val="ffffff"/>
              </a:solidFill>
              <a:effectLst/>
              <a:uFillTx/>
              <a:latin typeface="Arial"/>
            </a:endParaRPr>
          </a:p>
          <a:p>
            <a:pPr lvl="1" marL="682560" indent="-27936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Second Outline Level</a:t>
            </a:r>
            <a:endParaRPr b="0" lang="en-US" sz="2800" strike="noStrike" u="none">
              <a:solidFill>
                <a:srgbClr val="ffffff"/>
              </a:solidFill>
              <a:effectLst/>
              <a:uFillTx/>
              <a:latin typeface="Arial"/>
            </a:endParaRPr>
          </a:p>
          <a:p>
            <a:pPr lvl="2" marL="1087560" indent="-29052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Third Outline Level</a:t>
            </a:r>
            <a:endParaRPr b="0" lang="en-US" sz="2800" strike="noStrike" u="none">
              <a:solidFill>
                <a:srgbClr val="ffffff"/>
              </a:solidFill>
              <a:effectLst/>
              <a:uFillTx/>
              <a:latin typeface="Arial"/>
            </a:endParaRPr>
          </a:p>
          <a:p>
            <a:pPr lvl="3" marL="1481040" indent="-27936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Fourth Outline Level</a:t>
            </a:r>
            <a:endParaRPr b="0" lang="en-US" sz="2800" strike="noStrike" u="none">
              <a:solidFill>
                <a:srgbClr val="ffffff"/>
              </a:solidFill>
              <a:effectLst/>
              <a:uFillTx/>
              <a:latin typeface="Arial"/>
            </a:endParaRPr>
          </a:p>
          <a:p>
            <a:pPr lvl="4"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Fifth Outline Level</a:t>
            </a:r>
            <a:endParaRPr b="0" lang="en-US" sz="2800" strike="noStrike" u="none">
              <a:solidFill>
                <a:srgbClr val="ffffff"/>
              </a:solidFill>
              <a:effectLst/>
              <a:uFillTx/>
              <a:latin typeface="Arial"/>
            </a:endParaRPr>
          </a:p>
          <a:p>
            <a:pPr lvl="5"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Sixth Outline Level</a:t>
            </a:r>
            <a:endParaRPr b="0" lang="en-US" sz="2800" strike="noStrike" u="none">
              <a:solidFill>
                <a:srgbClr val="ffffff"/>
              </a:solidFill>
              <a:effectLst/>
              <a:uFillTx/>
              <a:latin typeface="Arial"/>
            </a:endParaRPr>
          </a:p>
          <a:p>
            <a:pPr lvl="6"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Seventh Outline Level</a:t>
            </a:r>
            <a:endParaRPr b="0" lang="en-US" sz="2800" strike="noStrike" u="none">
              <a:solidFill>
                <a:srgbClr val="ffffff"/>
              </a:solidFill>
              <a:effectLst/>
              <a:uFillTx/>
              <a:latin typeface="Arial"/>
            </a:endParaRPr>
          </a:p>
        </p:txBody>
      </p:sp>
      <p:sp>
        <p:nvSpPr>
          <p:cNvPr id="3" name=""/>
          <p:cNvSpPr/>
          <p:nvPr/>
        </p:nvSpPr>
        <p:spPr>
          <a:xfrm>
            <a:off x="274680" y="6421320"/>
            <a:ext cx="1825560" cy="271800"/>
          </a:xfrm>
          <a:prstGeom prst="rect">
            <a:avLst/>
          </a:prstGeom>
          <a:noFill/>
          <a:ln w="0">
            <a:noFill/>
          </a:ln>
        </p:spPr>
        <p:style>
          <a:lnRef idx="0"/>
          <a:fillRef idx="0"/>
          <a:effectRef idx="0"/>
          <a:fontRef idx="minor"/>
        </p:style>
        <p:txBody>
          <a:bodyPr lIns="90360" rIns="90360" tIns="44280" bIns="44280" anchor="t">
            <a:spAutoFit/>
          </a:bodyPr>
          <a:p>
            <a:pPr indent="0">
              <a:lnSpc>
                <a:spcPct val="10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bdc8ff"/>
                </a:solidFill>
                <a:effectLst/>
                <a:uFillTx/>
                <a:latin typeface="Arial"/>
              </a:rPr>
              <a:t>TXforum.</a:t>
            </a:r>
            <a:fld id="{FA28E74B-8DCA-408A-8D8F-3F1D9A26B9A5}" type="slidenum">
              <a:rPr b="0" lang="en-US" sz="1200" strike="noStrike" u="none">
                <a:solidFill>
                  <a:srgbClr val="bdc8ff"/>
                </a:solidFill>
                <a:effectLst/>
                <a:uFillTx/>
                <a:latin typeface="Arial"/>
              </a:rPr>
              <a:t>&lt;number&gt;</a:t>
            </a:fld>
            <a:endParaRPr b="0" lang="en-US" sz="1200" strike="noStrike" u="none">
              <a:solidFill>
                <a:srgbClr val="ffffff"/>
              </a:solidFill>
              <a:effectLst/>
              <a:uFillTx/>
              <a:latin typeface="Times New Roman"/>
            </a:endParaRPr>
          </a:p>
        </p:txBody>
      </p:sp>
      <p:sp>
        <p:nvSpPr>
          <p:cNvPr id="12" name="PlaceHolder 2"/>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Click to edit the title text format</a:t>
            </a:r>
            <a:endParaRPr b="1" lang="en-US" sz="3800" strike="noStrike" u="none">
              <a:solidFill>
                <a:srgbClr val="244e97"/>
              </a:solidFill>
              <a:effectLst/>
              <a:uFillTx/>
              <a:latin typeface="Arial"/>
            </a:endParaRPr>
          </a:p>
        </p:txBody>
      </p:sp>
      <p:grpSp>
        <p:nvGrpSpPr>
          <p:cNvPr id="13" name=""/>
          <p:cNvGrpSpPr/>
          <p:nvPr/>
        </p:nvGrpSpPr>
        <p:grpSpPr>
          <a:xfrm>
            <a:off x="8845560" y="6351480"/>
            <a:ext cx="909720" cy="176400"/>
            <a:chOff x="8845560" y="6351480"/>
            <a:chExt cx="909720" cy="176400"/>
          </a:xfrm>
        </p:grpSpPr>
        <p:sp>
          <p:nvSpPr>
            <p:cNvPr id="6" name=""/>
            <p:cNvSpPr/>
            <p:nvPr/>
          </p:nvSpPr>
          <p:spPr>
            <a:xfrm>
              <a:off x="8845560" y="6351480"/>
              <a:ext cx="254160" cy="174600"/>
            </a:xfrm>
            <a:custGeom>
              <a:avLst/>
              <a:gdLst/>
              <a:ahLst/>
              <a:rect l="l" t="t" r="r" b="b"/>
              <a:pathLst>
                <a:path w="160" h="110">
                  <a:moveTo>
                    <a:pt x="31" y="110"/>
                  </a:moveTo>
                  <a:lnTo>
                    <a:pt x="27" y="110"/>
                  </a:lnTo>
                  <a:lnTo>
                    <a:pt x="23" y="109"/>
                  </a:lnTo>
                  <a:lnTo>
                    <a:pt x="19" y="108"/>
                  </a:lnTo>
                  <a:lnTo>
                    <a:pt x="15" y="106"/>
                  </a:lnTo>
                  <a:lnTo>
                    <a:pt x="12" y="103"/>
                  </a:lnTo>
                  <a:lnTo>
                    <a:pt x="9" y="101"/>
                  </a:lnTo>
                  <a:lnTo>
                    <a:pt x="6" y="98"/>
                  </a:lnTo>
                  <a:lnTo>
                    <a:pt x="4" y="94"/>
                  </a:lnTo>
                  <a:lnTo>
                    <a:pt x="2" y="91"/>
                  </a:lnTo>
                  <a:lnTo>
                    <a:pt x="1" y="87"/>
                  </a:lnTo>
                  <a:lnTo>
                    <a:pt x="0" y="83"/>
                  </a:lnTo>
                  <a:lnTo>
                    <a:pt x="0" y="78"/>
                  </a:lnTo>
                  <a:lnTo>
                    <a:pt x="0" y="73"/>
                  </a:lnTo>
                  <a:lnTo>
                    <a:pt x="0" y="69"/>
                  </a:lnTo>
                  <a:lnTo>
                    <a:pt x="0" y="65"/>
                  </a:lnTo>
                  <a:lnTo>
                    <a:pt x="0" y="61"/>
                  </a:lnTo>
                  <a:lnTo>
                    <a:pt x="0" y="57"/>
                  </a:lnTo>
                  <a:lnTo>
                    <a:pt x="0" y="53"/>
                  </a:lnTo>
                  <a:lnTo>
                    <a:pt x="0" y="49"/>
                  </a:lnTo>
                  <a:lnTo>
                    <a:pt x="0" y="45"/>
                  </a:lnTo>
                  <a:lnTo>
                    <a:pt x="0" y="41"/>
                  </a:lnTo>
                  <a:lnTo>
                    <a:pt x="0" y="37"/>
                  </a:lnTo>
                  <a:lnTo>
                    <a:pt x="0" y="33"/>
                  </a:lnTo>
                  <a:lnTo>
                    <a:pt x="0" y="28"/>
                  </a:lnTo>
                  <a:lnTo>
                    <a:pt x="0" y="24"/>
                  </a:lnTo>
                  <a:lnTo>
                    <a:pt x="1" y="20"/>
                  </a:lnTo>
                  <a:lnTo>
                    <a:pt x="2" y="16"/>
                  </a:lnTo>
                  <a:lnTo>
                    <a:pt x="4" y="13"/>
                  </a:lnTo>
                  <a:lnTo>
                    <a:pt x="6" y="10"/>
                  </a:lnTo>
                  <a:lnTo>
                    <a:pt x="9" y="8"/>
                  </a:lnTo>
                  <a:lnTo>
                    <a:pt x="12" y="5"/>
                  </a:lnTo>
                  <a:lnTo>
                    <a:pt x="15" y="4"/>
                  </a:lnTo>
                  <a:lnTo>
                    <a:pt x="19" y="2"/>
                  </a:lnTo>
                  <a:lnTo>
                    <a:pt x="23" y="1"/>
                  </a:lnTo>
                  <a:lnTo>
                    <a:pt x="27" y="0"/>
                  </a:lnTo>
                  <a:lnTo>
                    <a:pt x="31" y="0"/>
                  </a:lnTo>
                  <a:lnTo>
                    <a:pt x="150" y="0"/>
                  </a:lnTo>
                  <a:lnTo>
                    <a:pt x="152" y="0"/>
                  </a:lnTo>
                  <a:lnTo>
                    <a:pt x="153" y="1"/>
                  </a:lnTo>
                  <a:lnTo>
                    <a:pt x="155" y="1"/>
                  </a:lnTo>
                  <a:lnTo>
                    <a:pt x="156" y="2"/>
                  </a:lnTo>
                  <a:lnTo>
                    <a:pt x="157" y="3"/>
                  </a:lnTo>
                  <a:lnTo>
                    <a:pt x="158" y="4"/>
                  </a:lnTo>
                  <a:lnTo>
                    <a:pt x="159" y="5"/>
                  </a:lnTo>
                  <a:lnTo>
                    <a:pt x="159" y="6"/>
                  </a:lnTo>
                  <a:lnTo>
                    <a:pt x="160" y="7"/>
                  </a:lnTo>
                  <a:lnTo>
                    <a:pt x="160" y="9"/>
                  </a:lnTo>
                  <a:lnTo>
                    <a:pt x="160" y="10"/>
                  </a:lnTo>
                  <a:lnTo>
                    <a:pt x="160" y="12"/>
                  </a:lnTo>
                  <a:lnTo>
                    <a:pt x="160" y="13"/>
                  </a:lnTo>
                  <a:lnTo>
                    <a:pt x="160" y="15"/>
                  </a:lnTo>
                  <a:lnTo>
                    <a:pt x="159" y="16"/>
                  </a:lnTo>
                  <a:lnTo>
                    <a:pt x="159" y="17"/>
                  </a:lnTo>
                  <a:lnTo>
                    <a:pt x="158" y="18"/>
                  </a:lnTo>
                  <a:lnTo>
                    <a:pt x="158" y="19"/>
                  </a:lnTo>
                  <a:lnTo>
                    <a:pt x="157" y="20"/>
                  </a:lnTo>
                  <a:lnTo>
                    <a:pt x="156" y="20"/>
                  </a:lnTo>
                  <a:lnTo>
                    <a:pt x="155" y="21"/>
                  </a:lnTo>
                  <a:lnTo>
                    <a:pt x="153" y="21"/>
                  </a:lnTo>
                  <a:lnTo>
                    <a:pt x="152" y="21"/>
                  </a:lnTo>
                  <a:lnTo>
                    <a:pt x="150" y="21"/>
                  </a:lnTo>
                  <a:lnTo>
                    <a:pt x="140" y="22"/>
                  </a:lnTo>
                  <a:lnTo>
                    <a:pt x="130" y="22"/>
                  </a:lnTo>
                  <a:lnTo>
                    <a:pt x="121" y="22"/>
                  </a:lnTo>
                  <a:lnTo>
                    <a:pt x="111" y="22"/>
                  </a:lnTo>
                  <a:lnTo>
                    <a:pt x="101" y="22"/>
                  </a:lnTo>
                  <a:lnTo>
                    <a:pt x="91" y="22"/>
                  </a:lnTo>
                  <a:lnTo>
                    <a:pt x="81" y="22"/>
                  </a:lnTo>
                  <a:lnTo>
                    <a:pt x="71" y="22"/>
                  </a:lnTo>
                  <a:lnTo>
                    <a:pt x="62" y="22"/>
                  </a:lnTo>
                  <a:lnTo>
                    <a:pt x="52" y="22"/>
                  </a:lnTo>
                  <a:lnTo>
                    <a:pt x="42" y="22"/>
                  </a:lnTo>
                  <a:lnTo>
                    <a:pt x="31" y="21"/>
                  </a:lnTo>
                  <a:lnTo>
                    <a:pt x="31" y="22"/>
                  </a:lnTo>
                  <a:lnTo>
                    <a:pt x="29" y="22"/>
                  </a:lnTo>
                  <a:lnTo>
                    <a:pt x="28" y="22"/>
                  </a:lnTo>
                  <a:lnTo>
                    <a:pt x="27" y="22"/>
                  </a:lnTo>
                  <a:lnTo>
                    <a:pt x="26" y="23"/>
                  </a:lnTo>
                  <a:lnTo>
                    <a:pt x="25" y="24"/>
                  </a:lnTo>
                  <a:lnTo>
                    <a:pt x="25" y="24"/>
                  </a:lnTo>
                  <a:lnTo>
                    <a:pt x="24" y="25"/>
                  </a:lnTo>
                  <a:lnTo>
                    <a:pt x="23" y="26"/>
                  </a:lnTo>
                  <a:lnTo>
                    <a:pt x="23" y="27"/>
                  </a:lnTo>
                  <a:lnTo>
                    <a:pt x="23" y="28"/>
                  </a:lnTo>
                  <a:lnTo>
                    <a:pt x="23" y="29"/>
                  </a:lnTo>
                  <a:lnTo>
                    <a:pt x="23" y="34"/>
                  </a:lnTo>
                  <a:lnTo>
                    <a:pt x="23" y="38"/>
                  </a:lnTo>
                  <a:lnTo>
                    <a:pt x="23" y="42"/>
                  </a:lnTo>
                  <a:lnTo>
                    <a:pt x="23" y="46"/>
                  </a:lnTo>
                  <a:lnTo>
                    <a:pt x="23" y="50"/>
                  </a:lnTo>
                  <a:lnTo>
                    <a:pt x="23" y="54"/>
                  </a:lnTo>
                  <a:lnTo>
                    <a:pt x="23" y="58"/>
                  </a:lnTo>
                  <a:lnTo>
                    <a:pt x="23" y="62"/>
                  </a:lnTo>
                  <a:lnTo>
                    <a:pt x="23" y="66"/>
                  </a:lnTo>
                  <a:lnTo>
                    <a:pt x="23" y="70"/>
                  </a:lnTo>
                  <a:lnTo>
                    <a:pt x="23" y="74"/>
                  </a:lnTo>
                  <a:lnTo>
                    <a:pt x="23" y="78"/>
                  </a:lnTo>
                  <a:lnTo>
                    <a:pt x="23" y="81"/>
                  </a:lnTo>
                  <a:lnTo>
                    <a:pt x="23" y="82"/>
                  </a:lnTo>
                  <a:lnTo>
                    <a:pt x="23" y="83"/>
                  </a:lnTo>
                  <a:lnTo>
                    <a:pt x="24" y="84"/>
                  </a:lnTo>
                  <a:lnTo>
                    <a:pt x="25" y="85"/>
                  </a:lnTo>
                  <a:lnTo>
                    <a:pt x="25" y="86"/>
                  </a:lnTo>
                  <a:lnTo>
                    <a:pt x="26" y="87"/>
                  </a:lnTo>
                  <a:lnTo>
                    <a:pt x="27" y="88"/>
                  </a:lnTo>
                  <a:lnTo>
                    <a:pt x="28" y="88"/>
                  </a:lnTo>
                  <a:lnTo>
                    <a:pt x="29" y="89"/>
                  </a:lnTo>
                  <a:lnTo>
                    <a:pt x="31" y="89"/>
                  </a:lnTo>
                  <a:lnTo>
                    <a:pt x="31" y="90"/>
                  </a:lnTo>
                  <a:lnTo>
                    <a:pt x="37" y="90"/>
                  </a:lnTo>
                  <a:lnTo>
                    <a:pt x="44" y="90"/>
                  </a:lnTo>
                  <a:lnTo>
                    <a:pt x="53" y="90"/>
                  </a:lnTo>
                  <a:lnTo>
                    <a:pt x="63" y="90"/>
                  </a:lnTo>
                  <a:lnTo>
                    <a:pt x="73" y="90"/>
                  </a:lnTo>
                  <a:lnTo>
                    <a:pt x="84" y="90"/>
                  </a:lnTo>
                  <a:lnTo>
                    <a:pt x="95" y="90"/>
                  </a:lnTo>
                  <a:lnTo>
                    <a:pt x="106" y="90"/>
                  </a:lnTo>
                  <a:lnTo>
                    <a:pt x="118" y="90"/>
                  </a:lnTo>
                  <a:lnTo>
                    <a:pt x="129" y="90"/>
                  </a:lnTo>
                  <a:lnTo>
                    <a:pt x="140" y="90"/>
                  </a:lnTo>
                  <a:lnTo>
                    <a:pt x="150" y="90"/>
                  </a:lnTo>
                  <a:lnTo>
                    <a:pt x="152" y="90"/>
                  </a:lnTo>
                  <a:lnTo>
                    <a:pt x="153" y="90"/>
                  </a:lnTo>
                  <a:lnTo>
                    <a:pt x="154" y="90"/>
                  </a:lnTo>
                  <a:lnTo>
                    <a:pt x="156" y="91"/>
                  </a:lnTo>
                  <a:lnTo>
                    <a:pt x="157" y="92"/>
                  </a:lnTo>
                  <a:lnTo>
                    <a:pt x="158" y="93"/>
                  </a:lnTo>
                  <a:lnTo>
                    <a:pt x="159" y="93"/>
                  </a:lnTo>
                  <a:lnTo>
                    <a:pt x="159" y="95"/>
                  </a:lnTo>
                  <a:lnTo>
                    <a:pt x="160" y="96"/>
                  </a:lnTo>
                  <a:lnTo>
                    <a:pt x="160" y="97"/>
                  </a:lnTo>
                  <a:lnTo>
                    <a:pt x="160" y="99"/>
                  </a:lnTo>
                  <a:lnTo>
                    <a:pt x="160" y="101"/>
                  </a:lnTo>
                  <a:lnTo>
                    <a:pt x="160" y="102"/>
                  </a:lnTo>
                  <a:lnTo>
                    <a:pt x="160" y="103"/>
                  </a:lnTo>
                  <a:lnTo>
                    <a:pt x="160" y="105"/>
                  </a:lnTo>
                  <a:lnTo>
                    <a:pt x="159" y="106"/>
                  </a:lnTo>
                  <a:lnTo>
                    <a:pt x="158" y="107"/>
                  </a:lnTo>
                  <a:lnTo>
                    <a:pt x="157" y="108"/>
                  </a:lnTo>
                  <a:lnTo>
                    <a:pt x="156" y="108"/>
                  </a:lnTo>
                  <a:lnTo>
                    <a:pt x="155" y="109"/>
                  </a:lnTo>
                  <a:lnTo>
                    <a:pt x="154" y="110"/>
                  </a:lnTo>
                  <a:lnTo>
                    <a:pt x="153" y="110"/>
                  </a:lnTo>
                  <a:lnTo>
                    <a:pt x="151" y="110"/>
                  </a:lnTo>
                  <a:lnTo>
                    <a:pt x="150" y="110"/>
                  </a:lnTo>
                  <a:lnTo>
                    <a:pt x="31" y="110"/>
                  </a:lnTo>
                  <a:lnTo>
                    <a:pt x="31" y="11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 name=""/>
            <p:cNvSpPr/>
            <p:nvPr/>
          </p:nvSpPr>
          <p:spPr>
            <a:xfrm>
              <a:off x="9713880" y="6351480"/>
              <a:ext cx="41400" cy="173160"/>
            </a:xfrm>
            <a:custGeom>
              <a:avLst/>
              <a:gdLst/>
              <a:ahLst/>
              <a:rect l="l" t="t" r="r" b="b"/>
              <a:pathLst>
                <a:path w="26" h="109">
                  <a:moveTo>
                    <a:pt x="26" y="11"/>
                  </a:moveTo>
                  <a:lnTo>
                    <a:pt x="26" y="10"/>
                  </a:lnTo>
                  <a:lnTo>
                    <a:pt x="25" y="8"/>
                  </a:lnTo>
                  <a:lnTo>
                    <a:pt x="24" y="7"/>
                  </a:lnTo>
                  <a:lnTo>
                    <a:pt x="24" y="5"/>
                  </a:lnTo>
                  <a:lnTo>
                    <a:pt x="23" y="5"/>
                  </a:lnTo>
                  <a:lnTo>
                    <a:pt x="22" y="4"/>
                  </a:lnTo>
                  <a:lnTo>
                    <a:pt x="20" y="3"/>
                  </a:lnTo>
                  <a:lnTo>
                    <a:pt x="19" y="2"/>
                  </a:lnTo>
                  <a:lnTo>
                    <a:pt x="18" y="1"/>
                  </a:lnTo>
                  <a:lnTo>
                    <a:pt x="16" y="1"/>
                  </a:lnTo>
                  <a:lnTo>
                    <a:pt x="15" y="0"/>
                  </a:lnTo>
                  <a:lnTo>
                    <a:pt x="13" y="0"/>
                  </a:lnTo>
                  <a:lnTo>
                    <a:pt x="12" y="0"/>
                  </a:lnTo>
                  <a:lnTo>
                    <a:pt x="10" y="1"/>
                  </a:lnTo>
                  <a:lnTo>
                    <a:pt x="8" y="1"/>
                  </a:lnTo>
                  <a:lnTo>
                    <a:pt x="7" y="2"/>
                  </a:lnTo>
                  <a:lnTo>
                    <a:pt x="5" y="2"/>
                  </a:lnTo>
                  <a:lnTo>
                    <a:pt x="4" y="4"/>
                  </a:lnTo>
                  <a:lnTo>
                    <a:pt x="3" y="4"/>
                  </a:lnTo>
                  <a:lnTo>
                    <a:pt x="2" y="5"/>
                  </a:lnTo>
                  <a:lnTo>
                    <a:pt x="1" y="7"/>
                  </a:lnTo>
                  <a:lnTo>
                    <a:pt x="1" y="8"/>
                  </a:lnTo>
                  <a:lnTo>
                    <a:pt x="0" y="9"/>
                  </a:lnTo>
                  <a:lnTo>
                    <a:pt x="0" y="11"/>
                  </a:lnTo>
                  <a:lnTo>
                    <a:pt x="0" y="18"/>
                  </a:lnTo>
                  <a:lnTo>
                    <a:pt x="0" y="26"/>
                  </a:lnTo>
                  <a:lnTo>
                    <a:pt x="0" y="35"/>
                  </a:lnTo>
                  <a:lnTo>
                    <a:pt x="0" y="43"/>
                  </a:lnTo>
                  <a:lnTo>
                    <a:pt x="0" y="52"/>
                  </a:lnTo>
                  <a:lnTo>
                    <a:pt x="0" y="60"/>
                  </a:lnTo>
                  <a:lnTo>
                    <a:pt x="0" y="68"/>
                  </a:lnTo>
                  <a:lnTo>
                    <a:pt x="0" y="76"/>
                  </a:lnTo>
                  <a:lnTo>
                    <a:pt x="0" y="84"/>
                  </a:lnTo>
                  <a:lnTo>
                    <a:pt x="0" y="90"/>
                  </a:lnTo>
                  <a:lnTo>
                    <a:pt x="0" y="95"/>
                  </a:lnTo>
                  <a:lnTo>
                    <a:pt x="0" y="99"/>
                  </a:lnTo>
                  <a:lnTo>
                    <a:pt x="1" y="101"/>
                  </a:lnTo>
                  <a:lnTo>
                    <a:pt x="1" y="102"/>
                  </a:lnTo>
                  <a:lnTo>
                    <a:pt x="2" y="103"/>
                  </a:lnTo>
                  <a:lnTo>
                    <a:pt x="2" y="104"/>
                  </a:lnTo>
                  <a:lnTo>
                    <a:pt x="3" y="105"/>
                  </a:lnTo>
                  <a:lnTo>
                    <a:pt x="5" y="106"/>
                  </a:lnTo>
                  <a:lnTo>
                    <a:pt x="6" y="107"/>
                  </a:lnTo>
                  <a:lnTo>
                    <a:pt x="7" y="108"/>
                  </a:lnTo>
                  <a:lnTo>
                    <a:pt x="9" y="108"/>
                  </a:lnTo>
                  <a:lnTo>
                    <a:pt x="10" y="109"/>
                  </a:lnTo>
                  <a:lnTo>
                    <a:pt x="12" y="109"/>
                  </a:lnTo>
                  <a:lnTo>
                    <a:pt x="13" y="109"/>
                  </a:lnTo>
                  <a:lnTo>
                    <a:pt x="15" y="109"/>
                  </a:lnTo>
                  <a:lnTo>
                    <a:pt x="16" y="109"/>
                  </a:lnTo>
                  <a:lnTo>
                    <a:pt x="18" y="108"/>
                  </a:lnTo>
                  <a:lnTo>
                    <a:pt x="19" y="108"/>
                  </a:lnTo>
                  <a:lnTo>
                    <a:pt x="20" y="107"/>
                  </a:lnTo>
                  <a:lnTo>
                    <a:pt x="21" y="106"/>
                  </a:lnTo>
                  <a:lnTo>
                    <a:pt x="22" y="105"/>
                  </a:lnTo>
                  <a:lnTo>
                    <a:pt x="23" y="103"/>
                  </a:lnTo>
                  <a:lnTo>
                    <a:pt x="24" y="102"/>
                  </a:lnTo>
                  <a:lnTo>
                    <a:pt x="24" y="101"/>
                  </a:lnTo>
                  <a:lnTo>
                    <a:pt x="25" y="99"/>
                  </a:lnTo>
                  <a:lnTo>
                    <a:pt x="25" y="98"/>
                  </a:lnTo>
                  <a:lnTo>
                    <a:pt x="25" y="91"/>
                  </a:lnTo>
                  <a:lnTo>
                    <a:pt x="25" y="84"/>
                  </a:lnTo>
                  <a:lnTo>
                    <a:pt x="25" y="75"/>
                  </a:lnTo>
                  <a:lnTo>
                    <a:pt x="25" y="68"/>
                  </a:lnTo>
                  <a:lnTo>
                    <a:pt x="25" y="61"/>
                  </a:lnTo>
                  <a:lnTo>
                    <a:pt x="25" y="54"/>
                  </a:lnTo>
                  <a:lnTo>
                    <a:pt x="25" y="47"/>
                  </a:lnTo>
                  <a:lnTo>
                    <a:pt x="26" y="40"/>
                  </a:lnTo>
                  <a:lnTo>
                    <a:pt x="26" y="33"/>
                  </a:lnTo>
                  <a:lnTo>
                    <a:pt x="26" y="26"/>
                  </a:lnTo>
                  <a:lnTo>
                    <a:pt x="26" y="18"/>
                  </a:lnTo>
                  <a:lnTo>
                    <a:pt x="26" y="11"/>
                  </a:lnTo>
                  <a:lnTo>
                    <a:pt x="26" y="1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 name=""/>
            <p:cNvSpPr/>
            <p:nvPr/>
          </p:nvSpPr>
          <p:spPr>
            <a:xfrm>
              <a:off x="8901000" y="6416640"/>
              <a:ext cx="185760" cy="36720"/>
            </a:xfrm>
            <a:custGeom>
              <a:avLst/>
              <a:gdLst/>
              <a:ahLst/>
              <a:rect l="l" t="t" r="r" b="b"/>
              <a:pathLst>
                <a:path w="117" h="23">
                  <a:moveTo>
                    <a:pt x="12" y="23"/>
                  </a:moveTo>
                  <a:lnTo>
                    <a:pt x="10" y="23"/>
                  </a:lnTo>
                  <a:lnTo>
                    <a:pt x="9" y="22"/>
                  </a:lnTo>
                  <a:lnTo>
                    <a:pt x="7" y="22"/>
                  </a:lnTo>
                  <a:lnTo>
                    <a:pt x="6" y="21"/>
                  </a:lnTo>
                  <a:lnTo>
                    <a:pt x="5" y="21"/>
                  </a:lnTo>
                  <a:lnTo>
                    <a:pt x="4" y="20"/>
                  </a:lnTo>
                  <a:lnTo>
                    <a:pt x="3" y="19"/>
                  </a:lnTo>
                  <a:lnTo>
                    <a:pt x="2" y="17"/>
                  </a:lnTo>
                  <a:lnTo>
                    <a:pt x="1" y="16"/>
                  </a:lnTo>
                  <a:lnTo>
                    <a:pt x="1" y="15"/>
                  </a:lnTo>
                  <a:lnTo>
                    <a:pt x="0" y="13"/>
                  </a:lnTo>
                  <a:lnTo>
                    <a:pt x="0" y="12"/>
                  </a:lnTo>
                  <a:lnTo>
                    <a:pt x="0" y="10"/>
                  </a:lnTo>
                  <a:lnTo>
                    <a:pt x="1" y="9"/>
                  </a:lnTo>
                  <a:lnTo>
                    <a:pt x="1" y="7"/>
                  </a:lnTo>
                  <a:lnTo>
                    <a:pt x="2" y="6"/>
                  </a:lnTo>
                  <a:lnTo>
                    <a:pt x="2" y="5"/>
                  </a:lnTo>
                  <a:lnTo>
                    <a:pt x="4" y="4"/>
                  </a:lnTo>
                  <a:lnTo>
                    <a:pt x="4" y="3"/>
                  </a:lnTo>
                  <a:lnTo>
                    <a:pt x="5" y="2"/>
                  </a:lnTo>
                  <a:lnTo>
                    <a:pt x="7" y="1"/>
                  </a:lnTo>
                  <a:lnTo>
                    <a:pt x="8" y="1"/>
                  </a:lnTo>
                  <a:lnTo>
                    <a:pt x="9" y="1"/>
                  </a:lnTo>
                  <a:lnTo>
                    <a:pt x="11" y="0"/>
                  </a:lnTo>
                  <a:lnTo>
                    <a:pt x="105" y="0"/>
                  </a:lnTo>
                  <a:lnTo>
                    <a:pt x="107" y="1"/>
                  </a:lnTo>
                  <a:lnTo>
                    <a:pt x="109" y="1"/>
                  </a:lnTo>
                  <a:lnTo>
                    <a:pt x="110" y="1"/>
                  </a:lnTo>
                  <a:lnTo>
                    <a:pt x="112" y="2"/>
                  </a:lnTo>
                  <a:lnTo>
                    <a:pt x="113" y="3"/>
                  </a:lnTo>
                  <a:lnTo>
                    <a:pt x="114" y="4"/>
                  </a:lnTo>
                  <a:lnTo>
                    <a:pt x="115" y="5"/>
                  </a:lnTo>
                  <a:lnTo>
                    <a:pt x="116" y="6"/>
                  </a:lnTo>
                  <a:lnTo>
                    <a:pt x="116" y="8"/>
                  </a:lnTo>
                  <a:lnTo>
                    <a:pt x="117" y="9"/>
                  </a:lnTo>
                  <a:lnTo>
                    <a:pt x="117" y="11"/>
                  </a:lnTo>
                  <a:lnTo>
                    <a:pt x="117" y="12"/>
                  </a:lnTo>
                  <a:lnTo>
                    <a:pt x="117" y="14"/>
                  </a:lnTo>
                  <a:lnTo>
                    <a:pt x="117" y="15"/>
                  </a:lnTo>
                  <a:lnTo>
                    <a:pt x="116" y="17"/>
                  </a:lnTo>
                  <a:lnTo>
                    <a:pt x="116" y="18"/>
                  </a:lnTo>
                  <a:lnTo>
                    <a:pt x="115" y="19"/>
                  </a:lnTo>
                  <a:lnTo>
                    <a:pt x="114" y="20"/>
                  </a:lnTo>
                  <a:lnTo>
                    <a:pt x="113" y="21"/>
                  </a:lnTo>
                  <a:lnTo>
                    <a:pt x="112" y="22"/>
                  </a:lnTo>
                  <a:lnTo>
                    <a:pt x="110" y="22"/>
                  </a:lnTo>
                  <a:lnTo>
                    <a:pt x="109" y="22"/>
                  </a:lnTo>
                  <a:lnTo>
                    <a:pt x="107" y="23"/>
                  </a:lnTo>
                  <a:lnTo>
                    <a:pt x="105" y="23"/>
                  </a:lnTo>
                  <a:lnTo>
                    <a:pt x="12" y="23"/>
                  </a:lnTo>
                  <a:lnTo>
                    <a:pt x="12" y="23"/>
                  </a:lnTo>
                  <a:close/>
                </a:path>
              </a:pathLst>
            </a:custGeom>
            <a:solidFill>
              <a:srgbClr val="ffffff"/>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9" name=""/>
            <p:cNvSpPr/>
            <p:nvPr/>
          </p:nvSpPr>
          <p:spPr>
            <a:xfrm>
              <a:off x="9123480" y="6351480"/>
              <a:ext cx="274680" cy="176400"/>
            </a:xfrm>
            <a:custGeom>
              <a:avLst/>
              <a:gdLst/>
              <a:ahLst/>
              <a:rect l="l" t="t" r="r" b="b"/>
              <a:pathLst>
                <a:path w="173" h="111">
                  <a:moveTo>
                    <a:pt x="0" y="24"/>
                  </a:moveTo>
                  <a:lnTo>
                    <a:pt x="0" y="21"/>
                  </a:lnTo>
                  <a:lnTo>
                    <a:pt x="0" y="18"/>
                  </a:lnTo>
                  <a:lnTo>
                    <a:pt x="1" y="15"/>
                  </a:lnTo>
                  <a:lnTo>
                    <a:pt x="2" y="12"/>
                  </a:lnTo>
                  <a:lnTo>
                    <a:pt x="3" y="9"/>
                  </a:lnTo>
                  <a:lnTo>
                    <a:pt x="5" y="7"/>
                  </a:lnTo>
                  <a:lnTo>
                    <a:pt x="7" y="5"/>
                  </a:lnTo>
                  <a:lnTo>
                    <a:pt x="9" y="4"/>
                  </a:lnTo>
                  <a:lnTo>
                    <a:pt x="12" y="2"/>
                  </a:lnTo>
                  <a:lnTo>
                    <a:pt x="16" y="1"/>
                  </a:lnTo>
                  <a:lnTo>
                    <a:pt x="20" y="0"/>
                  </a:lnTo>
                  <a:lnTo>
                    <a:pt x="24" y="0"/>
                  </a:lnTo>
                  <a:lnTo>
                    <a:pt x="138" y="0"/>
                  </a:lnTo>
                  <a:lnTo>
                    <a:pt x="142" y="0"/>
                  </a:lnTo>
                  <a:lnTo>
                    <a:pt x="147" y="1"/>
                  </a:lnTo>
                  <a:lnTo>
                    <a:pt x="151" y="3"/>
                  </a:lnTo>
                  <a:lnTo>
                    <a:pt x="155" y="4"/>
                  </a:lnTo>
                  <a:lnTo>
                    <a:pt x="159" y="7"/>
                  </a:lnTo>
                  <a:lnTo>
                    <a:pt x="162" y="9"/>
                  </a:lnTo>
                  <a:lnTo>
                    <a:pt x="165" y="12"/>
                  </a:lnTo>
                  <a:lnTo>
                    <a:pt x="168" y="15"/>
                  </a:lnTo>
                  <a:lnTo>
                    <a:pt x="170" y="19"/>
                  </a:lnTo>
                  <a:lnTo>
                    <a:pt x="171" y="23"/>
                  </a:lnTo>
                  <a:lnTo>
                    <a:pt x="172" y="27"/>
                  </a:lnTo>
                  <a:lnTo>
                    <a:pt x="173" y="32"/>
                  </a:lnTo>
                  <a:lnTo>
                    <a:pt x="172" y="36"/>
                  </a:lnTo>
                  <a:lnTo>
                    <a:pt x="171" y="41"/>
                  </a:lnTo>
                  <a:lnTo>
                    <a:pt x="170" y="45"/>
                  </a:lnTo>
                  <a:lnTo>
                    <a:pt x="168" y="49"/>
                  </a:lnTo>
                  <a:lnTo>
                    <a:pt x="165" y="52"/>
                  </a:lnTo>
                  <a:lnTo>
                    <a:pt x="162" y="55"/>
                  </a:lnTo>
                  <a:lnTo>
                    <a:pt x="159" y="58"/>
                  </a:lnTo>
                  <a:lnTo>
                    <a:pt x="155" y="60"/>
                  </a:lnTo>
                  <a:lnTo>
                    <a:pt x="151" y="62"/>
                  </a:lnTo>
                  <a:lnTo>
                    <a:pt x="147" y="63"/>
                  </a:lnTo>
                  <a:lnTo>
                    <a:pt x="142" y="64"/>
                  </a:lnTo>
                  <a:lnTo>
                    <a:pt x="138" y="64"/>
                  </a:lnTo>
                  <a:lnTo>
                    <a:pt x="129" y="64"/>
                  </a:lnTo>
                  <a:lnTo>
                    <a:pt x="122" y="64"/>
                  </a:lnTo>
                  <a:lnTo>
                    <a:pt x="114" y="64"/>
                  </a:lnTo>
                  <a:lnTo>
                    <a:pt x="106" y="64"/>
                  </a:lnTo>
                  <a:lnTo>
                    <a:pt x="99" y="64"/>
                  </a:lnTo>
                  <a:lnTo>
                    <a:pt x="91" y="64"/>
                  </a:lnTo>
                  <a:lnTo>
                    <a:pt x="83" y="64"/>
                  </a:lnTo>
                  <a:lnTo>
                    <a:pt x="75" y="64"/>
                  </a:lnTo>
                  <a:lnTo>
                    <a:pt x="68" y="64"/>
                  </a:lnTo>
                  <a:lnTo>
                    <a:pt x="60" y="64"/>
                  </a:lnTo>
                  <a:lnTo>
                    <a:pt x="52" y="64"/>
                  </a:lnTo>
                  <a:lnTo>
                    <a:pt x="44" y="64"/>
                  </a:lnTo>
                  <a:lnTo>
                    <a:pt x="43" y="64"/>
                  </a:lnTo>
                  <a:lnTo>
                    <a:pt x="41" y="63"/>
                  </a:lnTo>
                  <a:lnTo>
                    <a:pt x="40" y="63"/>
                  </a:lnTo>
                  <a:lnTo>
                    <a:pt x="38" y="62"/>
                  </a:lnTo>
                  <a:lnTo>
                    <a:pt x="37" y="62"/>
                  </a:lnTo>
                  <a:lnTo>
                    <a:pt x="36" y="61"/>
                  </a:lnTo>
                  <a:lnTo>
                    <a:pt x="35" y="60"/>
                  </a:lnTo>
                  <a:lnTo>
                    <a:pt x="34" y="58"/>
                  </a:lnTo>
                  <a:lnTo>
                    <a:pt x="34" y="57"/>
                  </a:lnTo>
                  <a:lnTo>
                    <a:pt x="33" y="56"/>
                  </a:lnTo>
                  <a:lnTo>
                    <a:pt x="33" y="54"/>
                  </a:lnTo>
                  <a:lnTo>
                    <a:pt x="33" y="53"/>
                  </a:lnTo>
                  <a:lnTo>
                    <a:pt x="33" y="51"/>
                  </a:lnTo>
                  <a:lnTo>
                    <a:pt x="33" y="50"/>
                  </a:lnTo>
                  <a:lnTo>
                    <a:pt x="34" y="48"/>
                  </a:lnTo>
                  <a:lnTo>
                    <a:pt x="34" y="47"/>
                  </a:lnTo>
                  <a:lnTo>
                    <a:pt x="35" y="46"/>
                  </a:lnTo>
                  <a:lnTo>
                    <a:pt x="36" y="45"/>
                  </a:lnTo>
                  <a:lnTo>
                    <a:pt x="37" y="44"/>
                  </a:lnTo>
                  <a:lnTo>
                    <a:pt x="38" y="44"/>
                  </a:lnTo>
                  <a:lnTo>
                    <a:pt x="40" y="43"/>
                  </a:lnTo>
                  <a:lnTo>
                    <a:pt x="41" y="43"/>
                  </a:lnTo>
                  <a:lnTo>
                    <a:pt x="43" y="43"/>
                  </a:lnTo>
                  <a:lnTo>
                    <a:pt x="44" y="42"/>
                  </a:lnTo>
                  <a:lnTo>
                    <a:pt x="52" y="43"/>
                  </a:lnTo>
                  <a:lnTo>
                    <a:pt x="60" y="43"/>
                  </a:lnTo>
                  <a:lnTo>
                    <a:pt x="68" y="43"/>
                  </a:lnTo>
                  <a:lnTo>
                    <a:pt x="75" y="43"/>
                  </a:lnTo>
                  <a:lnTo>
                    <a:pt x="83" y="43"/>
                  </a:lnTo>
                  <a:lnTo>
                    <a:pt x="91" y="43"/>
                  </a:lnTo>
                  <a:lnTo>
                    <a:pt x="99" y="43"/>
                  </a:lnTo>
                  <a:lnTo>
                    <a:pt x="106" y="43"/>
                  </a:lnTo>
                  <a:lnTo>
                    <a:pt x="114" y="43"/>
                  </a:lnTo>
                  <a:lnTo>
                    <a:pt x="122" y="43"/>
                  </a:lnTo>
                  <a:lnTo>
                    <a:pt x="129" y="43"/>
                  </a:lnTo>
                  <a:lnTo>
                    <a:pt x="138" y="42"/>
                  </a:lnTo>
                  <a:lnTo>
                    <a:pt x="139" y="42"/>
                  </a:lnTo>
                  <a:lnTo>
                    <a:pt x="141" y="42"/>
                  </a:lnTo>
                  <a:lnTo>
                    <a:pt x="142" y="42"/>
                  </a:lnTo>
                  <a:lnTo>
                    <a:pt x="143" y="41"/>
                  </a:lnTo>
                  <a:lnTo>
                    <a:pt x="144" y="40"/>
                  </a:lnTo>
                  <a:lnTo>
                    <a:pt x="145" y="39"/>
                  </a:lnTo>
                  <a:lnTo>
                    <a:pt x="146" y="38"/>
                  </a:lnTo>
                  <a:lnTo>
                    <a:pt x="147" y="37"/>
                  </a:lnTo>
                  <a:lnTo>
                    <a:pt x="148" y="36"/>
                  </a:lnTo>
                  <a:lnTo>
                    <a:pt x="148" y="35"/>
                  </a:lnTo>
                  <a:lnTo>
                    <a:pt x="148" y="33"/>
                  </a:lnTo>
                  <a:lnTo>
                    <a:pt x="148" y="32"/>
                  </a:lnTo>
                  <a:lnTo>
                    <a:pt x="148" y="30"/>
                  </a:lnTo>
                  <a:lnTo>
                    <a:pt x="148" y="29"/>
                  </a:lnTo>
                  <a:lnTo>
                    <a:pt x="148" y="27"/>
                  </a:lnTo>
                  <a:lnTo>
                    <a:pt x="147" y="26"/>
                  </a:lnTo>
                  <a:lnTo>
                    <a:pt x="146" y="25"/>
                  </a:lnTo>
                  <a:lnTo>
                    <a:pt x="145" y="24"/>
                  </a:lnTo>
                  <a:lnTo>
                    <a:pt x="144" y="23"/>
                  </a:lnTo>
                  <a:lnTo>
                    <a:pt x="143" y="23"/>
                  </a:lnTo>
                  <a:lnTo>
                    <a:pt x="142" y="22"/>
                  </a:lnTo>
                  <a:lnTo>
                    <a:pt x="141" y="22"/>
                  </a:lnTo>
                  <a:lnTo>
                    <a:pt x="139" y="22"/>
                  </a:lnTo>
                  <a:lnTo>
                    <a:pt x="138" y="21"/>
                  </a:lnTo>
                  <a:lnTo>
                    <a:pt x="31" y="21"/>
                  </a:lnTo>
                  <a:lnTo>
                    <a:pt x="30" y="22"/>
                  </a:lnTo>
                  <a:lnTo>
                    <a:pt x="28" y="22"/>
                  </a:lnTo>
                  <a:lnTo>
                    <a:pt x="27" y="22"/>
                  </a:lnTo>
                  <a:lnTo>
                    <a:pt x="26" y="22"/>
                  </a:lnTo>
                  <a:lnTo>
                    <a:pt x="25" y="23"/>
                  </a:lnTo>
                  <a:lnTo>
                    <a:pt x="25" y="23"/>
                  </a:lnTo>
                  <a:lnTo>
                    <a:pt x="24" y="24"/>
                  </a:lnTo>
                  <a:lnTo>
                    <a:pt x="23" y="25"/>
                  </a:lnTo>
                  <a:lnTo>
                    <a:pt x="23" y="26"/>
                  </a:lnTo>
                  <a:lnTo>
                    <a:pt x="22" y="27"/>
                  </a:lnTo>
                  <a:lnTo>
                    <a:pt x="22" y="28"/>
                  </a:lnTo>
                  <a:lnTo>
                    <a:pt x="22" y="29"/>
                  </a:lnTo>
                  <a:lnTo>
                    <a:pt x="22" y="35"/>
                  </a:lnTo>
                  <a:lnTo>
                    <a:pt x="22" y="41"/>
                  </a:lnTo>
                  <a:lnTo>
                    <a:pt x="22" y="47"/>
                  </a:lnTo>
                  <a:lnTo>
                    <a:pt x="22" y="53"/>
                  </a:lnTo>
                  <a:lnTo>
                    <a:pt x="22" y="59"/>
                  </a:lnTo>
                  <a:lnTo>
                    <a:pt x="22" y="65"/>
                  </a:lnTo>
                  <a:lnTo>
                    <a:pt x="22" y="71"/>
                  </a:lnTo>
                  <a:lnTo>
                    <a:pt x="22" y="77"/>
                  </a:lnTo>
                  <a:lnTo>
                    <a:pt x="22" y="84"/>
                  </a:lnTo>
                  <a:lnTo>
                    <a:pt x="22" y="90"/>
                  </a:lnTo>
                  <a:lnTo>
                    <a:pt x="22" y="96"/>
                  </a:lnTo>
                  <a:lnTo>
                    <a:pt x="22" y="102"/>
                  </a:lnTo>
                  <a:lnTo>
                    <a:pt x="22" y="104"/>
                  </a:lnTo>
                  <a:lnTo>
                    <a:pt x="21" y="105"/>
                  </a:lnTo>
                  <a:lnTo>
                    <a:pt x="21" y="106"/>
                  </a:lnTo>
                  <a:lnTo>
                    <a:pt x="21" y="107"/>
                  </a:lnTo>
                  <a:lnTo>
                    <a:pt x="20" y="108"/>
                  </a:lnTo>
                  <a:lnTo>
                    <a:pt x="19" y="108"/>
                  </a:lnTo>
                  <a:lnTo>
                    <a:pt x="18" y="109"/>
                  </a:lnTo>
                  <a:lnTo>
                    <a:pt x="17" y="110"/>
                  </a:lnTo>
                  <a:lnTo>
                    <a:pt x="15" y="110"/>
                  </a:lnTo>
                  <a:lnTo>
                    <a:pt x="14" y="110"/>
                  </a:lnTo>
                  <a:lnTo>
                    <a:pt x="13" y="110"/>
                  </a:lnTo>
                  <a:lnTo>
                    <a:pt x="11" y="111"/>
                  </a:lnTo>
                  <a:lnTo>
                    <a:pt x="10" y="110"/>
                  </a:lnTo>
                  <a:lnTo>
                    <a:pt x="9" y="110"/>
                  </a:lnTo>
                  <a:lnTo>
                    <a:pt x="7" y="110"/>
                  </a:lnTo>
                  <a:lnTo>
                    <a:pt x="6" y="110"/>
                  </a:lnTo>
                  <a:lnTo>
                    <a:pt x="5" y="109"/>
                  </a:lnTo>
                  <a:lnTo>
                    <a:pt x="4" y="108"/>
                  </a:lnTo>
                  <a:lnTo>
                    <a:pt x="3" y="107"/>
                  </a:lnTo>
                  <a:lnTo>
                    <a:pt x="2" y="106"/>
                  </a:lnTo>
                  <a:lnTo>
                    <a:pt x="1" y="105"/>
                  </a:lnTo>
                  <a:lnTo>
                    <a:pt x="0" y="104"/>
                  </a:lnTo>
                  <a:lnTo>
                    <a:pt x="0" y="103"/>
                  </a:lnTo>
                  <a:lnTo>
                    <a:pt x="0" y="102"/>
                  </a:lnTo>
                  <a:lnTo>
                    <a:pt x="0" y="95"/>
                  </a:lnTo>
                  <a:lnTo>
                    <a:pt x="0" y="89"/>
                  </a:lnTo>
                  <a:lnTo>
                    <a:pt x="0" y="82"/>
                  </a:lnTo>
                  <a:lnTo>
                    <a:pt x="0" y="75"/>
                  </a:lnTo>
                  <a:lnTo>
                    <a:pt x="0" y="69"/>
                  </a:lnTo>
                  <a:lnTo>
                    <a:pt x="0" y="62"/>
                  </a:lnTo>
                  <a:lnTo>
                    <a:pt x="0" y="56"/>
                  </a:lnTo>
                  <a:lnTo>
                    <a:pt x="0" y="50"/>
                  </a:lnTo>
                  <a:lnTo>
                    <a:pt x="0" y="43"/>
                  </a:lnTo>
                  <a:lnTo>
                    <a:pt x="0" y="37"/>
                  </a:lnTo>
                  <a:lnTo>
                    <a:pt x="0" y="31"/>
                  </a:lnTo>
                  <a:lnTo>
                    <a:pt x="0" y="24"/>
                  </a:lnTo>
                  <a:lnTo>
                    <a:pt x="0" y="2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 name=""/>
            <p:cNvSpPr/>
            <p:nvPr/>
          </p:nvSpPr>
          <p:spPr>
            <a:xfrm>
              <a:off x="9415440" y="6351480"/>
              <a:ext cx="274680" cy="176400"/>
            </a:xfrm>
            <a:custGeom>
              <a:avLst/>
              <a:gdLst/>
              <a:ahLst/>
              <a:rect l="l" t="t" r="r" b="b"/>
              <a:pathLst>
                <a:path w="173" h="111">
                  <a:moveTo>
                    <a:pt x="67" y="42"/>
                  </a:moveTo>
                  <a:lnTo>
                    <a:pt x="62" y="43"/>
                  </a:lnTo>
                  <a:lnTo>
                    <a:pt x="58" y="44"/>
                  </a:lnTo>
                  <a:lnTo>
                    <a:pt x="53" y="45"/>
                  </a:lnTo>
                  <a:lnTo>
                    <a:pt x="50" y="47"/>
                  </a:lnTo>
                  <a:lnTo>
                    <a:pt x="46" y="49"/>
                  </a:lnTo>
                  <a:lnTo>
                    <a:pt x="43" y="52"/>
                  </a:lnTo>
                  <a:lnTo>
                    <a:pt x="40" y="55"/>
                  </a:lnTo>
                  <a:lnTo>
                    <a:pt x="38" y="58"/>
                  </a:lnTo>
                  <a:lnTo>
                    <a:pt x="36" y="62"/>
                  </a:lnTo>
                  <a:lnTo>
                    <a:pt x="35" y="66"/>
                  </a:lnTo>
                  <a:lnTo>
                    <a:pt x="34" y="71"/>
                  </a:lnTo>
                  <a:lnTo>
                    <a:pt x="34" y="75"/>
                  </a:lnTo>
                  <a:lnTo>
                    <a:pt x="34" y="81"/>
                  </a:lnTo>
                  <a:lnTo>
                    <a:pt x="35" y="85"/>
                  </a:lnTo>
                  <a:lnTo>
                    <a:pt x="36" y="89"/>
                  </a:lnTo>
                  <a:lnTo>
                    <a:pt x="38" y="93"/>
                  </a:lnTo>
                  <a:lnTo>
                    <a:pt x="40" y="97"/>
                  </a:lnTo>
                  <a:lnTo>
                    <a:pt x="43" y="100"/>
                  </a:lnTo>
                  <a:lnTo>
                    <a:pt x="47" y="103"/>
                  </a:lnTo>
                  <a:lnTo>
                    <a:pt x="50" y="105"/>
                  </a:lnTo>
                  <a:lnTo>
                    <a:pt x="54" y="107"/>
                  </a:lnTo>
                  <a:lnTo>
                    <a:pt x="59" y="109"/>
                  </a:lnTo>
                  <a:lnTo>
                    <a:pt x="63" y="110"/>
                  </a:lnTo>
                  <a:lnTo>
                    <a:pt x="68" y="110"/>
                  </a:lnTo>
                  <a:lnTo>
                    <a:pt x="162" y="110"/>
                  </a:lnTo>
                  <a:lnTo>
                    <a:pt x="163" y="110"/>
                  </a:lnTo>
                  <a:lnTo>
                    <a:pt x="164" y="110"/>
                  </a:lnTo>
                  <a:lnTo>
                    <a:pt x="166" y="109"/>
                  </a:lnTo>
                  <a:lnTo>
                    <a:pt x="167" y="109"/>
                  </a:lnTo>
                  <a:lnTo>
                    <a:pt x="168" y="108"/>
                  </a:lnTo>
                  <a:lnTo>
                    <a:pt x="169" y="107"/>
                  </a:lnTo>
                  <a:lnTo>
                    <a:pt x="170" y="106"/>
                  </a:lnTo>
                  <a:lnTo>
                    <a:pt x="171" y="105"/>
                  </a:lnTo>
                  <a:lnTo>
                    <a:pt x="171" y="104"/>
                  </a:lnTo>
                  <a:lnTo>
                    <a:pt x="172" y="102"/>
                  </a:lnTo>
                  <a:lnTo>
                    <a:pt x="172" y="101"/>
                  </a:lnTo>
                  <a:lnTo>
                    <a:pt x="173" y="100"/>
                  </a:lnTo>
                  <a:lnTo>
                    <a:pt x="172" y="98"/>
                  </a:lnTo>
                  <a:lnTo>
                    <a:pt x="172" y="97"/>
                  </a:lnTo>
                  <a:lnTo>
                    <a:pt x="171" y="95"/>
                  </a:lnTo>
                  <a:lnTo>
                    <a:pt x="171" y="94"/>
                  </a:lnTo>
                  <a:lnTo>
                    <a:pt x="170" y="93"/>
                  </a:lnTo>
                  <a:lnTo>
                    <a:pt x="169" y="92"/>
                  </a:lnTo>
                  <a:lnTo>
                    <a:pt x="168" y="91"/>
                  </a:lnTo>
                  <a:lnTo>
                    <a:pt x="167" y="91"/>
                  </a:lnTo>
                  <a:lnTo>
                    <a:pt x="166" y="90"/>
                  </a:lnTo>
                  <a:lnTo>
                    <a:pt x="164" y="90"/>
                  </a:lnTo>
                  <a:lnTo>
                    <a:pt x="163" y="90"/>
                  </a:lnTo>
                  <a:lnTo>
                    <a:pt x="162" y="90"/>
                  </a:lnTo>
                  <a:lnTo>
                    <a:pt x="154" y="89"/>
                  </a:lnTo>
                  <a:lnTo>
                    <a:pt x="146" y="89"/>
                  </a:lnTo>
                  <a:lnTo>
                    <a:pt x="139" y="89"/>
                  </a:lnTo>
                  <a:lnTo>
                    <a:pt x="131" y="89"/>
                  </a:lnTo>
                  <a:lnTo>
                    <a:pt x="124" y="89"/>
                  </a:lnTo>
                  <a:lnTo>
                    <a:pt x="116" y="89"/>
                  </a:lnTo>
                  <a:lnTo>
                    <a:pt x="109" y="89"/>
                  </a:lnTo>
                  <a:lnTo>
                    <a:pt x="101" y="89"/>
                  </a:lnTo>
                  <a:lnTo>
                    <a:pt x="93" y="89"/>
                  </a:lnTo>
                  <a:lnTo>
                    <a:pt x="86" y="89"/>
                  </a:lnTo>
                  <a:lnTo>
                    <a:pt x="78" y="89"/>
                  </a:lnTo>
                  <a:lnTo>
                    <a:pt x="70" y="90"/>
                  </a:lnTo>
                  <a:lnTo>
                    <a:pt x="68" y="89"/>
                  </a:lnTo>
                  <a:lnTo>
                    <a:pt x="67" y="89"/>
                  </a:lnTo>
                  <a:lnTo>
                    <a:pt x="65" y="88"/>
                  </a:lnTo>
                  <a:lnTo>
                    <a:pt x="63" y="87"/>
                  </a:lnTo>
                  <a:lnTo>
                    <a:pt x="62" y="86"/>
                  </a:lnTo>
                  <a:lnTo>
                    <a:pt x="61" y="85"/>
                  </a:lnTo>
                  <a:lnTo>
                    <a:pt x="60" y="84"/>
                  </a:lnTo>
                  <a:lnTo>
                    <a:pt x="59" y="82"/>
                  </a:lnTo>
                  <a:lnTo>
                    <a:pt x="59" y="81"/>
                  </a:lnTo>
                  <a:lnTo>
                    <a:pt x="58" y="80"/>
                  </a:lnTo>
                  <a:lnTo>
                    <a:pt x="58" y="77"/>
                  </a:lnTo>
                  <a:lnTo>
                    <a:pt x="58" y="76"/>
                  </a:lnTo>
                  <a:lnTo>
                    <a:pt x="58" y="74"/>
                  </a:lnTo>
                  <a:lnTo>
                    <a:pt x="59" y="72"/>
                  </a:lnTo>
                  <a:lnTo>
                    <a:pt x="59" y="71"/>
                  </a:lnTo>
                  <a:lnTo>
                    <a:pt x="60" y="70"/>
                  </a:lnTo>
                  <a:lnTo>
                    <a:pt x="61" y="69"/>
                  </a:lnTo>
                  <a:lnTo>
                    <a:pt x="61" y="67"/>
                  </a:lnTo>
                  <a:lnTo>
                    <a:pt x="63" y="66"/>
                  </a:lnTo>
                  <a:lnTo>
                    <a:pt x="64" y="65"/>
                  </a:lnTo>
                  <a:lnTo>
                    <a:pt x="65" y="65"/>
                  </a:lnTo>
                  <a:lnTo>
                    <a:pt x="67" y="64"/>
                  </a:lnTo>
                  <a:lnTo>
                    <a:pt x="68" y="64"/>
                  </a:lnTo>
                  <a:lnTo>
                    <a:pt x="70" y="64"/>
                  </a:lnTo>
                  <a:lnTo>
                    <a:pt x="75" y="64"/>
                  </a:lnTo>
                  <a:lnTo>
                    <a:pt x="81" y="64"/>
                  </a:lnTo>
                  <a:lnTo>
                    <a:pt x="87" y="64"/>
                  </a:lnTo>
                  <a:lnTo>
                    <a:pt x="92" y="64"/>
                  </a:lnTo>
                  <a:lnTo>
                    <a:pt x="98" y="64"/>
                  </a:lnTo>
                  <a:lnTo>
                    <a:pt x="104" y="64"/>
                  </a:lnTo>
                  <a:lnTo>
                    <a:pt x="109" y="64"/>
                  </a:lnTo>
                  <a:lnTo>
                    <a:pt x="115" y="64"/>
                  </a:lnTo>
                  <a:lnTo>
                    <a:pt x="121" y="64"/>
                  </a:lnTo>
                  <a:lnTo>
                    <a:pt x="127" y="64"/>
                  </a:lnTo>
                  <a:lnTo>
                    <a:pt x="132" y="64"/>
                  </a:lnTo>
                  <a:lnTo>
                    <a:pt x="138" y="64"/>
                  </a:lnTo>
                  <a:lnTo>
                    <a:pt x="144" y="64"/>
                  </a:lnTo>
                  <a:lnTo>
                    <a:pt x="149" y="63"/>
                  </a:lnTo>
                  <a:lnTo>
                    <a:pt x="154" y="62"/>
                  </a:lnTo>
                  <a:lnTo>
                    <a:pt x="158" y="60"/>
                  </a:lnTo>
                  <a:lnTo>
                    <a:pt x="162" y="58"/>
                  </a:lnTo>
                  <a:lnTo>
                    <a:pt x="164" y="55"/>
                  </a:lnTo>
                  <a:lnTo>
                    <a:pt x="167" y="52"/>
                  </a:lnTo>
                  <a:lnTo>
                    <a:pt x="169" y="49"/>
                  </a:lnTo>
                  <a:lnTo>
                    <a:pt x="171" y="45"/>
                  </a:lnTo>
                  <a:lnTo>
                    <a:pt x="172" y="41"/>
                  </a:lnTo>
                  <a:lnTo>
                    <a:pt x="172" y="37"/>
                  </a:lnTo>
                  <a:lnTo>
                    <a:pt x="173" y="32"/>
                  </a:lnTo>
                  <a:lnTo>
                    <a:pt x="172" y="28"/>
                  </a:lnTo>
                  <a:lnTo>
                    <a:pt x="172" y="23"/>
                  </a:lnTo>
                  <a:lnTo>
                    <a:pt x="171" y="20"/>
                  </a:lnTo>
                  <a:lnTo>
                    <a:pt x="169" y="16"/>
                  </a:lnTo>
                  <a:lnTo>
                    <a:pt x="167" y="13"/>
                  </a:lnTo>
                  <a:lnTo>
                    <a:pt x="165" y="9"/>
                  </a:lnTo>
                  <a:lnTo>
                    <a:pt x="162" y="7"/>
                  </a:lnTo>
                  <a:lnTo>
                    <a:pt x="158" y="5"/>
                  </a:lnTo>
                  <a:lnTo>
                    <a:pt x="154" y="3"/>
                  </a:lnTo>
                  <a:lnTo>
                    <a:pt x="149" y="1"/>
                  </a:lnTo>
                  <a:lnTo>
                    <a:pt x="144" y="1"/>
                  </a:lnTo>
                  <a:lnTo>
                    <a:pt x="137" y="0"/>
                  </a:lnTo>
                  <a:lnTo>
                    <a:pt x="129" y="0"/>
                  </a:lnTo>
                  <a:lnTo>
                    <a:pt x="120" y="0"/>
                  </a:lnTo>
                  <a:lnTo>
                    <a:pt x="111" y="0"/>
                  </a:lnTo>
                  <a:lnTo>
                    <a:pt x="102" y="0"/>
                  </a:lnTo>
                  <a:lnTo>
                    <a:pt x="93" y="0"/>
                  </a:lnTo>
                  <a:lnTo>
                    <a:pt x="84" y="0"/>
                  </a:lnTo>
                  <a:lnTo>
                    <a:pt x="75" y="0"/>
                  </a:lnTo>
                  <a:lnTo>
                    <a:pt x="66" y="0"/>
                  </a:lnTo>
                  <a:lnTo>
                    <a:pt x="57" y="0"/>
                  </a:lnTo>
                  <a:lnTo>
                    <a:pt x="48" y="0"/>
                  </a:lnTo>
                  <a:lnTo>
                    <a:pt x="39" y="0"/>
                  </a:lnTo>
                  <a:lnTo>
                    <a:pt x="31" y="0"/>
                  </a:lnTo>
                  <a:lnTo>
                    <a:pt x="26" y="0"/>
                  </a:lnTo>
                  <a:lnTo>
                    <a:pt x="21" y="1"/>
                  </a:lnTo>
                  <a:lnTo>
                    <a:pt x="17" y="2"/>
                  </a:lnTo>
                  <a:lnTo>
                    <a:pt x="13" y="3"/>
                  </a:lnTo>
                  <a:lnTo>
                    <a:pt x="10" y="5"/>
                  </a:lnTo>
                  <a:lnTo>
                    <a:pt x="8" y="7"/>
                  </a:lnTo>
                  <a:lnTo>
                    <a:pt x="5" y="10"/>
                  </a:lnTo>
                  <a:lnTo>
                    <a:pt x="3" y="13"/>
                  </a:lnTo>
                  <a:lnTo>
                    <a:pt x="2" y="16"/>
                  </a:lnTo>
                  <a:lnTo>
                    <a:pt x="1" y="20"/>
                  </a:lnTo>
                  <a:lnTo>
                    <a:pt x="0" y="24"/>
                  </a:lnTo>
                  <a:lnTo>
                    <a:pt x="0" y="28"/>
                  </a:lnTo>
                  <a:lnTo>
                    <a:pt x="0" y="102"/>
                  </a:lnTo>
                  <a:lnTo>
                    <a:pt x="0" y="104"/>
                  </a:lnTo>
                  <a:lnTo>
                    <a:pt x="1" y="105"/>
                  </a:lnTo>
                  <a:lnTo>
                    <a:pt x="1" y="106"/>
                  </a:lnTo>
                  <a:lnTo>
                    <a:pt x="2" y="107"/>
                  </a:lnTo>
                  <a:lnTo>
                    <a:pt x="3" y="108"/>
                  </a:lnTo>
                  <a:lnTo>
                    <a:pt x="4" y="108"/>
                  </a:lnTo>
                  <a:lnTo>
                    <a:pt x="5" y="109"/>
                  </a:lnTo>
                  <a:lnTo>
                    <a:pt x="6" y="110"/>
                  </a:lnTo>
                  <a:lnTo>
                    <a:pt x="7" y="110"/>
                  </a:lnTo>
                  <a:lnTo>
                    <a:pt x="9" y="110"/>
                  </a:lnTo>
                  <a:lnTo>
                    <a:pt x="10" y="110"/>
                  </a:lnTo>
                  <a:lnTo>
                    <a:pt x="12" y="111"/>
                  </a:lnTo>
                  <a:lnTo>
                    <a:pt x="13" y="110"/>
                  </a:lnTo>
                  <a:lnTo>
                    <a:pt x="15" y="110"/>
                  </a:lnTo>
                  <a:lnTo>
                    <a:pt x="16" y="110"/>
                  </a:lnTo>
                  <a:lnTo>
                    <a:pt x="17" y="110"/>
                  </a:lnTo>
                  <a:lnTo>
                    <a:pt x="18" y="109"/>
                  </a:lnTo>
                  <a:lnTo>
                    <a:pt x="19" y="108"/>
                  </a:lnTo>
                  <a:lnTo>
                    <a:pt x="20" y="107"/>
                  </a:lnTo>
                  <a:lnTo>
                    <a:pt x="21" y="106"/>
                  </a:lnTo>
                  <a:lnTo>
                    <a:pt x="22" y="105"/>
                  </a:lnTo>
                  <a:lnTo>
                    <a:pt x="22" y="104"/>
                  </a:lnTo>
                  <a:lnTo>
                    <a:pt x="22" y="103"/>
                  </a:lnTo>
                  <a:lnTo>
                    <a:pt x="22" y="102"/>
                  </a:lnTo>
                  <a:lnTo>
                    <a:pt x="22" y="96"/>
                  </a:lnTo>
                  <a:lnTo>
                    <a:pt x="22" y="90"/>
                  </a:lnTo>
                  <a:lnTo>
                    <a:pt x="22" y="84"/>
                  </a:lnTo>
                  <a:lnTo>
                    <a:pt x="22" y="76"/>
                  </a:lnTo>
                  <a:lnTo>
                    <a:pt x="22" y="71"/>
                  </a:lnTo>
                  <a:lnTo>
                    <a:pt x="22" y="65"/>
                  </a:lnTo>
                  <a:lnTo>
                    <a:pt x="22" y="59"/>
                  </a:lnTo>
                  <a:lnTo>
                    <a:pt x="22" y="53"/>
                  </a:lnTo>
                  <a:lnTo>
                    <a:pt x="22" y="47"/>
                  </a:lnTo>
                  <a:lnTo>
                    <a:pt x="22" y="42"/>
                  </a:lnTo>
                  <a:lnTo>
                    <a:pt x="22" y="36"/>
                  </a:lnTo>
                  <a:lnTo>
                    <a:pt x="22" y="29"/>
                  </a:lnTo>
                  <a:lnTo>
                    <a:pt x="22" y="28"/>
                  </a:lnTo>
                  <a:lnTo>
                    <a:pt x="23" y="27"/>
                  </a:lnTo>
                  <a:lnTo>
                    <a:pt x="23" y="26"/>
                  </a:lnTo>
                  <a:lnTo>
                    <a:pt x="24" y="25"/>
                  </a:lnTo>
                  <a:lnTo>
                    <a:pt x="24" y="24"/>
                  </a:lnTo>
                  <a:lnTo>
                    <a:pt x="25" y="24"/>
                  </a:lnTo>
                  <a:lnTo>
                    <a:pt x="26" y="23"/>
                  </a:lnTo>
                  <a:lnTo>
                    <a:pt x="27" y="22"/>
                  </a:lnTo>
                  <a:lnTo>
                    <a:pt x="28" y="22"/>
                  </a:lnTo>
                  <a:lnTo>
                    <a:pt x="29" y="22"/>
                  </a:lnTo>
                  <a:lnTo>
                    <a:pt x="30" y="22"/>
                  </a:lnTo>
                  <a:lnTo>
                    <a:pt x="31" y="21"/>
                  </a:lnTo>
                  <a:lnTo>
                    <a:pt x="40" y="22"/>
                  </a:lnTo>
                  <a:lnTo>
                    <a:pt x="49" y="22"/>
                  </a:lnTo>
                  <a:lnTo>
                    <a:pt x="58" y="22"/>
                  </a:lnTo>
                  <a:lnTo>
                    <a:pt x="67" y="22"/>
                  </a:lnTo>
                  <a:lnTo>
                    <a:pt x="75" y="22"/>
                  </a:lnTo>
                  <a:lnTo>
                    <a:pt x="84" y="22"/>
                  </a:lnTo>
                  <a:lnTo>
                    <a:pt x="93" y="22"/>
                  </a:lnTo>
                  <a:lnTo>
                    <a:pt x="102" y="22"/>
                  </a:lnTo>
                  <a:lnTo>
                    <a:pt x="111" y="22"/>
                  </a:lnTo>
                  <a:lnTo>
                    <a:pt x="120" y="22"/>
                  </a:lnTo>
                  <a:lnTo>
                    <a:pt x="129" y="22"/>
                  </a:lnTo>
                  <a:lnTo>
                    <a:pt x="138" y="21"/>
                  </a:lnTo>
                  <a:lnTo>
                    <a:pt x="139" y="22"/>
                  </a:lnTo>
                  <a:lnTo>
                    <a:pt x="141" y="22"/>
                  </a:lnTo>
                  <a:lnTo>
                    <a:pt x="142" y="22"/>
                  </a:lnTo>
                  <a:lnTo>
                    <a:pt x="143" y="23"/>
                  </a:lnTo>
                  <a:lnTo>
                    <a:pt x="145" y="23"/>
                  </a:lnTo>
                  <a:lnTo>
                    <a:pt x="146" y="25"/>
                  </a:lnTo>
                  <a:lnTo>
                    <a:pt x="147" y="25"/>
                  </a:lnTo>
                  <a:lnTo>
                    <a:pt x="147" y="27"/>
                  </a:lnTo>
                  <a:lnTo>
                    <a:pt x="148" y="28"/>
                  </a:lnTo>
                  <a:lnTo>
                    <a:pt x="148" y="29"/>
                  </a:lnTo>
                  <a:lnTo>
                    <a:pt x="149" y="31"/>
                  </a:lnTo>
                  <a:lnTo>
                    <a:pt x="149" y="32"/>
                  </a:lnTo>
                  <a:lnTo>
                    <a:pt x="149" y="34"/>
                  </a:lnTo>
                  <a:lnTo>
                    <a:pt x="148" y="35"/>
                  </a:lnTo>
                  <a:lnTo>
                    <a:pt x="148" y="37"/>
                  </a:lnTo>
                  <a:lnTo>
                    <a:pt x="147" y="38"/>
                  </a:lnTo>
                  <a:lnTo>
                    <a:pt x="147" y="39"/>
                  </a:lnTo>
                  <a:lnTo>
                    <a:pt x="146" y="40"/>
                  </a:lnTo>
                  <a:lnTo>
                    <a:pt x="145" y="41"/>
                  </a:lnTo>
                  <a:lnTo>
                    <a:pt x="143" y="42"/>
                  </a:lnTo>
                  <a:lnTo>
                    <a:pt x="142" y="43"/>
                  </a:lnTo>
                  <a:lnTo>
                    <a:pt x="141" y="43"/>
                  </a:lnTo>
                  <a:lnTo>
                    <a:pt x="139" y="43"/>
                  </a:lnTo>
                  <a:lnTo>
                    <a:pt x="138" y="43"/>
                  </a:lnTo>
                  <a:lnTo>
                    <a:pt x="67" y="42"/>
                  </a:lnTo>
                  <a:lnTo>
                    <a:pt x="67" y="4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0" name=""/>
          <p:cNvSpPr/>
          <p:nvPr/>
        </p:nvSpPr>
        <p:spPr>
          <a:xfrm>
            <a:off x="0" y="1353960"/>
            <a:ext cx="10274400" cy="285840"/>
          </a:xfrm>
          <a:prstGeom prst="rect">
            <a:avLst/>
          </a:prstGeom>
          <a:gradFill rotWithShape="0">
            <a:gsLst>
              <a:gs pos="0">
                <a:srgbClr val="173263"/>
              </a:gs>
              <a:gs pos="100000">
                <a:srgbClr val="2d61bf"/>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 name=""/>
          <p:cNvSpPr/>
          <p:nvPr/>
        </p:nvSpPr>
        <p:spPr>
          <a:xfrm>
            <a:off x="0" y="0"/>
            <a:ext cx="10274400" cy="1428840"/>
          </a:xfrm>
          <a:prstGeom prst="rect">
            <a:avLst/>
          </a:prstGeom>
          <a:gradFill rotWithShape="0">
            <a:gsLst>
              <a:gs pos="0">
                <a:srgbClr val="f9c919"/>
              </a:gs>
              <a:gs pos="100000">
                <a:srgbClr val="fac4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4" name="PlaceHolder 1"/>
          <p:cNvSpPr>
            <a:spLocks noGrp="1"/>
          </p:cNvSpPr>
          <p:nvPr>
            <p:ph type="body"/>
          </p:nvPr>
        </p:nvSpPr>
        <p:spPr>
          <a:xfrm>
            <a:off x="609480" y="1852560"/>
            <a:ext cx="9017280" cy="4687920"/>
          </a:xfrm>
          <a:prstGeom prst="rect">
            <a:avLst/>
          </a:prstGeom>
          <a:noFill/>
          <a:ln w="0">
            <a:noFill/>
          </a:ln>
        </p:spPr>
        <p:txBody>
          <a:bodyPr lIns="90360" rIns="90360" tIns="44280" bIns="44280" anchor="t">
            <a:normAutofit/>
          </a:bodyPr>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Click to edit the outline text format</a:t>
            </a:r>
            <a:endParaRPr b="0" lang="en-US" sz="2800" strike="noStrike" u="none">
              <a:solidFill>
                <a:srgbClr val="ffffff"/>
              </a:solidFill>
              <a:effectLst/>
              <a:uFillTx/>
              <a:latin typeface="Arial"/>
            </a:endParaRPr>
          </a:p>
          <a:p>
            <a:pPr lvl="1" marL="682560" indent="-27936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Second Outline Level</a:t>
            </a:r>
            <a:endParaRPr b="0" lang="en-US" sz="2800" strike="noStrike" u="none">
              <a:solidFill>
                <a:srgbClr val="ffffff"/>
              </a:solidFill>
              <a:effectLst/>
              <a:uFillTx/>
              <a:latin typeface="Arial"/>
            </a:endParaRPr>
          </a:p>
          <a:p>
            <a:pPr lvl="2" marL="1087560" indent="-29052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Third Outline Level</a:t>
            </a:r>
            <a:endParaRPr b="0" lang="en-US" sz="2800" strike="noStrike" u="none">
              <a:solidFill>
                <a:srgbClr val="ffffff"/>
              </a:solidFill>
              <a:effectLst/>
              <a:uFillTx/>
              <a:latin typeface="Arial"/>
            </a:endParaRPr>
          </a:p>
          <a:p>
            <a:pPr lvl="3" marL="1481040" indent="-27936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Fourth Outline Level</a:t>
            </a:r>
            <a:endParaRPr b="0" lang="en-US" sz="2800" strike="noStrike" u="none">
              <a:solidFill>
                <a:srgbClr val="ffffff"/>
              </a:solidFill>
              <a:effectLst/>
              <a:uFillTx/>
              <a:latin typeface="Arial"/>
            </a:endParaRPr>
          </a:p>
          <a:p>
            <a:pPr lvl="4"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Fifth Outline Level</a:t>
            </a:r>
            <a:endParaRPr b="0" lang="en-US" sz="2800" strike="noStrike" u="none">
              <a:solidFill>
                <a:srgbClr val="ffffff"/>
              </a:solidFill>
              <a:effectLst/>
              <a:uFillTx/>
              <a:latin typeface="Arial"/>
            </a:endParaRPr>
          </a:p>
          <a:p>
            <a:pPr lvl="5"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Sixth Outline Level</a:t>
            </a:r>
            <a:endParaRPr b="0" lang="en-US" sz="2800" strike="noStrike" u="none">
              <a:solidFill>
                <a:srgbClr val="ffffff"/>
              </a:solidFill>
              <a:effectLst/>
              <a:uFillTx/>
              <a:latin typeface="Arial"/>
            </a:endParaRPr>
          </a:p>
          <a:p>
            <a:pPr lvl="6"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Seventh Outline Level</a:t>
            </a:r>
            <a:endParaRPr b="0" lang="en-US" sz="2800" strike="noStrike" u="none">
              <a:solidFill>
                <a:srgbClr val="ffffff"/>
              </a:solidFill>
              <a:effectLst/>
              <a:uFillTx/>
              <a:latin typeface="Arial"/>
            </a:endParaRPr>
          </a:p>
        </p:txBody>
      </p:sp>
      <p:sp>
        <p:nvSpPr>
          <p:cNvPr id="3" name=""/>
          <p:cNvSpPr/>
          <p:nvPr/>
        </p:nvSpPr>
        <p:spPr>
          <a:xfrm>
            <a:off x="274680" y="6421320"/>
            <a:ext cx="1825560" cy="271800"/>
          </a:xfrm>
          <a:prstGeom prst="rect">
            <a:avLst/>
          </a:prstGeom>
          <a:noFill/>
          <a:ln w="0">
            <a:noFill/>
          </a:ln>
        </p:spPr>
        <p:style>
          <a:lnRef idx="0"/>
          <a:fillRef idx="0"/>
          <a:effectRef idx="0"/>
          <a:fontRef idx="minor"/>
        </p:style>
        <p:txBody>
          <a:bodyPr lIns="90360" rIns="90360" tIns="44280" bIns="44280" anchor="t">
            <a:spAutoFit/>
          </a:bodyPr>
          <a:p>
            <a:pPr indent="0">
              <a:lnSpc>
                <a:spcPct val="10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bdc8ff"/>
                </a:solidFill>
                <a:effectLst/>
                <a:uFillTx/>
                <a:latin typeface="Arial"/>
              </a:rPr>
              <a:t>TXforum.</a:t>
            </a:r>
            <a:fld id="{1E7C97E6-A606-4469-816D-0EA5FAA8D4B6}" type="slidenum">
              <a:rPr b="0" lang="en-US" sz="1200" strike="noStrike" u="none">
                <a:solidFill>
                  <a:srgbClr val="bdc8ff"/>
                </a:solidFill>
                <a:effectLst/>
                <a:uFillTx/>
                <a:latin typeface="Arial"/>
              </a:rPr>
              <a:t>&lt;number&gt;</a:t>
            </a:fld>
            <a:endParaRPr b="0" lang="en-US" sz="1200" strike="noStrike" u="none">
              <a:solidFill>
                <a:srgbClr val="ffffff"/>
              </a:solidFill>
              <a:effectLst/>
              <a:uFillTx/>
              <a:latin typeface="Times New Roman"/>
            </a:endParaRPr>
          </a:p>
        </p:txBody>
      </p:sp>
      <p:sp>
        <p:nvSpPr>
          <p:cNvPr id="15" name="PlaceHolder 2"/>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Click to edit the title text format</a:t>
            </a:r>
            <a:endParaRPr b="1" lang="en-US" sz="3800" strike="noStrike" u="none">
              <a:solidFill>
                <a:srgbClr val="244e97"/>
              </a:solidFill>
              <a:effectLst/>
              <a:uFillTx/>
              <a:latin typeface="Arial"/>
            </a:endParaRPr>
          </a:p>
        </p:txBody>
      </p:sp>
      <p:grpSp>
        <p:nvGrpSpPr>
          <p:cNvPr id="16" name=""/>
          <p:cNvGrpSpPr/>
          <p:nvPr/>
        </p:nvGrpSpPr>
        <p:grpSpPr>
          <a:xfrm>
            <a:off x="8845560" y="6351480"/>
            <a:ext cx="909720" cy="176400"/>
            <a:chOff x="8845560" y="6351480"/>
            <a:chExt cx="909720" cy="176400"/>
          </a:xfrm>
        </p:grpSpPr>
        <p:sp>
          <p:nvSpPr>
            <p:cNvPr id="6" name=""/>
            <p:cNvSpPr/>
            <p:nvPr/>
          </p:nvSpPr>
          <p:spPr>
            <a:xfrm>
              <a:off x="8845560" y="6351480"/>
              <a:ext cx="254160" cy="174600"/>
            </a:xfrm>
            <a:custGeom>
              <a:avLst/>
              <a:gdLst/>
              <a:ahLst/>
              <a:rect l="l" t="t" r="r" b="b"/>
              <a:pathLst>
                <a:path w="160" h="110">
                  <a:moveTo>
                    <a:pt x="31" y="110"/>
                  </a:moveTo>
                  <a:lnTo>
                    <a:pt x="27" y="110"/>
                  </a:lnTo>
                  <a:lnTo>
                    <a:pt x="23" y="109"/>
                  </a:lnTo>
                  <a:lnTo>
                    <a:pt x="19" y="108"/>
                  </a:lnTo>
                  <a:lnTo>
                    <a:pt x="15" y="106"/>
                  </a:lnTo>
                  <a:lnTo>
                    <a:pt x="12" y="103"/>
                  </a:lnTo>
                  <a:lnTo>
                    <a:pt x="9" y="101"/>
                  </a:lnTo>
                  <a:lnTo>
                    <a:pt x="6" y="98"/>
                  </a:lnTo>
                  <a:lnTo>
                    <a:pt x="4" y="94"/>
                  </a:lnTo>
                  <a:lnTo>
                    <a:pt x="2" y="91"/>
                  </a:lnTo>
                  <a:lnTo>
                    <a:pt x="1" y="87"/>
                  </a:lnTo>
                  <a:lnTo>
                    <a:pt x="0" y="83"/>
                  </a:lnTo>
                  <a:lnTo>
                    <a:pt x="0" y="78"/>
                  </a:lnTo>
                  <a:lnTo>
                    <a:pt x="0" y="73"/>
                  </a:lnTo>
                  <a:lnTo>
                    <a:pt x="0" y="69"/>
                  </a:lnTo>
                  <a:lnTo>
                    <a:pt x="0" y="65"/>
                  </a:lnTo>
                  <a:lnTo>
                    <a:pt x="0" y="61"/>
                  </a:lnTo>
                  <a:lnTo>
                    <a:pt x="0" y="57"/>
                  </a:lnTo>
                  <a:lnTo>
                    <a:pt x="0" y="53"/>
                  </a:lnTo>
                  <a:lnTo>
                    <a:pt x="0" y="49"/>
                  </a:lnTo>
                  <a:lnTo>
                    <a:pt x="0" y="45"/>
                  </a:lnTo>
                  <a:lnTo>
                    <a:pt x="0" y="41"/>
                  </a:lnTo>
                  <a:lnTo>
                    <a:pt x="0" y="37"/>
                  </a:lnTo>
                  <a:lnTo>
                    <a:pt x="0" y="33"/>
                  </a:lnTo>
                  <a:lnTo>
                    <a:pt x="0" y="28"/>
                  </a:lnTo>
                  <a:lnTo>
                    <a:pt x="0" y="24"/>
                  </a:lnTo>
                  <a:lnTo>
                    <a:pt x="1" y="20"/>
                  </a:lnTo>
                  <a:lnTo>
                    <a:pt x="2" y="16"/>
                  </a:lnTo>
                  <a:lnTo>
                    <a:pt x="4" y="13"/>
                  </a:lnTo>
                  <a:lnTo>
                    <a:pt x="6" y="10"/>
                  </a:lnTo>
                  <a:lnTo>
                    <a:pt x="9" y="8"/>
                  </a:lnTo>
                  <a:lnTo>
                    <a:pt x="12" y="5"/>
                  </a:lnTo>
                  <a:lnTo>
                    <a:pt x="15" y="4"/>
                  </a:lnTo>
                  <a:lnTo>
                    <a:pt x="19" y="2"/>
                  </a:lnTo>
                  <a:lnTo>
                    <a:pt x="23" y="1"/>
                  </a:lnTo>
                  <a:lnTo>
                    <a:pt x="27" y="0"/>
                  </a:lnTo>
                  <a:lnTo>
                    <a:pt x="31" y="0"/>
                  </a:lnTo>
                  <a:lnTo>
                    <a:pt x="150" y="0"/>
                  </a:lnTo>
                  <a:lnTo>
                    <a:pt x="152" y="0"/>
                  </a:lnTo>
                  <a:lnTo>
                    <a:pt x="153" y="1"/>
                  </a:lnTo>
                  <a:lnTo>
                    <a:pt x="155" y="1"/>
                  </a:lnTo>
                  <a:lnTo>
                    <a:pt x="156" y="2"/>
                  </a:lnTo>
                  <a:lnTo>
                    <a:pt x="157" y="3"/>
                  </a:lnTo>
                  <a:lnTo>
                    <a:pt x="158" y="4"/>
                  </a:lnTo>
                  <a:lnTo>
                    <a:pt x="159" y="5"/>
                  </a:lnTo>
                  <a:lnTo>
                    <a:pt x="159" y="6"/>
                  </a:lnTo>
                  <a:lnTo>
                    <a:pt x="160" y="7"/>
                  </a:lnTo>
                  <a:lnTo>
                    <a:pt x="160" y="9"/>
                  </a:lnTo>
                  <a:lnTo>
                    <a:pt x="160" y="10"/>
                  </a:lnTo>
                  <a:lnTo>
                    <a:pt x="160" y="12"/>
                  </a:lnTo>
                  <a:lnTo>
                    <a:pt x="160" y="13"/>
                  </a:lnTo>
                  <a:lnTo>
                    <a:pt x="160" y="15"/>
                  </a:lnTo>
                  <a:lnTo>
                    <a:pt x="159" y="16"/>
                  </a:lnTo>
                  <a:lnTo>
                    <a:pt x="159" y="17"/>
                  </a:lnTo>
                  <a:lnTo>
                    <a:pt x="158" y="18"/>
                  </a:lnTo>
                  <a:lnTo>
                    <a:pt x="158" y="19"/>
                  </a:lnTo>
                  <a:lnTo>
                    <a:pt x="157" y="20"/>
                  </a:lnTo>
                  <a:lnTo>
                    <a:pt x="156" y="20"/>
                  </a:lnTo>
                  <a:lnTo>
                    <a:pt x="155" y="21"/>
                  </a:lnTo>
                  <a:lnTo>
                    <a:pt x="153" y="21"/>
                  </a:lnTo>
                  <a:lnTo>
                    <a:pt x="152" y="21"/>
                  </a:lnTo>
                  <a:lnTo>
                    <a:pt x="150" y="21"/>
                  </a:lnTo>
                  <a:lnTo>
                    <a:pt x="140" y="22"/>
                  </a:lnTo>
                  <a:lnTo>
                    <a:pt x="130" y="22"/>
                  </a:lnTo>
                  <a:lnTo>
                    <a:pt x="121" y="22"/>
                  </a:lnTo>
                  <a:lnTo>
                    <a:pt x="111" y="22"/>
                  </a:lnTo>
                  <a:lnTo>
                    <a:pt x="101" y="22"/>
                  </a:lnTo>
                  <a:lnTo>
                    <a:pt x="91" y="22"/>
                  </a:lnTo>
                  <a:lnTo>
                    <a:pt x="81" y="22"/>
                  </a:lnTo>
                  <a:lnTo>
                    <a:pt x="71" y="22"/>
                  </a:lnTo>
                  <a:lnTo>
                    <a:pt x="62" y="22"/>
                  </a:lnTo>
                  <a:lnTo>
                    <a:pt x="52" y="22"/>
                  </a:lnTo>
                  <a:lnTo>
                    <a:pt x="42" y="22"/>
                  </a:lnTo>
                  <a:lnTo>
                    <a:pt x="31" y="21"/>
                  </a:lnTo>
                  <a:lnTo>
                    <a:pt x="31" y="22"/>
                  </a:lnTo>
                  <a:lnTo>
                    <a:pt x="29" y="22"/>
                  </a:lnTo>
                  <a:lnTo>
                    <a:pt x="28" y="22"/>
                  </a:lnTo>
                  <a:lnTo>
                    <a:pt x="27" y="22"/>
                  </a:lnTo>
                  <a:lnTo>
                    <a:pt x="26" y="23"/>
                  </a:lnTo>
                  <a:lnTo>
                    <a:pt x="25" y="24"/>
                  </a:lnTo>
                  <a:lnTo>
                    <a:pt x="25" y="24"/>
                  </a:lnTo>
                  <a:lnTo>
                    <a:pt x="24" y="25"/>
                  </a:lnTo>
                  <a:lnTo>
                    <a:pt x="23" y="26"/>
                  </a:lnTo>
                  <a:lnTo>
                    <a:pt x="23" y="27"/>
                  </a:lnTo>
                  <a:lnTo>
                    <a:pt x="23" y="28"/>
                  </a:lnTo>
                  <a:lnTo>
                    <a:pt x="23" y="29"/>
                  </a:lnTo>
                  <a:lnTo>
                    <a:pt x="23" y="34"/>
                  </a:lnTo>
                  <a:lnTo>
                    <a:pt x="23" y="38"/>
                  </a:lnTo>
                  <a:lnTo>
                    <a:pt x="23" y="42"/>
                  </a:lnTo>
                  <a:lnTo>
                    <a:pt x="23" y="46"/>
                  </a:lnTo>
                  <a:lnTo>
                    <a:pt x="23" y="50"/>
                  </a:lnTo>
                  <a:lnTo>
                    <a:pt x="23" y="54"/>
                  </a:lnTo>
                  <a:lnTo>
                    <a:pt x="23" y="58"/>
                  </a:lnTo>
                  <a:lnTo>
                    <a:pt x="23" y="62"/>
                  </a:lnTo>
                  <a:lnTo>
                    <a:pt x="23" y="66"/>
                  </a:lnTo>
                  <a:lnTo>
                    <a:pt x="23" y="70"/>
                  </a:lnTo>
                  <a:lnTo>
                    <a:pt x="23" y="74"/>
                  </a:lnTo>
                  <a:lnTo>
                    <a:pt x="23" y="78"/>
                  </a:lnTo>
                  <a:lnTo>
                    <a:pt x="23" y="81"/>
                  </a:lnTo>
                  <a:lnTo>
                    <a:pt x="23" y="82"/>
                  </a:lnTo>
                  <a:lnTo>
                    <a:pt x="23" y="83"/>
                  </a:lnTo>
                  <a:lnTo>
                    <a:pt x="24" y="84"/>
                  </a:lnTo>
                  <a:lnTo>
                    <a:pt x="25" y="85"/>
                  </a:lnTo>
                  <a:lnTo>
                    <a:pt x="25" y="86"/>
                  </a:lnTo>
                  <a:lnTo>
                    <a:pt x="26" y="87"/>
                  </a:lnTo>
                  <a:lnTo>
                    <a:pt x="27" y="88"/>
                  </a:lnTo>
                  <a:lnTo>
                    <a:pt x="28" y="88"/>
                  </a:lnTo>
                  <a:lnTo>
                    <a:pt x="29" y="89"/>
                  </a:lnTo>
                  <a:lnTo>
                    <a:pt x="31" y="89"/>
                  </a:lnTo>
                  <a:lnTo>
                    <a:pt x="31" y="90"/>
                  </a:lnTo>
                  <a:lnTo>
                    <a:pt x="37" y="90"/>
                  </a:lnTo>
                  <a:lnTo>
                    <a:pt x="44" y="90"/>
                  </a:lnTo>
                  <a:lnTo>
                    <a:pt x="53" y="90"/>
                  </a:lnTo>
                  <a:lnTo>
                    <a:pt x="63" y="90"/>
                  </a:lnTo>
                  <a:lnTo>
                    <a:pt x="73" y="90"/>
                  </a:lnTo>
                  <a:lnTo>
                    <a:pt x="84" y="90"/>
                  </a:lnTo>
                  <a:lnTo>
                    <a:pt x="95" y="90"/>
                  </a:lnTo>
                  <a:lnTo>
                    <a:pt x="106" y="90"/>
                  </a:lnTo>
                  <a:lnTo>
                    <a:pt x="118" y="90"/>
                  </a:lnTo>
                  <a:lnTo>
                    <a:pt x="129" y="90"/>
                  </a:lnTo>
                  <a:lnTo>
                    <a:pt x="140" y="90"/>
                  </a:lnTo>
                  <a:lnTo>
                    <a:pt x="150" y="90"/>
                  </a:lnTo>
                  <a:lnTo>
                    <a:pt x="152" y="90"/>
                  </a:lnTo>
                  <a:lnTo>
                    <a:pt x="153" y="90"/>
                  </a:lnTo>
                  <a:lnTo>
                    <a:pt x="154" y="90"/>
                  </a:lnTo>
                  <a:lnTo>
                    <a:pt x="156" y="91"/>
                  </a:lnTo>
                  <a:lnTo>
                    <a:pt x="157" y="92"/>
                  </a:lnTo>
                  <a:lnTo>
                    <a:pt x="158" y="93"/>
                  </a:lnTo>
                  <a:lnTo>
                    <a:pt x="159" y="93"/>
                  </a:lnTo>
                  <a:lnTo>
                    <a:pt x="159" y="95"/>
                  </a:lnTo>
                  <a:lnTo>
                    <a:pt x="160" y="96"/>
                  </a:lnTo>
                  <a:lnTo>
                    <a:pt x="160" y="97"/>
                  </a:lnTo>
                  <a:lnTo>
                    <a:pt x="160" y="99"/>
                  </a:lnTo>
                  <a:lnTo>
                    <a:pt x="160" y="101"/>
                  </a:lnTo>
                  <a:lnTo>
                    <a:pt x="160" y="102"/>
                  </a:lnTo>
                  <a:lnTo>
                    <a:pt x="160" y="103"/>
                  </a:lnTo>
                  <a:lnTo>
                    <a:pt x="160" y="105"/>
                  </a:lnTo>
                  <a:lnTo>
                    <a:pt x="159" y="106"/>
                  </a:lnTo>
                  <a:lnTo>
                    <a:pt x="158" y="107"/>
                  </a:lnTo>
                  <a:lnTo>
                    <a:pt x="157" y="108"/>
                  </a:lnTo>
                  <a:lnTo>
                    <a:pt x="156" y="108"/>
                  </a:lnTo>
                  <a:lnTo>
                    <a:pt x="155" y="109"/>
                  </a:lnTo>
                  <a:lnTo>
                    <a:pt x="154" y="110"/>
                  </a:lnTo>
                  <a:lnTo>
                    <a:pt x="153" y="110"/>
                  </a:lnTo>
                  <a:lnTo>
                    <a:pt x="151" y="110"/>
                  </a:lnTo>
                  <a:lnTo>
                    <a:pt x="150" y="110"/>
                  </a:lnTo>
                  <a:lnTo>
                    <a:pt x="31" y="110"/>
                  </a:lnTo>
                  <a:lnTo>
                    <a:pt x="31" y="11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 name=""/>
            <p:cNvSpPr/>
            <p:nvPr/>
          </p:nvSpPr>
          <p:spPr>
            <a:xfrm>
              <a:off x="9713880" y="6351480"/>
              <a:ext cx="41400" cy="173160"/>
            </a:xfrm>
            <a:custGeom>
              <a:avLst/>
              <a:gdLst/>
              <a:ahLst/>
              <a:rect l="l" t="t" r="r" b="b"/>
              <a:pathLst>
                <a:path w="26" h="109">
                  <a:moveTo>
                    <a:pt x="26" y="11"/>
                  </a:moveTo>
                  <a:lnTo>
                    <a:pt x="26" y="10"/>
                  </a:lnTo>
                  <a:lnTo>
                    <a:pt x="25" y="8"/>
                  </a:lnTo>
                  <a:lnTo>
                    <a:pt x="24" y="7"/>
                  </a:lnTo>
                  <a:lnTo>
                    <a:pt x="24" y="5"/>
                  </a:lnTo>
                  <a:lnTo>
                    <a:pt x="23" y="5"/>
                  </a:lnTo>
                  <a:lnTo>
                    <a:pt x="22" y="4"/>
                  </a:lnTo>
                  <a:lnTo>
                    <a:pt x="20" y="3"/>
                  </a:lnTo>
                  <a:lnTo>
                    <a:pt x="19" y="2"/>
                  </a:lnTo>
                  <a:lnTo>
                    <a:pt x="18" y="1"/>
                  </a:lnTo>
                  <a:lnTo>
                    <a:pt x="16" y="1"/>
                  </a:lnTo>
                  <a:lnTo>
                    <a:pt x="15" y="0"/>
                  </a:lnTo>
                  <a:lnTo>
                    <a:pt x="13" y="0"/>
                  </a:lnTo>
                  <a:lnTo>
                    <a:pt x="12" y="0"/>
                  </a:lnTo>
                  <a:lnTo>
                    <a:pt x="10" y="1"/>
                  </a:lnTo>
                  <a:lnTo>
                    <a:pt x="8" y="1"/>
                  </a:lnTo>
                  <a:lnTo>
                    <a:pt x="7" y="2"/>
                  </a:lnTo>
                  <a:lnTo>
                    <a:pt x="5" y="2"/>
                  </a:lnTo>
                  <a:lnTo>
                    <a:pt x="4" y="4"/>
                  </a:lnTo>
                  <a:lnTo>
                    <a:pt x="3" y="4"/>
                  </a:lnTo>
                  <a:lnTo>
                    <a:pt x="2" y="5"/>
                  </a:lnTo>
                  <a:lnTo>
                    <a:pt x="1" y="7"/>
                  </a:lnTo>
                  <a:lnTo>
                    <a:pt x="1" y="8"/>
                  </a:lnTo>
                  <a:lnTo>
                    <a:pt x="0" y="9"/>
                  </a:lnTo>
                  <a:lnTo>
                    <a:pt x="0" y="11"/>
                  </a:lnTo>
                  <a:lnTo>
                    <a:pt x="0" y="18"/>
                  </a:lnTo>
                  <a:lnTo>
                    <a:pt x="0" y="26"/>
                  </a:lnTo>
                  <a:lnTo>
                    <a:pt x="0" y="35"/>
                  </a:lnTo>
                  <a:lnTo>
                    <a:pt x="0" y="43"/>
                  </a:lnTo>
                  <a:lnTo>
                    <a:pt x="0" y="52"/>
                  </a:lnTo>
                  <a:lnTo>
                    <a:pt x="0" y="60"/>
                  </a:lnTo>
                  <a:lnTo>
                    <a:pt x="0" y="68"/>
                  </a:lnTo>
                  <a:lnTo>
                    <a:pt x="0" y="76"/>
                  </a:lnTo>
                  <a:lnTo>
                    <a:pt x="0" y="84"/>
                  </a:lnTo>
                  <a:lnTo>
                    <a:pt x="0" y="90"/>
                  </a:lnTo>
                  <a:lnTo>
                    <a:pt x="0" y="95"/>
                  </a:lnTo>
                  <a:lnTo>
                    <a:pt x="0" y="99"/>
                  </a:lnTo>
                  <a:lnTo>
                    <a:pt x="1" y="101"/>
                  </a:lnTo>
                  <a:lnTo>
                    <a:pt x="1" y="102"/>
                  </a:lnTo>
                  <a:lnTo>
                    <a:pt x="2" y="103"/>
                  </a:lnTo>
                  <a:lnTo>
                    <a:pt x="2" y="104"/>
                  </a:lnTo>
                  <a:lnTo>
                    <a:pt x="3" y="105"/>
                  </a:lnTo>
                  <a:lnTo>
                    <a:pt x="5" y="106"/>
                  </a:lnTo>
                  <a:lnTo>
                    <a:pt x="6" y="107"/>
                  </a:lnTo>
                  <a:lnTo>
                    <a:pt x="7" y="108"/>
                  </a:lnTo>
                  <a:lnTo>
                    <a:pt x="9" y="108"/>
                  </a:lnTo>
                  <a:lnTo>
                    <a:pt x="10" y="109"/>
                  </a:lnTo>
                  <a:lnTo>
                    <a:pt x="12" y="109"/>
                  </a:lnTo>
                  <a:lnTo>
                    <a:pt x="13" y="109"/>
                  </a:lnTo>
                  <a:lnTo>
                    <a:pt x="15" y="109"/>
                  </a:lnTo>
                  <a:lnTo>
                    <a:pt x="16" y="109"/>
                  </a:lnTo>
                  <a:lnTo>
                    <a:pt x="18" y="108"/>
                  </a:lnTo>
                  <a:lnTo>
                    <a:pt x="19" y="108"/>
                  </a:lnTo>
                  <a:lnTo>
                    <a:pt x="20" y="107"/>
                  </a:lnTo>
                  <a:lnTo>
                    <a:pt x="21" y="106"/>
                  </a:lnTo>
                  <a:lnTo>
                    <a:pt x="22" y="105"/>
                  </a:lnTo>
                  <a:lnTo>
                    <a:pt x="23" y="103"/>
                  </a:lnTo>
                  <a:lnTo>
                    <a:pt x="24" y="102"/>
                  </a:lnTo>
                  <a:lnTo>
                    <a:pt x="24" y="101"/>
                  </a:lnTo>
                  <a:lnTo>
                    <a:pt x="25" y="99"/>
                  </a:lnTo>
                  <a:lnTo>
                    <a:pt x="25" y="98"/>
                  </a:lnTo>
                  <a:lnTo>
                    <a:pt x="25" y="91"/>
                  </a:lnTo>
                  <a:lnTo>
                    <a:pt x="25" y="84"/>
                  </a:lnTo>
                  <a:lnTo>
                    <a:pt x="25" y="75"/>
                  </a:lnTo>
                  <a:lnTo>
                    <a:pt x="25" y="68"/>
                  </a:lnTo>
                  <a:lnTo>
                    <a:pt x="25" y="61"/>
                  </a:lnTo>
                  <a:lnTo>
                    <a:pt x="25" y="54"/>
                  </a:lnTo>
                  <a:lnTo>
                    <a:pt x="25" y="47"/>
                  </a:lnTo>
                  <a:lnTo>
                    <a:pt x="26" y="40"/>
                  </a:lnTo>
                  <a:lnTo>
                    <a:pt x="26" y="33"/>
                  </a:lnTo>
                  <a:lnTo>
                    <a:pt x="26" y="26"/>
                  </a:lnTo>
                  <a:lnTo>
                    <a:pt x="26" y="18"/>
                  </a:lnTo>
                  <a:lnTo>
                    <a:pt x="26" y="11"/>
                  </a:lnTo>
                  <a:lnTo>
                    <a:pt x="26" y="1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 name=""/>
            <p:cNvSpPr/>
            <p:nvPr/>
          </p:nvSpPr>
          <p:spPr>
            <a:xfrm>
              <a:off x="8901000" y="6416640"/>
              <a:ext cx="185760" cy="36720"/>
            </a:xfrm>
            <a:custGeom>
              <a:avLst/>
              <a:gdLst/>
              <a:ahLst/>
              <a:rect l="l" t="t" r="r" b="b"/>
              <a:pathLst>
                <a:path w="117" h="23">
                  <a:moveTo>
                    <a:pt x="12" y="23"/>
                  </a:moveTo>
                  <a:lnTo>
                    <a:pt x="10" y="23"/>
                  </a:lnTo>
                  <a:lnTo>
                    <a:pt x="9" y="22"/>
                  </a:lnTo>
                  <a:lnTo>
                    <a:pt x="7" y="22"/>
                  </a:lnTo>
                  <a:lnTo>
                    <a:pt x="6" y="21"/>
                  </a:lnTo>
                  <a:lnTo>
                    <a:pt x="5" y="21"/>
                  </a:lnTo>
                  <a:lnTo>
                    <a:pt x="4" y="20"/>
                  </a:lnTo>
                  <a:lnTo>
                    <a:pt x="3" y="19"/>
                  </a:lnTo>
                  <a:lnTo>
                    <a:pt x="2" y="17"/>
                  </a:lnTo>
                  <a:lnTo>
                    <a:pt x="1" y="16"/>
                  </a:lnTo>
                  <a:lnTo>
                    <a:pt x="1" y="15"/>
                  </a:lnTo>
                  <a:lnTo>
                    <a:pt x="0" y="13"/>
                  </a:lnTo>
                  <a:lnTo>
                    <a:pt x="0" y="12"/>
                  </a:lnTo>
                  <a:lnTo>
                    <a:pt x="0" y="10"/>
                  </a:lnTo>
                  <a:lnTo>
                    <a:pt x="1" y="9"/>
                  </a:lnTo>
                  <a:lnTo>
                    <a:pt x="1" y="7"/>
                  </a:lnTo>
                  <a:lnTo>
                    <a:pt x="2" y="6"/>
                  </a:lnTo>
                  <a:lnTo>
                    <a:pt x="2" y="5"/>
                  </a:lnTo>
                  <a:lnTo>
                    <a:pt x="4" y="4"/>
                  </a:lnTo>
                  <a:lnTo>
                    <a:pt x="4" y="3"/>
                  </a:lnTo>
                  <a:lnTo>
                    <a:pt x="5" y="2"/>
                  </a:lnTo>
                  <a:lnTo>
                    <a:pt x="7" y="1"/>
                  </a:lnTo>
                  <a:lnTo>
                    <a:pt x="8" y="1"/>
                  </a:lnTo>
                  <a:lnTo>
                    <a:pt x="9" y="1"/>
                  </a:lnTo>
                  <a:lnTo>
                    <a:pt x="11" y="0"/>
                  </a:lnTo>
                  <a:lnTo>
                    <a:pt x="105" y="0"/>
                  </a:lnTo>
                  <a:lnTo>
                    <a:pt x="107" y="1"/>
                  </a:lnTo>
                  <a:lnTo>
                    <a:pt x="109" y="1"/>
                  </a:lnTo>
                  <a:lnTo>
                    <a:pt x="110" y="1"/>
                  </a:lnTo>
                  <a:lnTo>
                    <a:pt x="112" y="2"/>
                  </a:lnTo>
                  <a:lnTo>
                    <a:pt x="113" y="3"/>
                  </a:lnTo>
                  <a:lnTo>
                    <a:pt x="114" y="4"/>
                  </a:lnTo>
                  <a:lnTo>
                    <a:pt x="115" y="5"/>
                  </a:lnTo>
                  <a:lnTo>
                    <a:pt x="116" y="6"/>
                  </a:lnTo>
                  <a:lnTo>
                    <a:pt x="116" y="8"/>
                  </a:lnTo>
                  <a:lnTo>
                    <a:pt x="117" y="9"/>
                  </a:lnTo>
                  <a:lnTo>
                    <a:pt x="117" y="11"/>
                  </a:lnTo>
                  <a:lnTo>
                    <a:pt x="117" y="12"/>
                  </a:lnTo>
                  <a:lnTo>
                    <a:pt x="117" y="14"/>
                  </a:lnTo>
                  <a:lnTo>
                    <a:pt x="117" y="15"/>
                  </a:lnTo>
                  <a:lnTo>
                    <a:pt x="116" y="17"/>
                  </a:lnTo>
                  <a:lnTo>
                    <a:pt x="116" y="18"/>
                  </a:lnTo>
                  <a:lnTo>
                    <a:pt x="115" y="19"/>
                  </a:lnTo>
                  <a:lnTo>
                    <a:pt x="114" y="20"/>
                  </a:lnTo>
                  <a:lnTo>
                    <a:pt x="113" y="21"/>
                  </a:lnTo>
                  <a:lnTo>
                    <a:pt x="112" y="22"/>
                  </a:lnTo>
                  <a:lnTo>
                    <a:pt x="110" y="22"/>
                  </a:lnTo>
                  <a:lnTo>
                    <a:pt x="109" y="22"/>
                  </a:lnTo>
                  <a:lnTo>
                    <a:pt x="107" y="23"/>
                  </a:lnTo>
                  <a:lnTo>
                    <a:pt x="105" y="23"/>
                  </a:lnTo>
                  <a:lnTo>
                    <a:pt x="12" y="23"/>
                  </a:lnTo>
                  <a:lnTo>
                    <a:pt x="12" y="23"/>
                  </a:lnTo>
                  <a:close/>
                </a:path>
              </a:pathLst>
            </a:custGeom>
            <a:solidFill>
              <a:srgbClr val="ffffff"/>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9" name=""/>
            <p:cNvSpPr/>
            <p:nvPr/>
          </p:nvSpPr>
          <p:spPr>
            <a:xfrm>
              <a:off x="9123480" y="6351480"/>
              <a:ext cx="274680" cy="176400"/>
            </a:xfrm>
            <a:custGeom>
              <a:avLst/>
              <a:gdLst/>
              <a:ahLst/>
              <a:rect l="l" t="t" r="r" b="b"/>
              <a:pathLst>
                <a:path w="173" h="111">
                  <a:moveTo>
                    <a:pt x="0" y="24"/>
                  </a:moveTo>
                  <a:lnTo>
                    <a:pt x="0" y="21"/>
                  </a:lnTo>
                  <a:lnTo>
                    <a:pt x="0" y="18"/>
                  </a:lnTo>
                  <a:lnTo>
                    <a:pt x="1" y="15"/>
                  </a:lnTo>
                  <a:lnTo>
                    <a:pt x="2" y="12"/>
                  </a:lnTo>
                  <a:lnTo>
                    <a:pt x="3" y="9"/>
                  </a:lnTo>
                  <a:lnTo>
                    <a:pt x="5" y="7"/>
                  </a:lnTo>
                  <a:lnTo>
                    <a:pt x="7" y="5"/>
                  </a:lnTo>
                  <a:lnTo>
                    <a:pt x="9" y="4"/>
                  </a:lnTo>
                  <a:lnTo>
                    <a:pt x="12" y="2"/>
                  </a:lnTo>
                  <a:lnTo>
                    <a:pt x="16" y="1"/>
                  </a:lnTo>
                  <a:lnTo>
                    <a:pt x="20" y="0"/>
                  </a:lnTo>
                  <a:lnTo>
                    <a:pt x="24" y="0"/>
                  </a:lnTo>
                  <a:lnTo>
                    <a:pt x="138" y="0"/>
                  </a:lnTo>
                  <a:lnTo>
                    <a:pt x="142" y="0"/>
                  </a:lnTo>
                  <a:lnTo>
                    <a:pt x="147" y="1"/>
                  </a:lnTo>
                  <a:lnTo>
                    <a:pt x="151" y="3"/>
                  </a:lnTo>
                  <a:lnTo>
                    <a:pt x="155" y="4"/>
                  </a:lnTo>
                  <a:lnTo>
                    <a:pt x="159" y="7"/>
                  </a:lnTo>
                  <a:lnTo>
                    <a:pt x="162" y="9"/>
                  </a:lnTo>
                  <a:lnTo>
                    <a:pt x="165" y="12"/>
                  </a:lnTo>
                  <a:lnTo>
                    <a:pt x="168" y="15"/>
                  </a:lnTo>
                  <a:lnTo>
                    <a:pt x="170" y="19"/>
                  </a:lnTo>
                  <a:lnTo>
                    <a:pt x="171" y="23"/>
                  </a:lnTo>
                  <a:lnTo>
                    <a:pt x="172" y="27"/>
                  </a:lnTo>
                  <a:lnTo>
                    <a:pt x="173" y="32"/>
                  </a:lnTo>
                  <a:lnTo>
                    <a:pt x="172" y="36"/>
                  </a:lnTo>
                  <a:lnTo>
                    <a:pt x="171" y="41"/>
                  </a:lnTo>
                  <a:lnTo>
                    <a:pt x="170" y="45"/>
                  </a:lnTo>
                  <a:lnTo>
                    <a:pt x="168" y="49"/>
                  </a:lnTo>
                  <a:lnTo>
                    <a:pt x="165" y="52"/>
                  </a:lnTo>
                  <a:lnTo>
                    <a:pt x="162" y="55"/>
                  </a:lnTo>
                  <a:lnTo>
                    <a:pt x="159" y="58"/>
                  </a:lnTo>
                  <a:lnTo>
                    <a:pt x="155" y="60"/>
                  </a:lnTo>
                  <a:lnTo>
                    <a:pt x="151" y="62"/>
                  </a:lnTo>
                  <a:lnTo>
                    <a:pt x="147" y="63"/>
                  </a:lnTo>
                  <a:lnTo>
                    <a:pt x="142" y="64"/>
                  </a:lnTo>
                  <a:lnTo>
                    <a:pt x="138" y="64"/>
                  </a:lnTo>
                  <a:lnTo>
                    <a:pt x="129" y="64"/>
                  </a:lnTo>
                  <a:lnTo>
                    <a:pt x="122" y="64"/>
                  </a:lnTo>
                  <a:lnTo>
                    <a:pt x="114" y="64"/>
                  </a:lnTo>
                  <a:lnTo>
                    <a:pt x="106" y="64"/>
                  </a:lnTo>
                  <a:lnTo>
                    <a:pt x="99" y="64"/>
                  </a:lnTo>
                  <a:lnTo>
                    <a:pt x="91" y="64"/>
                  </a:lnTo>
                  <a:lnTo>
                    <a:pt x="83" y="64"/>
                  </a:lnTo>
                  <a:lnTo>
                    <a:pt x="75" y="64"/>
                  </a:lnTo>
                  <a:lnTo>
                    <a:pt x="68" y="64"/>
                  </a:lnTo>
                  <a:lnTo>
                    <a:pt x="60" y="64"/>
                  </a:lnTo>
                  <a:lnTo>
                    <a:pt x="52" y="64"/>
                  </a:lnTo>
                  <a:lnTo>
                    <a:pt x="44" y="64"/>
                  </a:lnTo>
                  <a:lnTo>
                    <a:pt x="43" y="64"/>
                  </a:lnTo>
                  <a:lnTo>
                    <a:pt x="41" y="63"/>
                  </a:lnTo>
                  <a:lnTo>
                    <a:pt x="40" y="63"/>
                  </a:lnTo>
                  <a:lnTo>
                    <a:pt x="38" y="62"/>
                  </a:lnTo>
                  <a:lnTo>
                    <a:pt x="37" y="62"/>
                  </a:lnTo>
                  <a:lnTo>
                    <a:pt x="36" y="61"/>
                  </a:lnTo>
                  <a:lnTo>
                    <a:pt x="35" y="60"/>
                  </a:lnTo>
                  <a:lnTo>
                    <a:pt x="34" y="58"/>
                  </a:lnTo>
                  <a:lnTo>
                    <a:pt x="34" y="57"/>
                  </a:lnTo>
                  <a:lnTo>
                    <a:pt x="33" y="56"/>
                  </a:lnTo>
                  <a:lnTo>
                    <a:pt x="33" y="54"/>
                  </a:lnTo>
                  <a:lnTo>
                    <a:pt x="33" y="53"/>
                  </a:lnTo>
                  <a:lnTo>
                    <a:pt x="33" y="51"/>
                  </a:lnTo>
                  <a:lnTo>
                    <a:pt x="33" y="50"/>
                  </a:lnTo>
                  <a:lnTo>
                    <a:pt x="34" y="48"/>
                  </a:lnTo>
                  <a:lnTo>
                    <a:pt x="34" y="47"/>
                  </a:lnTo>
                  <a:lnTo>
                    <a:pt x="35" y="46"/>
                  </a:lnTo>
                  <a:lnTo>
                    <a:pt x="36" y="45"/>
                  </a:lnTo>
                  <a:lnTo>
                    <a:pt x="37" y="44"/>
                  </a:lnTo>
                  <a:lnTo>
                    <a:pt x="38" y="44"/>
                  </a:lnTo>
                  <a:lnTo>
                    <a:pt x="40" y="43"/>
                  </a:lnTo>
                  <a:lnTo>
                    <a:pt x="41" y="43"/>
                  </a:lnTo>
                  <a:lnTo>
                    <a:pt x="43" y="43"/>
                  </a:lnTo>
                  <a:lnTo>
                    <a:pt x="44" y="42"/>
                  </a:lnTo>
                  <a:lnTo>
                    <a:pt x="52" y="43"/>
                  </a:lnTo>
                  <a:lnTo>
                    <a:pt x="60" y="43"/>
                  </a:lnTo>
                  <a:lnTo>
                    <a:pt x="68" y="43"/>
                  </a:lnTo>
                  <a:lnTo>
                    <a:pt x="75" y="43"/>
                  </a:lnTo>
                  <a:lnTo>
                    <a:pt x="83" y="43"/>
                  </a:lnTo>
                  <a:lnTo>
                    <a:pt x="91" y="43"/>
                  </a:lnTo>
                  <a:lnTo>
                    <a:pt x="99" y="43"/>
                  </a:lnTo>
                  <a:lnTo>
                    <a:pt x="106" y="43"/>
                  </a:lnTo>
                  <a:lnTo>
                    <a:pt x="114" y="43"/>
                  </a:lnTo>
                  <a:lnTo>
                    <a:pt x="122" y="43"/>
                  </a:lnTo>
                  <a:lnTo>
                    <a:pt x="129" y="43"/>
                  </a:lnTo>
                  <a:lnTo>
                    <a:pt x="138" y="42"/>
                  </a:lnTo>
                  <a:lnTo>
                    <a:pt x="139" y="42"/>
                  </a:lnTo>
                  <a:lnTo>
                    <a:pt x="141" y="42"/>
                  </a:lnTo>
                  <a:lnTo>
                    <a:pt x="142" y="42"/>
                  </a:lnTo>
                  <a:lnTo>
                    <a:pt x="143" y="41"/>
                  </a:lnTo>
                  <a:lnTo>
                    <a:pt x="144" y="40"/>
                  </a:lnTo>
                  <a:lnTo>
                    <a:pt x="145" y="39"/>
                  </a:lnTo>
                  <a:lnTo>
                    <a:pt x="146" y="38"/>
                  </a:lnTo>
                  <a:lnTo>
                    <a:pt x="147" y="37"/>
                  </a:lnTo>
                  <a:lnTo>
                    <a:pt x="148" y="36"/>
                  </a:lnTo>
                  <a:lnTo>
                    <a:pt x="148" y="35"/>
                  </a:lnTo>
                  <a:lnTo>
                    <a:pt x="148" y="33"/>
                  </a:lnTo>
                  <a:lnTo>
                    <a:pt x="148" y="32"/>
                  </a:lnTo>
                  <a:lnTo>
                    <a:pt x="148" y="30"/>
                  </a:lnTo>
                  <a:lnTo>
                    <a:pt x="148" y="29"/>
                  </a:lnTo>
                  <a:lnTo>
                    <a:pt x="148" y="27"/>
                  </a:lnTo>
                  <a:lnTo>
                    <a:pt x="147" y="26"/>
                  </a:lnTo>
                  <a:lnTo>
                    <a:pt x="146" y="25"/>
                  </a:lnTo>
                  <a:lnTo>
                    <a:pt x="145" y="24"/>
                  </a:lnTo>
                  <a:lnTo>
                    <a:pt x="144" y="23"/>
                  </a:lnTo>
                  <a:lnTo>
                    <a:pt x="143" y="23"/>
                  </a:lnTo>
                  <a:lnTo>
                    <a:pt x="142" y="22"/>
                  </a:lnTo>
                  <a:lnTo>
                    <a:pt x="141" y="22"/>
                  </a:lnTo>
                  <a:lnTo>
                    <a:pt x="139" y="22"/>
                  </a:lnTo>
                  <a:lnTo>
                    <a:pt x="138" y="21"/>
                  </a:lnTo>
                  <a:lnTo>
                    <a:pt x="31" y="21"/>
                  </a:lnTo>
                  <a:lnTo>
                    <a:pt x="30" y="22"/>
                  </a:lnTo>
                  <a:lnTo>
                    <a:pt x="28" y="22"/>
                  </a:lnTo>
                  <a:lnTo>
                    <a:pt x="27" y="22"/>
                  </a:lnTo>
                  <a:lnTo>
                    <a:pt x="26" y="22"/>
                  </a:lnTo>
                  <a:lnTo>
                    <a:pt x="25" y="23"/>
                  </a:lnTo>
                  <a:lnTo>
                    <a:pt x="25" y="23"/>
                  </a:lnTo>
                  <a:lnTo>
                    <a:pt x="24" y="24"/>
                  </a:lnTo>
                  <a:lnTo>
                    <a:pt x="23" y="25"/>
                  </a:lnTo>
                  <a:lnTo>
                    <a:pt x="23" y="26"/>
                  </a:lnTo>
                  <a:lnTo>
                    <a:pt x="22" y="27"/>
                  </a:lnTo>
                  <a:lnTo>
                    <a:pt x="22" y="28"/>
                  </a:lnTo>
                  <a:lnTo>
                    <a:pt x="22" y="29"/>
                  </a:lnTo>
                  <a:lnTo>
                    <a:pt x="22" y="35"/>
                  </a:lnTo>
                  <a:lnTo>
                    <a:pt x="22" y="41"/>
                  </a:lnTo>
                  <a:lnTo>
                    <a:pt x="22" y="47"/>
                  </a:lnTo>
                  <a:lnTo>
                    <a:pt x="22" y="53"/>
                  </a:lnTo>
                  <a:lnTo>
                    <a:pt x="22" y="59"/>
                  </a:lnTo>
                  <a:lnTo>
                    <a:pt x="22" y="65"/>
                  </a:lnTo>
                  <a:lnTo>
                    <a:pt x="22" y="71"/>
                  </a:lnTo>
                  <a:lnTo>
                    <a:pt x="22" y="77"/>
                  </a:lnTo>
                  <a:lnTo>
                    <a:pt x="22" y="84"/>
                  </a:lnTo>
                  <a:lnTo>
                    <a:pt x="22" y="90"/>
                  </a:lnTo>
                  <a:lnTo>
                    <a:pt x="22" y="96"/>
                  </a:lnTo>
                  <a:lnTo>
                    <a:pt x="22" y="102"/>
                  </a:lnTo>
                  <a:lnTo>
                    <a:pt x="22" y="104"/>
                  </a:lnTo>
                  <a:lnTo>
                    <a:pt x="21" y="105"/>
                  </a:lnTo>
                  <a:lnTo>
                    <a:pt x="21" y="106"/>
                  </a:lnTo>
                  <a:lnTo>
                    <a:pt x="21" y="107"/>
                  </a:lnTo>
                  <a:lnTo>
                    <a:pt x="20" y="108"/>
                  </a:lnTo>
                  <a:lnTo>
                    <a:pt x="19" y="108"/>
                  </a:lnTo>
                  <a:lnTo>
                    <a:pt x="18" y="109"/>
                  </a:lnTo>
                  <a:lnTo>
                    <a:pt x="17" y="110"/>
                  </a:lnTo>
                  <a:lnTo>
                    <a:pt x="15" y="110"/>
                  </a:lnTo>
                  <a:lnTo>
                    <a:pt x="14" y="110"/>
                  </a:lnTo>
                  <a:lnTo>
                    <a:pt x="13" y="110"/>
                  </a:lnTo>
                  <a:lnTo>
                    <a:pt x="11" y="111"/>
                  </a:lnTo>
                  <a:lnTo>
                    <a:pt x="10" y="110"/>
                  </a:lnTo>
                  <a:lnTo>
                    <a:pt x="9" y="110"/>
                  </a:lnTo>
                  <a:lnTo>
                    <a:pt x="7" y="110"/>
                  </a:lnTo>
                  <a:lnTo>
                    <a:pt x="6" y="110"/>
                  </a:lnTo>
                  <a:lnTo>
                    <a:pt x="5" y="109"/>
                  </a:lnTo>
                  <a:lnTo>
                    <a:pt x="4" y="108"/>
                  </a:lnTo>
                  <a:lnTo>
                    <a:pt x="3" y="107"/>
                  </a:lnTo>
                  <a:lnTo>
                    <a:pt x="2" y="106"/>
                  </a:lnTo>
                  <a:lnTo>
                    <a:pt x="1" y="105"/>
                  </a:lnTo>
                  <a:lnTo>
                    <a:pt x="0" y="104"/>
                  </a:lnTo>
                  <a:lnTo>
                    <a:pt x="0" y="103"/>
                  </a:lnTo>
                  <a:lnTo>
                    <a:pt x="0" y="102"/>
                  </a:lnTo>
                  <a:lnTo>
                    <a:pt x="0" y="95"/>
                  </a:lnTo>
                  <a:lnTo>
                    <a:pt x="0" y="89"/>
                  </a:lnTo>
                  <a:lnTo>
                    <a:pt x="0" y="82"/>
                  </a:lnTo>
                  <a:lnTo>
                    <a:pt x="0" y="75"/>
                  </a:lnTo>
                  <a:lnTo>
                    <a:pt x="0" y="69"/>
                  </a:lnTo>
                  <a:lnTo>
                    <a:pt x="0" y="62"/>
                  </a:lnTo>
                  <a:lnTo>
                    <a:pt x="0" y="56"/>
                  </a:lnTo>
                  <a:lnTo>
                    <a:pt x="0" y="50"/>
                  </a:lnTo>
                  <a:lnTo>
                    <a:pt x="0" y="43"/>
                  </a:lnTo>
                  <a:lnTo>
                    <a:pt x="0" y="37"/>
                  </a:lnTo>
                  <a:lnTo>
                    <a:pt x="0" y="31"/>
                  </a:lnTo>
                  <a:lnTo>
                    <a:pt x="0" y="24"/>
                  </a:lnTo>
                  <a:lnTo>
                    <a:pt x="0" y="2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 name=""/>
            <p:cNvSpPr/>
            <p:nvPr/>
          </p:nvSpPr>
          <p:spPr>
            <a:xfrm>
              <a:off x="9415440" y="6351480"/>
              <a:ext cx="274680" cy="176400"/>
            </a:xfrm>
            <a:custGeom>
              <a:avLst/>
              <a:gdLst/>
              <a:ahLst/>
              <a:rect l="l" t="t" r="r" b="b"/>
              <a:pathLst>
                <a:path w="173" h="111">
                  <a:moveTo>
                    <a:pt x="67" y="42"/>
                  </a:moveTo>
                  <a:lnTo>
                    <a:pt x="62" y="43"/>
                  </a:lnTo>
                  <a:lnTo>
                    <a:pt x="58" y="44"/>
                  </a:lnTo>
                  <a:lnTo>
                    <a:pt x="53" y="45"/>
                  </a:lnTo>
                  <a:lnTo>
                    <a:pt x="50" y="47"/>
                  </a:lnTo>
                  <a:lnTo>
                    <a:pt x="46" y="49"/>
                  </a:lnTo>
                  <a:lnTo>
                    <a:pt x="43" y="52"/>
                  </a:lnTo>
                  <a:lnTo>
                    <a:pt x="40" y="55"/>
                  </a:lnTo>
                  <a:lnTo>
                    <a:pt x="38" y="58"/>
                  </a:lnTo>
                  <a:lnTo>
                    <a:pt x="36" y="62"/>
                  </a:lnTo>
                  <a:lnTo>
                    <a:pt x="35" y="66"/>
                  </a:lnTo>
                  <a:lnTo>
                    <a:pt x="34" y="71"/>
                  </a:lnTo>
                  <a:lnTo>
                    <a:pt x="34" y="75"/>
                  </a:lnTo>
                  <a:lnTo>
                    <a:pt x="34" y="81"/>
                  </a:lnTo>
                  <a:lnTo>
                    <a:pt x="35" y="85"/>
                  </a:lnTo>
                  <a:lnTo>
                    <a:pt x="36" y="89"/>
                  </a:lnTo>
                  <a:lnTo>
                    <a:pt x="38" y="93"/>
                  </a:lnTo>
                  <a:lnTo>
                    <a:pt x="40" y="97"/>
                  </a:lnTo>
                  <a:lnTo>
                    <a:pt x="43" y="100"/>
                  </a:lnTo>
                  <a:lnTo>
                    <a:pt x="47" y="103"/>
                  </a:lnTo>
                  <a:lnTo>
                    <a:pt x="50" y="105"/>
                  </a:lnTo>
                  <a:lnTo>
                    <a:pt x="54" y="107"/>
                  </a:lnTo>
                  <a:lnTo>
                    <a:pt x="59" y="109"/>
                  </a:lnTo>
                  <a:lnTo>
                    <a:pt x="63" y="110"/>
                  </a:lnTo>
                  <a:lnTo>
                    <a:pt x="68" y="110"/>
                  </a:lnTo>
                  <a:lnTo>
                    <a:pt x="162" y="110"/>
                  </a:lnTo>
                  <a:lnTo>
                    <a:pt x="163" y="110"/>
                  </a:lnTo>
                  <a:lnTo>
                    <a:pt x="164" y="110"/>
                  </a:lnTo>
                  <a:lnTo>
                    <a:pt x="166" y="109"/>
                  </a:lnTo>
                  <a:lnTo>
                    <a:pt x="167" y="109"/>
                  </a:lnTo>
                  <a:lnTo>
                    <a:pt x="168" y="108"/>
                  </a:lnTo>
                  <a:lnTo>
                    <a:pt x="169" y="107"/>
                  </a:lnTo>
                  <a:lnTo>
                    <a:pt x="170" y="106"/>
                  </a:lnTo>
                  <a:lnTo>
                    <a:pt x="171" y="105"/>
                  </a:lnTo>
                  <a:lnTo>
                    <a:pt x="171" y="104"/>
                  </a:lnTo>
                  <a:lnTo>
                    <a:pt x="172" y="102"/>
                  </a:lnTo>
                  <a:lnTo>
                    <a:pt x="172" y="101"/>
                  </a:lnTo>
                  <a:lnTo>
                    <a:pt x="173" y="100"/>
                  </a:lnTo>
                  <a:lnTo>
                    <a:pt x="172" y="98"/>
                  </a:lnTo>
                  <a:lnTo>
                    <a:pt x="172" y="97"/>
                  </a:lnTo>
                  <a:lnTo>
                    <a:pt x="171" y="95"/>
                  </a:lnTo>
                  <a:lnTo>
                    <a:pt x="171" y="94"/>
                  </a:lnTo>
                  <a:lnTo>
                    <a:pt x="170" y="93"/>
                  </a:lnTo>
                  <a:lnTo>
                    <a:pt x="169" y="92"/>
                  </a:lnTo>
                  <a:lnTo>
                    <a:pt x="168" y="91"/>
                  </a:lnTo>
                  <a:lnTo>
                    <a:pt x="167" y="91"/>
                  </a:lnTo>
                  <a:lnTo>
                    <a:pt x="166" y="90"/>
                  </a:lnTo>
                  <a:lnTo>
                    <a:pt x="164" y="90"/>
                  </a:lnTo>
                  <a:lnTo>
                    <a:pt x="163" y="90"/>
                  </a:lnTo>
                  <a:lnTo>
                    <a:pt x="162" y="90"/>
                  </a:lnTo>
                  <a:lnTo>
                    <a:pt x="154" y="89"/>
                  </a:lnTo>
                  <a:lnTo>
                    <a:pt x="146" y="89"/>
                  </a:lnTo>
                  <a:lnTo>
                    <a:pt x="139" y="89"/>
                  </a:lnTo>
                  <a:lnTo>
                    <a:pt x="131" y="89"/>
                  </a:lnTo>
                  <a:lnTo>
                    <a:pt x="124" y="89"/>
                  </a:lnTo>
                  <a:lnTo>
                    <a:pt x="116" y="89"/>
                  </a:lnTo>
                  <a:lnTo>
                    <a:pt x="109" y="89"/>
                  </a:lnTo>
                  <a:lnTo>
                    <a:pt x="101" y="89"/>
                  </a:lnTo>
                  <a:lnTo>
                    <a:pt x="93" y="89"/>
                  </a:lnTo>
                  <a:lnTo>
                    <a:pt x="86" y="89"/>
                  </a:lnTo>
                  <a:lnTo>
                    <a:pt x="78" y="89"/>
                  </a:lnTo>
                  <a:lnTo>
                    <a:pt x="70" y="90"/>
                  </a:lnTo>
                  <a:lnTo>
                    <a:pt x="68" y="89"/>
                  </a:lnTo>
                  <a:lnTo>
                    <a:pt x="67" y="89"/>
                  </a:lnTo>
                  <a:lnTo>
                    <a:pt x="65" y="88"/>
                  </a:lnTo>
                  <a:lnTo>
                    <a:pt x="63" y="87"/>
                  </a:lnTo>
                  <a:lnTo>
                    <a:pt x="62" y="86"/>
                  </a:lnTo>
                  <a:lnTo>
                    <a:pt x="61" y="85"/>
                  </a:lnTo>
                  <a:lnTo>
                    <a:pt x="60" y="84"/>
                  </a:lnTo>
                  <a:lnTo>
                    <a:pt x="59" y="82"/>
                  </a:lnTo>
                  <a:lnTo>
                    <a:pt x="59" y="81"/>
                  </a:lnTo>
                  <a:lnTo>
                    <a:pt x="58" y="80"/>
                  </a:lnTo>
                  <a:lnTo>
                    <a:pt x="58" y="77"/>
                  </a:lnTo>
                  <a:lnTo>
                    <a:pt x="58" y="76"/>
                  </a:lnTo>
                  <a:lnTo>
                    <a:pt x="58" y="74"/>
                  </a:lnTo>
                  <a:lnTo>
                    <a:pt x="59" y="72"/>
                  </a:lnTo>
                  <a:lnTo>
                    <a:pt x="59" y="71"/>
                  </a:lnTo>
                  <a:lnTo>
                    <a:pt x="60" y="70"/>
                  </a:lnTo>
                  <a:lnTo>
                    <a:pt x="61" y="69"/>
                  </a:lnTo>
                  <a:lnTo>
                    <a:pt x="61" y="67"/>
                  </a:lnTo>
                  <a:lnTo>
                    <a:pt x="63" y="66"/>
                  </a:lnTo>
                  <a:lnTo>
                    <a:pt x="64" y="65"/>
                  </a:lnTo>
                  <a:lnTo>
                    <a:pt x="65" y="65"/>
                  </a:lnTo>
                  <a:lnTo>
                    <a:pt x="67" y="64"/>
                  </a:lnTo>
                  <a:lnTo>
                    <a:pt x="68" y="64"/>
                  </a:lnTo>
                  <a:lnTo>
                    <a:pt x="70" y="64"/>
                  </a:lnTo>
                  <a:lnTo>
                    <a:pt x="75" y="64"/>
                  </a:lnTo>
                  <a:lnTo>
                    <a:pt x="81" y="64"/>
                  </a:lnTo>
                  <a:lnTo>
                    <a:pt x="87" y="64"/>
                  </a:lnTo>
                  <a:lnTo>
                    <a:pt x="92" y="64"/>
                  </a:lnTo>
                  <a:lnTo>
                    <a:pt x="98" y="64"/>
                  </a:lnTo>
                  <a:lnTo>
                    <a:pt x="104" y="64"/>
                  </a:lnTo>
                  <a:lnTo>
                    <a:pt x="109" y="64"/>
                  </a:lnTo>
                  <a:lnTo>
                    <a:pt x="115" y="64"/>
                  </a:lnTo>
                  <a:lnTo>
                    <a:pt x="121" y="64"/>
                  </a:lnTo>
                  <a:lnTo>
                    <a:pt x="127" y="64"/>
                  </a:lnTo>
                  <a:lnTo>
                    <a:pt x="132" y="64"/>
                  </a:lnTo>
                  <a:lnTo>
                    <a:pt x="138" y="64"/>
                  </a:lnTo>
                  <a:lnTo>
                    <a:pt x="144" y="64"/>
                  </a:lnTo>
                  <a:lnTo>
                    <a:pt x="149" y="63"/>
                  </a:lnTo>
                  <a:lnTo>
                    <a:pt x="154" y="62"/>
                  </a:lnTo>
                  <a:lnTo>
                    <a:pt x="158" y="60"/>
                  </a:lnTo>
                  <a:lnTo>
                    <a:pt x="162" y="58"/>
                  </a:lnTo>
                  <a:lnTo>
                    <a:pt x="164" y="55"/>
                  </a:lnTo>
                  <a:lnTo>
                    <a:pt x="167" y="52"/>
                  </a:lnTo>
                  <a:lnTo>
                    <a:pt x="169" y="49"/>
                  </a:lnTo>
                  <a:lnTo>
                    <a:pt x="171" y="45"/>
                  </a:lnTo>
                  <a:lnTo>
                    <a:pt x="172" y="41"/>
                  </a:lnTo>
                  <a:lnTo>
                    <a:pt x="172" y="37"/>
                  </a:lnTo>
                  <a:lnTo>
                    <a:pt x="173" y="32"/>
                  </a:lnTo>
                  <a:lnTo>
                    <a:pt x="172" y="28"/>
                  </a:lnTo>
                  <a:lnTo>
                    <a:pt x="172" y="23"/>
                  </a:lnTo>
                  <a:lnTo>
                    <a:pt x="171" y="20"/>
                  </a:lnTo>
                  <a:lnTo>
                    <a:pt x="169" y="16"/>
                  </a:lnTo>
                  <a:lnTo>
                    <a:pt x="167" y="13"/>
                  </a:lnTo>
                  <a:lnTo>
                    <a:pt x="165" y="9"/>
                  </a:lnTo>
                  <a:lnTo>
                    <a:pt x="162" y="7"/>
                  </a:lnTo>
                  <a:lnTo>
                    <a:pt x="158" y="5"/>
                  </a:lnTo>
                  <a:lnTo>
                    <a:pt x="154" y="3"/>
                  </a:lnTo>
                  <a:lnTo>
                    <a:pt x="149" y="1"/>
                  </a:lnTo>
                  <a:lnTo>
                    <a:pt x="144" y="1"/>
                  </a:lnTo>
                  <a:lnTo>
                    <a:pt x="137" y="0"/>
                  </a:lnTo>
                  <a:lnTo>
                    <a:pt x="129" y="0"/>
                  </a:lnTo>
                  <a:lnTo>
                    <a:pt x="120" y="0"/>
                  </a:lnTo>
                  <a:lnTo>
                    <a:pt x="111" y="0"/>
                  </a:lnTo>
                  <a:lnTo>
                    <a:pt x="102" y="0"/>
                  </a:lnTo>
                  <a:lnTo>
                    <a:pt x="93" y="0"/>
                  </a:lnTo>
                  <a:lnTo>
                    <a:pt x="84" y="0"/>
                  </a:lnTo>
                  <a:lnTo>
                    <a:pt x="75" y="0"/>
                  </a:lnTo>
                  <a:lnTo>
                    <a:pt x="66" y="0"/>
                  </a:lnTo>
                  <a:lnTo>
                    <a:pt x="57" y="0"/>
                  </a:lnTo>
                  <a:lnTo>
                    <a:pt x="48" y="0"/>
                  </a:lnTo>
                  <a:lnTo>
                    <a:pt x="39" y="0"/>
                  </a:lnTo>
                  <a:lnTo>
                    <a:pt x="31" y="0"/>
                  </a:lnTo>
                  <a:lnTo>
                    <a:pt x="26" y="0"/>
                  </a:lnTo>
                  <a:lnTo>
                    <a:pt x="21" y="1"/>
                  </a:lnTo>
                  <a:lnTo>
                    <a:pt x="17" y="2"/>
                  </a:lnTo>
                  <a:lnTo>
                    <a:pt x="13" y="3"/>
                  </a:lnTo>
                  <a:lnTo>
                    <a:pt x="10" y="5"/>
                  </a:lnTo>
                  <a:lnTo>
                    <a:pt x="8" y="7"/>
                  </a:lnTo>
                  <a:lnTo>
                    <a:pt x="5" y="10"/>
                  </a:lnTo>
                  <a:lnTo>
                    <a:pt x="3" y="13"/>
                  </a:lnTo>
                  <a:lnTo>
                    <a:pt x="2" y="16"/>
                  </a:lnTo>
                  <a:lnTo>
                    <a:pt x="1" y="20"/>
                  </a:lnTo>
                  <a:lnTo>
                    <a:pt x="0" y="24"/>
                  </a:lnTo>
                  <a:lnTo>
                    <a:pt x="0" y="28"/>
                  </a:lnTo>
                  <a:lnTo>
                    <a:pt x="0" y="102"/>
                  </a:lnTo>
                  <a:lnTo>
                    <a:pt x="0" y="104"/>
                  </a:lnTo>
                  <a:lnTo>
                    <a:pt x="1" y="105"/>
                  </a:lnTo>
                  <a:lnTo>
                    <a:pt x="1" y="106"/>
                  </a:lnTo>
                  <a:lnTo>
                    <a:pt x="2" y="107"/>
                  </a:lnTo>
                  <a:lnTo>
                    <a:pt x="3" y="108"/>
                  </a:lnTo>
                  <a:lnTo>
                    <a:pt x="4" y="108"/>
                  </a:lnTo>
                  <a:lnTo>
                    <a:pt x="5" y="109"/>
                  </a:lnTo>
                  <a:lnTo>
                    <a:pt x="6" y="110"/>
                  </a:lnTo>
                  <a:lnTo>
                    <a:pt x="7" y="110"/>
                  </a:lnTo>
                  <a:lnTo>
                    <a:pt x="9" y="110"/>
                  </a:lnTo>
                  <a:lnTo>
                    <a:pt x="10" y="110"/>
                  </a:lnTo>
                  <a:lnTo>
                    <a:pt x="12" y="111"/>
                  </a:lnTo>
                  <a:lnTo>
                    <a:pt x="13" y="110"/>
                  </a:lnTo>
                  <a:lnTo>
                    <a:pt x="15" y="110"/>
                  </a:lnTo>
                  <a:lnTo>
                    <a:pt x="16" y="110"/>
                  </a:lnTo>
                  <a:lnTo>
                    <a:pt x="17" y="110"/>
                  </a:lnTo>
                  <a:lnTo>
                    <a:pt x="18" y="109"/>
                  </a:lnTo>
                  <a:lnTo>
                    <a:pt x="19" y="108"/>
                  </a:lnTo>
                  <a:lnTo>
                    <a:pt x="20" y="107"/>
                  </a:lnTo>
                  <a:lnTo>
                    <a:pt x="21" y="106"/>
                  </a:lnTo>
                  <a:lnTo>
                    <a:pt x="22" y="105"/>
                  </a:lnTo>
                  <a:lnTo>
                    <a:pt x="22" y="104"/>
                  </a:lnTo>
                  <a:lnTo>
                    <a:pt x="22" y="103"/>
                  </a:lnTo>
                  <a:lnTo>
                    <a:pt x="22" y="102"/>
                  </a:lnTo>
                  <a:lnTo>
                    <a:pt x="22" y="96"/>
                  </a:lnTo>
                  <a:lnTo>
                    <a:pt x="22" y="90"/>
                  </a:lnTo>
                  <a:lnTo>
                    <a:pt x="22" y="84"/>
                  </a:lnTo>
                  <a:lnTo>
                    <a:pt x="22" y="76"/>
                  </a:lnTo>
                  <a:lnTo>
                    <a:pt x="22" y="71"/>
                  </a:lnTo>
                  <a:lnTo>
                    <a:pt x="22" y="65"/>
                  </a:lnTo>
                  <a:lnTo>
                    <a:pt x="22" y="59"/>
                  </a:lnTo>
                  <a:lnTo>
                    <a:pt x="22" y="53"/>
                  </a:lnTo>
                  <a:lnTo>
                    <a:pt x="22" y="47"/>
                  </a:lnTo>
                  <a:lnTo>
                    <a:pt x="22" y="42"/>
                  </a:lnTo>
                  <a:lnTo>
                    <a:pt x="22" y="36"/>
                  </a:lnTo>
                  <a:lnTo>
                    <a:pt x="22" y="29"/>
                  </a:lnTo>
                  <a:lnTo>
                    <a:pt x="22" y="28"/>
                  </a:lnTo>
                  <a:lnTo>
                    <a:pt x="23" y="27"/>
                  </a:lnTo>
                  <a:lnTo>
                    <a:pt x="23" y="26"/>
                  </a:lnTo>
                  <a:lnTo>
                    <a:pt x="24" y="25"/>
                  </a:lnTo>
                  <a:lnTo>
                    <a:pt x="24" y="24"/>
                  </a:lnTo>
                  <a:lnTo>
                    <a:pt x="25" y="24"/>
                  </a:lnTo>
                  <a:lnTo>
                    <a:pt x="26" y="23"/>
                  </a:lnTo>
                  <a:lnTo>
                    <a:pt x="27" y="22"/>
                  </a:lnTo>
                  <a:lnTo>
                    <a:pt x="28" y="22"/>
                  </a:lnTo>
                  <a:lnTo>
                    <a:pt x="29" y="22"/>
                  </a:lnTo>
                  <a:lnTo>
                    <a:pt x="30" y="22"/>
                  </a:lnTo>
                  <a:lnTo>
                    <a:pt x="31" y="21"/>
                  </a:lnTo>
                  <a:lnTo>
                    <a:pt x="40" y="22"/>
                  </a:lnTo>
                  <a:lnTo>
                    <a:pt x="49" y="22"/>
                  </a:lnTo>
                  <a:lnTo>
                    <a:pt x="58" y="22"/>
                  </a:lnTo>
                  <a:lnTo>
                    <a:pt x="67" y="22"/>
                  </a:lnTo>
                  <a:lnTo>
                    <a:pt x="75" y="22"/>
                  </a:lnTo>
                  <a:lnTo>
                    <a:pt x="84" y="22"/>
                  </a:lnTo>
                  <a:lnTo>
                    <a:pt x="93" y="22"/>
                  </a:lnTo>
                  <a:lnTo>
                    <a:pt x="102" y="22"/>
                  </a:lnTo>
                  <a:lnTo>
                    <a:pt x="111" y="22"/>
                  </a:lnTo>
                  <a:lnTo>
                    <a:pt x="120" y="22"/>
                  </a:lnTo>
                  <a:lnTo>
                    <a:pt x="129" y="22"/>
                  </a:lnTo>
                  <a:lnTo>
                    <a:pt x="138" y="21"/>
                  </a:lnTo>
                  <a:lnTo>
                    <a:pt x="139" y="22"/>
                  </a:lnTo>
                  <a:lnTo>
                    <a:pt x="141" y="22"/>
                  </a:lnTo>
                  <a:lnTo>
                    <a:pt x="142" y="22"/>
                  </a:lnTo>
                  <a:lnTo>
                    <a:pt x="143" y="23"/>
                  </a:lnTo>
                  <a:lnTo>
                    <a:pt x="145" y="23"/>
                  </a:lnTo>
                  <a:lnTo>
                    <a:pt x="146" y="25"/>
                  </a:lnTo>
                  <a:lnTo>
                    <a:pt x="147" y="25"/>
                  </a:lnTo>
                  <a:lnTo>
                    <a:pt x="147" y="27"/>
                  </a:lnTo>
                  <a:lnTo>
                    <a:pt x="148" y="28"/>
                  </a:lnTo>
                  <a:lnTo>
                    <a:pt x="148" y="29"/>
                  </a:lnTo>
                  <a:lnTo>
                    <a:pt x="149" y="31"/>
                  </a:lnTo>
                  <a:lnTo>
                    <a:pt x="149" y="32"/>
                  </a:lnTo>
                  <a:lnTo>
                    <a:pt x="149" y="34"/>
                  </a:lnTo>
                  <a:lnTo>
                    <a:pt x="148" y="35"/>
                  </a:lnTo>
                  <a:lnTo>
                    <a:pt x="148" y="37"/>
                  </a:lnTo>
                  <a:lnTo>
                    <a:pt x="147" y="38"/>
                  </a:lnTo>
                  <a:lnTo>
                    <a:pt x="147" y="39"/>
                  </a:lnTo>
                  <a:lnTo>
                    <a:pt x="146" y="40"/>
                  </a:lnTo>
                  <a:lnTo>
                    <a:pt x="145" y="41"/>
                  </a:lnTo>
                  <a:lnTo>
                    <a:pt x="143" y="42"/>
                  </a:lnTo>
                  <a:lnTo>
                    <a:pt x="142" y="43"/>
                  </a:lnTo>
                  <a:lnTo>
                    <a:pt x="141" y="43"/>
                  </a:lnTo>
                  <a:lnTo>
                    <a:pt x="139" y="43"/>
                  </a:lnTo>
                  <a:lnTo>
                    <a:pt x="138" y="43"/>
                  </a:lnTo>
                  <a:lnTo>
                    <a:pt x="67" y="42"/>
                  </a:lnTo>
                  <a:lnTo>
                    <a:pt x="67" y="4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0" name=""/>
          <p:cNvSpPr/>
          <p:nvPr/>
        </p:nvSpPr>
        <p:spPr>
          <a:xfrm>
            <a:off x="0" y="1353960"/>
            <a:ext cx="10274400" cy="285840"/>
          </a:xfrm>
          <a:prstGeom prst="rect">
            <a:avLst/>
          </a:prstGeom>
          <a:gradFill rotWithShape="0">
            <a:gsLst>
              <a:gs pos="0">
                <a:srgbClr val="173263"/>
              </a:gs>
              <a:gs pos="100000">
                <a:srgbClr val="2d61bf"/>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 name=""/>
          <p:cNvSpPr/>
          <p:nvPr/>
        </p:nvSpPr>
        <p:spPr>
          <a:xfrm>
            <a:off x="0" y="0"/>
            <a:ext cx="10274400" cy="1428840"/>
          </a:xfrm>
          <a:prstGeom prst="rect">
            <a:avLst/>
          </a:prstGeom>
          <a:gradFill rotWithShape="0">
            <a:gsLst>
              <a:gs pos="0">
                <a:srgbClr val="f9c919"/>
              </a:gs>
              <a:gs pos="100000">
                <a:srgbClr val="fac4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7" name="PlaceHolder 1"/>
          <p:cNvSpPr>
            <a:spLocks noGrp="1"/>
          </p:cNvSpPr>
          <p:nvPr>
            <p:ph type="body"/>
          </p:nvPr>
        </p:nvSpPr>
        <p:spPr>
          <a:xfrm>
            <a:off x="609480" y="1852560"/>
            <a:ext cx="9017280" cy="4687920"/>
          </a:xfrm>
          <a:prstGeom prst="rect">
            <a:avLst/>
          </a:prstGeom>
          <a:noFill/>
          <a:ln w="0">
            <a:noFill/>
          </a:ln>
        </p:spPr>
        <p:txBody>
          <a:bodyPr lIns="90360" rIns="90360" tIns="44280" bIns="44280" anchor="t">
            <a:normAutofit/>
          </a:bodyPr>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Click to edit the outline text format</a:t>
            </a:r>
            <a:endParaRPr b="0" lang="en-US" sz="2800" strike="noStrike" u="none">
              <a:solidFill>
                <a:srgbClr val="ffffff"/>
              </a:solidFill>
              <a:effectLst/>
              <a:uFillTx/>
              <a:latin typeface="Arial"/>
            </a:endParaRPr>
          </a:p>
          <a:p>
            <a:pPr lvl="1" marL="682560" indent="-27936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Second Outline Level</a:t>
            </a:r>
            <a:endParaRPr b="0" lang="en-US" sz="2800" strike="noStrike" u="none">
              <a:solidFill>
                <a:srgbClr val="ffffff"/>
              </a:solidFill>
              <a:effectLst/>
              <a:uFillTx/>
              <a:latin typeface="Arial"/>
            </a:endParaRPr>
          </a:p>
          <a:p>
            <a:pPr lvl="2" marL="1087560" indent="-29052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Third Outline Level</a:t>
            </a:r>
            <a:endParaRPr b="0" lang="en-US" sz="2800" strike="noStrike" u="none">
              <a:solidFill>
                <a:srgbClr val="ffffff"/>
              </a:solidFill>
              <a:effectLst/>
              <a:uFillTx/>
              <a:latin typeface="Arial"/>
            </a:endParaRPr>
          </a:p>
          <a:p>
            <a:pPr lvl="3" marL="1481040" indent="-27936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Fourth Outline Level</a:t>
            </a:r>
            <a:endParaRPr b="0" lang="en-US" sz="2800" strike="noStrike" u="none">
              <a:solidFill>
                <a:srgbClr val="ffffff"/>
              </a:solidFill>
              <a:effectLst/>
              <a:uFillTx/>
              <a:latin typeface="Arial"/>
            </a:endParaRPr>
          </a:p>
          <a:p>
            <a:pPr lvl="4"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Fifth Outline Level</a:t>
            </a:r>
            <a:endParaRPr b="0" lang="en-US" sz="2800" strike="noStrike" u="none">
              <a:solidFill>
                <a:srgbClr val="ffffff"/>
              </a:solidFill>
              <a:effectLst/>
              <a:uFillTx/>
              <a:latin typeface="Arial"/>
            </a:endParaRPr>
          </a:p>
          <a:p>
            <a:pPr lvl="5"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Sixth Outline Level</a:t>
            </a:r>
            <a:endParaRPr b="0" lang="en-US" sz="2800" strike="noStrike" u="none">
              <a:solidFill>
                <a:srgbClr val="ffffff"/>
              </a:solidFill>
              <a:effectLst/>
              <a:uFillTx/>
              <a:latin typeface="Arial"/>
            </a:endParaRPr>
          </a:p>
          <a:p>
            <a:pPr lvl="6" marL="1886040" indent="-290520">
              <a:lnSpc>
                <a:spcPct val="87000"/>
              </a:lnSpc>
              <a:spcAft>
                <a:spcPts val="876"/>
              </a:spcAft>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Seventh Outline Level</a:t>
            </a:r>
            <a:endParaRPr b="0" lang="en-US" sz="2800" strike="noStrike" u="none">
              <a:solidFill>
                <a:srgbClr val="ffffff"/>
              </a:solidFill>
              <a:effectLst/>
              <a:uFillTx/>
              <a:latin typeface="Arial"/>
            </a:endParaRPr>
          </a:p>
        </p:txBody>
      </p:sp>
      <p:sp>
        <p:nvSpPr>
          <p:cNvPr id="3" name=""/>
          <p:cNvSpPr/>
          <p:nvPr/>
        </p:nvSpPr>
        <p:spPr>
          <a:xfrm>
            <a:off x="274680" y="6421320"/>
            <a:ext cx="1825560" cy="271800"/>
          </a:xfrm>
          <a:prstGeom prst="rect">
            <a:avLst/>
          </a:prstGeom>
          <a:noFill/>
          <a:ln w="0">
            <a:noFill/>
          </a:ln>
        </p:spPr>
        <p:style>
          <a:lnRef idx="0"/>
          <a:fillRef idx="0"/>
          <a:effectRef idx="0"/>
          <a:fontRef idx="minor"/>
        </p:style>
        <p:txBody>
          <a:bodyPr lIns="90360" rIns="90360" tIns="44280" bIns="44280" anchor="t">
            <a:spAutoFit/>
          </a:bodyPr>
          <a:p>
            <a:pPr indent="0">
              <a:lnSpc>
                <a:spcPct val="10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bdc8ff"/>
                </a:solidFill>
                <a:effectLst/>
                <a:uFillTx/>
                <a:latin typeface="Arial"/>
              </a:rPr>
              <a:t>TXforum.</a:t>
            </a:r>
            <a:fld id="{B34CA3A0-B9B4-401D-9F10-5E6EA60D1BF8}" type="slidenum">
              <a:rPr b="0" lang="en-US" sz="1200" strike="noStrike" u="none">
                <a:solidFill>
                  <a:srgbClr val="bdc8ff"/>
                </a:solidFill>
                <a:effectLst/>
                <a:uFillTx/>
                <a:latin typeface="Arial"/>
              </a:rPr>
              <a:t>&lt;number&gt;</a:t>
            </a:fld>
            <a:endParaRPr b="0" lang="en-US" sz="1200" strike="noStrike" u="none">
              <a:solidFill>
                <a:srgbClr val="ffffff"/>
              </a:solidFill>
              <a:effectLst/>
              <a:uFillTx/>
              <a:latin typeface="Times New Roman"/>
            </a:endParaRPr>
          </a:p>
        </p:txBody>
      </p:sp>
      <p:sp>
        <p:nvSpPr>
          <p:cNvPr id="18" name="PlaceHolder 2"/>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Click to edit the title text format</a:t>
            </a:r>
            <a:endParaRPr b="1" lang="en-US" sz="3800" strike="noStrike" u="none">
              <a:solidFill>
                <a:srgbClr val="244e97"/>
              </a:solidFill>
              <a:effectLst/>
              <a:uFillTx/>
              <a:latin typeface="Arial"/>
            </a:endParaRPr>
          </a:p>
        </p:txBody>
      </p:sp>
      <p:grpSp>
        <p:nvGrpSpPr>
          <p:cNvPr id="19" name=""/>
          <p:cNvGrpSpPr/>
          <p:nvPr/>
        </p:nvGrpSpPr>
        <p:grpSpPr>
          <a:xfrm>
            <a:off x="8845560" y="6351480"/>
            <a:ext cx="909720" cy="176400"/>
            <a:chOff x="8845560" y="6351480"/>
            <a:chExt cx="909720" cy="176400"/>
          </a:xfrm>
        </p:grpSpPr>
        <p:sp>
          <p:nvSpPr>
            <p:cNvPr id="6" name=""/>
            <p:cNvSpPr/>
            <p:nvPr/>
          </p:nvSpPr>
          <p:spPr>
            <a:xfrm>
              <a:off x="8845560" y="6351480"/>
              <a:ext cx="254160" cy="174600"/>
            </a:xfrm>
            <a:custGeom>
              <a:avLst/>
              <a:gdLst/>
              <a:ahLst/>
              <a:rect l="l" t="t" r="r" b="b"/>
              <a:pathLst>
                <a:path w="160" h="110">
                  <a:moveTo>
                    <a:pt x="31" y="110"/>
                  </a:moveTo>
                  <a:lnTo>
                    <a:pt x="27" y="110"/>
                  </a:lnTo>
                  <a:lnTo>
                    <a:pt x="23" y="109"/>
                  </a:lnTo>
                  <a:lnTo>
                    <a:pt x="19" y="108"/>
                  </a:lnTo>
                  <a:lnTo>
                    <a:pt x="15" y="106"/>
                  </a:lnTo>
                  <a:lnTo>
                    <a:pt x="12" y="103"/>
                  </a:lnTo>
                  <a:lnTo>
                    <a:pt x="9" y="101"/>
                  </a:lnTo>
                  <a:lnTo>
                    <a:pt x="6" y="98"/>
                  </a:lnTo>
                  <a:lnTo>
                    <a:pt x="4" y="94"/>
                  </a:lnTo>
                  <a:lnTo>
                    <a:pt x="2" y="91"/>
                  </a:lnTo>
                  <a:lnTo>
                    <a:pt x="1" y="87"/>
                  </a:lnTo>
                  <a:lnTo>
                    <a:pt x="0" y="83"/>
                  </a:lnTo>
                  <a:lnTo>
                    <a:pt x="0" y="78"/>
                  </a:lnTo>
                  <a:lnTo>
                    <a:pt x="0" y="73"/>
                  </a:lnTo>
                  <a:lnTo>
                    <a:pt x="0" y="69"/>
                  </a:lnTo>
                  <a:lnTo>
                    <a:pt x="0" y="65"/>
                  </a:lnTo>
                  <a:lnTo>
                    <a:pt x="0" y="61"/>
                  </a:lnTo>
                  <a:lnTo>
                    <a:pt x="0" y="57"/>
                  </a:lnTo>
                  <a:lnTo>
                    <a:pt x="0" y="53"/>
                  </a:lnTo>
                  <a:lnTo>
                    <a:pt x="0" y="49"/>
                  </a:lnTo>
                  <a:lnTo>
                    <a:pt x="0" y="45"/>
                  </a:lnTo>
                  <a:lnTo>
                    <a:pt x="0" y="41"/>
                  </a:lnTo>
                  <a:lnTo>
                    <a:pt x="0" y="37"/>
                  </a:lnTo>
                  <a:lnTo>
                    <a:pt x="0" y="33"/>
                  </a:lnTo>
                  <a:lnTo>
                    <a:pt x="0" y="28"/>
                  </a:lnTo>
                  <a:lnTo>
                    <a:pt x="0" y="24"/>
                  </a:lnTo>
                  <a:lnTo>
                    <a:pt x="1" y="20"/>
                  </a:lnTo>
                  <a:lnTo>
                    <a:pt x="2" y="16"/>
                  </a:lnTo>
                  <a:lnTo>
                    <a:pt x="4" y="13"/>
                  </a:lnTo>
                  <a:lnTo>
                    <a:pt x="6" y="10"/>
                  </a:lnTo>
                  <a:lnTo>
                    <a:pt x="9" y="8"/>
                  </a:lnTo>
                  <a:lnTo>
                    <a:pt x="12" y="5"/>
                  </a:lnTo>
                  <a:lnTo>
                    <a:pt x="15" y="4"/>
                  </a:lnTo>
                  <a:lnTo>
                    <a:pt x="19" y="2"/>
                  </a:lnTo>
                  <a:lnTo>
                    <a:pt x="23" y="1"/>
                  </a:lnTo>
                  <a:lnTo>
                    <a:pt x="27" y="0"/>
                  </a:lnTo>
                  <a:lnTo>
                    <a:pt x="31" y="0"/>
                  </a:lnTo>
                  <a:lnTo>
                    <a:pt x="150" y="0"/>
                  </a:lnTo>
                  <a:lnTo>
                    <a:pt x="152" y="0"/>
                  </a:lnTo>
                  <a:lnTo>
                    <a:pt x="153" y="1"/>
                  </a:lnTo>
                  <a:lnTo>
                    <a:pt x="155" y="1"/>
                  </a:lnTo>
                  <a:lnTo>
                    <a:pt x="156" y="2"/>
                  </a:lnTo>
                  <a:lnTo>
                    <a:pt x="157" y="3"/>
                  </a:lnTo>
                  <a:lnTo>
                    <a:pt x="158" y="4"/>
                  </a:lnTo>
                  <a:lnTo>
                    <a:pt x="159" y="5"/>
                  </a:lnTo>
                  <a:lnTo>
                    <a:pt x="159" y="6"/>
                  </a:lnTo>
                  <a:lnTo>
                    <a:pt x="160" y="7"/>
                  </a:lnTo>
                  <a:lnTo>
                    <a:pt x="160" y="9"/>
                  </a:lnTo>
                  <a:lnTo>
                    <a:pt x="160" y="10"/>
                  </a:lnTo>
                  <a:lnTo>
                    <a:pt x="160" y="12"/>
                  </a:lnTo>
                  <a:lnTo>
                    <a:pt x="160" y="13"/>
                  </a:lnTo>
                  <a:lnTo>
                    <a:pt x="160" y="15"/>
                  </a:lnTo>
                  <a:lnTo>
                    <a:pt x="159" y="16"/>
                  </a:lnTo>
                  <a:lnTo>
                    <a:pt x="159" y="17"/>
                  </a:lnTo>
                  <a:lnTo>
                    <a:pt x="158" y="18"/>
                  </a:lnTo>
                  <a:lnTo>
                    <a:pt x="158" y="19"/>
                  </a:lnTo>
                  <a:lnTo>
                    <a:pt x="157" y="20"/>
                  </a:lnTo>
                  <a:lnTo>
                    <a:pt x="156" y="20"/>
                  </a:lnTo>
                  <a:lnTo>
                    <a:pt x="155" y="21"/>
                  </a:lnTo>
                  <a:lnTo>
                    <a:pt x="153" y="21"/>
                  </a:lnTo>
                  <a:lnTo>
                    <a:pt x="152" y="21"/>
                  </a:lnTo>
                  <a:lnTo>
                    <a:pt x="150" y="21"/>
                  </a:lnTo>
                  <a:lnTo>
                    <a:pt x="140" y="22"/>
                  </a:lnTo>
                  <a:lnTo>
                    <a:pt x="130" y="22"/>
                  </a:lnTo>
                  <a:lnTo>
                    <a:pt x="121" y="22"/>
                  </a:lnTo>
                  <a:lnTo>
                    <a:pt x="111" y="22"/>
                  </a:lnTo>
                  <a:lnTo>
                    <a:pt x="101" y="22"/>
                  </a:lnTo>
                  <a:lnTo>
                    <a:pt x="91" y="22"/>
                  </a:lnTo>
                  <a:lnTo>
                    <a:pt x="81" y="22"/>
                  </a:lnTo>
                  <a:lnTo>
                    <a:pt x="71" y="22"/>
                  </a:lnTo>
                  <a:lnTo>
                    <a:pt x="62" y="22"/>
                  </a:lnTo>
                  <a:lnTo>
                    <a:pt x="52" y="22"/>
                  </a:lnTo>
                  <a:lnTo>
                    <a:pt x="42" y="22"/>
                  </a:lnTo>
                  <a:lnTo>
                    <a:pt x="31" y="21"/>
                  </a:lnTo>
                  <a:lnTo>
                    <a:pt x="31" y="22"/>
                  </a:lnTo>
                  <a:lnTo>
                    <a:pt x="29" y="22"/>
                  </a:lnTo>
                  <a:lnTo>
                    <a:pt x="28" y="22"/>
                  </a:lnTo>
                  <a:lnTo>
                    <a:pt x="27" y="22"/>
                  </a:lnTo>
                  <a:lnTo>
                    <a:pt x="26" y="23"/>
                  </a:lnTo>
                  <a:lnTo>
                    <a:pt x="25" y="24"/>
                  </a:lnTo>
                  <a:lnTo>
                    <a:pt x="25" y="24"/>
                  </a:lnTo>
                  <a:lnTo>
                    <a:pt x="24" y="25"/>
                  </a:lnTo>
                  <a:lnTo>
                    <a:pt x="23" y="26"/>
                  </a:lnTo>
                  <a:lnTo>
                    <a:pt x="23" y="27"/>
                  </a:lnTo>
                  <a:lnTo>
                    <a:pt x="23" y="28"/>
                  </a:lnTo>
                  <a:lnTo>
                    <a:pt x="23" y="29"/>
                  </a:lnTo>
                  <a:lnTo>
                    <a:pt x="23" y="34"/>
                  </a:lnTo>
                  <a:lnTo>
                    <a:pt x="23" y="38"/>
                  </a:lnTo>
                  <a:lnTo>
                    <a:pt x="23" y="42"/>
                  </a:lnTo>
                  <a:lnTo>
                    <a:pt x="23" y="46"/>
                  </a:lnTo>
                  <a:lnTo>
                    <a:pt x="23" y="50"/>
                  </a:lnTo>
                  <a:lnTo>
                    <a:pt x="23" y="54"/>
                  </a:lnTo>
                  <a:lnTo>
                    <a:pt x="23" y="58"/>
                  </a:lnTo>
                  <a:lnTo>
                    <a:pt x="23" y="62"/>
                  </a:lnTo>
                  <a:lnTo>
                    <a:pt x="23" y="66"/>
                  </a:lnTo>
                  <a:lnTo>
                    <a:pt x="23" y="70"/>
                  </a:lnTo>
                  <a:lnTo>
                    <a:pt x="23" y="74"/>
                  </a:lnTo>
                  <a:lnTo>
                    <a:pt x="23" y="78"/>
                  </a:lnTo>
                  <a:lnTo>
                    <a:pt x="23" y="81"/>
                  </a:lnTo>
                  <a:lnTo>
                    <a:pt x="23" y="82"/>
                  </a:lnTo>
                  <a:lnTo>
                    <a:pt x="23" y="83"/>
                  </a:lnTo>
                  <a:lnTo>
                    <a:pt x="24" y="84"/>
                  </a:lnTo>
                  <a:lnTo>
                    <a:pt x="25" y="85"/>
                  </a:lnTo>
                  <a:lnTo>
                    <a:pt x="25" y="86"/>
                  </a:lnTo>
                  <a:lnTo>
                    <a:pt x="26" y="87"/>
                  </a:lnTo>
                  <a:lnTo>
                    <a:pt x="27" y="88"/>
                  </a:lnTo>
                  <a:lnTo>
                    <a:pt x="28" y="88"/>
                  </a:lnTo>
                  <a:lnTo>
                    <a:pt x="29" y="89"/>
                  </a:lnTo>
                  <a:lnTo>
                    <a:pt x="31" y="89"/>
                  </a:lnTo>
                  <a:lnTo>
                    <a:pt x="31" y="90"/>
                  </a:lnTo>
                  <a:lnTo>
                    <a:pt x="37" y="90"/>
                  </a:lnTo>
                  <a:lnTo>
                    <a:pt x="44" y="90"/>
                  </a:lnTo>
                  <a:lnTo>
                    <a:pt x="53" y="90"/>
                  </a:lnTo>
                  <a:lnTo>
                    <a:pt x="63" y="90"/>
                  </a:lnTo>
                  <a:lnTo>
                    <a:pt x="73" y="90"/>
                  </a:lnTo>
                  <a:lnTo>
                    <a:pt x="84" y="90"/>
                  </a:lnTo>
                  <a:lnTo>
                    <a:pt x="95" y="90"/>
                  </a:lnTo>
                  <a:lnTo>
                    <a:pt x="106" y="90"/>
                  </a:lnTo>
                  <a:lnTo>
                    <a:pt x="118" y="90"/>
                  </a:lnTo>
                  <a:lnTo>
                    <a:pt x="129" y="90"/>
                  </a:lnTo>
                  <a:lnTo>
                    <a:pt x="140" y="90"/>
                  </a:lnTo>
                  <a:lnTo>
                    <a:pt x="150" y="90"/>
                  </a:lnTo>
                  <a:lnTo>
                    <a:pt x="152" y="90"/>
                  </a:lnTo>
                  <a:lnTo>
                    <a:pt x="153" y="90"/>
                  </a:lnTo>
                  <a:lnTo>
                    <a:pt x="154" y="90"/>
                  </a:lnTo>
                  <a:lnTo>
                    <a:pt x="156" y="91"/>
                  </a:lnTo>
                  <a:lnTo>
                    <a:pt x="157" y="92"/>
                  </a:lnTo>
                  <a:lnTo>
                    <a:pt x="158" y="93"/>
                  </a:lnTo>
                  <a:lnTo>
                    <a:pt x="159" y="93"/>
                  </a:lnTo>
                  <a:lnTo>
                    <a:pt x="159" y="95"/>
                  </a:lnTo>
                  <a:lnTo>
                    <a:pt x="160" y="96"/>
                  </a:lnTo>
                  <a:lnTo>
                    <a:pt x="160" y="97"/>
                  </a:lnTo>
                  <a:lnTo>
                    <a:pt x="160" y="99"/>
                  </a:lnTo>
                  <a:lnTo>
                    <a:pt x="160" y="101"/>
                  </a:lnTo>
                  <a:lnTo>
                    <a:pt x="160" y="102"/>
                  </a:lnTo>
                  <a:lnTo>
                    <a:pt x="160" y="103"/>
                  </a:lnTo>
                  <a:lnTo>
                    <a:pt x="160" y="105"/>
                  </a:lnTo>
                  <a:lnTo>
                    <a:pt x="159" y="106"/>
                  </a:lnTo>
                  <a:lnTo>
                    <a:pt x="158" y="107"/>
                  </a:lnTo>
                  <a:lnTo>
                    <a:pt x="157" y="108"/>
                  </a:lnTo>
                  <a:lnTo>
                    <a:pt x="156" y="108"/>
                  </a:lnTo>
                  <a:lnTo>
                    <a:pt x="155" y="109"/>
                  </a:lnTo>
                  <a:lnTo>
                    <a:pt x="154" y="110"/>
                  </a:lnTo>
                  <a:lnTo>
                    <a:pt x="153" y="110"/>
                  </a:lnTo>
                  <a:lnTo>
                    <a:pt x="151" y="110"/>
                  </a:lnTo>
                  <a:lnTo>
                    <a:pt x="150" y="110"/>
                  </a:lnTo>
                  <a:lnTo>
                    <a:pt x="31" y="110"/>
                  </a:lnTo>
                  <a:lnTo>
                    <a:pt x="31" y="11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 name=""/>
            <p:cNvSpPr/>
            <p:nvPr/>
          </p:nvSpPr>
          <p:spPr>
            <a:xfrm>
              <a:off x="9713880" y="6351480"/>
              <a:ext cx="41400" cy="173160"/>
            </a:xfrm>
            <a:custGeom>
              <a:avLst/>
              <a:gdLst/>
              <a:ahLst/>
              <a:rect l="l" t="t" r="r" b="b"/>
              <a:pathLst>
                <a:path w="26" h="109">
                  <a:moveTo>
                    <a:pt x="26" y="11"/>
                  </a:moveTo>
                  <a:lnTo>
                    <a:pt x="26" y="10"/>
                  </a:lnTo>
                  <a:lnTo>
                    <a:pt x="25" y="8"/>
                  </a:lnTo>
                  <a:lnTo>
                    <a:pt x="24" y="7"/>
                  </a:lnTo>
                  <a:lnTo>
                    <a:pt x="24" y="5"/>
                  </a:lnTo>
                  <a:lnTo>
                    <a:pt x="23" y="5"/>
                  </a:lnTo>
                  <a:lnTo>
                    <a:pt x="22" y="4"/>
                  </a:lnTo>
                  <a:lnTo>
                    <a:pt x="20" y="3"/>
                  </a:lnTo>
                  <a:lnTo>
                    <a:pt x="19" y="2"/>
                  </a:lnTo>
                  <a:lnTo>
                    <a:pt x="18" y="1"/>
                  </a:lnTo>
                  <a:lnTo>
                    <a:pt x="16" y="1"/>
                  </a:lnTo>
                  <a:lnTo>
                    <a:pt x="15" y="0"/>
                  </a:lnTo>
                  <a:lnTo>
                    <a:pt x="13" y="0"/>
                  </a:lnTo>
                  <a:lnTo>
                    <a:pt x="12" y="0"/>
                  </a:lnTo>
                  <a:lnTo>
                    <a:pt x="10" y="1"/>
                  </a:lnTo>
                  <a:lnTo>
                    <a:pt x="8" y="1"/>
                  </a:lnTo>
                  <a:lnTo>
                    <a:pt x="7" y="2"/>
                  </a:lnTo>
                  <a:lnTo>
                    <a:pt x="5" y="2"/>
                  </a:lnTo>
                  <a:lnTo>
                    <a:pt x="4" y="4"/>
                  </a:lnTo>
                  <a:lnTo>
                    <a:pt x="3" y="4"/>
                  </a:lnTo>
                  <a:lnTo>
                    <a:pt x="2" y="5"/>
                  </a:lnTo>
                  <a:lnTo>
                    <a:pt x="1" y="7"/>
                  </a:lnTo>
                  <a:lnTo>
                    <a:pt x="1" y="8"/>
                  </a:lnTo>
                  <a:lnTo>
                    <a:pt x="0" y="9"/>
                  </a:lnTo>
                  <a:lnTo>
                    <a:pt x="0" y="11"/>
                  </a:lnTo>
                  <a:lnTo>
                    <a:pt x="0" y="18"/>
                  </a:lnTo>
                  <a:lnTo>
                    <a:pt x="0" y="26"/>
                  </a:lnTo>
                  <a:lnTo>
                    <a:pt x="0" y="35"/>
                  </a:lnTo>
                  <a:lnTo>
                    <a:pt x="0" y="43"/>
                  </a:lnTo>
                  <a:lnTo>
                    <a:pt x="0" y="52"/>
                  </a:lnTo>
                  <a:lnTo>
                    <a:pt x="0" y="60"/>
                  </a:lnTo>
                  <a:lnTo>
                    <a:pt x="0" y="68"/>
                  </a:lnTo>
                  <a:lnTo>
                    <a:pt x="0" y="76"/>
                  </a:lnTo>
                  <a:lnTo>
                    <a:pt x="0" y="84"/>
                  </a:lnTo>
                  <a:lnTo>
                    <a:pt x="0" y="90"/>
                  </a:lnTo>
                  <a:lnTo>
                    <a:pt x="0" y="95"/>
                  </a:lnTo>
                  <a:lnTo>
                    <a:pt x="0" y="99"/>
                  </a:lnTo>
                  <a:lnTo>
                    <a:pt x="1" y="101"/>
                  </a:lnTo>
                  <a:lnTo>
                    <a:pt x="1" y="102"/>
                  </a:lnTo>
                  <a:lnTo>
                    <a:pt x="2" y="103"/>
                  </a:lnTo>
                  <a:lnTo>
                    <a:pt x="2" y="104"/>
                  </a:lnTo>
                  <a:lnTo>
                    <a:pt x="3" y="105"/>
                  </a:lnTo>
                  <a:lnTo>
                    <a:pt x="5" y="106"/>
                  </a:lnTo>
                  <a:lnTo>
                    <a:pt x="6" y="107"/>
                  </a:lnTo>
                  <a:lnTo>
                    <a:pt x="7" y="108"/>
                  </a:lnTo>
                  <a:lnTo>
                    <a:pt x="9" y="108"/>
                  </a:lnTo>
                  <a:lnTo>
                    <a:pt x="10" y="109"/>
                  </a:lnTo>
                  <a:lnTo>
                    <a:pt x="12" y="109"/>
                  </a:lnTo>
                  <a:lnTo>
                    <a:pt x="13" y="109"/>
                  </a:lnTo>
                  <a:lnTo>
                    <a:pt x="15" y="109"/>
                  </a:lnTo>
                  <a:lnTo>
                    <a:pt x="16" y="109"/>
                  </a:lnTo>
                  <a:lnTo>
                    <a:pt x="18" y="108"/>
                  </a:lnTo>
                  <a:lnTo>
                    <a:pt x="19" y="108"/>
                  </a:lnTo>
                  <a:lnTo>
                    <a:pt x="20" y="107"/>
                  </a:lnTo>
                  <a:lnTo>
                    <a:pt x="21" y="106"/>
                  </a:lnTo>
                  <a:lnTo>
                    <a:pt x="22" y="105"/>
                  </a:lnTo>
                  <a:lnTo>
                    <a:pt x="23" y="103"/>
                  </a:lnTo>
                  <a:lnTo>
                    <a:pt x="24" y="102"/>
                  </a:lnTo>
                  <a:lnTo>
                    <a:pt x="24" y="101"/>
                  </a:lnTo>
                  <a:lnTo>
                    <a:pt x="25" y="99"/>
                  </a:lnTo>
                  <a:lnTo>
                    <a:pt x="25" y="98"/>
                  </a:lnTo>
                  <a:lnTo>
                    <a:pt x="25" y="91"/>
                  </a:lnTo>
                  <a:lnTo>
                    <a:pt x="25" y="84"/>
                  </a:lnTo>
                  <a:lnTo>
                    <a:pt x="25" y="75"/>
                  </a:lnTo>
                  <a:lnTo>
                    <a:pt x="25" y="68"/>
                  </a:lnTo>
                  <a:lnTo>
                    <a:pt x="25" y="61"/>
                  </a:lnTo>
                  <a:lnTo>
                    <a:pt x="25" y="54"/>
                  </a:lnTo>
                  <a:lnTo>
                    <a:pt x="25" y="47"/>
                  </a:lnTo>
                  <a:lnTo>
                    <a:pt x="26" y="40"/>
                  </a:lnTo>
                  <a:lnTo>
                    <a:pt x="26" y="33"/>
                  </a:lnTo>
                  <a:lnTo>
                    <a:pt x="26" y="26"/>
                  </a:lnTo>
                  <a:lnTo>
                    <a:pt x="26" y="18"/>
                  </a:lnTo>
                  <a:lnTo>
                    <a:pt x="26" y="11"/>
                  </a:lnTo>
                  <a:lnTo>
                    <a:pt x="26" y="1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 name=""/>
            <p:cNvSpPr/>
            <p:nvPr/>
          </p:nvSpPr>
          <p:spPr>
            <a:xfrm>
              <a:off x="8901000" y="6416640"/>
              <a:ext cx="185760" cy="36720"/>
            </a:xfrm>
            <a:custGeom>
              <a:avLst/>
              <a:gdLst/>
              <a:ahLst/>
              <a:rect l="l" t="t" r="r" b="b"/>
              <a:pathLst>
                <a:path w="117" h="23">
                  <a:moveTo>
                    <a:pt x="12" y="23"/>
                  </a:moveTo>
                  <a:lnTo>
                    <a:pt x="10" y="23"/>
                  </a:lnTo>
                  <a:lnTo>
                    <a:pt x="9" y="22"/>
                  </a:lnTo>
                  <a:lnTo>
                    <a:pt x="7" y="22"/>
                  </a:lnTo>
                  <a:lnTo>
                    <a:pt x="6" y="21"/>
                  </a:lnTo>
                  <a:lnTo>
                    <a:pt x="5" y="21"/>
                  </a:lnTo>
                  <a:lnTo>
                    <a:pt x="4" y="20"/>
                  </a:lnTo>
                  <a:lnTo>
                    <a:pt x="3" y="19"/>
                  </a:lnTo>
                  <a:lnTo>
                    <a:pt x="2" y="17"/>
                  </a:lnTo>
                  <a:lnTo>
                    <a:pt x="1" y="16"/>
                  </a:lnTo>
                  <a:lnTo>
                    <a:pt x="1" y="15"/>
                  </a:lnTo>
                  <a:lnTo>
                    <a:pt x="0" y="13"/>
                  </a:lnTo>
                  <a:lnTo>
                    <a:pt x="0" y="12"/>
                  </a:lnTo>
                  <a:lnTo>
                    <a:pt x="0" y="10"/>
                  </a:lnTo>
                  <a:lnTo>
                    <a:pt x="1" y="9"/>
                  </a:lnTo>
                  <a:lnTo>
                    <a:pt x="1" y="7"/>
                  </a:lnTo>
                  <a:lnTo>
                    <a:pt x="2" y="6"/>
                  </a:lnTo>
                  <a:lnTo>
                    <a:pt x="2" y="5"/>
                  </a:lnTo>
                  <a:lnTo>
                    <a:pt x="4" y="4"/>
                  </a:lnTo>
                  <a:lnTo>
                    <a:pt x="4" y="3"/>
                  </a:lnTo>
                  <a:lnTo>
                    <a:pt x="5" y="2"/>
                  </a:lnTo>
                  <a:lnTo>
                    <a:pt x="7" y="1"/>
                  </a:lnTo>
                  <a:lnTo>
                    <a:pt x="8" y="1"/>
                  </a:lnTo>
                  <a:lnTo>
                    <a:pt x="9" y="1"/>
                  </a:lnTo>
                  <a:lnTo>
                    <a:pt x="11" y="0"/>
                  </a:lnTo>
                  <a:lnTo>
                    <a:pt x="105" y="0"/>
                  </a:lnTo>
                  <a:lnTo>
                    <a:pt x="107" y="1"/>
                  </a:lnTo>
                  <a:lnTo>
                    <a:pt x="109" y="1"/>
                  </a:lnTo>
                  <a:lnTo>
                    <a:pt x="110" y="1"/>
                  </a:lnTo>
                  <a:lnTo>
                    <a:pt x="112" y="2"/>
                  </a:lnTo>
                  <a:lnTo>
                    <a:pt x="113" y="3"/>
                  </a:lnTo>
                  <a:lnTo>
                    <a:pt x="114" y="4"/>
                  </a:lnTo>
                  <a:lnTo>
                    <a:pt x="115" y="5"/>
                  </a:lnTo>
                  <a:lnTo>
                    <a:pt x="116" y="6"/>
                  </a:lnTo>
                  <a:lnTo>
                    <a:pt x="116" y="8"/>
                  </a:lnTo>
                  <a:lnTo>
                    <a:pt x="117" y="9"/>
                  </a:lnTo>
                  <a:lnTo>
                    <a:pt x="117" y="11"/>
                  </a:lnTo>
                  <a:lnTo>
                    <a:pt x="117" y="12"/>
                  </a:lnTo>
                  <a:lnTo>
                    <a:pt x="117" y="14"/>
                  </a:lnTo>
                  <a:lnTo>
                    <a:pt x="117" y="15"/>
                  </a:lnTo>
                  <a:lnTo>
                    <a:pt x="116" y="17"/>
                  </a:lnTo>
                  <a:lnTo>
                    <a:pt x="116" y="18"/>
                  </a:lnTo>
                  <a:lnTo>
                    <a:pt x="115" y="19"/>
                  </a:lnTo>
                  <a:lnTo>
                    <a:pt x="114" y="20"/>
                  </a:lnTo>
                  <a:lnTo>
                    <a:pt x="113" y="21"/>
                  </a:lnTo>
                  <a:lnTo>
                    <a:pt x="112" y="22"/>
                  </a:lnTo>
                  <a:lnTo>
                    <a:pt x="110" y="22"/>
                  </a:lnTo>
                  <a:lnTo>
                    <a:pt x="109" y="22"/>
                  </a:lnTo>
                  <a:lnTo>
                    <a:pt x="107" y="23"/>
                  </a:lnTo>
                  <a:lnTo>
                    <a:pt x="105" y="23"/>
                  </a:lnTo>
                  <a:lnTo>
                    <a:pt x="12" y="23"/>
                  </a:lnTo>
                  <a:lnTo>
                    <a:pt x="12" y="23"/>
                  </a:lnTo>
                  <a:close/>
                </a:path>
              </a:pathLst>
            </a:custGeom>
            <a:solidFill>
              <a:srgbClr val="ffffff"/>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9" name=""/>
            <p:cNvSpPr/>
            <p:nvPr/>
          </p:nvSpPr>
          <p:spPr>
            <a:xfrm>
              <a:off x="9123480" y="6351480"/>
              <a:ext cx="274680" cy="176400"/>
            </a:xfrm>
            <a:custGeom>
              <a:avLst/>
              <a:gdLst/>
              <a:ahLst/>
              <a:rect l="l" t="t" r="r" b="b"/>
              <a:pathLst>
                <a:path w="173" h="111">
                  <a:moveTo>
                    <a:pt x="0" y="24"/>
                  </a:moveTo>
                  <a:lnTo>
                    <a:pt x="0" y="21"/>
                  </a:lnTo>
                  <a:lnTo>
                    <a:pt x="0" y="18"/>
                  </a:lnTo>
                  <a:lnTo>
                    <a:pt x="1" y="15"/>
                  </a:lnTo>
                  <a:lnTo>
                    <a:pt x="2" y="12"/>
                  </a:lnTo>
                  <a:lnTo>
                    <a:pt x="3" y="9"/>
                  </a:lnTo>
                  <a:lnTo>
                    <a:pt x="5" y="7"/>
                  </a:lnTo>
                  <a:lnTo>
                    <a:pt x="7" y="5"/>
                  </a:lnTo>
                  <a:lnTo>
                    <a:pt x="9" y="4"/>
                  </a:lnTo>
                  <a:lnTo>
                    <a:pt x="12" y="2"/>
                  </a:lnTo>
                  <a:lnTo>
                    <a:pt x="16" y="1"/>
                  </a:lnTo>
                  <a:lnTo>
                    <a:pt x="20" y="0"/>
                  </a:lnTo>
                  <a:lnTo>
                    <a:pt x="24" y="0"/>
                  </a:lnTo>
                  <a:lnTo>
                    <a:pt x="138" y="0"/>
                  </a:lnTo>
                  <a:lnTo>
                    <a:pt x="142" y="0"/>
                  </a:lnTo>
                  <a:lnTo>
                    <a:pt x="147" y="1"/>
                  </a:lnTo>
                  <a:lnTo>
                    <a:pt x="151" y="3"/>
                  </a:lnTo>
                  <a:lnTo>
                    <a:pt x="155" y="4"/>
                  </a:lnTo>
                  <a:lnTo>
                    <a:pt x="159" y="7"/>
                  </a:lnTo>
                  <a:lnTo>
                    <a:pt x="162" y="9"/>
                  </a:lnTo>
                  <a:lnTo>
                    <a:pt x="165" y="12"/>
                  </a:lnTo>
                  <a:lnTo>
                    <a:pt x="168" y="15"/>
                  </a:lnTo>
                  <a:lnTo>
                    <a:pt x="170" y="19"/>
                  </a:lnTo>
                  <a:lnTo>
                    <a:pt x="171" y="23"/>
                  </a:lnTo>
                  <a:lnTo>
                    <a:pt x="172" y="27"/>
                  </a:lnTo>
                  <a:lnTo>
                    <a:pt x="173" y="32"/>
                  </a:lnTo>
                  <a:lnTo>
                    <a:pt x="172" y="36"/>
                  </a:lnTo>
                  <a:lnTo>
                    <a:pt x="171" y="41"/>
                  </a:lnTo>
                  <a:lnTo>
                    <a:pt x="170" y="45"/>
                  </a:lnTo>
                  <a:lnTo>
                    <a:pt x="168" y="49"/>
                  </a:lnTo>
                  <a:lnTo>
                    <a:pt x="165" y="52"/>
                  </a:lnTo>
                  <a:lnTo>
                    <a:pt x="162" y="55"/>
                  </a:lnTo>
                  <a:lnTo>
                    <a:pt x="159" y="58"/>
                  </a:lnTo>
                  <a:lnTo>
                    <a:pt x="155" y="60"/>
                  </a:lnTo>
                  <a:lnTo>
                    <a:pt x="151" y="62"/>
                  </a:lnTo>
                  <a:lnTo>
                    <a:pt x="147" y="63"/>
                  </a:lnTo>
                  <a:lnTo>
                    <a:pt x="142" y="64"/>
                  </a:lnTo>
                  <a:lnTo>
                    <a:pt x="138" y="64"/>
                  </a:lnTo>
                  <a:lnTo>
                    <a:pt x="129" y="64"/>
                  </a:lnTo>
                  <a:lnTo>
                    <a:pt x="122" y="64"/>
                  </a:lnTo>
                  <a:lnTo>
                    <a:pt x="114" y="64"/>
                  </a:lnTo>
                  <a:lnTo>
                    <a:pt x="106" y="64"/>
                  </a:lnTo>
                  <a:lnTo>
                    <a:pt x="99" y="64"/>
                  </a:lnTo>
                  <a:lnTo>
                    <a:pt x="91" y="64"/>
                  </a:lnTo>
                  <a:lnTo>
                    <a:pt x="83" y="64"/>
                  </a:lnTo>
                  <a:lnTo>
                    <a:pt x="75" y="64"/>
                  </a:lnTo>
                  <a:lnTo>
                    <a:pt x="68" y="64"/>
                  </a:lnTo>
                  <a:lnTo>
                    <a:pt x="60" y="64"/>
                  </a:lnTo>
                  <a:lnTo>
                    <a:pt x="52" y="64"/>
                  </a:lnTo>
                  <a:lnTo>
                    <a:pt x="44" y="64"/>
                  </a:lnTo>
                  <a:lnTo>
                    <a:pt x="43" y="64"/>
                  </a:lnTo>
                  <a:lnTo>
                    <a:pt x="41" y="63"/>
                  </a:lnTo>
                  <a:lnTo>
                    <a:pt x="40" y="63"/>
                  </a:lnTo>
                  <a:lnTo>
                    <a:pt x="38" y="62"/>
                  </a:lnTo>
                  <a:lnTo>
                    <a:pt x="37" y="62"/>
                  </a:lnTo>
                  <a:lnTo>
                    <a:pt x="36" y="61"/>
                  </a:lnTo>
                  <a:lnTo>
                    <a:pt x="35" y="60"/>
                  </a:lnTo>
                  <a:lnTo>
                    <a:pt x="34" y="58"/>
                  </a:lnTo>
                  <a:lnTo>
                    <a:pt x="34" y="57"/>
                  </a:lnTo>
                  <a:lnTo>
                    <a:pt x="33" y="56"/>
                  </a:lnTo>
                  <a:lnTo>
                    <a:pt x="33" y="54"/>
                  </a:lnTo>
                  <a:lnTo>
                    <a:pt x="33" y="53"/>
                  </a:lnTo>
                  <a:lnTo>
                    <a:pt x="33" y="51"/>
                  </a:lnTo>
                  <a:lnTo>
                    <a:pt x="33" y="50"/>
                  </a:lnTo>
                  <a:lnTo>
                    <a:pt x="34" y="48"/>
                  </a:lnTo>
                  <a:lnTo>
                    <a:pt x="34" y="47"/>
                  </a:lnTo>
                  <a:lnTo>
                    <a:pt x="35" y="46"/>
                  </a:lnTo>
                  <a:lnTo>
                    <a:pt x="36" y="45"/>
                  </a:lnTo>
                  <a:lnTo>
                    <a:pt x="37" y="44"/>
                  </a:lnTo>
                  <a:lnTo>
                    <a:pt x="38" y="44"/>
                  </a:lnTo>
                  <a:lnTo>
                    <a:pt x="40" y="43"/>
                  </a:lnTo>
                  <a:lnTo>
                    <a:pt x="41" y="43"/>
                  </a:lnTo>
                  <a:lnTo>
                    <a:pt x="43" y="43"/>
                  </a:lnTo>
                  <a:lnTo>
                    <a:pt x="44" y="42"/>
                  </a:lnTo>
                  <a:lnTo>
                    <a:pt x="52" y="43"/>
                  </a:lnTo>
                  <a:lnTo>
                    <a:pt x="60" y="43"/>
                  </a:lnTo>
                  <a:lnTo>
                    <a:pt x="68" y="43"/>
                  </a:lnTo>
                  <a:lnTo>
                    <a:pt x="75" y="43"/>
                  </a:lnTo>
                  <a:lnTo>
                    <a:pt x="83" y="43"/>
                  </a:lnTo>
                  <a:lnTo>
                    <a:pt x="91" y="43"/>
                  </a:lnTo>
                  <a:lnTo>
                    <a:pt x="99" y="43"/>
                  </a:lnTo>
                  <a:lnTo>
                    <a:pt x="106" y="43"/>
                  </a:lnTo>
                  <a:lnTo>
                    <a:pt x="114" y="43"/>
                  </a:lnTo>
                  <a:lnTo>
                    <a:pt x="122" y="43"/>
                  </a:lnTo>
                  <a:lnTo>
                    <a:pt x="129" y="43"/>
                  </a:lnTo>
                  <a:lnTo>
                    <a:pt x="138" y="42"/>
                  </a:lnTo>
                  <a:lnTo>
                    <a:pt x="139" y="42"/>
                  </a:lnTo>
                  <a:lnTo>
                    <a:pt x="141" y="42"/>
                  </a:lnTo>
                  <a:lnTo>
                    <a:pt x="142" y="42"/>
                  </a:lnTo>
                  <a:lnTo>
                    <a:pt x="143" y="41"/>
                  </a:lnTo>
                  <a:lnTo>
                    <a:pt x="144" y="40"/>
                  </a:lnTo>
                  <a:lnTo>
                    <a:pt x="145" y="39"/>
                  </a:lnTo>
                  <a:lnTo>
                    <a:pt x="146" y="38"/>
                  </a:lnTo>
                  <a:lnTo>
                    <a:pt x="147" y="37"/>
                  </a:lnTo>
                  <a:lnTo>
                    <a:pt x="148" y="36"/>
                  </a:lnTo>
                  <a:lnTo>
                    <a:pt x="148" y="35"/>
                  </a:lnTo>
                  <a:lnTo>
                    <a:pt x="148" y="33"/>
                  </a:lnTo>
                  <a:lnTo>
                    <a:pt x="148" y="32"/>
                  </a:lnTo>
                  <a:lnTo>
                    <a:pt x="148" y="30"/>
                  </a:lnTo>
                  <a:lnTo>
                    <a:pt x="148" y="29"/>
                  </a:lnTo>
                  <a:lnTo>
                    <a:pt x="148" y="27"/>
                  </a:lnTo>
                  <a:lnTo>
                    <a:pt x="147" y="26"/>
                  </a:lnTo>
                  <a:lnTo>
                    <a:pt x="146" y="25"/>
                  </a:lnTo>
                  <a:lnTo>
                    <a:pt x="145" y="24"/>
                  </a:lnTo>
                  <a:lnTo>
                    <a:pt x="144" y="23"/>
                  </a:lnTo>
                  <a:lnTo>
                    <a:pt x="143" y="23"/>
                  </a:lnTo>
                  <a:lnTo>
                    <a:pt x="142" y="22"/>
                  </a:lnTo>
                  <a:lnTo>
                    <a:pt x="141" y="22"/>
                  </a:lnTo>
                  <a:lnTo>
                    <a:pt x="139" y="22"/>
                  </a:lnTo>
                  <a:lnTo>
                    <a:pt x="138" y="21"/>
                  </a:lnTo>
                  <a:lnTo>
                    <a:pt x="31" y="21"/>
                  </a:lnTo>
                  <a:lnTo>
                    <a:pt x="30" y="22"/>
                  </a:lnTo>
                  <a:lnTo>
                    <a:pt x="28" y="22"/>
                  </a:lnTo>
                  <a:lnTo>
                    <a:pt x="27" y="22"/>
                  </a:lnTo>
                  <a:lnTo>
                    <a:pt x="26" y="22"/>
                  </a:lnTo>
                  <a:lnTo>
                    <a:pt x="25" y="23"/>
                  </a:lnTo>
                  <a:lnTo>
                    <a:pt x="25" y="23"/>
                  </a:lnTo>
                  <a:lnTo>
                    <a:pt x="24" y="24"/>
                  </a:lnTo>
                  <a:lnTo>
                    <a:pt x="23" y="25"/>
                  </a:lnTo>
                  <a:lnTo>
                    <a:pt x="23" y="26"/>
                  </a:lnTo>
                  <a:lnTo>
                    <a:pt x="22" y="27"/>
                  </a:lnTo>
                  <a:lnTo>
                    <a:pt x="22" y="28"/>
                  </a:lnTo>
                  <a:lnTo>
                    <a:pt x="22" y="29"/>
                  </a:lnTo>
                  <a:lnTo>
                    <a:pt x="22" y="35"/>
                  </a:lnTo>
                  <a:lnTo>
                    <a:pt x="22" y="41"/>
                  </a:lnTo>
                  <a:lnTo>
                    <a:pt x="22" y="47"/>
                  </a:lnTo>
                  <a:lnTo>
                    <a:pt x="22" y="53"/>
                  </a:lnTo>
                  <a:lnTo>
                    <a:pt x="22" y="59"/>
                  </a:lnTo>
                  <a:lnTo>
                    <a:pt x="22" y="65"/>
                  </a:lnTo>
                  <a:lnTo>
                    <a:pt x="22" y="71"/>
                  </a:lnTo>
                  <a:lnTo>
                    <a:pt x="22" y="77"/>
                  </a:lnTo>
                  <a:lnTo>
                    <a:pt x="22" y="84"/>
                  </a:lnTo>
                  <a:lnTo>
                    <a:pt x="22" y="90"/>
                  </a:lnTo>
                  <a:lnTo>
                    <a:pt x="22" y="96"/>
                  </a:lnTo>
                  <a:lnTo>
                    <a:pt x="22" y="102"/>
                  </a:lnTo>
                  <a:lnTo>
                    <a:pt x="22" y="104"/>
                  </a:lnTo>
                  <a:lnTo>
                    <a:pt x="21" y="105"/>
                  </a:lnTo>
                  <a:lnTo>
                    <a:pt x="21" y="106"/>
                  </a:lnTo>
                  <a:lnTo>
                    <a:pt x="21" y="107"/>
                  </a:lnTo>
                  <a:lnTo>
                    <a:pt x="20" y="108"/>
                  </a:lnTo>
                  <a:lnTo>
                    <a:pt x="19" y="108"/>
                  </a:lnTo>
                  <a:lnTo>
                    <a:pt x="18" y="109"/>
                  </a:lnTo>
                  <a:lnTo>
                    <a:pt x="17" y="110"/>
                  </a:lnTo>
                  <a:lnTo>
                    <a:pt x="15" y="110"/>
                  </a:lnTo>
                  <a:lnTo>
                    <a:pt x="14" y="110"/>
                  </a:lnTo>
                  <a:lnTo>
                    <a:pt x="13" y="110"/>
                  </a:lnTo>
                  <a:lnTo>
                    <a:pt x="11" y="111"/>
                  </a:lnTo>
                  <a:lnTo>
                    <a:pt x="10" y="110"/>
                  </a:lnTo>
                  <a:lnTo>
                    <a:pt x="9" y="110"/>
                  </a:lnTo>
                  <a:lnTo>
                    <a:pt x="7" y="110"/>
                  </a:lnTo>
                  <a:lnTo>
                    <a:pt x="6" y="110"/>
                  </a:lnTo>
                  <a:lnTo>
                    <a:pt x="5" y="109"/>
                  </a:lnTo>
                  <a:lnTo>
                    <a:pt x="4" y="108"/>
                  </a:lnTo>
                  <a:lnTo>
                    <a:pt x="3" y="107"/>
                  </a:lnTo>
                  <a:lnTo>
                    <a:pt x="2" y="106"/>
                  </a:lnTo>
                  <a:lnTo>
                    <a:pt x="1" y="105"/>
                  </a:lnTo>
                  <a:lnTo>
                    <a:pt x="0" y="104"/>
                  </a:lnTo>
                  <a:lnTo>
                    <a:pt x="0" y="103"/>
                  </a:lnTo>
                  <a:lnTo>
                    <a:pt x="0" y="102"/>
                  </a:lnTo>
                  <a:lnTo>
                    <a:pt x="0" y="95"/>
                  </a:lnTo>
                  <a:lnTo>
                    <a:pt x="0" y="89"/>
                  </a:lnTo>
                  <a:lnTo>
                    <a:pt x="0" y="82"/>
                  </a:lnTo>
                  <a:lnTo>
                    <a:pt x="0" y="75"/>
                  </a:lnTo>
                  <a:lnTo>
                    <a:pt x="0" y="69"/>
                  </a:lnTo>
                  <a:lnTo>
                    <a:pt x="0" y="62"/>
                  </a:lnTo>
                  <a:lnTo>
                    <a:pt x="0" y="56"/>
                  </a:lnTo>
                  <a:lnTo>
                    <a:pt x="0" y="50"/>
                  </a:lnTo>
                  <a:lnTo>
                    <a:pt x="0" y="43"/>
                  </a:lnTo>
                  <a:lnTo>
                    <a:pt x="0" y="37"/>
                  </a:lnTo>
                  <a:lnTo>
                    <a:pt x="0" y="31"/>
                  </a:lnTo>
                  <a:lnTo>
                    <a:pt x="0" y="24"/>
                  </a:lnTo>
                  <a:lnTo>
                    <a:pt x="0" y="2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 name=""/>
            <p:cNvSpPr/>
            <p:nvPr/>
          </p:nvSpPr>
          <p:spPr>
            <a:xfrm>
              <a:off x="9415440" y="6351480"/>
              <a:ext cx="274680" cy="176400"/>
            </a:xfrm>
            <a:custGeom>
              <a:avLst/>
              <a:gdLst/>
              <a:ahLst/>
              <a:rect l="l" t="t" r="r" b="b"/>
              <a:pathLst>
                <a:path w="173" h="111">
                  <a:moveTo>
                    <a:pt x="67" y="42"/>
                  </a:moveTo>
                  <a:lnTo>
                    <a:pt x="62" y="43"/>
                  </a:lnTo>
                  <a:lnTo>
                    <a:pt x="58" y="44"/>
                  </a:lnTo>
                  <a:lnTo>
                    <a:pt x="53" y="45"/>
                  </a:lnTo>
                  <a:lnTo>
                    <a:pt x="50" y="47"/>
                  </a:lnTo>
                  <a:lnTo>
                    <a:pt x="46" y="49"/>
                  </a:lnTo>
                  <a:lnTo>
                    <a:pt x="43" y="52"/>
                  </a:lnTo>
                  <a:lnTo>
                    <a:pt x="40" y="55"/>
                  </a:lnTo>
                  <a:lnTo>
                    <a:pt x="38" y="58"/>
                  </a:lnTo>
                  <a:lnTo>
                    <a:pt x="36" y="62"/>
                  </a:lnTo>
                  <a:lnTo>
                    <a:pt x="35" y="66"/>
                  </a:lnTo>
                  <a:lnTo>
                    <a:pt x="34" y="71"/>
                  </a:lnTo>
                  <a:lnTo>
                    <a:pt x="34" y="75"/>
                  </a:lnTo>
                  <a:lnTo>
                    <a:pt x="34" y="81"/>
                  </a:lnTo>
                  <a:lnTo>
                    <a:pt x="35" y="85"/>
                  </a:lnTo>
                  <a:lnTo>
                    <a:pt x="36" y="89"/>
                  </a:lnTo>
                  <a:lnTo>
                    <a:pt x="38" y="93"/>
                  </a:lnTo>
                  <a:lnTo>
                    <a:pt x="40" y="97"/>
                  </a:lnTo>
                  <a:lnTo>
                    <a:pt x="43" y="100"/>
                  </a:lnTo>
                  <a:lnTo>
                    <a:pt x="47" y="103"/>
                  </a:lnTo>
                  <a:lnTo>
                    <a:pt x="50" y="105"/>
                  </a:lnTo>
                  <a:lnTo>
                    <a:pt x="54" y="107"/>
                  </a:lnTo>
                  <a:lnTo>
                    <a:pt x="59" y="109"/>
                  </a:lnTo>
                  <a:lnTo>
                    <a:pt x="63" y="110"/>
                  </a:lnTo>
                  <a:lnTo>
                    <a:pt x="68" y="110"/>
                  </a:lnTo>
                  <a:lnTo>
                    <a:pt x="162" y="110"/>
                  </a:lnTo>
                  <a:lnTo>
                    <a:pt x="163" y="110"/>
                  </a:lnTo>
                  <a:lnTo>
                    <a:pt x="164" y="110"/>
                  </a:lnTo>
                  <a:lnTo>
                    <a:pt x="166" y="109"/>
                  </a:lnTo>
                  <a:lnTo>
                    <a:pt x="167" y="109"/>
                  </a:lnTo>
                  <a:lnTo>
                    <a:pt x="168" y="108"/>
                  </a:lnTo>
                  <a:lnTo>
                    <a:pt x="169" y="107"/>
                  </a:lnTo>
                  <a:lnTo>
                    <a:pt x="170" y="106"/>
                  </a:lnTo>
                  <a:lnTo>
                    <a:pt x="171" y="105"/>
                  </a:lnTo>
                  <a:lnTo>
                    <a:pt x="171" y="104"/>
                  </a:lnTo>
                  <a:lnTo>
                    <a:pt x="172" y="102"/>
                  </a:lnTo>
                  <a:lnTo>
                    <a:pt x="172" y="101"/>
                  </a:lnTo>
                  <a:lnTo>
                    <a:pt x="173" y="100"/>
                  </a:lnTo>
                  <a:lnTo>
                    <a:pt x="172" y="98"/>
                  </a:lnTo>
                  <a:lnTo>
                    <a:pt x="172" y="97"/>
                  </a:lnTo>
                  <a:lnTo>
                    <a:pt x="171" y="95"/>
                  </a:lnTo>
                  <a:lnTo>
                    <a:pt x="171" y="94"/>
                  </a:lnTo>
                  <a:lnTo>
                    <a:pt x="170" y="93"/>
                  </a:lnTo>
                  <a:lnTo>
                    <a:pt x="169" y="92"/>
                  </a:lnTo>
                  <a:lnTo>
                    <a:pt x="168" y="91"/>
                  </a:lnTo>
                  <a:lnTo>
                    <a:pt x="167" y="91"/>
                  </a:lnTo>
                  <a:lnTo>
                    <a:pt x="166" y="90"/>
                  </a:lnTo>
                  <a:lnTo>
                    <a:pt x="164" y="90"/>
                  </a:lnTo>
                  <a:lnTo>
                    <a:pt x="163" y="90"/>
                  </a:lnTo>
                  <a:lnTo>
                    <a:pt x="162" y="90"/>
                  </a:lnTo>
                  <a:lnTo>
                    <a:pt x="154" y="89"/>
                  </a:lnTo>
                  <a:lnTo>
                    <a:pt x="146" y="89"/>
                  </a:lnTo>
                  <a:lnTo>
                    <a:pt x="139" y="89"/>
                  </a:lnTo>
                  <a:lnTo>
                    <a:pt x="131" y="89"/>
                  </a:lnTo>
                  <a:lnTo>
                    <a:pt x="124" y="89"/>
                  </a:lnTo>
                  <a:lnTo>
                    <a:pt x="116" y="89"/>
                  </a:lnTo>
                  <a:lnTo>
                    <a:pt x="109" y="89"/>
                  </a:lnTo>
                  <a:lnTo>
                    <a:pt x="101" y="89"/>
                  </a:lnTo>
                  <a:lnTo>
                    <a:pt x="93" y="89"/>
                  </a:lnTo>
                  <a:lnTo>
                    <a:pt x="86" y="89"/>
                  </a:lnTo>
                  <a:lnTo>
                    <a:pt x="78" y="89"/>
                  </a:lnTo>
                  <a:lnTo>
                    <a:pt x="70" y="90"/>
                  </a:lnTo>
                  <a:lnTo>
                    <a:pt x="68" y="89"/>
                  </a:lnTo>
                  <a:lnTo>
                    <a:pt x="67" y="89"/>
                  </a:lnTo>
                  <a:lnTo>
                    <a:pt x="65" y="88"/>
                  </a:lnTo>
                  <a:lnTo>
                    <a:pt x="63" y="87"/>
                  </a:lnTo>
                  <a:lnTo>
                    <a:pt x="62" y="86"/>
                  </a:lnTo>
                  <a:lnTo>
                    <a:pt x="61" y="85"/>
                  </a:lnTo>
                  <a:lnTo>
                    <a:pt x="60" y="84"/>
                  </a:lnTo>
                  <a:lnTo>
                    <a:pt x="59" y="82"/>
                  </a:lnTo>
                  <a:lnTo>
                    <a:pt x="59" y="81"/>
                  </a:lnTo>
                  <a:lnTo>
                    <a:pt x="58" y="80"/>
                  </a:lnTo>
                  <a:lnTo>
                    <a:pt x="58" y="77"/>
                  </a:lnTo>
                  <a:lnTo>
                    <a:pt x="58" y="76"/>
                  </a:lnTo>
                  <a:lnTo>
                    <a:pt x="58" y="74"/>
                  </a:lnTo>
                  <a:lnTo>
                    <a:pt x="59" y="72"/>
                  </a:lnTo>
                  <a:lnTo>
                    <a:pt x="59" y="71"/>
                  </a:lnTo>
                  <a:lnTo>
                    <a:pt x="60" y="70"/>
                  </a:lnTo>
                  <a:lnTo>
                    <a:pt x="61" y="69"/>
                  </a:lnTo>
                  <a:lnTo>
                    <a:pt x="61" y="67"/>
                  </a:lnTo>
                  <a:lnTo>
                    <a:pt x="63" y="66"/>
                  </a:lnTo>
                  <a:lnTo>
                    <a:pt x="64" y="65"/>
                  </a:lnTo>
                  <a:lnTo>
                    <a:pt x="65" y="65"/>
                  </a:lnTo>
                  <a:lnTo>
                    <a:pt x="67" y="64"/>
                  </a:lnTo>
                  <a:lnTo>
                    <a:pt x="68" y="64"/>
                  </a:lnTo>
                  <a:lnTo>
                    <a:pt x="70" y="64"/>
                  </a:lnTo>
                  <a:lnTo>
                    <a:pt x="75" y="64"/>
                  </a:lnTo>
                  <a:lnTo>
                    <a:pt x="81" y="64"/>
                  </a:lnTo>
                  <a:lnTo>
                    <a:pt x="87" y="64"/>
                  </a:lnTo>
                  <a:lnTo>
                    <a:pt x="92" y="64"/>
                  </a:lnTo>
                  <a:lnTo>
                    <a:pt x="98" y="64"/>
                  </a:lnTo>
                  <a:lnTo>
                    <a:pt x="104" y="64"/>
                  </a:lnTo>
                  <a:lnTo>
                    <a:pt x="109" y="64"/>
                  </a:lnTo>
                  <a:lnTo>
                    <a:pt x="115" y="64"/>
                  </a:lnTo>
                  <a:lnTo>
                    <a:pt x="121" y="64"/>
                  </a:lnTo>
                  <a:lnTo>
                    <a:pt x="127" y="64"/>
                  </a:lnTo>
                  <a:lnTo>
                    <a:pt x="132" y="64"/>
                  </a:lnTo>
                  <a:lnTo>
                    <a:pt x="138" y="64"/>
                  </a:lnTo>
                  <a:lnTo>
                    <a:pt x="144" y="64"/>
                  </a:lnTo>
                  <a:lnTo>
                    <a:pt x="149" y="63"/>
                  </a:lnTo>
                  <a:lnTo>
                    <a:pt x="154" y="62"/>
                  </a:lnTo>
                  <a:lnTo>
                    <a:pt x="158" y="60"/>
                  </a:lnTo>
                  <a:lnTo>
                    <a:pt x="162" y="58"/>
                  </a:lnTo>
                  <a:lnTo>
                    <a:pt x="164" y="55"/>
                  </a:lnTo>
                  <a:lnTo>
                    <a:pt x="167" y="52"/>
                  </a:lnTo>
                  <a:lnTo>
                    <a:pt x="169" y="49"/>
                  </a:lnTo>
                  <a:lnTo>
                    <a:pt x="171" y="45"/>
                  </a:lnTo>
                  <a:lnTo>
                    <a:pt x="172" y="41"/>
                  </a:lnTo>
                  <a:lnTo>
                    <a:pt x="172" y="37"/>
                  </a:lnTo>
                  <a:lnTo>
                    <a:pt x="173" y="32"/>
                  </a:lnTo>
                  <a:lnTo>
                    <a:pt x="172" y="28"/>
                  </a:lnTo>
                  <a:lnTo>
                    <a:pt x="172" y="23"/>
                  </a:lnTo>
                  <a:lnTo>
                    <a:pt x="171" y="20"/>
                  </a:lnTo>
                  <a:lnTo>
                    <a:pt x="169" y="16"/>
                  </a:lnTo>
                  <a:lnTo>
                    <a:pt x="167" y="13"/>
                  </a:lnTo>
                  <a:lnTo>
                    <a:pt x="165" y="9"/>
                  </a:lnTo>
                  <a:lnTo>
                    <a:pt x="162" y="7"/>
                  </a:lnTo>
                  <a:lnTo>
                    <a:pt x="158" y="5"/>
                  </a:lnTo>
                  <a:lnTo>
                    <a:pt x="154" y="3"/>
                  </a:lnTo>
                  <a:lnTo>
                    <a:pt x="149" y="1"/>
                  </a:lnTo>
                  <a:lnTo>
                    <a:pt x="144" y="1"/>
                  </a:lnTo>
                  <a:lnTo>
                    <a:pt x="137" y="0"/>
                  </a:lnTo>
                  <a:lnTo>
                    <a:pt x="129" y="0"/>
                  </a:lnTo>
                  <a:lnTo>
                    <a:pt x="120" y="0"/>
                  </a:lnTo>
                  <a:lnTo>
                    <a:pt x="111" y="0"/>
                  </a:lnTo>
                  <a:lnTo>
                    <a:pt x="102" y="0"/>
                  </a:lnTo>
                  <a:lnTo>
                    <a:pt x="93" y="0"/>
                  </a:lnTo>
                  <a:lnTo>
                    <a:pt x="84" y="0"/>
                  </a:lnTo>
                  <a:lnTo>
                    <a:pt x="75" y="0"/>
                  </a:lnTo>
                  <a:lnTo>
                    <a:pt x="66" y="0"/>
                  </a:lnTo>
                  <a:lnTo>
                    <a:pt x="57" y="0"/>
                  </a:lnTo>
                  <a:lnTo>
                    <a:pt x="48" y="0"/>
                  </a:lnTo>
                  <a:lnTo>
                    <a:pt x="39" y="0"/>
                  </a:lnTo>
                  <a:lnTo>
                    <a:pt x="31" y="0"/>
                  </a:lnTo>
                  <a:lnTo>
                    <a:pt x="26" y="0"/>
                  </a:lnTo>
                  <a:lnTo>
                    <a:pt x="21" y="1"/>
                  </a:lnTo>
                  <a:lnTo>
                    <a:pt x="17" y="2"/>
                  </a:lnTo>
                  <a:lnTo>
                    <a:pt x="13" y="3"/>
                  </a:lnTo>
                  <a:lnTo>
                    <a:pt x="10" y="5"/>
                  </a:lnTo>
                  <a:lnTo>
                    <a:pt x="8" y="7"/>
                  </a:lnTo>
                  <a:lnTo>
                    <a:pt x="5" y="10"/>
                  </a:lnTo>
                  <a:lnTo>
                    <a:pt x="3" y="13"/>
                  </a:lnTo>
                  <a:lnTo>
                    <a:pt x="2" y="16"/>
                  </a:lnTo>
                  <a:lnTo>
                    <a:pt x="1" y="20"/>
                  </a:lnTo>
                  <a:lnTo>
                    <a:pt x="0" y="24"/>
                  </a:lnTo>
                  <a:lnTo>
                    <a:pt x="0" y="28"/>
                  </a:lnTo>
                  <a:lnTo>
                    <a:pt x="0" y="102"/>
                  </a:lnTo>
                  <a:lnTo>
                    <a:pt x="0" y="104"/>
                  </a:lnTo>
                  <a:lnTo>
                    <a:pt x="1" y="105"/>
                  </a:lnTo>
                  <a:lnTo>
                    <a:pt x="1" y="106"/>
                  </a:lnTo>
                  <a:lnTo>
                    <a:pt x="2" y="107"/>
                  </a:lnTo>
                  <a:lnTo>
                    <a:pt x="3" y="108"/>
                  </a:lnTo>
                  <a:lnTo>
                    <a:pt x="4" y="108"/>
                  </a:lnTo>
                  <a:lnTo>
                    <a:pt x="5" y="109"/>
                  </a:lnTo>
                  <a:lnTo>
                    <a:pt x="6" y="110"/>
                  </a:lnTo>
                  <a:lnTo>
                    <a:pt x="7" y="110"/>
                  </a:lnTo>
                  <a:lnTo>
                    <a:pt x="9" y="110"/>
                  </a:lnTo>
                  <a:lnTo>
                    <a:pt x="10" y="110"/>
                  </a:lnTo>
                  <a:lnTo>
                    <a:pt x="12" y="111"/>
                  </a:lnTo>
                  <a:lnTo>
                    <a:pt x="13" y="110"/>
                  </a:lnTo>
                  <a:lnTo>
                    <a:pt x="15" y="110"/>
                  </a:lnTo>
                  <a:lnTo>
                    <a:pt x="16" y="110"/>
                  </a:lnTo>
                  <a:lnTo>
                    <a:pt x="17" y="110"/>
                  </a:lnTo>
                  <a:lnTo>
                    <a:pt x="18" y="109"/>
                  </a:lnTo>
                  <a:lnTo>
                    <a:pt x="19" y="108"/>
                  </a:lnTo>
                  <a:lnTo>
                    <a:pt x="20" y="107"/>
                  </a:lnTo>
                  <a:lnTo>
                    <a:pt x="21" y="106"/>
                  </a:lnTo>
                  <a:lnTo>
                    <a:pt x="22" y="105"/>
                  </a:lnTo>
                  <a:lnTo>
                    <a:pt x="22" y="104"/>
                  </a:lnTo>
                  <a:lnTo>
                    <a:pt x="22" y="103"/>
                  </a:lnTo>
                  <a:lnTo>
                    <a:pt x="22" y="102"/>
                  </a:lnTo>
                  <a:lnTo>
                    <a:pt x="22" y="96"/>
                  </a:lnTo>
                  <a:lnTo>
                    <a:pt x="22" y="90"/>
                  </a:lnTo>
                  <a:lnTo>
                    <a:pt x="22" y="84"/>
                  </a:lnTo>
                  <a:lnTo>
                    <a:pt x="22" y="76"/>
                  </a:lnTo>
                  <a:lnTo>
                    <a:pt x="22" y="71"/>
                  </a:lnTo>
                  <a:lnTo>
                    <a:pt x="22" y="65"/>
                  </a:lnTo>
                  <a:lnTo>
                    <a:pt x="22" y="59"/>
                  </a:lnTo>
                  <a:lnTo>
                    <a:pt x="22" y="53"/>
                  </a:lnTo>
                  <a:lnTo>
                    <a:pt x="22" y="47"/>
                  </a:lnTo>
                  <a:lnTo>
                    <a:pt x="22" y="42"/>
                  </a:lnTo>
                  <a:lnTo>
                    <a:pt x="22" y="36"/>
                  </a:lnTo>
                  <a:lnTo>
                    <a:pt x="22" y="29"/>
                  </a:lnTo>
                  <a:lnTo>
                    <a:pt x="22" y="28"/>
                  </a:lnTo>
                  <a:lnTo>
                    <a:pt x="23" y="27"/>
                  </a:lnTo>
                  <a:lnTo>
                    <a:pt x="23" y="26"/>
                  </a:lnTo>
                  <a:lnTo>
                    <a:pt x="24" y="25"/>
                  </a:lnTo>
                  <a:lnTo>
                    <a:pt x="24" y="24"/>
                  </a:lnTo>
                  <a:lnTo>
                    <a:pt x="25" y="24"/>
                  </a:lnTo>
                  <a:lnTo>
                    <a:pt x="26" y="23"/>
                  </a:lnTo>
                  <a:lnTo>
                    <a:pt x="27" y="22"/>
                  </a:lnTo>
                  <a:lnTo>
                    <a:pt x="28" y="22"/>
                  </a:lnTo>
                  <a:lnTo>
                    <a:pt x="29" y="22"/>
                  </a:lnTo>
                  <a:lnTo>
                    <a:pt x="30" y="22"/>
                  </a:lnTo>
                  <a:lnTo>
                    <a:pt x="31" y="21"/>
                  </a:lnTo>
                  <a:lnTo>
                    <a:pt x="40" y="22"/>
                  </a:lnTo>
                  <a:lnTo>
                    <a:pt x="49" y="22"/>
                  </a:lnTo>
                  <a:lnTo>
                    <a:pt x="58" y="22"/>
                  </a:lnTo>
                  <a:lnTo>
                    <a:pt x="67" y="22"/>
                  </a:lnTo>
                  <a:lnTo>
                    <a:pt x="75" y="22"/>
                  </a:lnTo>
                  <a:lnTo>
                    <a:pt x="84" y="22"/>
                  </a:lnTo>
                  <a:lnTo>
                    <a:pt x="93" y="22"/>
                  </a:lnTo>
                  <a:lnTo>
                    <a:pt x="102" y="22"/>
                  </a:lnTo>
                  <a:lnTo>
                    <a:pt x="111" y="22"/>
                  </a:lnTo>
                  <a:lnTo>
                    <a:pt x="120" y="22"/>
                  </a:lnTo>
                  <a:lnTo>
                    <a:pt x="129" y="22"/>
                  </a:lnTo>
                  <a:lnTo>
                    <a:pt x="138" y="21"/>
                  </a:lnTo>
                  <a:lnTo>
                    <a:pt x="139" y="22"/>
                  </a:lnTo>
                  <a:lnTo>
                    <a:pt x="141" y="22"/>
                  </a:lnTo>
                  <a:lnTo>
                    <a:pt x="142" y="22"/>
                  </a:lnTo>
                  <a:lnTo>
                    <a:pt x="143" y="23"/>
                  </a:lnTo>
                  <a:lnTo>
                    <a:pt x="145" y="23"/>
                  </a:lnTo>
                  <a:lnTo>
                    <a:pt x="146" y="25"/>
                  </a:lnTo>
                  <a:lnTo>
                    <a:pt x="147" y="25"/>
                  </a:lnTo>
                  <a:lnTo>
                    <a:pt x="147" y="27"/>
                  </a:lnTo>
                  <a:lnTo>
                    <a:pt x="148" y="28"/>
                  </a:lnTo>
                  <a:lnTo>
                    <a:pt x="148" y="29"/>
                  </a:lnTo>
                  <a:lnTo>
                    <a:pt x="149" y="31"/>
                  </a:lnTo>
                  <a:lnTo>
                    <a:pt x="149" y="32"/>
                  </a:lnTo>
                  <a:lnTo>
                    <a:pt x="149" y="34"/>
                  </a:lnTo>
                  <a:lnTo>
                    <a:pt x="148" y="35"/>
                  </a:lnTo>
                  <a:lnTo>
                    <a:pt x="148" y="37"/>
                  </a:lnTo>
                  <a:lnTo>
                    <a:pt x="147" y="38"/>
                  </a:lnTo>
                  <a:lnTo>
                    <a:pt x="147" y="39"/>
                  </a:lnTo>
                  <a:lnTo>
                    <a:pt x="146" y="40"/>
                  </a:lnTo>
                  <a:lnTo>
                    <a:pt x="145" y="41"/>
                  </a:lnTo>
                  <a:lnTo>
                    <a:pt x="143" y="42"/>
                  </a:lnTo>
                  <a:lnTo>
                    <a:pt x="142" y="43"/>
                  </a:lnTo>
                  <a:lnTo>
                    <a:pt x="141" y="43"/>
                  </a:lnTo>
                  <a:lnTo>
                    <a:pt x="139" y="43"/>
                  </a:lnTo>
                  <a:lnTo>
                    <a:pt x="138" y="43"/>
                  </a:lnTo>
                  <a:lnTo>
                    <a:pt x="67" y="42"/>
                  </a:lnTo>
                  <a:lnTo>
                    <a:pt x="67" y="4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20" name=""/>
          <p:cNvSpPr/>
          <p:nvPr/>
        </p:nvSpPr>
        <p:spPr>
          <a:xfrm>
            <a:off x="1133640" y="6421320"/>
            <a:ext cx="1825560" cy="2718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bdc8ff"/>
                </a:solidFill>
                <a:effectLst/>
                <a:uFillTx/>
                <a:latin typeface="Arial"/>
              </a:rPr>
              <a:t>TXforum.</a:t>
            </a:r>
            <a:fld id="{74F5F5CF-9F3F-4970-85AB-48D096682858}" type="slidenum">
              <a:rPr b="0" lang="en-US" sz="1200" strike="noStrike" u="none">
                <a:solidFill>
                  <a:srgbClr val="bdc8ff"/>
                </a:solidFill>
                <a:effectLst/>
                <a:uFillTx/>
                <a:latin typeface="Arial"/>
              </a:rPr>
              <a:t>&lt;number&gt;</a:t>
            </a:fld>
            <a:endParaRPr b="0" lang="en-US" sz="1200" strike="noStrike" u="none">
              <a:solidFill>
                <a:srgbClr val="ffffff"/>
              </a:solidFill>
              <a:effectLst/>
              <a:uFillTx/>
              <a:latin typeface="Times New Roman"/>
            </a:endParaRPr>
          </a:p>
        </p:txBody>
      </p:sp>
      <p:sp>
        <p:nvSpPr>
          <p:cNvPr id="21" name="PlaceHolder 1"/>
          <p:cNvSpPr>
            <a:spLocks noGrp="1"/>
          </p:cNvSpPr>
          <p:nvPr>
            <p:ph type="title"/>
          </p:nvPr>
        </p:nvSpPr>
        <p:spPr>
          <a:xfrm>
            <a:off x="1726920" y="2010960"/>
            <a:ext cx="7869240" cy="1143000"/>
          </a:xfrm>
          <a:prstGeom prst="rect">
            <a:avLst/>
          </a:prstGeom>
          <a:noFill/>
          <a:ln w="0">
            <a:noFill/>
          </a:ln>
        </p:spPr>
        <p:txBody>
          <a:bodyPr lIns="90360" rIns="90360" tIns="44280" bIns="4428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800" strike="noStrike" u="none">
                <a:solidFill>
                  <a:srgbClr val="f6bf69"/>
                </a:solidFill>
                <a:effectLst/>
                <a:uFillTx/>
                <a:latin typeface="Times New Roman"/>
              </a:rPr>
              <a:t>Click to edit the title text format</a:t>
            </a:r>
            <a:endParaRPr b="0" lang="en-US" sz="4800" strike="noStrike" u="none">
              <a:solidFill>
                <a:srgbClr val="f6bf69"/>
              </a:solidFill>
              <a:effectLst/>
              <a:uFillTx/>
              <a:latin typeface="Times New Roman"/>
            </a:endParaRPr>
          </a:p>
        </p:txBody>
      </p:sp>
      <p:grpSp>
        <p:nvGrpSpPr>
          <p:cNvPr id="22" name=""/>
          <p:cNvGrpSpPr/>
          <p:nvPr/>
        </p:nvGrpSpPr>
        <p:grpSpPr>
          <a:xfrm>
            <a:off x="8845560" y="6351480"/>
            <a:ext cx="909720" cy="176400"/>
            <a:chOff x="8845560" y="6351480"/>
            <a:chExt cx="909720" cy="176400"/>
          </a:xfrm>
        </p:grpSpPr>
        <p:sp>
          <p:nvSpPr>
            <p:cNvPr id="23" name=""/>
            <p:cNvSpPr/>
            <p:nvPr/>
          </p:nvSpPr>
          <p:spPr>
            <a:xfrm>
              <a:off x="8845560" y="6351480"/>
              <a:ext cx="254160" cy="174600"/>
            </a:xfrm>
            <a:custGeom>
              <a:avLst/>
              <a:gdLst/>
              <a:ahLst/>
              <a:rect l="l" t="t" r="r" b="b"/>
              <a:pathLst>
                <a:path w="160" h="110">
                  <a:moveTo>
                    <a:pt x="31" y="110"/>
                  </a:moveTo>
                  <a:lnTo>
                    <a:pt x="27" y="110"/>
                  </a:lnTo>
                  <a:lnTo>
                    <a:pt x="23" y="109"/>
                  </a:lnTo>
                  <a:lnTo>
                    <a:pt x="19" y="108"/>
                  </a:lnTo>
                  <a:lnTo>
                    <a:pt x="15" y="106"/>
                  </a:lnTo>
                  <a:lnTo>
                    <a:pt x="12" y="103"/>
                  </a:lnTo>
                  <a:lnTo>
                    <a:pt x="9" y="101"/>
                  </a:lnTo>
                  <a:lnTo>
                    <a:pt x="6" y="98"/>
                  </a:lnTo>
                  <a:lnTo>
                    <a:pt x="4" y="94"/>
                  </a:lnTo>
                  <a:lnTo>
                    <a:pt x="2" y="91"/>
                  </a:lnTo>
                  <a:lnTo>
                    <a:pt x="1" y="87"/>
                  </a:lnTo>
                  <a:lnTo>
                    <a:pt x="0" y="83"/>
                  </a:lnTo>
                  <a:lnTo>
                    <a:pt x="0" y="78"/>
                  </a:lnTo>
                  <a:lnTo>
                    <a:pt x="0" y="73"/>
                  </a:lnTo>
                  <a:lnTo>
                    <a:pt x="0" y="69"/>
                  </a:lnTo>
                  <a:lnTo>
                    <a:pt x="0" y="65"/>
                  </a:lnTo>
                  <a:lnTo>
                    <a:pt x="0" y="61"/>
                  </a:lnTo>
                  <a:lnTo>
                    <a:pt x="0" y="57"/>
                  </a:lnTo>
                  <a:lnTo>
                    <a:pt x="0" y="53"/>
                  </a:lnTo>
                  <a:lnTo>
                    <a:pt x="0" y="49"/>
                  </a:lnTo>
                  <a:lnTo>
                    <a:pt x="0" y="45"/>
                  </a:lnTo>
                  <a:lnTo>
                    <a:pt x="0" y="41"/>
                  </a:lnTo>
                  <a:lnTo>
                    <a:pt x="0" y="37"/>
                  </a:lnTo>
                  <a:lnTo>
                    <a:pt x="0" y="33"/>
                  </a:lnTo>
                  <a:lnTo>
                    <a:pt x="0" y="28"/>
                  </a:lnTo>
                  <a:lnTo>
                    <a:pt x="0" y="24"/>
                  </a:lnTo>
                  <a:lnTo>
                    <a:pt x="1" y="20"/>
                  </a:lnTo>
                  <a:lnTo>
                    <a:pt x="2" y="16"/>
                  </a:lnTo>
                  <a:lnTo>
                    <a:pt x="4" y="13"/>
                  </a:lnTo>
                  <a:lnTo>
                    <a:pt x="6" y="10"/>
                  </a:lnTo>
                  <a:lnTo>
                    <a:pt x="9" y="8"/>
                  </a:lnTo>
                  <a:lnTo>
                    <a:pt x="12" y="5"/>
                  </a:lnTo>
                  <a:lnTo>
                    <a:pt x="15" y="4"/>
                  </a:lnTo>
                  <a:lnTo>
                    <a:pt x="19" y="2"/>
                  </a:lnTo>
                  <a:lnTo>
                    <a:pt x="23" y="1"/>
                  </a:lnTo>
                  <a:lnTo>
                    <a:pt x="27" y="0"/>
                  </a:lnTo>
                  <a:lnTo>
                    <a:pt x="31" y="0"/>
                  </a:lnTo>
                  <a:lnTo>
                    <a:pt x="150" y="0"/>
                  </a:lnTo>
                  <a:lnTo>
                    <a:pt x="152" y="0"/>
                  </a:lnTo>
                  <a:lnTo>
                    <a:pt x="153" y="1"/>
                  </a:lnTo>
                  <a:lnTo>
                    <a:pt x="155" y="1"/>
                  </a:lnTo>
                  <a:lnTo>
                    <a:pt x="156" y="2"/>
                  </a:lnTo>
                  <a:lnTo>
                    <a:pt x="157" y="3"/>
                  </a:lnTo>
                  <a:lnTo>
                    <a:pt x="158" y="4"/>
                  </a:lnTo>
                  <a:lnTo>
                    <a:pt x="159" y="5"/>
                  </a:lnTo>
                  <a:lnTo>
                    <a:pt x="159" y="6"/>
                  </a:lnTo>
                  <a:lnTo>
                    <a:pt x="160" y="7"/>
                  </a:lnTo>
                  <a:lnTo>
                    <a:pt x="160" y="9"/>
                  </a:lnTo>
                  <a:lnTo>
                    <a:pt x="160" y="10"/>
                  </a:lnTo>
                  <a:lnTo>
                    <a:pt x="160" y="12"/>
                  </a:lnTo>
                  <a:lnTo>
                    <a:pt x="160" y="13"/>
                  </a:lnTo>
                  <a:lnTo>
                    <a:pt x="160" y="15"/>
                  </a:lnTo>
                  <a:lnTo>
                    <a:pt x="159" y="16"/>
                  </a:lnTo>
                  <a:lnTo>
                    <a:pt x="159" y="17"/>
                  </a:lnTo>
                  <a:lnTo>
                    <a:pt x="158" y="18"/>
                  </a:lnTo>
                  <a:lnTo>
                    <a:pt x="158" y="19"/>
                  </a:lnTo>
                  <a:lnTo>
                    <a:pt x="157" y="20"/>
                  </a:lnTo>
                  <a:lnTo>
                    <a:pt x="156" y="20"/>
                  </a:lnTo>
                  <a:lnTo>
                    <a:pt x="155" y="21"/>
                  </a:lnTo>
                  <a:lnTo>
                    <a:pt x="153" y="21"/>
                  </a:lnTo>
                  <a:lnTo>
                    <a:pt x="152" y="21"/>
                  </a:lnTo>
                  <a:lnTo>
                    <a:pt x="150" y="21"/>
                  </a:lnTo>
                  <a:lnTo>
                    <a:pt x="140" y="22"/>
                  </a:lnTo>
                  <a:lnTo>
                    <a:pt x="130" y="22"/>
                  </a:lnTo>
                  <a:lnTo>
                    <a:pt x="121" y="22"/>
                  </a:lnTo>
                  <a:lnTo>
                    <a:pt x="111" y="22"/>
                  </a:lnTo>
                  <a:lnTo>
                    <a:pt x="101" y="22"/>
                  </a:lnTo>
                  <a:lnTo>
                    <a:pt x="91" y="22"/>
                  </a:lnTo>
                  <a:lnTo>
                    <a:pt x="81" y="22"/>
                  </a:lnTo>
                  <a:lnTo>
                    <a:pt x="71" y="22"/>
                  </a:lnTo>
                  <a:lnTo>
                    <a:pt x="62" y="22"/>
                  </a:lnTo>
                  <a:lnTo>
                    <a:pt x="52" y="22"/>
                  </a:lnTo>
                  <a:lnTo>
                    <a:pt x="42" y="22"/>
                  </a:lnTo>
                  <a:lnTo>
                    <a:pt x="31" y="21"/>
                  </a:lnTo>
                  <a:lnTo>
                    <a:pt x="31" y="22"/>
                  </a:lnTo>
                  <a:lnTo>
                    <a:pt x="29" y="22"/>
                  </a:lnTo>
                  <a:lnTo>
                    <a:pt x="28" y="22"/>
                  </a:lnTo>
                  <a:lnTo>
                    <a:pt x="27" y="22"/>
                  </a:lnTo>
                  <a:lnTo>
                    <a:pt x="26" y="23"/>
                  </a:lnTo>
                  <a:lnTo>
                    <a:pt x="25" y="24"/>
                  </a:lnTo>
                  <a:lnTo>
                    <a:pt x="25" y="24"/>
                  </a:lnTo>
                  <a:lnTo>
                    <a:pt x="24" y="25"/>
                  </a:lnTo>
                  <a:lnTo>
                    <a:pt x="23" y="26"/>
                  </a:lnTo>
                  <a:lnTo>
                    <a:pt x="23" y="27"/>
                  </a:lnTo>
                  <a:lnTo>
                    <a:pt x="23" y="28"/>
                  </a:lnTo>
                  <a:lnTo>
                    <a:pt x="23" y="29"/>
                  </a:lnTo>
                  <a:lnTo>
                    <a:pt x="23" y="34"/>
                  </a:lnTo>
                  <a:lnTo>
                    <a:pt x="23" y="38"/>
                  </a:lnTo>
                  <a:lnTo>
                    <a:pt x="23" y="42"/>
                  </a:lnTo>
                  <a:lnTo>
                    <a:pt x="23" y="46"/>
                  </a:lnTo>
                  <a:lnTo>
                    <a:pt x="23" y="50"/>
                  </a:lnTo>
                  <a:lnTo>
                    <a:pt x="23" y="54"/>
                  </a:lnTo>
                  <a:lnTo>
                    <a:pt x="23" y="58"/>
                  </a:lnTo>
                  <a:lnTo>
                    <a:pt x="23" y="62"/>
                  </a:lnTo>
                  <a:lnTo>
                    <a:pt x="23" y="66"/>
                  </a:lnTo>
                  <a:lnTo>
                    <a:pt x="23" y="70"/>
                  </a:lnTo>
                  <a:lnTo>
                    <a:pt x="23" y="74"/>
                  </a:lnTo>
                  <a:lnTo>
                    <a:pt x="23" y="78"/>
                  </a:lnTo>
                  <a:lnTo>
                    <a:pt x="23" y="81"/>
                  </a:lnTo>
                  <a:lnTo>
                    <a:pt x="23" y="82"/>
                  </a:lnTo>
                  <a:lnTo>
                    <a:pt x="23" y="83"/>
                  </a:lnTo>
                  <a:lnTo>
                    <a:pt x="24" y="84"/>
                  </a:lnTo>
                  <a:lnTo>
                    <a:pt x="25" y="85"/>
                  </a:lnTo>
                  <a:lnTo>
                    <a:pt x="25" y="86"/>
                  </a:lnTo>
                  <a:lnTo>
                    <a:pt x="26" y="87"/>
                  </a:lnTo>
                  <a:lnTo>
                    <a:pt x="27" y="88"/>
                  </a:lnTo>
                  <a:lnTo>
                    <a:pt x="28" y="88"/>
                  </a:lnTo>
                  <a:lnTo>
                    <a:pt x="29" y="89"/>
                  </a:lnTo>
                  <a:lnTo>
                    <a:pt x="31" y="89"/>
                  </a:lnTo>
                  <a:lnTo>
                    <a:pt x="31" y="90"/>
                  </a:lnTo>
                  <a:lnTo>
                    <a:pt x="37" y="90"/>
                  </a:lnTo>
                  <a:lnTo>
                    <a:pt x="44" y="90"/>
                  </a:lnTo>
                  <a:lnTo>
                    <a:pt x="53" y="90"/>
                  </a:lnTo>
                  <a:lnTo>
                    <a:pt x="63" y="90"/>
                  </a:lnTo>
                  <a:lnTo>
                    <a:pt x="73" y="90"/>
                  </a:lnTo>
                  <a:lnTo>
                    <a:pt x="84" y="90"/>
                  </a:lnTo>
                  <a:lnTo>
                    <a:pt x="95" y="90"/>
                  </a:lnTo>
                  <a:lnTo>
                    <a:pt x="106" y="90"/>
                  </a:lnTo>
                  <a:lnTo>
                    <a:pt x="118" y="90"/>
                  </a:lnTo>
                  <a:lnTo>
                    <a:pt x="129" y="90"/>
                  </a:lnTo>
                  <a:lnTo>
                    <a:pt x="140" y="90"/>
                  </a:lnTo>
                  <a:lnTo>
                    <a:pt x="150" y="90"/>
                  </a:lnTo>
                  <a:lnTo>
                    <a:pt x="152" y="90"/>
                  </a:lnTo>
                  <a:lnTo>
                    <a:pt x="153" y="90"/>
                  </a:lnTo>
                  <a:lnTo>
                    <a:pt x="154" y="90"/>
                  </a:lnTo>
                  <a:lnTo>
                    <a:pt x="156" y="91"/>
                  </a:lnTo>
                  <a:lnTo>
                    <a:pt x="157" y="92"/>
                  </a:lnTo>
                  <a:lnTo>
                    <a:pt x="158" y="93"/>
                  </a:lnTo>
                  <a:lnTo>
                    <a:pt x="159" y="93"/>
                  </a:lnTo>
                  <a:lnTo>
                    <a:pt x="159" y="95"/>
                  </a:lnTo>
                  <a:lnTo>
                    <a:pt x="160" y="96"/>
                  </a:lnTo>
                  <a:lnTo>
                    <a:pt x="160" y="97"/>
                  </a:lnTo>
                  <a:lnTo>
                    <a:pt x="160" y="99"/>
                  </a:lnTo>
                  <a:lnTo>
                    <a:pt x="160" y="101"/>
                  </a:lnTo>
                  <a:lnTo>
                    <a:pt x="160" y="102"/>
                  </a:lnTo>
                  <a:lnTo>
                    <a:pt x="160" y="103"/>
                  </a:lnTo>
                  <a:lnTo>
                    <a:pt x="160" y="105"/>
                  </a:lnTo>
                  <a:lnTo>
                    <a:pt x="159" y="106"/>
                  </a:lnTo>
                  <a:lnTo>
                    <a:pt x="158" y="107"/>
                  </a:lnTo>
                  <a:lnTo>
                    <a:pt x="157" y="108"/>
                  </a:lnTo>
                  <a:lnTo>
                    <a:pt x="156" y="108"/>
                  </a:lnTo>
                  <a:lnTo>
                    <a:pt x="155" y="109"/>
                  </a:lnTo>
                  <a:lnTo>
                    <a:pt x="154" y="110"/>
                  </a:lnTo>
                  <a:lnTo>
                    <a:pt x="153" y="110"/>
                  </a:lnTo>
                  <a:lnTo>
                    <a:pt x="151" y="110"/>
                  </a:lnTo>
                  <a:lnTo>
                    <a:pt x="150" y="110"/>
                  </a:lnTo>
                  <a:lnTo>
                    <a:pt x="31" y="110"/>
                  </a:lnTo>
                  <a:lnTo>
                    <a:pt x="31" y="11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 name=""/>
            <p:cNvSpPr/>
            <p:nvPr/>
          </p:nvSpPr>
          <p:spPr>
            <a:xfrm>
              <a:off x="9713880" y="6351480"/>
              <a:ext cx="41400" cy="173160"/>
            </a:xfrm>
            <a:custGeom>
              <a:avLst/>
              <a:gdLst/>
              <a:ahLst/>
              <a:rect l="l" t="t" r="r" b="b"/>
              <a:pathLst>
                <a:path w="26" h="109">
                  <a:moveTo>
                    <a:pt x="26" y="11"/>
                  </a:moveTo>
                  <a:lnTo>
                    <a:pt x="26" y="10"/>
                  </a:lnTo>
                  <a:lnTo>
                    <a:pt x="25" y="8"/>
                  </a:lnTo>
                  <a:lnTo>
                    <a:pt x="24" y="7"/>
                  </a:lnTo>
                  <a:lnTo>
                    <a:pt x="24" y="5"/>
                  </a:lnTo>
                  <a:lnTo>
                    <a:pt x="23" y="5"/>
                  </a:lnTo>
                  <a:lnTo>
                    <a:pt x="22" y="4"/>
                  </a:lnTo>
                  <a:lnTo>
                    <a:pt x="20" y="3"/>
                  </a:lnTo>
                  <a:lnTo>
                    <a:pt x="19" y="2"/>
                  </a:lnTo>
                  <a:lnTo>
                    <a:pt x="18" y="1"/>
                  </a:lnTo>
                  <a:lnTo>
                    <a:pt x="16" y="1"/>
                  </a:lnTo>
                  <a:lnTo>
                    <a:pt x="15" y="0"/>
                  </a:lnTo>
                  <a:lnTo>
                    <a:pt x="13" y="0"/>
                  </a:lnTo>
                  <a:lnTo>
                    <a:pt x="12" y="0"/>
                  </a:lnTo>
                  <a:lnTo>
                    <a:pt x="10" y="1"/>
                  </a:lnTo>
                  <a:lnTo>
                    <a:pt x="8" y="1"/>
                  </a:lnTo>
                  <a:lnTo>
                    <a:pt x="7" y="2"/>
                  </a:lnTo>
                  <a:lnTo>
                    <a:pt x="5" y="2"/>
                  </a:lnTo>
                  <a:lnTo>
                    <a:pt x="4" y="4"/>
                  </a:lnTo>
                  <a:lnTo>
                    <a:pt x="3" y="4"/>
                  </a:lnTo>
                  <a:lnTo>
                    <a:pt x="2" y="5"/>
                  </a:lnTo>
                  <a:lnTo>
                    <a:pt x="1" y="7"/>
                  </a:lnTo>
                  <a:lnTo>
                    <a:pt x="1" y="8"/>
                  </a:lnTo>
                  <a:lnTo>
                    <a:pt x="0" y="9"/>
                  </a:lnTo>
                  <a:lnTo>
                    <a:pt x="0" y="11"/>
                  </a:lnTo>
                  <a:lnTo>
                    <a:pt x="0" y="18"/>
                  </a:lnTo>
                  <a:lnTo>
                    <a:pt x="0" y="26"/>
                  </a:lnTo>
                  <a:lnTo>
                    <a:pt x="0" y="35"/>
                  </a:lnTo>
                  <a:lnTo>
                    <a:pt x="0" y="43"/>
                  </a:lnTo>
                  <a:lnTo>
                    <a:pt x="0" y="52"/>
                  </a:lnTo>
                  <a:lnTo>
                    <a:pt x="0" y="60"/>
                  </a:lnTo>
                  <a:lnTo>
                    <a:pt x="0" y="68"/>
                  </a:lnTo>
                  <a:lnTo>
                    <a:pt x="0" y="76"/>
                  </a:lnTo>
                  <a:lnTo>
                    <a:pt x="0" y="84"/>
                  </a:lnTo>
                  <a:lnTo>
                    <a:pt x="0" y="90"/>
                  </a:lnTo>
                  <a:lnTo>
                    <a:pt x="0" y="95"/>
                  </a:lnTo>
                  <a:lnTo>
                    <a:pt x="0" y="99"/>
                  </a:lnTo>
                  <a:lnTo>
                    <a:pt x="1" y="101"/>
                  </a:lnTo>
                  <a:lnTo>
                    <a:pt x="1" y="102"/>
                  </a:lnTo>
                  <a:lnTo>
                    <a:pt x="2" y="103"/>
                  </a:lnTo>
                  <a:lnTo>
                    <a:pt x="2" y="104"/>
                  </a:lnTo>
                  <a:lnTo>
                    <a:pt x="3" y="105"/>
                  </a:lnTo>
                  <a:lnTo>
                    <a:pt x="5" y="106"/>
                  </a:lnTo>
                  <a:lnTo>
                    <a:pt x="6" y="107"/>
                  </a:lnTo>
                  <a:lnTo>
                    <a:pt x="7" y="108"/>
                  </a:lnTo>
                  <a:lnTo>
                    <a:pt x="9" y="108"/>
                  </a:lnTo>
                  <a:lnTo>
                    <a:pt x="10" y="109"/>
                  </a:lnTo>
                  <a:lnTo>
                    <a:pt x="12" y="109"/>
                  </a:lnTo>
                  <a:lnTo>
                    <a:pt x="13" y="109"/>
                  </a:lnTo>
                  <a:lnTo>
                    <a:pt x="15" y="109"/>
                  </a:lnTo>
                  <a:lnTo>
                    <a:pt x="16" y="109"/>
                  </a:lnTo>
                  <a:lnTo>
                    <a:pt x="18" y="108"/>
                  </a:lnTo>
                  <a:lnTo>
                    <a:pt x="19" y="108"/>
                  </a:lnTo>
                  <a:lnTo>
                    <a:pt x="20" y="107"/>
                  </a:lnTo>
                  <a:lnTo>
                    <a:pt x="21" y="106"/>
                  </a:lnTo>
                  <a:lnTo>
                    <a:pt x="22" y="105"/>
                  </a:lnTo>
                  <a:lnTo>
                    <a:pt x="23" y="103"/>
                  </a:lnTo>
                  <a:lnTo>
                    <a:pt x="24" y="102"/>
                  </a:lnTo>
                  <a:lnTo>
                    <a:pt x="24" y="101"/>
                  </a:lnTo>
                  <a:lnTo>
                    <a:pt x="25" y="99"/>
                  </a:lnTo>
                  <a:lnTo>
                    <a:pt x="25" y="98"/>
                  </a:lnTo>
                  <a:lnTo>
                    <a:pt x="25" y="91"/>
                  </a:lnTo>
                  <a:lnTo>
                    <a:pt x="25" y="84"/>
                  </a:lnTo>
                  <a:lnTo>
                    <a:pt x="25" y="75"/>
                  </a:lnTo>
                  <a:lnTo>
                    <a:pt x="25" y="68"/>
                  </a:lnTo>
                  <a:lnTo>
                    <a:pt x="25" y="61"/>
                  </a:lnTo>
                  <a:lnTo>
                    <a:pt x="25" y="54"/>
                  </a:lnTo>
                  <a:lnTo>
                    <a:pt x="25" y="47"/>
                  </a:lnTo>
                  <a:lnTo>
                    <a:pt x="26" y="40"/>
                  </a:lnTo>
                  <a:lnTo>
                    <a:pt x="26" y="33"/>
                  </a:lnTo>
                  <a:lnTo>
                    <a:pt x="26" y="26"/>
                  </a:lnTo>
                  <a:lnTo>
                    <a:pt x="26" y="18"/>
                  </a:lnTo>
                  <a:lnTo>
                    <a:pt x="26" y="11"/>
                  </a:lnTo>
                  <a:lnTo>
                    <a:pt x="26" y="1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 name=""/>
            <p:cNvSpPr/>
            <p:nvPr/>
          </p:nvSpPr>
          <p:spPr>
            <a:xfrm>
              <a:off x="8901000" y="6416640"/>
              <a:ext cx="185760" cy="36720"/>
            </a:xfrm>
            <a:custGeom>
              <a:avLst/>
              <a:gdLst/>
              <a:ahLst/>
              <a:rect l="l" t="t" r="r" b="b"/>
              <a:pathLst>
                <a:path w="117" h="23">
                  <a:moveTo>
                    <a:pt x="12" y="23"/>
                  </a:moveTo>
                  <a:lnTo>
                    <a:pt x="10" y="23"/>
                  </a:lnTo>
                  <a:lnTo>
                    <a:pt x="9" y="22"/>
                  </a:lnTo>
                  <a:lnTo>
                    <a:pt x="7" y="22"/>
                  </a:lnTo>
                  <a:lnTo>
                    <a:pt x="6" y="21"/>
                  </a:lnTo>
                  <a:lnTo>
                    <a:pt x="5" y="21"/>
                  </a:lnTo>
                  <a:lnTo>
                    <a:pt x="4" y="20"/>
                  </a:lnTo>
                  <a:lnTo>
                    <a:pt x="3" y="19"/>
                  </a:lnTo>
                  <a:lnTo>
                    <a:pt x="2" y="17"/>
                  </a:lnTo>
                  <a:lnTo>
                    <a:pt x="1" y="16"/>
                  </a:lnTo>
                  <a:lnTo>
                    <a:pt x="1" y="15"/>
                  </a:lnTo>
                  <a:lnTo>
                    <a:pt x="0" y="13"/>
                  </a:lnTo>
                  <a:lnTo>
                    <a:pt x="0" y="12"/>
                  </a:lnTo>
                  <a:lnTo>
                    <a:pt x="0" y="10"/>
                  </a:lnTo>
                  <a:lnTo>
                    <a:pt x="1" y="9"/>
                  </a:lnTo>
                  <a:lnTo>
                    <a:pt x="1" y="7"/>
                  </a:lnTo>
                  <a:lnTo>
                    <a:pt x="2" y="6"/>
                  </a:lnTo>
                  <a:lnTo>
                    <a:pt x="2" y="5"/>
                  </a:lnTo>
                  <a:lnTo>
                    <a:pt x="4" y="4"/>
                  </a:lnTo>
                  <a:lnTo>
                    <a:pt x="4" y="3"/>
                  </a:lnTo>
                  <a:lnTo>
                    <a:pt x="5" y="2"/>
                  </a:lnTo>
                  <a:lnTo>
                    <a:pt x="7" y="1"/>
                  </a:lnTo>
                  <a:lnTo>
                    <a:pt x="8" y="1"/>
                  </a:lnTo>
                  <a:lnTo>
                    <a:pt x="9" y="1"/>
                  </a:lnTo>
                  <a:lnTo>
                    <a:pt x="11" y="0"/>
                  </a:lnTo>
                  <a:lnTo>
                    <a:pt x="105" y="0"/>
                  </a:lnTo>
                  <a:lnTo>
                    <a:pt x="107" y="1"/>
                  </a:lnTo>
                  <a:lnTo>
                    <a:pt x="109" y="1"/>
                  </a:lnTo>
                  <a:lnTo>
                    <a:pt x="110" y="1"/>
                  </a:lnTo>
                  <a:lnTo>
                    <a:pt x="112" y="2"/>
                  </a:lnTo>
                  <a:lnTo>
                    <a:pt x="113" y="3"/>
                  </a:lnTo>
                  <a:lnTo>
                    <a:pt x="114" y="4"/>
                  </a:lnTo>
                  <a:lnTo>
                    <a:pt x="115" y="5"/>
                  </a:lnTo>
                  <a:lnTo>
                    <a:pt x="116" y="6"/>
                  </a:lnTo>
                  <a:lnTo>
                    <a:pt x="116" y="8"/>
                  </a:lnTo>
                  <a:lnTo>
                    <a:pt x="117" y="9"/>
                  </a:lnTo>
                  <a:lnTo>
                    <a:pt x="117" y="11"/>
                  </a:lnTo>
                  <a:lnTo>
                    <a:pt x="117" y="12"/>
                  </a:lnTo>
                  <a:lnTo>
                    <a:pt x="117" y="14"/>
                  </a:lnTo>
                  <a:lnTo>
                    <a:pt x="117" y="15"/>
                  </a:lnTo>
                  <a:lnTo>
                    <a:pt x="116" y="17"/>
                  </a:lnTo>
                  <a:lnTo>
                    <a:pt x="116" y="18"/>
                  </a:lnTo>
                  <a:lnTo>
                    <a:pt x="115" y="19"/>
                  </a:lnTo>
                  <a:lnTo>
                    <a:pt x="114" y="20"/>
                  </a:lnTo>
                  <a:lnTo>
                    <a:pt x="113" y="21"/>
                  </a:lnTo>
                  <a:lnTo>
                    <a:pt x="112" y="22"/>
                  </a:lnTo>
                  <a:lnTo>
                    <a:pt x="110" y="22"/>
                  </a:lnTo>
                  <a:lnTo>
                    <a:pt x="109" y="22"/>
                  </a:lnTo>
                  <a:lnTo>
                    <a:pt x="107" y="23"/>
                  </a:lnTo>
                  <a:lnTo>
                    <a:pt x="105" y="23"/>
                  </a:lnTo>
                  <a:lnTo>
                    <a:pt x="12" y="23"/>
                  </a:lnTo>
                  <a:lnTo>
                    <a:pt x="12" y="23"/>
                  </a:lnTo>
                  <a:close/>
                </a:path>
              </a:pathLst>
            </a:custGeom>
            <a:solidFill>
              <a:srgbClr val="ffffff"/>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26" name=""/>
            <p:cNvSpPr/>
            <p:nvPr/>
          </p:nvSpPr>
          <p:spPr>
            <a:xfrm>
              <a:off x="9123480" y="6351480"/>
              <a:ext cx="274680" cy="176400"/>
            </a:xfrm>
            <a:custGeom>
              <a:avLst/>
              <a:gdLst/>
              <a:ahLst/>
              <a:rect l="l" t="t" r="r" b="b"/>
              <a:pathLst>
                <a:path w="173" h="111">
                  <a:moveTo>
                    <a:pt x="0" y="24"/>
                  </a:moveTo>
                  <a:lnTo>
                    <a:pt x="0" y="21"/>
                  </a:lnTo>
                  <a:lnTo>
                    <a:pt x="0" y="18"/>
                  </a:lnTo>
                  <a:lnTo>
                    <a:pt x="1" y="15"/>
                  </a:lnTo>
                  <a:lnTo>
                    <a:pt x="2" y="12"/>
                  </a:lnTo>
                  <a:lnTo>
                    <a:pt x="3" y="9"/>
                  </a:lnTo>
                  <a:lnTo>
                    <a:pt x="5" y="7"/>
                  </a:lnTo>
                  <a:lnTo>
                    <a:pt x="7" y="5"/>
                  </a:lnTo>
                  <a:lnTo>
                    <a:pt x="9" y="4"/>
                  </a:lnTo>
                  <a:lnTo>
                    <a:pt x="12" y="2"/>
                  </a:lnTo>
                  <a:lnTo>
                    <a:pt x="16" y="1"/>
                  </a:lnTo>
                  <a:lnTo>
                    <a:pt x="20" y="0"/>
                  </a:lnTo>
                  <a:lnTo>
                    <a:pt x="24" y="0"/>
                  </a:lnTo>
                  <a:lnTo>
                    <a:pt x="138" y="0"/>
                  </a:lnTo>
                  <a:lnTo>
                    <a:pt x="142" y="0"/>
                  </a:lnTo>
                  <a:lnTo>
                    <a:pt x="147" y="1"/>
                  </a:lnTo>
                  <a:lnTo>
                    <a:pt x="151" y="3"/>
                  </a:lnTo>
                  <a:lnTo>
                    <a:pt x="155" y="4"/>
                  </a:lnTo>
                  <a:lnTo>
                    <a:pt x="159" y="7"/>
                  </a:lnTo>
                  <a:lnTo>
                    <a:pt x="162" y="9"/>
                  </a:lnTo>
                  <a:lnTo>
                    <a:pt x="165" y="12"/>
                  </a:lnTo>
                  <a:lnTo>
                    <a:pt x="168" y="15"/>
                  </a:lnTo>
                  <a:lnTo>
                    <a:pt x="170" y="19"/>
                  </a:lnTo>
                  <a:lnTo>
                    <a:pt x="171" y="23"/>
                  </a:lnTo>
                  <a:lnTo>
                    <a:pt x="172" y="27"/>
                  </a:lnTo>
                  <a:lnTo>
                    <a:pt x="173" y="32"/>
                  </a:lnTo>
                  <a:lnTo>
                    <a:pt x="172" y="36"/>
                  </a:lnTo>
                  <a:lnTo>
                    <a:pt x="171" y="41"/>
                  </a:lnTo>
                  <a:lnTo>
                    <a:pt x="170" y="45"/>
                  </a:lnTo>
                  <a:lnTo>
                    <a:pt x="168" y="49"/>
                  </a:lnTo>
                  <a:lnTo>
                    <a:pt x="165" y="52"/>
                  </a:lnTo>
                  <a:lnTo>
                    <a:pt x="162" y="55"/>
                  </a:lnTo>
                  <a:lnTo>
                    <a:pt x="159" y="58"/>
                  </a:lnTo>
                  <a:lnTo>
                    <a:pt x="155" y="60"/>
                  </a:lnTo>
                  <a:lnTo>
                    <a:pt x="151" y="62"/>
                  </a:lnTo>
                  <a:lnTo>
                    <a:pt x="147" y="63"/>
                  </a:lnTo>
                  <a:lnTo>
                    <a:pt x="142" y="64"/>
                  </a:lnTo>
                  <a:lnTo>
                    <a:pt x="138" y="64"/>
                  </a:lnTo>
                  <a:lnTo>
                    <a:pt x="129" y="64"/>
                  </a:lnTo>
                  <a:lnTo>
                    <a:pt x="122" y="64"/>
                  </a:lnTo>
                  <a:lnTo>
                    <a:pt x="114" y="64"/>
                  </a:lnTo>
                  <a:lnTo>
                    <a:pt x="106" y="64"/>
                  </a:lnTo>
                  <a:lnTo>
                    <a:pt x="99" y="64"/>
                  </a:lnTo>
                  <a:lnTo>
                    <a:pt x="91" y="64"/>
                  </a:lnTo>
                  <a:lnTo>
                    <a:pt x="83" y="64"/>
                  </a:lnTo>
                  <a:lnTo>
                    <a:pt x="75" y="64"/>
                  </a:lnTo>
                  <a:lnTo>
                    <a:pt x="68" y="64"/>
                  </a:lnTo>
                  <a:lnTo>
                    <a:pt x="60" y="64"/>
                  </a:lnTo>
                  <a:lnTo>
                    <a:pt x="52" y="64"/>
                  </a:lnTo>
                  <a:lnTo>
                    <a:pt x="44" y="64"/>
                  </a:lnTo>
                  <a:lnTo>
                    <a:pt x="43" y="64"/>
                  </a:lnTo>
                  <a:lnTo>
                    <a:pt x="41" y="63"/>
                  </a:lnTo>
                  <a:lnTo>
                    <a:pt x="40" y="63"/>
                  </a:lnTo>
                  <a:lnTo>
                    <a:pt x="38" y="62"/>
                  </a:lnTo>
                  <a:lnTo>
                    <a:pt x="37" y="62"/>
                  </a:lnTo>
                  <a:lnTo>
                    <a:pt x="36" y="61"/>
                  </a:lnTo>
                  <a:lnTo>
                    <a:pt x="35" y="60"/>
                  </a:lnTo>
                  <a:lnTo>
                    <a:pt x="34" y="58"/>
                  </a:lnTo>
                  <a:lnTo>
                    <a:pt x="34" y="57"/>
                  </a:lnTo>
                  <a:lnTo>
                    <a:pt x="33" y="56"/>
                  </a:lnTo>
                  <a:lnTo>
                    <a:pt x="33" y="54"/>
                  </a:lnTo>
                  <a:lnTo>
                    <a:pt x="33" y="53"/>
                  </a:lnTo>
                  <a:lnTo>
                    <a:pt x="33" y="51"/>
                  </a:lnTo>
                  <a:lnTo>
                    <a:pt x="33" y="50"/>
                  </a:lnTo>
                  <a:lnTo>
                    <a:pt x="34" y="48"/>
                  </a:lnTo>
                  <a:lnTo>
                    <a:pt x="34" y="47"/>
                  </a:lnTo>
                  <a:lnTo>
                    <a:pt x="35" y="46"/>
                  </a:lnTo>
                  <a:lnTo>
                    <a:pt x="36" y="45"/>
                  </a:lnTo>
                  <a:lnTo>
                    <a:pt x="37" y="44"/>
                  </a:lnTo>
                  <a:lnTo>
                    <a:pt x="38" y="44"/>
                  </a:lnTo>
                  <a:lnTo>
                    <a:pt x="40" y="43"/>
                  </a:lnTo>
                  <a:lnTo>
                    <a:pt x="41" y="43"/>
                  </a:lnTo>
                  <a:lnTo>
                    <a:pt x="43" y="43"/>
                  </a:lnTo>
                  <a:lnTo>
                    <a:pt x="44" y="42"/>
                  </a:lnTo>
                  <a:lnTo>
                    <a:pt x="52" y="43"/>
                  </a:lnTo>
                  <a:lnTo>
                    <a:pt x="60" y="43"/>
                  </a:lnTo>
                  <a:lnTo>
                    <a:pt x="68" y="43"/>
                  </a:lnTo>
                  <a:lnTo>
                    <a:pt x="75" y="43"/>
                  </a:lnTo>
                  <a:lnTo>
                    <a:pt x="83" y="43"/>
                  </a:lnTo>
                  <a:lnTo>
                    <a:pt x="91" y="43"/>
                  </a:lnTo>
                  <a:lnTo>
                    <a:pt x="99" y="43"/>
                  </a:lnTo>
                  <a:lnTo>
                    <a:pt x="106" y="43"/>
                  </a:lnTo>
                  <a:lnTo>
                    <a:pt x="114" y="43"/>
                  </a:lnTo>
                  <a:lnTo>
                    <a:pt x="122" y="43"/>
                  </a:lnTo>
                  <a:lnTo>
                    <a:pt x="129" y="43"/>
                  </a:lnTo>
                  <a:lnTo>
                    <a:pt x="138" y="42"/>
                  </a:lnTo>
                  <a:lnTo>
                    <a:pt x="139" y="42"/>
                  </a:lnTo>
                  <a:lnTo>
                    <a:pt x="141" y="42"/>
                  </a:lnTo>
                  <a:lnTo>
                    <a:pt x="142" y="42"/>
                  </a:lnTo>
                  <a:lnTo>
                    <a:pt x="143" y="41"/>
                  </a:lnTo>
                  <a:lnTo>
                    <a:pt x="144" y="40"/>
                  </a:lnTo>
                  <a:lnTo>
                    <a:pt x="145" y="39"/>
                  </a:lnTo>
                  <a:lnTo>
                    <a:pt x="146" y="38"/>
                  </a:lnTo>
                  <a:lnTo>
                    <a:pt x="147" y="37"/>
                  </a:lnTo>
                  <a:lnTo>
                    <a:pt x="148" y="36"/>
                  </a:lnTo>
                  <a:lnTo>
                    <a:pt x="148" y="35"/>
                  </a:lnTo>
                  <a:lnTo>
                    <a:pt x="148" y="33"/>
                  </a:lnTo>
                  <a:lnTo>
                    <a:pt x="148" y="32"/>
                  </a:lnTo>
                  <a:lnTo>
                    <a:pt x="148" y="30"/>
                  </a:lnTo>
                  <a:lnTo>
                    <a:pt x="148" y="29"/>
                  </a:lnTo>
                  <a:lnTo>
                    <a:pt x="148" y="27"/>
                  </a:lnTo>
                  <a:lnTo>
                    <a:pt x="147" y="26"/>
                  </a:lnTo>
                  <a:lnTo>
                    <a:pt x="146" y="25"/>
                  </a:lnTo>
                  <a:lnTo>
                    <a:pt x="145" y="24"/>
                  </a:lnTo>
                  <a:lnTo>
                    <a:pt x="144" y="23"/>
                  </a:lnTo>
                  <a:lnTo>
                    <a:pt x="143" y="23"/>
                  </a:lnTo>
                  <a:lnTo>
                    <a:pt x="142" y="22"/>
                  </a:lnTo>
                  <a:lnTo>
                    <a:pt x="141" y="22"/>
                  </a:lnTo>
                  <a:lnTo>
                    <a:pt x="139" y="22"/>
                  </a:lnTo>
                  <a:lnTo>
                    <a:pt x="138" y="21"/>
                  </a:lnTo>
                  <a:lnTo>
                    <a:pt x="31" y="21"/>
                  </a:lnTo>
                  <a:lnTo>
                    <a:pt x="30" y="22"/>
                  </a:lnTo>
                  <a:lnTo>
                    <a:pt x="28" y="22"/>
                  </a:lnTo>
                  <a:lnTo>
                    <a:pt x="27" y="22"/>
                  </a:lnTo>
                  <a:lnTo>
                    <a:pt x="26" y="22"/>
                  </a:lnTo>
                  <a:lnTo>
                    <a:pt x="25" y="23"/>
                  </a:lnTo>
                  <a:lnTo>
                    <a:pt x="25" y="23"/>
                  </a:lnTo>
                  <a:lnTo>
                    <a:pt x="24" y="24"/>
                  </a:lnTo>
                  <a:lnTo>
                    <a:pt x="23" y="25"/>
                  </a:lnTo>
                  <a:lnTo>
                    <a:pt x="23" y="26"/>
                  </a:lnTo>
                  <a:lnTo>
                    <a:pt x="22" y="27"/>
                  </a:lnTo>
                  <a:lnTo>
                    <a:pt x="22" y="28"/>
                  </a:lnTo>
                  <a:lnTo>
                    <a:pt x="22" y="29"/>
                  </a:lnTo>
                  <a:lnTo>
                    <a:pt x="22" y="35"/>
                  </a:lnTo>
                  <a:lnTo>
                    <a:pt x="22" y="41"/>
                  </a:lnTo>
                  <a:lnTo>
                    <a:pt x="22" y="47"/>
                  </a:lnTo>
                  <a:lnTo>
                    <a:pt x="22" y="53"/>
                  </a:lnTo>
                  <a:lnTo>
                    <a:pt x="22" y="59"/>
                  </a:lnTo>
                  <a:lnTo>
                    <a:pt x="22" y="65"/>
                  </a:lnTo>
                  <a:lnTo>
                    <a:pt x="22" y="71"/>
                  </a:lnTo>
                  <a:lnTo>
                    <a:pt x="22" y="77"/>
                  </a:lnTo>
                  <a:lnTo>
                    <a:pt x="22" y="84"/>
                  </a:lnTo>
                  <a:lnTo>
                    <a:pt x="22" y="90"/>
                  </a:lnTo>
                  <a:lnTo>
                    <a:pt x="22" y="96"/>
                  </a:lnTo>
                  <a:lnTo>
                    <a:pt x="22" y="102"/>
                  </a:lnTo>
                  <a:lnTo>
                    <a:pt x="22" y="104"/>
                  </a:lnTo>
                  <a:lnTo>
                    <a:pt x="21" y="105"/>
                  </a:lnTo>
                  <a:lnTo>
                    <a:pt x="21" y="106"/>
                  </a:lnTo>
                  <a:lnTo>
                    <a:pt x="21" y="107"/>
                  </a:lnTo>
                  <a:lnTo>
                    <a:pt x="20" y="108"/>
                  </a:lnTo>
                  <a:lnTo>
                    <a:pt x="19" y="108"/>
                  </a:lnTo>
                  <a:lnTo>
                    <a:pt x="18" y="109"/>
                  </a:lnTo>
                  <a:lnTo>
                    <a:pt x="17" y="110"/>
                  </a:lnTo>
                  <a:lnTo>
                    <a:pt x="15" y="110"/>
                  </a:lnTo>
                  <a:lnTo>
                    <a:pt x="14" y="110"/>
                  </a:lnTo>
                  <a:lnTo>
                    <a:pt x="13" y="110"/>
                  </a:lnTo>
                  <a:lnTo>
                    <a:pt x="11" y="111"/>
                  </a:lnTo>
                  <a:lnTo>
                    <a:pt x="10" y="110"/>
                  </a:lnTo>
                  <a:lnTo>
                    <a:pt x="9" y="110"/>
                  </a:lnTo>
                  <a:lnTo>
                    <a:pt x="7" y="110"/>
                  </a:lnTo>
                  <a:lnTo>
                    <a:pt x="6" y="110"/>
                  </a:lnTo>
                  <a:lnTo>
                    <a:pt x="5" y="109"/>
                  </a:lnTo>
                  <a:lnTo>
                    <a:pt x="4" y="108"/>
                  </a:lnTo>
                  <a:lnTo>
                    <a:pt x="3" y="107"/>
                  </a:lnTo>
                  <a:lnTo>
                    <a:pt x="2" y="106"/>
                  </a:lnTo>
                  <a:lnTo>
                    <a:pt x="1" y="105"/>
                  </a:lnTo>
                  <a:lnTo>
                    <a:pt x="0" y="104"/>
                  </a:lnTo>
                  <a:lnTo>
                    <a:pt x="0" y="103"/>
                  </a:lnTo>
                  <a:lnTo>
                    <a:pt x="0" y="102"/>
                  </a:lnTo>
                  <a:lnTo>
                    <a:pt x="0" y="95"/>
                  </a:lnTo>
                  <a:lnTo>
                    <a:pt x="0" y="89"/>
                  </a:lnTo>
                  <a:lnTo>
                    <a:pt x="0" y="82"/>
                  </a:lnTo>
                  <a:lnTo>
                    <a:pt x="0" y="75"/>
                  </a:lnTo>
                  <a:lnTo>
                    <a:pt x="0" y="69"/>
                  </a:lnTo>
                  <a:lnTo>
                    <a:pt x="0" y="62"/>
                  </a:lnTo>
                  <a:lnTo>
                    <a:pt x="0" y="56"/>
                  </a:lnTo>
                  <a:lnTo>
                    <a:pt x="0" y="50"/>
                  </a:lnTo>
                  <a:lnTo>
                    <a:pt x="0" y="43"/>
                  </a:lnTo>
                  <a:lnTo>
                    <a:pt x="0" y="37"/>
                  </a:lnTo>
                  <a:lnTo>
                    <a:pt x="0" y="31"/>
                  </a:lnTo>
                  <a:lnTo>
                    <a:pt x="0" y="24"/>
                  </a:lnTo>
                  <a:lnTo>
                    <a:pt x="0" y="2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7" name=""/>
            <p:cNvSpPr/>
            <p:nvPr/>
          </p:nvSpPr>
          <p:spPr>
            <a:xfrm>
              <a:off x="9415440" y="6351480"/>
              <a:ext cx="274680" cy="176400"/>
            </a:xfrm>
            <a:custGeom>
              <a:avLst/>
              <a:gdLst/>
              <a:ahLst/>
              <a:rect l="l" t="t" r="r" b="b"/>
              <a:pathLst>
                <a:path w="173" h="111">
                  <a:moveTo>
                    <a:pt x="67" y="42"/>
                  </a:moveTo>
                  <a:lnTo>
                    <a:pt x="62" y="43"/>
                  </a:lnTo>
                  <a:lnTo>
                    <a:pt x="58" y="44"/>
                  </a:lnTo>
                  <a:lnTo>
                    <a:pt x="53" y="45"/>
                  </a:lnTo>
                  <a:lnTo>
                    <a:pt x="50" y="47"/>
                  </a:lnTo>
                  <a:lnTo>
                    <a:pt x="46" y="49"/>
                  </a:lnTo>
                  <a:lnTo>
                    <a:pt x="43" y="52"/>
                  </a:lnTo>
                  <a:lnTo>
                    <a:pt x="40" y="55"/>
                  </a:lnTo>
                  <a:lnTo>
                    <a:pt x="38" y="58"/>
                  </a:lnTo>
                  <a:lnTo>
                    <a:pt x="36" y="62"/>
                  </a:lnTo>
                  <a:lnTo>
                    <a:pt x="35" y="66"/>
                  </a:lnTo>
                  <a:lnTo>
                    <a:pt x="34" y="71"/>
                  </a:lnTo>
                  <a:lnTo>
                    <a:pt x="34" y="75"/>
                  </a:lnTo>
                  <a:lnTo>
                    <a:pt x="34" y="81"/>
                  </a:lnTo>
                  <a:lnTo>
                    <a:pt x="35" y="85"/>
                  </a:lnTo>
                  <a:lnTo>
                    <a:pt x="36" y="89"/>
                  </a:lnTo>
                  <a:lnTo>
                    <a:pt x="38" y="93"/>
                  </a:lnTo>
                  <a:lnTo>
                    <a:pt x="40" y="97"/>
                  </a:lnTo>
                  <a:lnTo>
                    <a:pt x="43" y="100"/>
                  </a:lnTo>
                  <a:lnTo>
                    <a:pt x="47" y="103"/>
                  </a:lnTo>
                  <a:lnTo>
                    <a:pt x="50" y="105"/>
                  </a:lnTo>
                  <a:lnTo>
                    <a:pt x="54" y="107"/>
                  </a:lnTo>
                  <a:lnTo>
                    <a:pt x="59" y="109"/>
                  </a:lnTo>
                  <a:lnTo>
                    <a:pt x="63" y="110"/>
                  </a:lnTo>
                  <a:lnTo>
                    <a:pt x="68" y="110"/>
                  </a:lnTo>
                  <a:lnTo>
                    <a:pt x="162" y="110"/>
                  </a:lnTo>
                  <a:lnTo>
                    <a:pt x="163" y="110"/>
                  </a:lnTo>
                  <a:lnTo>
                    <a:pt x="164" y="110"/>
                  </a:lnTo>
                  <a:lnTo>
                    <a:pt x="166" y="109"/>
                  </a:lnTo>
                  <a:lnTo>
                    <a:pt x="167" y="109"/>
                  </a:lnTo>
                  <a:lnTo>
                    <a:pt x="168" y="108"/>
                  </a:lnTo>
                  <a:lnTo>
                    <a:pt x="169" y="107"/>
                  </a:lnTo>
                  <a:lnTo>
                    <a:pt x="170" y="106"/>
                  </a:lnTo>
                  <a:lnTo>
                    <a:pt x="171" y="105"/>
                  </a:lnTo>
                  <a:lnTo>
                    <a:pt x="171" y="104"/>
                  </a:lnTo>
                  <a:lnTo>
                    <a:pt x="172" y="102"/>
                  </a:lnTo>
                  <a:lnTo>
                    <a:pt x="172" y="101"/>
                  </a:lnTo>
                  <a:lnTo>
                    <a:pt x="173" y="100"/>
                  </a:lnTo>
                  <a:lnTo>
                    <a:pt x="172" y="98"/>
                  </a:lnTo>
                  <a:lnTo>
                    <a:pt x="172" y="97"/>
                  </a:lnTo>
                  <a:lnTo>
                    <a:pt x="171" y="95"/>
                  </a:lnTo>
                  <a:lnTo>
                    <a:pt x="171" y="94"/>
                  </a:lnTo>
                  <a:lnTo>
                    <a:pt x="170" y="93"/>
                  </a:lnTo>
                  <a:lnTo>
                    <a:pt x="169" y="92"/>
                  </a:lnTo>
                  <a:lnTo>
                    <a:pt x="168" y="91"/>
                  </a:lnTo>
                  <a:lnTo>
                    <a:pt x="167" y="91"/>
                  </a:lnTo>
                  <a:lnTo>
                    <a:pt x="166" y="90"/>
                  </a:lnTo>
                  <a:lnTo>
                    <a:pt x="164" y="90"/>
                  </a:lnTo>
                  <a:lnTo>
                    <a:pt x="163" y="90"/>
                  </a:lnTo>
                  <a:lnTo>
                    <a:pt x="162" y="90"/>
                  </a:lnTo>
                  <a:lnTo>
                    <a:pt x="154" y="89"/>
                  </a:lnTo>
                  <a:lnTo>
                    <a:pt x="146" y="89"/>
                  </a:lnTo>
                  <a:lnTo>
                    <a:pt x="139" y="89"/>
                  </a:lnTo>
                  <a:lnTo>
                    <a:pt x="131" y="89"/>
                  </a:lnTo>
                  <a:lnTo>
                    <a:pt x="124" y="89"/>
                  </a:lnTo>
                  <a:lnTo>
                    <a:pt x="116" y="89"/>
                  </a:lnTo>
                  <a:lnTo>
                    <a:pt x="109" y="89"/>
                  </a:lnTo>
                  <a:lnTo>
                    <a:pt x="101" y="89"/>
                  </a:lnTo>
                  <a:lnTo>
                    <a:pt x="93" y="89"/>
                  </a:lnTo>
                  <a:lnTo>
                    <a:pt x="86" y="89"/>
                  </a:lnTo>
                  <a:lnTo>
                    <a:pt x="78" y="89"/>
                  </a:lnTo>
                  <a:lnTo>
                    <a:pt x="70" y="90"/>
                  </a:lnTo>
                  <a:lnTo>
                    <a:pt x="68" y="89"/>
                  </a:lnTo>
                  <a:lnTo>
                    <a:pt x="67" y="89"/>
                  </a:lnTo>
                  <a:lnTo>
                    <a:pt x="65" y="88"/>
                  </a:lnTo>
                  <a:lnTo>
                    <a:pt x="63" y="87"/>
                  </a:lnTo>
                  <a:lnTo>
                    <a:pt x="62" y="86"/>
                  </a:lnTo>
                  <a:lnTo>
                    <a:pt x="61" y="85"/>
                  </a:lnTo>
                  <a:lnTo>
                    <a:pt x="60" y="84"/>
                  </a:lnTo>
                  <a:lnTo>
                    <a:pt x="59" y="82"/>
                  </a:lnTo>
                  <a:lnTo>
                    <a:pt x="59" y="81"/>
                  </a:lnTo>
                  <a:lnTo>
                    <a:pt x="58" y="80"/>
                  </a:lnTo>
                  <a:lnTo>
                    <a:pt x="58" y="77"/>
                  </a:lnTo>
                  <a:lnTo>
                    <a:pt x="58" y="76"/>
                  </a:lnTo>
                  <a:lnTo>
                    <a:pt x="58" y="74"/>
                  </a:lnTo>
                  <a:lnTo>
                    <a:pt x="59" y="72"/>
                  </a:lnTo>
                  <a:lnTo>
                    <a:pt x="59" y="71"/>
                  </a:lnTo>
                  <a:lnTo>
                    <a:pt x="60" y="70"/>
                  </a:lnTo>
                  <a:lnTo>
                    <a:pt x="61" y="69"/>
                  </a:lnTo>
                  <a:lnTo>
                    <a:pt x="61" y="67"/>
                  </a:lnTo>
                  <a:lnTo>
                    <a:pt x="63" y="66"/>
                  </a:lnTo>
                  <a:lnTo>
                    <a:pt x="64" y="65"/>
                  </a:lnTo>
                  <a:lnTo>
                    <a:pt x="65" y="65"/>
                  </a:lnTo>
                  <a:lnTo>
                    <a:pt x="67" y="64"/>
                  </a:lnTo>
                  <a:lnTo>
                    <a:pt x="68" y="64"/>
                  </a:lnTo>
                  <a:lnTo>
                    <a:pt x="70" y="64"/>
                  </a:lnTo>
                  <a:lnTo>
                    <a:pt x="75" y="64"/>
                  </a:lnTo>
                  <a:lnTo>
                    <a:pt x="81" y="64"/>
                  </a:lnTo>
                  <a:lnTo>
                    <a:pt x="87" y="64"/>
                  </a:lnTo>
                  <a:lnTo>
                    <a:pt x="92" y="64"/>
                  </a:lnTo>
                  <a:lnTo>
                    <a:pt x="98" y="64"/>
                  </a:lnTo>
                  <a:lnTo>
                    <a:pt x="104" y="64"/>
                  </a:lnTo>
                  <a:lnTo>
                    <a:pt x="109" y="64"/>
                  </a:lnTo>
                  <a:lnTo>
                    <a:pt x="115" y="64"/>
                  </a:lnTo>
                  <a:lnTo>
                    <a:pt x="121" y="64"/>
                  </a:lnTo>
                  <a:lnTo>
                    <a:pt x="127" y="64"/>
                  </a:lnTo>
                  <a:lnTo>
                    <a:pt x="132" y="64"/>
                  </a:lnTo>
                  <a:lnTo>
                    <a:pt x="138" y="64"/>
                  </a:lnTo>
                  <a:lnTo>
                    <a:pt x="144" y="64"/>
                  </a:lnTo>
                  <a:lnTo>
                    <a:pt x="149" y="63"/>
                  </a:lnTo>
                  <a:lnTo>
                    <a:pt x="154" y="62"/>
                  </a:lnTo>
                  <a:lnTo>
                    <a:pt x="158" y="60"/>
                  </a:lnTo>
                  <a:lnTo>
                    <a:pt x="162" y="58"/>
                  </a:lnTo>
                  <a:lnTo>
                    <a:pt x="164" y="55"/>
                  </a:lnTo>
                  <a:lnTo>
                    <a:pt x="167" y="52"/>
                  </a:lnTo>
                  <a:lnTo>
                    <a:pt x="169" y="49"/>
                  </a:lnTo>
                  <a:lnTo>
                    <a:pt x="171" y="45"/>
                  </a:lnTo>
                  <a:lnTo>
                    <a:pt x="172" y="41"/>
                  </a:lnTo>
                  <a:lnTo>
                    <a:pt x="172" y="37"/>
                  </a:lnTo>
                  <a:lnTo>
                    <a:pt x="173" y="32"/>
                  </a:lnTo>
                  <a:lnTo>
                    <a:pt x="172" y="28"/>
                  </a:lnTo>
                  <a:lnTo>
                    <a:pt x="172" y="23"/>
                  </a:lnTo>
                  <a:lnTo>
                    <a:pt x="171" y="20"/>
                  </a:lnTo>
                  <a:lnTo>
                    <a:pt x="169" y="16"/>
                  </a:lnTo>
                  <a:lnTo>
                    <a:pt x="167" y="13"/>
                  </a:lnTo>
                  <a:lnTo>
                    <a:pt x="165" y="9"/>
                  </a:lnTo>
                  <a:lnTo>
                    <a:pt x="162" y="7"/>
                  </a:lnTo>
                  <a:lnTo>
                    <a:pt x="158" y="5"/>
                  </a:lnTo>
                  <a:lnTo>
                    <a:pt x="154" y="3"/>
                  </a:lnTo>
                  <a:lnTo>
                    <a:pt x="149" y="1"/>
                  </a:lnTo>
                  <a:lnTo>
                    <a:pt x="144" y="1"/>
                  </a:lnTo>
                  <a:lnTo>
                    <a:pt x="137" y="0"/>
                  </a:lnTo>
                  <a:lnTo>
                    <a:pt x="129" y="0"/>
                  </a:lnTo>
                  <a:lnTo>
                    <a:pt x="120" y="0"/>
                  </a:lnTo>
                  <a:lnTo>
                    <a:pt x="111" y="0"/>
                  </a:lnTo>
                  <a:lnTo>
                    <a:pt x="102" y="0"/>
                  </a:lnTo>
                  <a:lnTo>
                    <a:pt x="93" y="0"/>
                  </a:lnTo>
                  <a:lnTo>
                    <a:pt x="84" y="0"/>
                  </a:lnTo>
                  <a:lnTo>
                    <a:pt x="75" y="0"/>
                  </a:lnTo>
                  <a:lnTo>
                    <a:pt x="66" y="0"/>
                  </a:lnTo>
                  <a:lnTo>
                    <a:pt x="57" y="0"/>
                  </a:lnTo>
                  <a:lnTo>
                    <a:pt x="48" y="0"/>
                  </a:lnTo>
                  <a:lnTo>
                    <a:pt x="39" y="0"/>
                  </a:lnTo>
                  <a:lnTo>
                    <a:pt x="31" y="0"/>
                  </a:lnTo>
                  <a:lnTo>
                    <a:pt x="26" y="0"/>
                  </a:lnTo>
                  <a:lnTo>
                    <a:pt x="21" y="1"/>
                  </a:lnTo>
                  <a:lnTo>
                    <a:pt x="17" y="2"/>
                  </a:lnTo>
                  <a:lnTo>
                    <a:pt x="13" y="3"/>
                  </a:lnTo>
                  <a:lnTo>
                    <a:pt x="10" y="5"/>
                  </a:lnTo>
                  <a:lnTo>
                    <a:pt x="8" y="7"/>
                  </a:lnTo>
                  <a:lnTo>
                    <a:pt x="5" y="10"/>
                  </a:lnTo>
                  <a:lnTo>
                    <a:pt x="3" y="13"/>
                  </a:lnTo>
                  <a:lnTo>
                    <a:pt x="2" y="16"/>
                  </a:lnTo>
                  <a:lnTo>
                    <a:pt x="1" y="20"/>
                  </a:lnTo>
                  <a:lnTo>
                    <a:pt x="0" y="24"/>
                  </a:lnTo>
                  <a:lnTo>
                    <a:pt x="0" y="28"/>
                  </a:lnTo>
                  <a:lnTo>
                    <a:pt x="0" y="102"/>
                  </a:lnTo>
                  <a:lnTo>
                    <a:pt x="0" y="104"/>
                  </a:lnTo>
                  <a:lnTo>
                    <a:pt x="1" y="105"/>
                  </a:lnTo>
                  <a:lnTo>
                    <a:pt x="1" y="106"/>
                  </a:lnTo>
                  <a:lnTo>
                    <a:pt x="2" y="107"/>
                  </a:lnTo>
                  <a:lnTo>
                    <a:pt x="3" y="108"/>
                  </a:lnTo>
                  <a:lnTo>
                    <a:pt x="4" y="108"/>
                  </a:lnTo>
                  <a:lnTo>
                    <a:pt x="5" y="109"/>
                  </a:lnTo>
                  <a:lnTo>
                    <a:pt x="6" y="110"/>
                  </a:lnTo>
                  <a:lnTo>
                    <a:pt x="7" y="110"/>
                  </a:lnTo>
                  <a:lnTo>
                    <a:pt x="9" y="110"/>
                  </a:lnTo>
                  <a:lnTo>
                    <a:pt x="10" y="110"/>
                  </a:lnTo>
                  <a:lnTo>
                    <a:pt x="12" y="111"/>
                  </a:lnTo>
                  <a:lnTo>
                    <a:pt x="13" y="110"/>
                  </a:lnTo>
                  <a:lnTo>
                    <a:pt x="15" y="110"/>
                  </a:lnTo>
                  <a:lnTo>
                    <a:pt x="16" y="110"/>
                  </a:lnTo>
                  <a:lnTo>
                    <a:pt x="17" y="110"/>
                  </a:lnTo>
                  <a:lnTo>
                    <a:pt x="18" y="109"/>
                  </a:lnTo>
                  <a:lnTo>
                    <a:pt x="19" y="108"/>
                  </a:lnTo>
                  <a:lnTo>
                    <a:pt x="20" y="107"/>
                  </a:lnTo>
                  <a:lnTo>
                    <a:pt x="21" y="106"/>
                  </a:lnTo>
                  <a:lnTo>
                    <a:pt x="22" y="105"/>
                  </a:lnTo>
                  <a:lnTo>
                    <a:pt x="22" y="104"/>
                  </a:lnTo>
                  <a:lnTo>
                    <a:pt x="22" y="103"/>
                  </a:lnTo>
                  <a:lnTo>
                    <a:pt x="22" y="102"/>
                  </a:lnTo>
                  <a:lnTo>
                    <a:pt x="22" y="96"/>
                  </a:lnTo>
                  <a:lnTo>
                    <a:pt x="22" y="90"/>
                  </a:lnTo>
                  <a:lnTo>
                    <a:pt x="22" y="84"/>
                  </a:lnTo>
                  <a:lnTo>
                    <a:pt x="22" y="76"/>
                  </a:lnTo>
                  <a:lnTo>
                    <a:pt x="22" y="71"/>
                  </a:lnTo>
                  <a:lnTo>
                    <a:pt x="22" y="65"/>
                  </a:lnTo>
                  <a:lnTo>
                    <a:pt x="22" y="59"/>
                  </a:lnTo>
                  <a:lnTo>
                    <a:pt x="22" y="53"/>
                  </a:lnTo>
                  <a:lnTo>
                    <a:pt x="22" y="47"/>
                  </a:lnTo>
                  <a:lnTo>
                    <a:pt x="22" y="42"/>
                  </a:lnTo>
                  <a:lnTo>
                    <a:pt x="22" y="36"/>
                  </a:lnTo>
                  <a:lnTo>
                    <a:pt x="22" y="29"/>
                  </a:lnTo>
                  <a:lnTo>
                    <a:pt x="22" y="28"/>
                  </a:lnTo>
                  <a:lnTo>
                    <a:pt x="23" y="27"/>
                  </a:lnTo>
                  <a:lnTo>
                    <a:pt x="23" y="26"/>
                  </a:lnTo>
                  <a:lnTo>
                    <a:pt x="24" y="25"/>
                  </a:lnTo>
                  <a:lnTo>
                    <a:pt x="24" y="24"/>
                  </a:lnTo>
                  <a:lnTo>
                    <a:pt x="25" y="24"/>
                  </a:lnTo>
                  <a:lnTo>
                    <a:pt x="26" y="23"/>
                  </a:lnTo>
                  <a:lnTo>
                    <a:pt x="27" y="22"/>
                  </a:lnTo>
                  <a:lnTo>
                    <a:pt x="28" y="22"/>
                  </a:lnTo>
                  <a:lnTo>
                    <a:pt x="29" y="22"/>
                  </a:lnTo>
                  <a:lnTo>
                    <a:pt x="30" y="22"/>
                  </a:lnTo>
                  <a:lnTo>
                    <a:pt x="31" y="21"/>
                  </a:lnTo>
                  <a:lnTo>
                    <a:pt x="40" y="22"/>
                  </a:lnTo>
                  <a:lnTo>
                    <a:pt x="49" y="22"/>
                  </a:lnTo>
                  <a:lnTo>
                    <a:pt x="58" y="22"/>
                  </a:lnTo>
                  <a:lnTo>
                    <a:pt x="67" y="22"/>
                  </a:lnTo>
                  <a:lnTo>
                    <a:pt x="75" y="22"/>
                  </a:lnTo>
                  <a:lnTo>
                    <a:pt x="84" y="22"/>
                  </a:lnTo>
                  <a:lnTo>
                    <a:pt x="93" y="22"/>
                  </a:lnTo>
                  <a:lnTo>
                    <a:pt x="102" y="22"/>
                  </a:lnTo>
                  <a:lnTo>
                    <a:pt x="111" y="22"/>
                  </a:lnTo>
                  <a:lnTo>
                    <a:pt x="120" y="22"/>
                  </a:lnTo>
                  <a:lnTo>
                    <a:pt x="129" y="22"/>
                  </a:lnTo>
                  <a:lnTo>
                    <a:pt x="138" y="21"/>
                  </a:lnTo>
                  <a:lnTo>
                    <a:pt x="139" y="22"/>
                  </a:lnTo>
                  <a:lnTo>
                    <a:pt x="141" y="22"/>
                  </a:lnTo>
                  <a:lnTo>
                    <a:pt x="142" y="22"/>
                  </a:lnTo>
                  <a:lnTo>
                    <a:pt x="143" y="23"/>
                  </a:lnTo>
                  <a:lnTo>
                    <a:pt x="145" y="23"/>
                  </a:lnTo>
                  <a:lnTo>
                    <a:pt x="146" y="25"/>
                  </a:lnTo>
                  <a:lnTo>
                    <a:pt x="147" y="25"/>
                  </a:lnTo>
                  <a:lnTo>
                    <a:pt x="147" y="27"/>
                  </a:lnTo>
                  <a:lnTo>
                    <a:pt x="148" y="28"/>
                  </a:lnTo>
                  <a:lnTo>
                    <a:pt x="148" y="29"/>
                  </a:lnTo>
                  <a:lnTo>
                    <a:pt x="149" y="31"/>
                  </a:lnTo>
                  <a:lnTo>
                    <a:pt x="149" y="32"/>
                  </a:lnTo>
                  <a:lnTo>
                    <a:pt x="149" y="34"/>
                  </a:lnTo>
                  <a:lnTo>
                    <a:pt x="148" y="35"/>
                  </a:lnTo>
                  <a:lnTo>
                    <a:pt x="148" y="37"/>
                  </a:lnTo>
                  <a:lnTo>
                    <a:pt x="147" y="38"/>
                  </a:lnTo>
                  <a:lnTo>
                    <a:pt x="147" y="39"/>
                  </a:lnTo>
                  <a:lnTo>
                    <a:pt x="146" y="40"/>
                  </a:lnTo>
                  <a:lnTo>
                    <a:pt x="145" y="41"/>
                  </a:lnTo>
                  <a:lnTo>
                    <a:pt x="143" y="42"/>
                  </a:lnTo>
                  <a:lnTo>
                    <a:pt x="142" y="43"/>
                  </a:lnTo>
                  <a:lnTo>
                    <a:pt x="141" y="43"/>
                  </a:lnTo>
                  <a:lnTo>
                    <a:pt x="139" y="43"/>
                  </a:lnTo>
                  <a:lnTo>
                    <a:pt x="138" y="43"/>
                  </a:lnTo>
                  <a:lnTo>
                    <a:pt x="67" y="42"/>
                  </a:lnTo>
                  <a:lnTo>
                    <a:pt x="67" y="4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28" name=""/>
          <p:cNvSpPr/>
          <p:nvPr/>
        </p:nvSpPr>
        <p:spPr>
          <a:xfrm>
            <a:off x="138240" y="0"/>
            <a:ext cx="984240" cy="6845400"/>
          </a:xfrm>
          <a:prstGeom prst="rect">
            <a:avLst/>
          </a:prstGeom>
          <a:solidFill>
            <a:srgbClr val="081d5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9" name=""/>
          <p:cNvSpPr/>
          <p:nvPr/>
        </p:nvSpPr>
        <p:spPr>
          <a:xfrm>
            <a:off x="0" y="0"/>
            <a:ext cx="1047600" cy="6845400"/>
          </a:xfrm>
          <a:prstGeom prst="rect">
            <a:avLst/>
          </a:prstGeom>
          <a:solidFill>
            <a:srgbClr val="fac4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30" name="PlaceHolder 2"/>
          <p:cNvSpPr>
            <a:spLocks noGrp="1"/>
          </p:cNvSpPr>
          <p:nvPr>
            <p:ph type="body"/>
          </p:nvPr>
        </p:nvSpPr>
        <p:spPr>
          <a:xfrm>
            <a:off x="514440" y="1604520"/>
            <a:ext cx="9259560" cy="3977280"/>
          </a:xfrm>
          <a:prstGeom prst="rect">
            <a:avLst/>
          </a:prstGeom>
          <a:noFill/>
          <a:ln w="0">
            <a:noFill/>
          </a:ln>
        </p:spPr>
        <p:txBody>
          <a:bodyPr lIns="0" rIns="0" tIns="0" bIns="0" anchor="t">
            <a:normAutofit/>
          </a:bodyPr>
          <a:p>
            <a:pPr indent="0" algn="ctr">
              <a:lnSpc>
                <a:spcPct val="87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Click to edit the outline text format</a:t>
            </a:r>
            <a:endParaRPr b="0" lang="en-US" sz="2800" strike="noStrike" u="none">
              <a:solidFill>
                <a:srgbClr val="ffffff"/>
              </a:solidFill>
              <a:effectLst/>
              <a:uFillTx/>
              <a:latin typeface="Arial"/>
            </a:endParaRPr>
          </a:p>
          <a:p>
            <a:pPr lvl="1" marL="114480" indent="0" algn="ctr">
              <a:lnSpc>
                <a:spcPct val="8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797040" algn="ctr">
              <a:lnSpc>
                <a:spcPct val="87000"/>
              </a:lnSpc>
              <a:spcAft>
                <a:spcPts val="876"/>
              </a:spcAft>
              <a:buClr>
                <a:srgbClr val="fac4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Third Outline Level</a:t>
            </a:r>
            <a:endParaRPr b="0" lang="en-US" sz="2800" strike="noStrike" u="none">
              <a:solidFill>
                <a:srgbClr val="ffffff"/>
              </a:solidFill>
              <a:effectLst/>
              <a:uFillTx/>
              <a:latin typeface="Arial"/>
            </a:endParaRPr>
          </a:p>
          <a:p>
            <a:pPr lvl="3" marL="1201680" algn="ctr">
              <a:lnSpc>
                <a:spcPct val="87000"/>
              </a:lnSpc>
              <a:spcAft>
                <a:spcPts val="876"/>
              </a:spcAft>
              <a:buClr>
                <a:srgbClr val="ffffff"/>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Fourth Outline Level</a:t>
            </a:r>
            <a:endParaRPr b="0" lang="en-US" sz="2800" strike="noStrike" u="none">
              <a:solidFill>
                <a:srgbClr val="ffffff"/>
              </a:solidFill>
              <a:effectLst/>
              <a:uFillTx/>
              <a:latin typeface="Arial"/>
            </a:endParaRPr>
          </a:p>
          <a:p>
            <a:pPr lvl="4" marL="1595520" algn="ctr">
              <a:lnSpc>
                <a:spcPct val="87000"/>
              </a:lnSpc>
              <a:spcAft>
                <a:spcPts val="876"/>
              </a:spcAft>
              <a:buClr>
                <a:srgbClr val="ffffff"/>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Fifth Outline Level</a:t>
            </a:r>
            <a:endParaRPr b="0" lang="en-US" sz="2800" strike="noStrike" u="none">
              <a:solidFill>
                <a:srgbClr val="ffffff"/>
              </a:solidFill>
              <a:effectLst/>
              <a:uFillTx/>
              <a:latin typeface="Arial"/>
            </a:endParaRPr>
          </a:p>
          <a:p>
            <a:pPr lvl="5" marL="1595520">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Sixth Outline Level</a:t>
            </a:r>
            <a:endParaRPr b="0" lang="en-US" sz="2800" strike="noStrike" u="none">
              <a:solidFill>
                <a:srgbClr val="ffffff"/>
              </a:solidFill>
              <a:effectLst/>
              <a:uFillTx/>
              <a:latin typeface="Arial"/>
            </a:endParaRPr>
          </a:p>
          <a:p>
            <a:pPr lvl="6" marL="1595520">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Seventh Outline Level</a:t>
            </a:r>
            <a:endParaRPr b="0" lang="en-US" sz="2800" strike="noStrike" u="none">
              <a:solidFill>
                <a:srgbClr val="ffffff"/>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slideLayout" Target="../slideLayouts/slideLayout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wmf"/><Relationship Id="rId3"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34" name=""/>
          <p:cNvSpPr/>
          <p:nvPr/>
        </p:nvSpPr>
        <p:spPr>
          <a:xfrm>
            <a:off x="4503600" y="863640"/>
            <a:ext cx="5164200" cy="1954080"/>
          </a:xfrm>
          <a:prstGeom prst="rect">
            <a:avLst/>
          </a:prstGeom>
          <a:noFill/>
          <a:ln w="0">
            <a:noFill/>
          </a:ln>
        </p:spPr>
        <p:style>
          <a:lnRef idx="0"/>
          <a:fillRef idx="0"/>
          <a:effectRef idx="0"/>
          <a:fontRef idx="minor"/>
        </p:style>
        <p:txBody>
          <a:bodyPr lIns="90360" rIns="90360" tIns="44280" bIns="4428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800" strike="noStrike" u="none">
                <a:solidFill>
                  <a:srgbClr val="f6bf69"/>
                </a:solidFill>
                <a:effectLst/>
                <a:uFillTx/>
                <a:latin typeface="Arial"/>
              </a:rPr>
              <a:t>Electricity – A Conservative Perspective</a:t>
            </a:r>
            <a:endParaRPr b="0" lang="en-US" sz="4800" strike="noStrike" u="none">
              <a:solidFill>
                <a:srgbClr val="ffffff"/>
              </a:solidFill>
              <a:effectLst/>
              <a:uFillTx/>
              <a:latin typeface="Times New Roman"/>
            </a:endParaRPr>
          </a:p>
        </p:txBody>
      </p:sp>
      <p:sp>
        <p:nvSpPr>
          <p:cNvPr id="35" name=""/>
          <p:cNvSpPr/>
          <p:nvPr/>
        </p:nvSpPr>
        <p:spPr>
          <a:xfrm>
            <a:off x="4495680" y="4495680"/>
            <a:ext cx="5027760" cy="1072080"/>
          </a:xfrm>
          <a:prstGeom prst="rect">
            <a:avLst/>
          </a:prstGeom>
          <a:noFill/>
          <a:ln w="0">
            <a:noFill/>
          </a:ln>
        </p:spPr>
        <p:style>
          <a:lnRef idx="0"/>
          <a:fillRef idx="0"/>
          <a:effectRef idx="0"/>
          <a:fontRef idx="minor"/>
        </p:style>
        <p:txBody>
          <a:bodyPr lIns="90360" rIns="90360" tIns="44280" bIns="44280" anchor="t">
            <a:spAutoFit/>
          </a:bodyPr>
          <a:p>
            <a:pPr>
              <a:lnSpc>
                <a:spcPct val="95000"/>
              </a:lnSpc>
              <a:spcAft>
                <a:spcPts val="9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ffff"/>
                </a:solidFill>
                <a:effectLst/>
                <a:uFillTx/>
                <a:latin typeface="Times New Roman"/>
              </a:rPr>
              <a:t>Kurt Yeager</a:t>
            </a:r>
            <a:endParaRPr b="0" lang="en-US" sz="3600" strike="noStrike" u="none">
              <a:solidFill>
                <a:srgbClr val="ffffff"/>
              </a:solidFill>
              <a:effectLst/>
              <a:uFillTx/>
              <a:latin typeface="Times New Roman"/>
            </a:endParaRPr>
          </a:p>
          <a:p>
            <a:pPr>
              <a:lnSpc>
                <a:spcPct val="95000"/>
              </a:lnSpc>
              <a:spcAft>
                <a:spcPts val="6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President &amp; CEO</a:t>
            </a:r>
            <a:endParaRPr b="0" lang="en-US" sz="2400" strike="noStrike" u="none">
              <a:solidFill>
                <a:srgbClr val="ffffff"/>
              </a:solidFill>
              <a:effectLst/>
              <a:uFillTx/>
              <a:latin typeface="Times New Roman"/>
            </a:endParaRPr>
          </a:p>
        </p:txBody>
      </p:sp>
      <p:sp>
        <p:nvSpPr>
          <p:cNvPr id="36" name=""/>
          <p:cNvSpPr/>
          <p:nvPr/>
        </p:nvSpPr>
        <p:spPr>
          <a:xfrm>
            <a:off x="1111320" y="1163520"/>
            <a:ext cx="2762280" cy="4349880"/>
          </a:xfrm>
          <a:prstGeom prst="rect">
            <a:avLst/>
          </a:prstGeom>
          <a:solidFill>
            <a:srgbClr val="081d5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37" name=""/>
          <p:cNvSpPr/>
          <p:nvPr/>
        </p:nvSpPr>
        <p:spPr>
          <a:xfrm>
            <a:off x="108000" y="4572000"/>
            <a:ext cx="939600" cy="941400"/>
          </a:xfrm>
          <a:prstGeom prst="rect">
            <a:avLst/>
          </a:prstGeom>
          <a:solidFill>
            <a:srgbClr val="7144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pic>
        <p:nvPicPr>
          <p:cNvPr id="38" name="" descr=""/>
          <p:cNvPicPr/>
          <p:nvPr/>
        </p:nvPicPr>
        <p:blipFill>
          <a:blip r:embed="rId1"/>
          <a:stretch/>
        </p:blipFill>
        <p:spPr>
          <a:xfrm>
            <a:off x="14400" y="990720"/>
            <a:ext cx="3751200" cy="4430520"/>
          </a:xfrm>
          <a:prstGeom prst="rect">
            <a:avLst/>
          </a:prstGeom>
          <a:noFill/>
          <a:ln w="0">
            <a:noFill/>
          </a:ln>
        </p:spPr>
      </p:pic>
      <p:sp>
        <p:nvSpPr>
          <p:cNvPr id="39" name=""/>
          <p:cNvSpPr/>
          <p:nvPr/>
        </p:nvSpPr>
        <p:spPr>
          <a:xfrm>
            <a:off x="14400" y="990720"/>
            <a:ext cx="3736800" cy="4419360"/>
          </a:xfrm>
          <a:prstGeom prst="rect">
            <a:avLst/>
          </a:prstGeom>
          <a:no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40" name=""/>
          <p:cNvSpPr/>
          <p:nvPr/>
        </p:nvSpPr>
        <p:spPr>
          <a:xfrm>
            <a:off x="4495680" y="3152880"/>
            <a:ext cx="5334120" cy="552240"/>
          </a:xfrm>
          <a:prstGeom prst="rect">
            <a:avLst/>
          </a:prstGeom>
          <a:noFill/>
          <a:ln w="0">
            <a:noFill/>
          </a:ln>
        </p:spPr>
        <p:style>
          <a:lnRef idx="0"/>
          <a:fillRef idx="0"/>
          <a:effectRef idx="0"/>
          <a:fontRef idx="minor"/>
        </p:style>
        <p:txBody>
          <a:bodyPr lIns="90360" rIns="90360" tIns="44280" bIns="44280" anchor="t">
            <a:spAutoFit/>
          </a:bodyPr>
          <a:p>
            <a:pPr>
              <a:lnSpc>
                <a:spcPct val="95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ba49"/>
                </a:solidFill>
                <a:effectLst/>
                <a:uFillTx/>
                <a:latin typeface="Times New Roman"/>
              </a:rPr>
              <a:t>Texas Conservative Forum</a:t>
            </a:r>
            <a:endParaRPr b="0" lang="en-US" sz="3200" strike="noStrike" u="none">
              <a:solidFill>
                <a:srgbClr val="ffffff"/>
              </a:solidFill>
              <a:effectLst/>
              <a:uFillTx/>
              <a:latin typeface="Times New Roman"/>
            </a:endParaRPr>
          </a:p>
        </p:txBody>
      </p:sp>
      <p:sp>
        <p:nvSpPr>
          <p:cNvPr id="41" name=""/>
          <p:cNvSpPr/>
          <p:nvPr/>
        </p:nvSpPr>
        <p:spPr>
          <a:xfrm>
            <a:off x="4495680" y="3686040"/>
            <a:ext cx="5027760" cy="494640"/>
          </a:xfrm>
          <a:prstGeom prst="rect">
            <a:avLst/>
          </a:prstGeom>
          <a:noFill/>
          <a:ln w="0">
            <a:noFill/>
          </a:ln>
        </p:spPr>
        <p:style>
          <a:lnRef idx="0"/>
          <a:fillRef idx="0"/>
          <a:effectRef idx="0"/>
          <a:fontRef idx="minor"/>
        </p:style>
        <p:txBody>
          <a:bodyPr lIns="90360" rIns="90360" tIns="44280" bIns="44280" anchor="t">
            <a:spAutoFit/>
          </a:bodyPr>
          <a:p>
            <a:pPr>
              <a:lnSpc>
                <a:spcPct val="95000"/>
              </a:lnSpc>
              <a:spcAft>
                <a:spcPts val="7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September 27, 2001 </a:t>
            </a:r>
            <a:endParaRPr b="0" lang="en-US" sz="2800" strike="noStrike" u="none">
              <a:solidFill>
                <a:srgbClr val="ffffff"/>
              </a:solidFill>
              <a:effectLst/>
              <a:uFillTx/>
              <a:latin typeface="Times New Roman"/>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What 10,000 GW of Global Generating Capacity Means</a:t>
            </a:r>
            <a:endParaRPr b="1" lang="en-US" sz="3800" strike="noStrike" u="none">
              <a:solidFill>
                <a:srgbClr val="244e97"/>
              </a:solidFill>
              <a:effectLst/>
              <a:uFillTx/>
              <a:latin typeface="Arial"/>
            </a:endParaRPr>
          </a:p>
        </p:txBody>
      </p:sp>
      <p:sp>
        <p:nvSpPr>
          <p:cNvPr id="105" name="PlaceHolder 2"/>
          <p:cNvSpPr>
            <a:spLocks noGrp="1"/>
          </p:cNvSpPr>
          <p:nvPr>
            <p:ph/>
          </p:nvPr>
        </p:nvSpPr>
        <p:spPr>
          <a:xfrm>
            <a:off x="771480" y="1852200"/>
            <a:ext cx="9172800" cy="4395960"/>
          </a:xfrm>
          <a:prstGeom prst="rect">
            <a:avLst/>
          </a:prstGeom>
          <a:noFill/>
          <a:ln w="0">
            <a:noFill/>
          </a:ln>
        </p:spPr>
        <p:txBody>
          <a:bodyPr lIns="90360" rIns="90360" tIns="44280" bIns="44280" anchor="t">
            <a:normAutofit/>
          </a:bodyPr>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Tripling current world powerplant capacity</a:t>
            </a:r>
            <a:endParaRPr b="0" lang="en-US" sz="2800" strike="noStrike" u="none">
              <a:solidFill>
                <a:srgbClr val="ffffff"/>
              </a:solidFill>
              <a:effectLst/>
              <a:uFillTx/>
              <a:latin typeface="Arial"/>
            </a:endParaRPr>
          </a:p>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Adding 200,000 MW/yr</a:t>
            </a:r>
            <a:endParaRPr b="0" lang="en-US" sz="2800" strike="noStrike" u="none">
              <a:solidFill>
                <a:srgbClr val="ffffff"/>
              </a:solidFill>
              <a:effectLst/>
              <a:uFillTx/>
              <a:latin typeface="Arial"/>
            </a:endParaRPr>
          </a:p>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Investing $100-150 billion/yr</a:t>
            </a:r>
            <a:endParaRPr b="0" lang="en-US" sz="2800" strike="noStrike" u="none">
              <a:solidFill>
                <a:srgbClr val="ffffff"/>
              </a:solidFill>
              <a:effectLst/>
              <a:uFillTx/>
              <a:latin typeface="Arial"/>
            </a:endParaRPr>
          </a:p>
          <a:p>
            <a:pPr marL="289080" indent="-289080">
              <a:lnSpc>
                <a:spcPct val="87000"/>
              </a:lnSpc>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It’s equivalent to:</a:t>
            </a:r>
            <a:endParaRPr b="0" lang="en-US" sz="2800" strike="noStrike" u="none">
              <a:solidFill>
                <a:srgbClr val="ffffff"/>
              </a:solidFill>
              <a:effectLst/>
              <a:uFillTx/>
              <a:latin typeface="Arial"/>
            </a:endParaRPr>
          </a:p>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&lt; 5 years of current world automobile engine production</a:t>
            </a:r>
            <a:endParaRPr b="0" lang="en-US" sz="2800" strike="noStrike" u="none">
              <a:solidFill>
                <a:srgbClr val="ffffff"/>
              </a:solidFill>
              <a:effectLst/>
              <a:uFillTx/>
              <a:latin typeface="Arial"/>
            </a:endParaRPr>
          </a:p>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Less than 0.3% of world GDP</a:t>
            </a:r>
            <a:endParaRPr b="0" lang="en-US" sz="2800" strike="noStrike" u="none">
              <a:solidFill>
                <a:srgbClr val="ffffff"/>
              </a:solidFill>
              <a:effectLst/>
              <a:uFillTx/>
              <a:latin typeface="Arial"/>
            </a:endParaRPr>
          </a:p>
          <a:p>
            <a:pPr marL="289080" indent="-289080">
              <a:lnSpc>
                <a:spcPct val="87000"/>
              </a:lnSpc>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Less than the world spends on cigarettes, etc.</a:t>
            </a:r>
            <a:endParaRPr b="0" lang="en-US" sz="2800" strike="noStrike" u="none">
              <a:solidFill>
                <a:srgbClr val="ffffff"/>
              </a:solidFill>
              <a:effectLst/>
              <a:uFillTx/>
              <a:latin typeface="Arial"/>
            </a:endParaRPr>
          </a:p>
          <a:p>
            <a:pPr marL="289080" indent="-289080">
              <a:lnSpc>
                <a:spcPct val="87000"/>
              </a:lnSpc>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It can and must be done!</a:t>
            </a:r>
            <a:endParaRPr b="0" lang="en-US" sz="2800" strike="noStrike" u="none">
              <a:solidFill>
                <a:srgbClr val="ffffff"/>
              </a:solidFill>
              <a:effectLst/>
              <a:uFillTx/>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106" name=""/>
          <p:cNvSpPr/>
          <p:nvPr/>
        </p:nvSpPr>
        <p:spPr>
          <a:xfrm>
            <a:off x="4994280" y="3664080"/>
            <a:ext cx="25560" cy="1440"/>
          </a:xfrm>
          <a:custGeom>
            <a:avLst/>
            <a:gdLst/>
            <a:ahLst/>
            <a:rect l="l" t="t" r="r" b="b"/>
            <a:pathLst>
              <a:path w="16" h="0">
                <a:moveTo>
                  <a:pt x="0" y="0"/>
                </a:moveTo>
                <a:lnTo>
                  <a:pt x="16" y="0"/>
                </a:lnTo>
                <a:lnTo>
                  <a:pt x="8" y="0"/>
                </a:lnTo>
                <a:lnTo>
                  <a:pt x="0" y="0"/>
                </a:lnTo>
                <a:close/>
              </a:path>
            </a:pathLst>
          </a:custGeom>
          <a:solidFill>
            <a:srgbClr val="000000"/>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07" name=""/>
          <p:cNvSpPr/>
          <p:nvPr/>
        </p:nvSpPr>
        <p:spPr>
          <a:xfrm>
            <a:off x="3416400" y="3917880"/>
            <a:ext cx="36360" cy="12600"/>
          </a:xfrm>
          <a:custGeom>
            <a:avLst/>
            <a:gdLst/>
            <a:ahLst/>
            <a:rect l="l" t="t" r="r" b="b"/>
            <a:pathLst>
              <a:path w="23" h="8">
                <a:moveTo>
                  <a:pt x="0" y="0"/>
                </a:moveTo>
                <a:lnTo>
                  <a:pt x="23" y="8"/>
                </a:lnTo>
                <a:lnTo>
                  <a:pt x="7" y="8"/>
                </a:lnTo>
                <a:lnTo>
                  <a:pt x="0" y="0"/>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108" name=""/>
          <p:cNvSpPr/>
          <p:nvPr/>
        </p:nvSpPr>
        <p:spPr>
          <a:xfrm>
            <a:off x="1087560" y="5715000"/>
            <a:ext cx="14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 name=""/>
          <p:cNvSpPr/>
          <p:nvPr/>
        </p:nvSpPr>
        <p:spPr>
          <a:xfrm>
            <a:off x="1604880" y="5715000"/>
            <a:ext cx="32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0" name=""/>
          <p:cNvSpPr/>
          <p:nvPr/>
        </p:nvSpPr>
        <p:spPr>
          <a:xfrm>
            <a:off x="2122560" y="5715000"/>
            <a:ext cx="14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1" name=""/>
          <p:cNvSpPr/>
          <p:nvPr/>
        </p:nvSpPr>
        <p:spPr>
          <a:xfrm>
            <a:off x="2639880" y="5715000"/>
            <a:ext cx="180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2" name=""/>
          <p:cNvSpPr/>
          <p:nvPr/>
        </p:nvSpPr>
        <p:spPr>
          <a:xfrm>
            <a:off x="3157560" y="5715000"/>
            <a:ext cx="14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3" name=""/>
          <p:cNvSpPr/>
          <p:nvPr/>
        </p:nvSpPr>
        <p:spPr>
          <a:xfrm>
            <a:off x="3662280" y="5715000"/>
            <a:ext cx="32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4" name=""/>
          <p:cNvSpPr/>
          <p:nvPr/>
        </p:nvSpPr>
        <p:spPr>
          <a:xfrm>
            <a:off x="4179960" y="5715000"/>
            <a:ext cx="14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5" name=""/>
          <p:cNvSpPr/>
          <p:nvPr/>
        </p:nvSpPr>
        <p:spPr>
          <a:xfrm>
            <a:off x="4697280" y="5715000"/>
            <a:ext cx="180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6" name=""/>
          <p:cNvSpPr/>
          <p:nvPr/>
        </p:nvSpPr>
        <p:spPr>
          <a:xfrm>
            <a:off x="5214960" y="5715000"/>
            <a:ext cx="14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7" name=""/>
          <p:cNvSpPr/>
          <p:nvPr/>
        </p:nvSpPr>
        <p:spPr>
          <a:xfrm>
            <a:off x="5719680" y="5715000"/>
            <a:ext cx="32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8" name=""/>
          <p:cNvSpPr/>
          <p:nvPr/>
        </p:nvSpPr>
        <p:spPr>
          <a:xfrm>
            <a:off x="6237360" y="5715000"/>
            <a:ext cx="14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9" name=""/>
          <p:cNvSpPr/>
          <p:nvPr/>
        </p:nvSpPr>
        <p:spPr>
          <a:xfrm>
            <a:off x="1093680" y="1905120"/>
            <a:ext cx="7593120" cy="3898800"/>
          </a:xfrm>
          <a:prstGeom prst="rect">
            <a:avLst/>
          </a:prstGeom>
          <a:noFill/>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0" name=""/>
          <p:cNvSpPr/>
          <p:nvPr/>
        </p:nvSpPr>
        <p:spPr>
          <a:xfrm>
            <a:off x="457200" y="330120"/>
            <a:ext cx="9169560" cy="1143000"/>
          </a:xfrm>
          <a:prstGeom prst="rect">
            <a:avLst/>
          </a:prstGeom>
          <a:noFill/>
          <a:ln w="0">
            <a:noFill/>
          </a:ln>
        </p:spPr>
        <p:style>
          <a:lnRef idx="0"/>
          <a:fillRef idx="0"/>
          <a:effectRef idx="0"/>
          <a:fontRef idx="minor"/>
        </p:style>
        <p:txBody>
          <a:bodyPr lIns="90360" rIns="90360" tIns="44280" bIns="4428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Carbon Intensity of World Primary Energy, 1900-2050</a:t>
            </a:r>
            <a:endParaRPr b="0" lang="en-US" sz="3800" strike="noStrike" u="none">
              <a:solidFill>
                <a:srgbClr val="ffffff"/>
              </a:solidFill>
              <a:effectLst/>
              <a:uFillTx/>
              <a:latin typeface="Times New Roman"/>
            </a:endParaRPr>
          </a:p>
        </p:txBody>
      </p:sp>
      <p:sp>
        <p:nvSpPr>
          <p:cNvPr id="121" name=""/>
          <p:cNvSpPr/>
          <p:nvPr/>
        </p:nvSpPr>
        <p:spPr>
          <a:xfrm>
            <a:off x="1114560" y="5259240"/>
            <a:ext cx="109440" cy="1800"/>
          </a:xfrm>
          <a:prstGeom prst="line">
            <a:avLst/>
          </a:prstGeom>
          <a:ln w="1260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ffffff"/>
              </a:solidFill>
              <a:effectLst/>
              <a:uFillTx/>
              <a:latin typeface="Times New Roman"/>
            </a:endParaRPr>
          </a:p>
        </p:txBody>
      </p:sp>
      <p:sp>
        <p:nvSpPr>
          <p:cNvPr id="122" name=""/>
          <p:cNvSpPr/>
          <p:nvPr/>
        </p:nvSpPr>
        <p:spPr>
          <a:xfrm>
            <a:off x="1114560" y="4702320"/>
            <a:ext cx="109440" cy="1440"/>
          </a:xfrm>
          <a:prstGeom prst="line">
            <a:avLst/>
          </a:prstGeom>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23" name=""/>
          <p:cNvSpPr/>
          <p:nvPr/>
        </p:nvSpPr>
        <p:spPr>
          <a:xfrm>
            <a:off x="1114560" y="4145040"/>
            <a:ext cx="109440" cy="1440"/>
          </a:xfrm>
          <a:prstGeom prst="line">
            <a:avLst/>
          </a:prstGeom>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24" name=""/>
          <p:cNvSpPr/>
          <p:nvPr/>
        </p:nvSpPr>
        <p:spPr>
          <a:xfrm>
            <a:off x="1114560" y="3589200"/>
            <a:ext cx="109440" cy="1800"/>
          </a:xfrm>
          <a:prstGeom prst="line">
            <a:avLst/>
          </a:prstGeom>
          <a:ln w="1260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ffffff"/>
              </a:solidFill>
              <a:effectLst/>
              <a:uFillTx/>
              <a:latin typeface="Times New Roman"/>
            </a:endParaRPr>
          </a:p>
        </p:txBody>
      </p:sp>
      <p:sp>
        <p:nvSpPr>
          <p:cNvPr id="125" name=""/>
          <p:cNvSpPr/>
          <p:nvPr/>
        </p:nvSpPr>
        <p:spPr>
          <a:xfrm>
            <a:off x="1114560" y="3032280"/>
            <a:ext cx="109440" cy="1440"/>
          </a:xfrm>
          <a:prstGeom prst="line">
            <a:avLst/>
          </a:prstGeom>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26" name=""/>
          <p:cNvSpPr/>
          <p:nvPr/>
        </p:nvSpPr>
        <p:spPr>
          <a:xfrm>
            <a:off x="1114560" y="2475000"/>
            <a:ext cx="109440" cy="1440"/>
          </a:xfrm>
          <a:prstGeom prst="line">
            <a:avLst/>
          </a:prstGeom>
          <a:ln w="1260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27" name=""/>
          <p:cNvSpPr/>
          <p:nvPr/>
        </p:nvSpPr>
        <p:spPr>
          <a:xfrm>
            <a:off x="533520" y="1749600"/>
            <a:ext cx="560160" cy="4339800"/>
          </a:xfrm>
          <a:prstGeom prst="rect">
            <a:avLst/>
          </a:prstGeom>
          <a:noFill/>
          <a:ln w="0">
            <a:noFill/>
          </a:ln>
        </p:spPr>
        <p:style>
          <a:lnRef idx="0"/>
          <a:fillRef idx="0"/>
          <a:effectRef idx="0"/>
          <a:fontRef idx="minor"/>
        </p:style>
        <p:txBody>
          <a:bodyPr lIns="90360" rIns="90360" tIns="44280" bIns="44280" anchor="t">
            <a:spAutoFit/>
          </a:bodyPr>
          <a:p>
            <a:pPr algn="r">
              <a:lnSpc>
                <a:spcPct val="100000"/>
              </a:lnSpc>
              <a:spcAft>
                <a:spcPts val="23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1.2</a:t>
            </a:r>
            <a:endParaRPr b="0" lang="en-US" sz="1800" strike="noStrike" u="none">
              <a:solidFill>
                <a:srgbClr val="ffffff"/>
              </a:solidFill>
              <a:effectLst/>
              <a:uFillTx/>
              <a:latin typeface="Times New Roman"/>
            </a:endParaRPr>
          </a:p>
          <a:p>
            <a:pPr algn="r">
              <a:lnSpc>
                <a:spcPct val="100000"/>
              </a:lnSpc>
              <a:spcAft>
                <a:spcPts val="23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1.1</a:t>
            </a:r>
            <a:endParaRPr b="0" lang="en-US" sz="1800" strike="noStrike" u="none">
              <a:solidFill>
                <a:srgbClr val="ffffff"/>
              </a:solidFill>
              <a:effectLst/>
              <a:uFillTx/>
              <a:latin typeface="Times New Roman"/>
            </a:endParaRPr>
          </a:p>
          <a:p>
            <a:pPr algn="r">
              <a:lnSpc>
                <a:spcPct val="100000"/>
              </a:lnSpc>
              <a:spcAft>
                <a:spcPts val="23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1.0</a:t>
            </a:r>
            <a:endParaRPr b="0" lang="en-US" sz="1800" strike="noStrike" u="none">
              <a:solidFill>
                <a:srgbClr val="ffffff"/>
              </a:solidFill>
              <a:effectLst/>
              <a:uFillTx/>
              <a:latin typeface="Times New Roman"/>
            </a:endParaRPr>
          </a:p>
          <a:p>
            <a:pPr algn="r">
              <a:lnSpc>
                <a:spcPct val="100000"/>
              </a:lnSpc>
              <a:spcAft>
                <a:spcPts val="23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0.9</a:t>
            </a:r>
            <a:endParaRPr b="0" lang="en-US" sz="1800" strike="noStrike" u="none">
              <a:solidFill>
                <a:srgbClr val="ffffff"/>
              </a:solidFill>
              <a:effectLst/>
              <a:uFillTx/>
              <a:latin typeface="Times New Roman"/>
            </a:endParaRPr>
          </a:p>
          <a:p>
            <a:pPr algn="r">
              <a:lnSpc>
                <a:spcPct val="100000"/>
              </a:lnSpc>
              <a:spcAft>
                <a:spcPts val="23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0.8</a:t>
            </a:r>
            <a:endParaRPr b="0" lang="en-US" sz="1800" strike="noStrike" u="none">
              <a:solidFill>
                <a:srgbClr val="ffffff"/>
              </a:solidFill>
              <a:effectLst/>
              <a:uFillTx/>
              <a:latin typeface="Times New Roman"/>
            </a:endParaRPr>
          </a:p>
          <a:p>
            <a:pPr algn="r">
              <a:lnSpc>
                <a:spcPct val="100000"/>
              </a:lnSpc>
              <a:spcAft>
                <a:spcPts val="23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0.7</a:t>
            </a:r>
            <a:endParaRPr b="0" lang="en-US" sz="1800" strike="noStrike" u="none">
              <a:solidFill>
                <a:srgbClr val="ffffff"/>
              </a:solidFill>
              <a:effectLst/>
              <a:uFillTx/>
              <a:latin typeface="Times New Roman"/>
            </a:endParaRPr>
          </a:p>
          <a:p>
            <a:pPr algn="r">
              <a:lnSpc>
                <a:spcPct val="100000"/>
              </a:lnSpc>
              <a:spcAft>
                <a:spcPts val="23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0.6</a:t>
            </a:r>
            <a:endParaRPr b="0" lang="en-US" sz="1800" strike="noStrike" u="none">
              <a:solidFill>
                <a:srgbClr val="ffffff"/>
              </a:solidFill>
              <a:effectLst/>
              <a:uFillTx/>
              <a:latin typeface="Times New Roman"/>
            </a:endParaRPr>
          </a:p>
          <a:p>
            <a:pPr algn="r">
              <a:lnSpc>
                <a:spcPct val="100000"/>
              </a:lnSpc>
              <a:spcAft>
                <a:spcPts val="23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0.5</a:t>
            </a:r>
            <a:endParaRPr b="0" lang="en-US" sz="1800" strike="noStrike" u="none">
              <a:solidFill>
                <a:srgbClr val="ffffff"/>
              </a:solidFill>
              <a:effectLst/>
              <a:uFillTx/>
              <a:latin typeface="Times New Roman"/>
            </a:endParaRPr>
          </a:p>
        </p:txBody>
      </p:sp>
      <p:sp>
        <p:nvSpPr>
          <p:cNvPr id="128" name=""/>
          <p:cNvSpPr/>
          <p:nvPr/>
        </p:nvSpPr>
        <p:spPr>
          <a:xfrm>
            <a:off x="511920" y="1474920"/>
            <a:ext cx="2671560" cy="3632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Carbon Intensity (tC/toe)</a:t>
            </a:r>
            <a:endParaRPr b="0" lang="en-US" sz="1800" strike="noStrike" u="none">
              <a:solidFill>
                <a:srgbClr val="ffffff"/>
              </a:solidFill>
              <a:effectLst/>
              <a:uFillTx/>
              <a:latin typeface="Times New Roman"/>
            </a:endParaRPr>
          </a:p>
        </p:txBody>
      </p:sp>
      <p:sp>
        <p:nvSpPr>
          <p:cNvPr id="129" name=""/>
          <p:cNvSpPr/>
          <p:nvPr/>
        </p:nvSpPr>
        <p:spPr>
          <a:xfrm>
            <a:off x="878040" y="6172200"/>
            <a:ext cx="3987720" cy="30240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Arial"/>
              </a:rPr>
              <a:t>Source: National Academy of Engineering, 1997</a:t>
            </a:r>
            <a:endParaRPr b="0" lang="en-US" sz="1400" strike="noStrike" u="none">
              <a:solidFill>
                <a:srgbClr val="ffffff"/>
              </a:solidFill>
              <a:effectLst/>
              <a:uFillTx/>
              <a:latin typeface="Times New Roman"/>
            </a:endParaRPr>
          </a:p>
        </p:txBody>
      </p:sp>
      <p:sp>
        <p:nvSpPr>
          <p:cNvPr id="130" name=""/>
          <p:cNvSpPr/>
          <p:nvPr/>
        </p:nvSpPr>
        <p:spPr>
          <a:xfrm>
            <a:off x="72828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1900</a:t>
            </a:r>
            <a:endParaRPr b="0" lang="en-US" sz="1800" strike="noStrike" u="none">
              <a:solidFill>
                <a:srgbClr val="ffffff"/>
              </a:solidFill>
              <a:effectLst/>
              <a:uFillTx/>
              <a:latin typeface="Times New Roman"/>
            </a:endParaRPr>
          </a:p>
        </p:txBody>
      </p:sp>
      <p:sp>
        <p:nvSpPr>
          <p:cNvPr id="131" name=""/>
          <p:cNvSpPr/>
          <p:nvPr/>
        </p:nvSpPr>
        <p:spPr>
          <a:xfrm>
            <a:off x="175536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1920</a:t>
            </a:r>
            <a:endParaRPr b="0" lang="en-US" sz="1800" strike="noStrike" u="none">
              <a:solidFill>
                <a:srgbClr val="ffffff"/>
              </a:solidFill>
              <a:effectLst/>
              <a:uFillTx/>
              <a:latin typeface="Times New Roman"/>
            </a:endParaRPr>
          </a:p>
        </p:txBody>
      </p:sp>
      <p:sp>
        <p:nvSpPr>
          <p:cNvPr id="132" name=""/>
          <p:cNvSpPr/>
          <p:nvPr/>
        </p:nvSpPr>
        <p:spPr>
          <a:xfrm>
            <a:off x="278244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1940</a:t>
            </a:r>
            <a:endParaRPr b="0" lang="en-US" sz="1800" strike="noStrike" u="none">
              <a:solidFill>
                <a:srgbClr val="ffffff"/>
              </a:solidFill>
              <a:effectLst/>
              <a:uFillTx/>
              <a:latin typeface="Times New Roman"/>
            </a:endParaRPr>
          </a:p>
        </p:txBody>
      </p:sp>
      <p:sp>
        <p:nvSpPr>
          <p:cNvPr id="133" name=""/>
          <p:cNvSpPr/>
          <p:nvPr/>
        </p:nvSpPr>
        <p:spPr>
          <a:xfrm>
            <a:off x="380952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1960</a:t>
            </a:r>
            <a:endParaRPr b="0" lang="en-US" sz="1800" strike="noStrike" u="none">
              <a:solidFill>
                <a:srgbClr val="ffffff"/>
              </a:solidFill>
              <a:effectLst/>
              <a:uFillTx/>
              <a:latin typeface="Times New Roman"/>
            </a:endParaRPr>
          </a:p>
        </p:txBody>
      </p:sp>
      <p:sp>
        <p:nvSpPr>
          <p:cNvPr id="134" name=""/>
          <p:cNvSpPr/>
          <p:nvPr/>
        </p:nvSpPr>
        <p:spPr>
          <a:xfrm>
            <a:off x="483660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1980</a:t>
            </a:r>
            <a:endParaRPr b="0" lang="en-US" sz="1800" strike="noStrike" u="none">
              <a:solidFill>
                <a:srgbClr val="ffffff"/>
              </a:solidFill>
              <a:effectLst/>
              <a:uFillTx/>
              <a:latin typeface="Times New Roman"/>
            </a:endParaRPr>
          </a:p>
        </p:txBody>
      </p:sp>
      <p:sp>
        <p:nvSpPr>
          <p:cNvPr id="135" name=""/>
          <p:cNvSpPr/>
          <p:nvPr/>
        </p:nvSpPr>
        <p:spPr>
          <a:xfrm>
            <a:off x="586440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2000</a:t>
            </a:r>
            <a:endParaRPr b="0" lang="en-US" sz="1800" strike="noStrike" u="none">
              <a:solidFill>
                <a:srgbClr val="ffffff"/>
              </a:solidFill>
              <a:effectLst/>
              <a:uFillTx/>
              <a:latin typeface="Times New Roman"/>
            </a:endParaRPr>
          </a:p>
        </p:txBody>
      </p:sp>
      <p:sp>
        <p:nvSpPr>
          <p:cNvPr id="136" name=""/>
          <p:cNvSpPr/>
          <p:nvPr/>
        </p:nvSpPr>
        <p:spPr>
          <a:xfrm>
            <a:off x="2998080" y="1474920"/>
            <a:ext cx="2163600" cy="3632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Carbon Intensity of:</a:t>
            </a:r>
            <a:endParaRPr b="0" lang="en-US" sz="1800" strike="noStrike" u="none">
              <a:solidFill>
                <a:srgbClr val="ffffff"/>
              </a:solidFill>
              <a:effectLst/>
              <a:uFillTx/>
              <a:latin typeface="Times New Roman"/>
            </a:endParaRPr>
          </a:p>
        </p:txBody>
      </p:sp>
      <p:sp>
        <p:nvSpPr>
          <p:cNvPr id="137" name=""/>
          <p:cNvSpPr/>
          <p:nvPr/>
        </p:nvSpPr>
        <p:spPr>
          <a:xfrm>
            <a:off x="8381880" y="1566720"/>
            <a:ext cx="1483920" cy="3632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Wood = 1.25</a:t>
            </a:r>
            <a:endParaRPr b="0" lang="en-US" sz="1800" strike="noStrike" u="none">
              <a:solidFill>
                <a:srgbClr val="ffffff"/>
              </a:solidFill>
              <a:effectLst/>
              <a:uFillTx/>
              <a:latin typeface="Times New Roman"/>
            </a:endParaRPr>
          </a:p>
        </p:txBody>
      </p:sp>
      <p:sp>
        <p:nvSpPr>
          <p:cNvPr id="138" name=""/>
          <p:cNvSpPr/>
          <p:nvPr/>
        </p:nvSpPr>
        <p:spPr>
          <a:xfrm>
            <a:off x="8609760" y="2405160"/>
            <a:ext cx="1357200" cy="3632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Coal = 1.08</a:t>
            </a:r>
            <a:endParaRPr b="0" lang="en-US" sz="1800" strike="noStrike" u="none">
              <a:solidFill>
                <a:srgbClr val="ffffff"/>
              </a:solidFill>
              <a:effectLst/>
              <a:uFillTx/>
              <a:latin typeface="Times New Roman"/>
            </a:endParaRPr>
          </a:p>
        </p:txBody>
      </p:sp>
      <p:sp>
        <p:nvSpPr>
          <p:cNvPr id="139" name=""/>
          <p:cNvSpPr/>
          <p:nvPr/>
        </p:nvSpPr>
        <p:spPr>
          <a:xfrm>
            <a:off x="8610120" y="3711600"/>
            <a:ext cx="1166400" cy="3632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Oil = 0.84</a:t>
            </a:r>
            <a:endParaRPr b="0" lang="en-US" sz="1800" strike="noStrike" u="none">
              <a:solidFill>
                <a:srgbClr val="ffffff"/>
              </a:solidFill>
              <a:effectLst/>
              <a:uFillTx/>
              <a:latin typeface="Times New Roman"/>
            </a:endParaRPr>
          </a:p>
        </p:txBody>
      </p:sp>
      <p:sp>
        <p:nvSpPr>
          <p:cNvPr id="140" name=""/>
          <p:cNvSpPr/>
          <p:nvPr/>
        </p:nvSpPr>
        <p:spPr>
          <a:xfrm>
            <a:off x="8610120" y="4843440"/>
            <a:ext cx="1306080" cy="3632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Gas = 0.64</a:t>
            </a:r>
            <a:endParaRPr b="0" lang="en-US" sz="1800" strike="noStrike" u="none">
              <a:solidFill>
                <a:srgbClr val="ffffff"/>
              </a:solidFill>
              <a:effectLst/>
              <a:uFillTx/>
              <a:latin typeface="Times New Roman"/>
            </a:endParaRPr>
          </a:p>
        </p:txBody>
      </p:sp>
      <p:sp>
        <p:nvSpPr>
          <p:cNvPr id="141" name=""/>
          <p:cNvSpPr/>
          <p:nvPr/>
        </p:nvSpPr>
        <p:spPr>
          <a:xfrm>
            <a:off x="7772400" y="2590920"/>
            <a:ext cx="68580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42" name=""/>
          <p:cNvSpPr/>
          <p:nvPr/>
        </p:nvSpPr>
        <p:spPr>
          <a:xfrm>
            <a:off x="7772400" y="3886200"/>
            <a:ext cx="68580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43" name=""/>
          <p:cNvSpPr/>
          <p:nvPr/>
        </p:nvSpPr>
        <p:spPr>
          <a:xfrm>
            <a:off x="7772400" y="5029200"/>
            <a:ext cx="68580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44" name=""/>
          <p:cNvSpPr/>
          <p:nvPr/>
        </p:nvSpPr>
        <p:spPr>
          <a:xfrm>
            <a:off x="7772400" y="1757520"/>
            <a:ext cx="68580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45" name=""/>
          <p:cNvSpPr/>
          <p:nvPr/>
        </p:nvSpPr>
        <p:spPr>
          <a:xfrm>
            <a:off x="1093680" y="3024360"/>
            <a:ext cx="4591080" cy="1680840"/>
          </a:xfrm>
          <a:custGeom>
            <a:avLst/>
            <a:gdLst/>
            <a:ahLst/>
            <a:rect l="l" t="t" r="r" b="b"/>
            <a:pathLst>
              <a:path w="2892" h="1059">
                <a:moveTo>
                  <a:pt x="0" y="0"/>
                </a:moveTo>
                <a:lnTo>
                  <a:pt x="144" y="48"/>
                </a:lnTo>
                <a:lnTo>
                  <a:pt x="336" y="96"/>
                </a:lnTo>
                <a:lnTo>
                  <a:pt x="480" y="144"/>
                </a:lnTo>
                <a:lnTo>
                  <a:pt x="576" y="144"/>
                </a:lnTo>
                <a:lnTo>
                  <a:pt x="768" y="240"/>
                </a:lnTo>
                <a:lnTo>
                  <a:pt x="924" y="279"/>
                </a:lnTo>
                <a:lnTo>
                  <a:pt x="1008" y="336"/>
                </a:lnTo>
                <a:lnTo>
                  <a:pt x="1104" y="384"/>
                </a:lnTo>
                <a:lnTo>
                  <a:pt x="1164" y="375"/>
                </a:lnTo>
                <a:lnTo>
                  <a:pt x="1248" y="432"/>
                </a:lnTo>
                <a:lnTo>
                  <a:pt x="1344" y="432"/>
                </a:lnTo>
                <a:lnTo>
                  <a:pt x="1440" y="480"/>
                </a:lnTo>
                <a:lnTo>
                  <a:pt x="1536" y="528"/>
                </a:lnTo>
                <a:lnTo>
                  <a:pt x="1680" y="624"/>
                </a:lnTo>
                <a:lnTo>
                  <a:pt x="1776" y="624"/>
                </a:lnTo>
                <a:lnTo>
                  <a:pt x="1872" y="624"/>
                </a:lnTo>
                <a:lnTo>
                  <a:pt x="1968" y="672"/>
                </a:lnTo>
                <a:lnTo>
                  <a:pt x="2112" y="720"/>
                </a:lnTo>
                <a:lnTo>
                  <a:pt x="2208" y="816"/>
                </a:lnTo>
                <a:lnTo>
                  <a:pt x="2352" y="864"/>
                </a:lnTo>
                <a:lnTo>
                  <a:pt x="2448" y="864"/>
                </a:lnTo>
                <a:lnTo>
                  <a:pt x="2640" y="912"/>
                </a:lnTo>
                <a:lnTo>
                  <a:pt x="2736" y="960"/>
                </a:lnTo>
                <a:lnTo>
                  <a:pt x="2832" y="1008"/>
                </a:lnTo>
                <a:cubicBezTo>
                  <a:pt x="2883" y="1059"/>
                  <a:pt x="2857" y="1056"/>
                  <a:pt x="2892" y="1056"/>
                </a:cubicBezTo>
              </a:path>
            </a:pathLst>
          </a:custGeom>
          <a:noFill/>
          <a:ln w="57240">
            <a:solidFill>
              <a:srgbClr val="fde12d"/>
            </a:solidFill>
            <a:round/>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46" name=""/>
          <p:cNvSpPr/>
          <p:nvPr/>
        </p:nvSpPr>
        <p:spPr>
          <a:xfrm>
            <a:off x="685764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2020</a:t>
            </a:r>
            <a:endParaRPr b="0" lang="en-US" sz="1800" strike="noStrike" u="none">
              <a:solidFill>
                <a:srgbClr val="ffffff"/>
              </a:solidFill>
              <a:effectLst/>
              <a:uFillTx/>
              <a:latin typeface="Times New Roman"/>
            </a:endParaRPr>
          </a:p>
        </p:txBody>
      </p:sp>
      <p:sp>
        <p:nvSpPr>
          <p:cNvPr id="147" name=""/>
          <p:cNvSpPr/>
          <p:nvPr/>
        </p:nvSpPr>
        <p:spPr>
          <a:xfrm>
            <a:off x="784800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2040</a:t>
            </a:r>
            <a:endParaRPr b="0" lang="en-US" sz="1800" strike="noStrike" u="none">
              <a:solidFill>
                <a:srgbClr val="ffffff"/>
              </a:solidFill>
              <a:effectLst/>
              <a:uFillTx/>
              <a:latin typeface="Times New Roman"/>
            </a:endParaRPr>
          </a:p>
        </p:txBody>
      </p:sp>
      <p:sp>
        <p:nvSpPr>
          <p:cNvPr id="148" name=""/>
          <p:cNvSpPr/>
          <p:nvPr/>
        </p:nvSpPr>
        <p:spPr>
          <a:xfrm>
            <a:off x="8610120" y="5867280"/>
            <a:ext cx="690120" cy="3632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2050</a:t>
            </a:r>
            <a:endParaRPr b="0" lang="en-US" sz="1800" strike="noStrike" u="none">
              <a:solidFill>
                <a:srgbClr val="ffffff"/>
              </a:solidFill>
              <a:effectLst/>
              <a:uFillTx/>
              <a:latin typeface="Times New Roman"/>
            </a:endParaRPr>
          </a:p>
        </p:txBody>
      </p:sp>
      <p:sp>
        <p:nvSpPr>
          <p:cNvPr id="149" name=""/>
          <p:cNvSpPr/>
          <p:nvPr/>
        </p:nvSpPr>
        <p:spPr>
          <a:xfrm>
            <a:off x="6740640" y="5715000"/>
            <a:ext cx="14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0" name=""/>
          <p:cNvSpPr/>
          <p:nvPr/>
        </p:nvSpPr>
        <p:spPr>
          <a:xfrm>
            <a:off x="7257960" y="5715000"/>
            <a:ext cx="180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 name=""/>
          <p:cNvSpPr/>
          <p:nvPr/>
        </p:nvSpPr>
        <p:spPr>
          <a:xfrm>
            <a:off x="7758000" y="5715000"/>
            <a:ext cx="180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2" name=""/>
          <p:cNvSpPr/>
          <p:nvPr/>
        </p:nvSpPr>
        <p:spPr>
          <a:xfrm>
            <a:off x="8275680" y="5715000"/>
            <a:ext cx="1440" cy="11448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3" name=""/>
          <p:cNvSpPr/>
          <p:nvPr/>
        </p:nvSpPr>
        <p:spPr>
          <a:xfrm>
            <a:off x="5638680" y="4724280"/>
            <a:ext cx="3048120" cy="762120"/>
          </a:xfrm>
          <a:prstGeom prst="line">
            <a:avLst/>
          </a:prstGeom>
          <a:ln cap="rnd" w="57240">
            <a:solidFill>
              <a:srgbClr val="fde12d"/>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Key Findings</a:t>
            </a:r>
            <a:endParaRPr b="1" lang="en-US" sz="3800" strike="noStrike" u="none">
              <a:solidFill>
                <a:srgbClr val="244e97"/>
              </a:solidFill>
              <a:effectLst/>
              <a:uFillTx/>
              <a:latin typeface="Arial"/>
            </a:endParaRPr>
          </a:p>
        </p:txBody>
      </p:sp>
      <p:sp>
        <p:nvSpPr>
          <p:cNvPr id="155" name="PlaceHolder 2"/>
          <p:cNvSpPr>
            <a:spLocks noGrp="1"/>
          </p:cNvSpPr>
          <p:nvPr>
            <p:ph/>
          </p:nvPr>
        </p:nvSpPr>
        <p:spPr>
          <a:xfrm>
            <a:off x="771120" y="1600200"/>
            <a:ext cx="8744040" cy="4114800"/>
          </a:xfrm>
          <a:prstGeom prst="rect">
            <a:avLst/>
          </a:prstGeom>
          <a:noFill/>
          <a:ln w="0">
            <a:noFill/>
          </a:ln>
        </p:spPr>
        <p:txBody>
          <a:bodyPr lIns="90360" rIns="90360" tIns="44280" bIns="44280" anchor="t">
            <a:normAutofit/>
          </a:bodyPr>
          <a:p>
            <a:pPr indent="0">
              <a:lnSpc>
                <a:spcPct val="87000"/>
              </a:lnSpc>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Current Policy Direction could lead to</a:t>
            </a:r>
            <a:endParaRPr b="0" lang="en-US" sz="2800" strike="noStrike" u="none">
              <a:solidFill>
                <a:srgbClr val="ffffff"/>
              </a:solidFill>
              <a:effectLst/>
              <a:uFillTx/>
              <a:latin typeface="Arial"/>
            </a:endParaRPr>
          </a:p>
          <a:p>
            <a:pPr lvl="1" marL="512640" indent="-285480">
              <a:lnSpc>
                <a:spcPct val="87000"/>
              </a:lnSpc>
              <a:spcAft>
                <a:spcPts val="876"/>
              </a:spcAft>
              <a:buClr>
                <a:srgbClr val="fde12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Large swings in fuels used for electricity</a:t>
            </a:r>
            <a:endParaRPr b="0" lang="en-US" sz="2800" strike="noStrike" u="none">
              <a:solidFill>
                <a:srgbClr val="ffffff"/>
              </a:solidFill>
              <a:effectLst/>
              <a:uFillTx/>
              <a:latin typeface="Arial"/>
            </a:endParaRPr>
          </a:p>
          <a:p>
            <a:pPr lvl="1" marL="512640" indent="-285480">
              <a:lnSpc>
                <a:spcPct val="87000"/>
              </a:lnSpc>
              <a:spcAft>
                <a:spcPts val="876"/>
              </a:spcAft>
              <a:buClr>
                <a:srgbClr val="fde12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Unsustainable rate of natural gas use</a:t>
            </a:r>
            <a:endParaRPr b="0" lang="en-US" sz="2800" strike="noStrike" u="none">
              <a:solidFill>
                <a:srgbClr val="ffffff"/>
              </a:solidFill>
              <a:effectLst/>
              <a:uFillTx/>
              <a:latin typeface="Arial"/>
            </a:endParaRPr>
          </a:p>
          <a:p>
            <a:pPr lvl="1" marL="512640" indent="-285480">
              <a:lnSpc>
                <a:spcPct val="87000"/>
              </a:lnSpc>
              <a:spcAft>
                <a:spcPts val="876"/>
              </a:spcAft>
              <a:buClr>
                <a:srgbClr val="fde12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Unproductive use of electric generating assets, infrastructure</a:t>
            </a:r>
            <a:endParaRPr b="0" lang="en-US" sz="2800" strike="noStrike" u="none">
              <a:solidFill>
                <a:srgbClr val="ffffff"/>
              </a:solidFill>
              <a:effectLst/>
              <a:uFillTx/>
              <a:latin typeface="Arial"/>
            </a:endParaRPr>
          </a:p>
          <a:p>
            <a:pPr indent="0">
              <a:lnSpc>
                <a:spcPct val="87000"/>
              </a:lnSpc>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Root cause of these effects: the timing of CO</a:t>
            </a:r>
            <a:r>
              <a:rPr b="0" lang="en-US" sz="2800" strike="noStrike" u="none" baseline="-10000">
                <a:solidFill>
                  <a:srgbClr val="ffffff"/>
                </a:solidFill>
                <a:effectLst/>
                <a:uFillTx/>
                <a:latin typeface="Arial"/>
              </a:rPr>
              <a:t>2</a:t>
            </a:r>
            <a:r>
              <a:rPr b="0" lang="en-US" sz="2800" strike="noStrike" u="none">
                <a:solidFill>
                  <a:srgbClr val="ffffff"/>
                </a:solidFill>
                <a:effectLst/>
                <a:uFillTx/>
                <a:latin typeface="Arial"/>
              </a:rPr>
              <a:t> reductions is not aligned with the availability of advanced technologies</a:t>
            </a:r>
            <a:endParaRPr b="0" lang="en-US" sz="2800" strike="noStrike" u="none">
              <a:solidFill>
                <a:srgbClr val="ffffff"/>
              </a:solidFill>
              <a:effectLst/>
              <a:uFillTx/>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graphicFrame>
        <p:nvGraphicFramePr>
          <p:cNvPr id="156" name=""/>
          <p:cNvGraphicFramePr/>
          <p:nvPr/>
        </p:nvGraphicFramePr>
        <p:xfrm>
          <a:off x="2797200" y="2111400"/>
          <a:ext cx="6730920" cy="3119400"/>
        </p:xfrm>
        <a:graphic>
          <a:graphicData uri="http://schemas.openxmlformats.org/presentationml/2006/ole">
            <p:oleObj r:id="rId1" spid="">
              <p:embed/>
              <p:pic>
                <p:nvPicPr>
                  <p:cNvPr id="157" name="" descr=""/>
                  <p:cNvPicPr/>
                  <p:nvPr/>
                </p:nvPicPr>
                <p:blipFill>
                  <a:blip r:embed="rId2"/>
                  <a:stretch/>
                </p:blipFill>
                <p:spPr>
                  <a:xfrm>
                    <a:off x="2797200" y="2111400"/>
                    <a:ext cx="6730920" cy="3119400"/>
                  </a:xfrm>
                  <a:prstGeom prst="rect">
                    <a:avLst/>
                  </a:prstGeom>
                  <a:noFill/>
                  <a:ln w="0">
                    <a:noFill/>
                  </a:ln>
                </p:spPr>
              </p:pic>
            </p:oleObj>
          </a:graphicData>
        </a:graphic>
      </p:graphicFrame>
      <p:sp>
        <p:nvSpPr>
          <p:cNvPr id="158" name=""/>
          <p:cNvSpPr/>
          <p:nvPr/>
        </p:nvSpPr>
        <p:spPr>
          <a:xfrm>
            <a:off x="306360" y="5997600"/>
            <a:ext cx="2416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ffffff"/>
                </a:solidFill>
                <a:effectLst/>
                <a:uFillTx/>
                <a:latin typeface="Arial"/>
              </a:rPr>
              <a:t>Source: Margolis and Kammen</a:t>
            </a:r>
            <a:endParaRPr b="0" lang="en-US" sz="1200" strike="noStrike" u="none">
              <a:solidFill>
                <a:srgbClr val="ffffff"/>
              </a:solidFill>
              <a:effectLst/>
              <a:uFillTx/>
              <a:latin typeface="Times New Roman"/>
            </a:endParaRPr>
          </a:p>
        </p:txBody>
      </p:sp>
      <p:sp>
        <p:nvSpPr>
          <p:cNvPr id="159" name=""/>
          <p:cNvSpPr/>
          <p:nvPr/>
        </p:nvSpPr>
        <p:spPr>
          <a:xfrm>
            <a:off x="4082400" y="5648400"/>
            <a:ext cx="45637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R&amp;D as % of Net Sales by Industry, 1995</a:t>
            </a:r>
            <a:endParaRPr b="0" lang="en-US" sz="1800" strike="noStrike" u="none">
              <a:solidFill>
                <a:srgbClr val="ffffff"/>
              </a:solidFill>
              <a:effectLst/>
              <a:uFillTx/>
              <a:latin typeface="Times New Roman"/>
            </a:endParaRPr>
          </a:p>
        </p:txBody>
      </p:sp>
      <p:sp>
        <p:nvSpPr>
          <p:cNvPr id="160"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R&amp;D Investment: Too Low</a:t>
            </a:r>
            <a:endParaRPr b="1" lang="en-US" sz="3800" strike="noStrike" u="none">
              <a:solidFill>
                <a:srgbClr val="244e97"/>
              </a:solidFill>
              <a:effectLst/>
              <a:uFillTx/>
              <a:latin typeface="Arial"/>
            </a:endParaRPr>
          </a:p>
        </p:txBody>
      </p:sp>
      <p:sp>
        <p:nvSpPr>
          <p:cNvPr id="161" name=""/>
          <p:cNvSpPr/>
          <p:nvPr/>
        </p:nvSpPr>
        <p:spPr>
          <a:xfrm>
            <a:off x="210960" y="2147760"/>
            <a:ext cx="3276720" cy="29948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Drugs/Medicine</a:t>
            </a:r>
            <a:endParaRPr b="0" lang="en-US" sz="1800" strike="noStrike" u="none">
              <a:solidFill>
                <a:srgbClr val="ffffff"/>
              </a:solidFill>
              <a:effectLst/>
              <a:uFillTx/>
              <a:latin typeface="Times New Roman"/>
            </a:endParaRPr>
          </a:p>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Prof/Science Instr.</a:t>
            </a:r>
            <a:endParaRPr b="0" lang="en-US" sz="1800" strike="noStrike" u="none">
              <a:solidFill>
                <a:srgbClr val="ffffff"/>
              </a:solidFill>
              <a:effectLst/>
              <a:uFillTx/>
              <a:latin typeface="Times New Roman"/>
            </a:endParaRPr>
          </a:p>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Comm. Equipment</a:t>
            </a:r>
            <a:endParaRPr b="0" lang="en-US" sz="1800" strike="noStrike" u="none">
              <a:solidFill>
                <a:srgbClr val="ffffff"/>
              </a:solidFill>
              <a:effectLst/>
              <a:uFillTx/>
              <a:latin typeface="Times New Roman"/>
            </a:endParaRPr>
          </a:p>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Services</a:t>
            </a:r>
            <a:endParaRPr b="0" lang="en-US" sz="1800" strike="noStrike" u="none">
              <a:solidFill>
                <a:srgbClr val="ffffff"/>
              </a:solidFill>
              <a:effectLst/>
              <a:uFillTx/>
              <a:latin typeface="Times New Roman"/>
            </a:endParaRPr>
          </a:p>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Transp. Equipment</a:t>
            </a:r>
            <a:endParaRPr b="0" lang="en-US" sz="1800" strike="noStrike" u="none">
              <a:solidFill>
                <a:srgbClr val="ffffff"/>
              </a:solidFill>
              <a:effectLst/>
              <a:uFillTx/>
              <a:latin typeface="Times New Roman"/>
            </a:endParaRPr>
          </a:p>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Industrial Chemicals</a:t>
            </a:r>
            <a:endParaRPr b="0" lang="en-US" sz="1800" strike="noStrike" u="none">
              <a:solidFill>
                <a:srgbClr val="ffffff"/>
              </a:solidFill>
              <a:effectLst/>
              <a:uFillTx/>
              <a:latin typeface="Times New Roman"/>
            </a:endParaRPr>
          </a:p>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Stone/Clay/Glass Products</a:t>
            </a:r>
            <a:endParaRPr b="0" lang="en-US" sz="1800" strike="noStrike" u="none">
              <a:solidFill>
                <a:srgbClr val="ffffff"/>
              </a:solidFill>
              <a:effectLst/>
              <a:uFillTx/>
              <a:latin typeface="Times New Roman"/>
            </a:endParaRPr>
          </a:p>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Primary Metals</a:t>
            </a:r>
            <a:endParaRPr b="0" lang="en-US" sz="1800" strike="noStrike" u="none">
              <a:solidFill>
                <a:srgbClr val="ffffff"/>
              </a:solidFill>
              <a:effectLst/>
              <a:uFillTx/>
              <a:latin typeface="Times New Roman"/>
            </a:endParaRPr>
          </a:p>
          <a:p>
            <a:pPr algn="r">
              <a:lnSpc>
                <a:spcPct val="100000"/>
              </a:lnSpc>
              <a:spcBef>
                <a:spcPts val="113"/>
              </a:spcBef>
              <a:spcAft>
                <a:spcPts val="312"/>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Energy</a:t>
            </a:r>
            <a:endParaRPr b="0" lang="en-US" sz="1800" strike="noStrike" u="none">
              <a:solidFill>
                <a:srgbClr val="ffffff"/>
              </a:solidFill>
              <a:effectLst/>
              <a:uFillTx/>
              <a:latin typeface="Times New Roman"/>
            </a:endParaRPr>
          </a:p>
        </p:txBody>
      </p:sp>
      <p:sp>
        <p:nvSpPr>
          <p:cNvPr id="162" name=""/>
          <p:cNvSpPr/>
          <p:nvPr/>
        </p:nvSpPr>
        <p:spPr>
          <a:xfrm>
            <a:off x="3324240" y="5321160"/>
            <a:ext cx="5112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0%</a:t>
            </a:r>
            <a:endParaRPr b="0" lang="en-US" sz="1800" strike="noStrike" u="none">
              <a:solidFill>
                <a:srgbClr val="ffffff"/>
              </a:solidFill>
              <a:effectLst/>
              <a:uFillTx/>
              <a:latin typeface="Times New Roman"/>
            </a:endParaRPr>
          </a:p>
        </p:txBody>
      </p:sp>
      <p:sp>
        <p:nvSpPr>
          <p:cNvPr id="163" name=""/>
          <p:cNvSpPr/>
          <p:nvPr/>
        </p:nvSpPr>
        <p:spPr>
          <a:xfrm>
            <a:off x="4244760" y="5321160"/>
            <a:ext cx="5112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2%</a:t>
            </a:r>
            <a:endParaRPr b="0" lang="en-US" sz="1800" strike="noStrike" u="none">
              <a:solidFill>
                <a:srgbClr val="ffffff"/>
              </a:solidFill>
              <a:effectLst/>
              <a:uFillTx/>
              <a:latin typeface="Times New Roman"/>
            </a:endParaRPr>
          </a:p>
        </p:txBody>
      </p:sp>
      <p:sp>
        <p:nvSpPr>
          <p:cNvPr id="164" name=""/>
          <p:cNvSpPr/>
          <p:nvPr/>
        </p:nvSpPr>
        <p:spPr>
          <a:xfrm>
            <a:off x="5168880" y="5321160"/>
            <a:ext cx="5112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4%</a:t>
            </a:r>
            <a:endParaRPr b="0" lang="en-US" sz="1800" strike="noStrike" u="none">
              <a:solidFill>
                <a:srgbClr val="ffffff"/>
              </a:solidFill>
              <a:effectLst/>
              <a:uFillTx/>
              <a:latin typeface="Times New Roman"/>
            </a:endParaRPr>
          </a:p>
        </p:txBody>
      </p:sp>
      <p:sp>
        <p:nvSpPr>
          <p:cNvPr id="165" name=""/>
          <p:cNvSpPr/>
          <p:nvPr/>
        </p:nvSpPr>
        <p:spPr>
          <a:xfrm>
            <a:off x="6092640" y="5321160"/>
            <a:ext cx="5112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6%</a:t>
            </a:r>
            <a:endParaRPr b="0" lang="en-US" sz="1800" strike="noStrike" u="none">
              <a:solidFill>
                <a:srgbClr val="ffffff"/>
              </a:solidFill>
              <a:effectLst/>
              <a:uFillTx/>
              <a:latin typeface="Times New Roman"/>
            </a:endParaRPr>
          </a:p>
        </p:txBody>
      </p:sp>
      <p:sp>
        <p:nvSpPr>
          <p:cNvPr id="166" name=""/>
          <p:cNvSpPr/>
          <p:nvPr/>
        </p:nvSpPr>
        <p:spPr>
          <a:xfrm>
            <a:off x="7016760" y="5321160"/>
            <a:ext cx="5112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8%</a:t>
            </a:r>
            <a:endParaRPr b="0" lang="en-US" sz="1800" strike="noStrike" u="none">
              <a:solidFill>
                <a:srgbClr val="ffffff"/>
              </a:solidFill>
              <a:effectLst/>
              <a:uFillTx/>
              <a:latin typeface="Times New Roman"/>
            </a:endParaRPr>
          </a:p>
        </p:txBody>
      </p:sp>
      <p:sp>
        <p:nvSpPr>
          <p:cNvPr id="167" name=""/>
          <p:cNvSpPr/>
          <p:nvPr/>
        </p:nvSpPr>
        <p:spPr>
          <a:xfrm>
            <a:off x="7885080" y="5321160"/>
            <a:ext cx="6382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10%</a:t>
            </a:r>
            <a:endParaRPr b="0" lang="en-US" sz="1800" strike="noStrike" u="none">
              <a:solidFill>
                <a:srgbClr val="ffffff"/>
              </a:solidFill>
              <a:effectLst/>
              <a:uFillTx/>
              <a:latin typeface="Times New Roman"/>
            </a:endParaRPr>
          </a:p>
        </p:txBody>
      </p:sp>
      <p:sp>
        <p:nvSpPr>
          <p:cNvPr id="168" name=""/>
          <p:cNvSpPr/>
          <p:nvPr/>
        </p:nvSpPr>
        <p:spPr>
          <a:xfrm>
            <a:off x="8797680" y="5321160"/>
            <a:ext cx="6382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12%</a:t>
            </a:r>
            <a:endParaRPr b="0" lang="en-US" sz="1800" strike="noStrike" u="none">
              <a:solidFill>
                <a:srgbClr val="ffffff"/>
              </a:solidFill>
              <a:effectLst/>
              <a:uFillTx/>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pic>
        <p:nvPicPr>
          <p:cNvPr id="169" name="" descr=""/>
          <p:cNvPicPr/>
          <p:nvPr/>
        </p:nvPicPr>
        <p:blipFill>
          <a:blip r:embed="rId1">
            <a:lum contrast="-54000"/>
          </a:blip>
          <a:stretch/>
        </p:blipFill>
        <p:spPr>
          <a:xfrm>
            <a:off x="3108240" y="1428840"/>
            <a:ext cx="7175520" cy="5425920"/>
          </a:xfrm>
          <a:prstGeom prst="rect">
            <a:avLst/>
          </a:prstGeom>
          <a:noFill/>
          <a:ln w="0">
            <a:noFill/>
          </a:ln>
        </p:spPr>
      </p:pic>
      <p:sp>
        <p:nvSpPr>
          <p:cNvPr id="170"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Key Questions</a:t>
            </a:r>
            <a:endParaRPr b="1" lang="en-US" sz="3800" strike="noStrike" u="none">
              <a:solidFill>
                <a:srgbClr val="244e97"/>
              </a:solidFill>
              <a:effectLst/>
              <a:uFillTx/>
              <a:latin typeface="Arial"/>
            </a:endParaRPr>
          </a:p>
        </p:txBody>
      </p:sp>
      <p:sp>
        <p:nvSpPr>
          <p:cNvPr id="171" name="PlaceHolder 2"/>
          <p:cNvSpPr>
            <a:spLocks noGrp="1"/>
          </p:cNvSpPr>
          <p:nvPr>
            <p:ph/>
          </p:nvPr>
        </p:nvSpPr>
        <p:spPr>
          <a:xfrm>
            <a:off x="609480" y="1789200"/>
            <a:ext cx="9220320" cy="4687920"/>
          </a:xfrm>
          <a:prstGeom prst="rect">
            <a:avLst/>
          </a:prstGeom>
          <a:noFill/>
          <a:ln w="0">
            <a:noFill/>
          </a:ln>
        </p:spPr>
        <p:txBody>
          <a:bodyPr lIns="90360" rIns="90360" tIns="44280" bIns="44280" anchor="t">
            <a:normAutofit/>
          </a:bodyPr>
          <a:p>
            <a:pPr marL="461880" indent="-461880">
              <a:lnSpc>
                <a:spcPct val="87000"/>
              </a:lnSpc>
              <a:spcBef>
                <a:spcPts val="3501"/>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1.</a:t>
            </a:r>
            <a:r>
              <a:rPr b="1" lang="en-US" sz="2800" strike="noStrike" u="none">
                <a:solidFill>
                  <a:srgbClr val="ffffff"/>
                </a:solidFill>
                <a:effectLst/>
                <a:uFillTx/>
                <a:latin typeface="Arial"/>
              </a:rPr>
              <a:t>	</a:t>
            </a:r>
            <a:r>
              <a:rPr b="1" lang="en-US" sz="2800" strike="noStrike" u="none">
                <a:solidFill>
                  <a:srgbClr val="ffffff"/>
                </a:solidFill>
                <a:effectLst/>
                <a:uFillTx/>
                <a:latin typeface="Arial"/>
              </a:rPr>
              <a:t>Do you really want to enable a free market in electricity?</a:t>
            </a:r>
            <a:endParaRPr b="0" lang="en-US" sz="2800" strike="noStrike" u="none">
              <a:solidFill>
                <a:srgbClr val="ffffff"/>
              </a:solidFill>
              <a:effectLst/>
              <a:uFillTx/>
              <a:latin typeface="Arial"/>
            </a:endParaRPr>
          </a:p>
          <a:p>
            <a:pPr marL="461880" indent="-461880">
              <a:lnSpc>
                <a:spcPct val="87000"/>
              </a:lnSpc>
              <a:spcBef>
                <a:spcPts val="3501"/>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2.</a:t>
            </a:r>
            <a:r>
              <a:rPr b="1" lang="en-US" sz="2800" strike="noStrike" u="none">
                <a:solidFill>
                  <a:srgbClr val="ffffff"/>
                </a:solidFill>
                <a:effectLst/>
                <a:uFillTx/>
                <a:latin typeface="Arial"/>
              </a:rPr>
              <a:t>	</a:t>
            </a:r>
            <a:r>
              <a:rPr b="1" lang="en-US" sz="2800" strike="noStrike" u="none">
                <a:solidFill>
                  <a:srgbClr val="ffffff"/>
                </a:solidFill>
                <a:effectLst/>
                <a:uFillTx/>
                <a:latin typeface="Arial"/>
              </a:rPr>
              <a:t>Do you believe the purpose of infrastructure and its institutions is to facilitate prosperity and quality of life?</a:t>
            </a:r>
            <a:endParaRPr b="0" lang="en-US" sz="2800" strike="noStrike" u="none">
              <a:solidFill>
                <a:srgbClr val="ffffff"/>
              </a:solidFill>
              <a:effectLst/>
              <a:uFillTx/>
              <a:latin typeface="Arial"/>
            </a:endParaRPr>
          </a:p>
          <a:p>
            <a:pPr marL="461880" indent="-461880">
              <a:lnSpc>
                <a:spcPct val="87000"/>
              </a:lnSpc>
              <a:spcBef>
                <a:spcPts val="3501"/>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3.</a:t>
            </a:r>
            <a:r>
              <a:rPr b="1" lang="en-US" sz="2800" strike="noStrike" u="none">
                <a:solidFill>
                  <a:srgbClr val="ffffff"/>
                </a:solidFill>
                <a:effectLst/>
                <a:uFillTx/>
                <a:latin typeface="Arial"/>
              </a:rPr>
              <a:t>	</a:t>
            </a:r>
            <a:r>
              <a:rPr b="1" lang="en-US" sz="2800" strike="noStrike" u="none">
                <a:solidFill>
                  <a:srgbClr val="ffffff"/>
                </a:solidFill>
                <a:effectLst/>
                <a:uFillTx/>
                <a:latin typeface="Arial"/>
              </a:rPr>
              <a:t>Are you prepared to establish accountability for innovative progress in electricity infrastructure, and with whom?</a:t>
            </a:r>
            <a:endParaRPr b="0" lang="en-US" sz="2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pic>
        <p:nvPicPr>
          <p:cNvPr id="172" name="erexthi1" descr=""/>
          <p:cNvPicPr/>
          <p:nvPr/>
        </p:nvPicPr>
        <p:blipFill>
          <a:blip r:embed="rId1"/>
          <a:stretch/>
        </p:blipFill>
        <p:spPr>
          <a:xfrm>
            <a:off x="0" y="0"/>
            <a:ext cx="10287000" cy="6864480"/>
          </a:xfrm>
          <a:prstGeom prst="rect">
            <a:avLst/>
          </a:prstGeom>
          <a:noFill/>
          <a:ln w="0">
            <a:noFill/>
          </a:ln>
        </p:spPr>
      </p:pic>
      <p:sp>
        <p:nvSpPr>
          <p:cNvPr id="173" name=""/>
          <p:cNvSpPr/>
          <p:nvPr/>
        </p:nvSpPr>
        <p:spPr>
          <a:xfrm>
            <a:off x="85680" y="1905120"/>
            <a:ext cx="5705640" cy="3942000"/>
          </a:xfrm>
          <a:prstGeom prst="rect">
            <a:avLst/>
          </a:prstGeom>
          <a:solidFill>
            <a:srgbClr val="000000"/>
          </a:solid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ea typeface="Arial"/>
              </a:rPr>
              <a:t> </a:t>
            </a:r>
            <a:r>
              <a:rPr b="1" lang="en-US" sz="2400" strike="noStrike" u="none">
                <a:solidFill>
                  <a:srgbClr val="ffffff"/>
                </a:solidFill>
                <a:effectLst/>
                <a:uFillTx/>
                <a:latin typeface="Times New Roman"/>
                <a:ea typeface="Times New Roman"/>
              </a:rPr>
              <a:t>”In the end, more than they wanted freedom, they wanted security.  They wanted a comfortable life, and they lost it all - security, comfort and freedom.  </a:t>
            </a:r>
            <a:r>
              <a:rPr b="1" lang="en-US" sz="2400" strike="noStrike" u="none">
                <a:solidFill>
                  <a:srgbClr val="ffffff"/>
                </a:solidFill>
                <a:effectLst/>
                <a:uFillTx/>
                <a:latin typeface="Times New Roman"/>
              </a:rPr>
              <a:t> When the Athenians finally wanted not to give to society but for society to give to them, when  the freedom they wished for most was freedom from  responsibility, then Athens ceased to be free.”</a:t>
            </a:r>
            <a:endParaRPr b="0" lang="en-US" sz="2400" strike="noStrike" u="none">
              <a:solidFill>
                <a:srgbClr val="ffffff"/>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	</a:t>
            </a:r>
            <a:r>
              <a:rPr b="1" lang="en-US" sz="2400" strike="noStrike" u="none">
                <a:solidFill>
                  <a:srgbClr val="ffffff"/>
                </a:solidFill>
                <a:effectLst/>
                <a:uFillTx/>
                <a:latin typeface="Times New Roman"/>
              </a:rPr>
              <a:t>	</a:t>
            </a:r>
            <a:r>
              <a:rPr b="1" lang="en-US" sz="2400" strike="noStrike" u="none">
                <a:solidFill>
                  <a:srgbClr val="ffffff"/>
                </a:solidFill>
                <a:effectLst/>
                <a:uFillTx/>
                <a:latin typeface="Times New Roman"/>
              </a:rPr>
              <a:t>	</a:t>
            </a:r>
            <a:r>
              <a:rPr b="1" lang="en-US" sz="2400" strike="noStrike" u="none">
                <a:solidFill>
                  <a:srgbClr val="ffffff"/>
                </a:solidFill>
                <a:effectLst/>
                <a:uFillTx/>
                <a:latin typeface="Times New Roman"/>
              </a:rPr>
              <a:t>Edith Hamilton</a:t>
            </a:r>
            <a:endParaRPr b="0" lang="en-US" sz="2400" strike="noStrike" u="none">
              <a:solidFill>
                <a:srgbClr val="ffffff"/>
              </a:solidFill>
              <a:effectLst/>
              <a:uFillTx/>
              <a:latin typeface="Times New Roman"/>
            </a:endParaRPr>
          </a:p>
        </p:txBody>
      </p:sp>
    </p:spTree>
  </p:cSld>
  <p:transition spd="med" advTm="6000">
    <p:random/>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174" name=""/>
          <p:cNvSpPr/>
          <p:nvPr/>
        </p:nvSpPr>
        <p:spPr>
          <a:xfrm>
            <a:off x="1371600" y="1066680"/>
            <a:ext cx="8705880" cy="4114800"/>
          </a:xfrm>
          <a:prstGeom prst="ellipse">
            <a:avLst/>
          </a:prstGeom>
          <a:gradFill rotWithShape="0">
            <a:gsLst>
              <a:gs pos="0">
                <a:srgbClr val="6600cc"/>
              </a:gs>
              <a:gs pos="100000">
                <a:srgbClr val="0d001b"/>
              </a:gs>
            </a:gsLst>
            <a:path path="rect">
              <a:fillToRect l="50000" t="50000" r="50000" b="50000"/>
            </a:path>
          </a:grad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75" name=""/>
          <p:cNvSpPr/>
          <p:nvPr/>
        </p:nvSpPr>
        <p:spPr>
          <a:xfrm>
            <a:off x="1634760" y="2873520"/>
            <a:ext cx="6936480" cy="15570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800" strike="noStrike" u="none">
                <a:solidFill>
                  <a:srgbClr val="ffffff"/>
                </a:solidFill>
                <a:effectLst/>
                <a:uFillTx/>
                <a:latin typeface="Times New Roman"/>
              </a:rPr>
              <a:t>“Where there is no vision,</a:t>
            </a:r>
            <a:endParaRPr b="0" lang="en-US" sz="4800" strike="noStrike" u="none">
              <a:solidFill>
                <a:srgbClr val="ffffff"/>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800" strike="noStrike" u="none">
                <a:solidFill>
                  <a:srgbClr val="ffffff"/>
                </a:solidFill>
                <a:effectLst/>
                <a:uFillTx/>
                <a:latin typeface="Times New Roman"/>
              </a:rPr>
              <a:t>the people perish.”</a:t>
            </a:r>
            <a:endParaRPr b="0" lang="en-US" sz="4800" strike="noStrike" u="none">
              <a:solidFill>
                <a:srgbClr val="ffffff"/>
              </a:solidFill>
              <a:effectLst/>
              <a:uFillTx/>
              <a:latin typeface="Times New Roman"/>
            </a:endParaRPr>
          </a:p>
        </p:txBody>
      </p:sp>
      <p:sp>
        <p:nvSpPr>
          <p:cNvPr id="176" name=""/>
          <p:cNvSpPr/>
          <p:nvPr/>
        </p:nvSpPr>
        <p:spPr>
          <a:xfrm>
            <a:off x="5636880" y="4902120"/>
            <a:ext cx="2340720" cy="520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Proverbs 29:18</a:t>
            </a:r>
            <a:endParaRPr b="0" lang="en-US" sz="2800" strike="noStrike" u="none">
              <a:solidFill>
                <a:srgbClr val="ffffff"/>
              </a:solidFill>
              <a:effectLst/>
              <a:uFillTx/>
              <a:latin typeface="Times New Roman"/>
            </a:endParaRPr>
          </a:p>
        </p:txBody>
      </p:sp>
      <p:sp>
        <p:nvSpPr>
          <p:cNvPr id="177" name=""/>
          <p:cNvSpPr/>
          <p:nvPr/>
        </p:nvSpPr>
        <p:spPr>
          <a:xfrm>
            <a:off x="0" y="0"/>
            <a:ext cx="2666880" cy="14479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pic>
        <p:nvPicPr>
          <p:cNvPr id="178" name="" descr=""/>
          <p:cNvPicPr/>
          <p:nvPr/>
        </p:nvPicPr>
        <p:blipFill>
          <a:blip r:embed="rId1"/>
          <a:stretch/>
        </p:blipFill>
        <p:spPr>
          <a:xfrm>
            <a:off x="533520" y="0"/>
            <a:ext cx="1447560" cy="14241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42" name=""/>
          <p:cNvSpPr/>
          <p:nvPr/>
        </p:nvSpPr>
        <p:spPr>
          <a:xfrm>
            <a:off x="0" y="0"/>
            <a:ext cx="2666880" cy="14479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43" name="PlaceHolder 1"/>
          <p:cNvSpPr>
            <a:spLocks noGrp="1"/>
          </p:cNvSpPr>
          <p:nvPr>
            <p:ph/>
          </p:nvPr>
        </p:nvSpPr>
        <p:spPr>
          <a:xfrm>
            <a:off x="609480" y="1980720"/>
            <a:ext cx="9017280" cy="3938760"/>
          </a:xfrm>
          <a:prstGeom prst="rect">
            <a:avLst/>
          </a:prstGeom>
          <a:noFill/>
          <a:ln w="0">
            <a:noFill/>
          </a:ln>
        </p:spPr>
        <p:txBody>
          <a:bodyPr lIns="90360" rIns="90360" tIns="44280" bIns="44280" anchor="t">
            <a:normAutofit/>
          </a:bodyPr>
          <a:p>
            <a:pPr marL="289080" indent="-289080">
              <a:lnSpc>
                <a:spcPct val="87000"/>
              </a:lnSpc>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	</a:t>
            </a:r>
            <a:r>
              <a:rPr b="0" lang="en-US" sz="2800" strike="noStrike" u="none">
                <a:solidFill>
                  <a:srgbClr val="ffffff"/>
                </a:solidFill>
                <a:effectLst/>
                <a:uFillTx/>
                <a:latin typeface="Arial"/>
              </a:rPr>
              <a:t>“The state is more than a partnership agreement in the trade of pepper and coffee, calico, or tobacco…It is a partnership in all science; a partnership in all art; a partnership in every virtue and in all perfection.  As the end of such a partnership cannot be obtained in many generations, it becomes a partnership not only between those who are living, but between those who are living, those who are dead, and those who are [yet] to be born.”</a:t>
            </a:r>
            <a:endParaRPr b="0" lang="en-US" sz="2800" strike="noStrike" u="none">
              <a:solidFill>
                <a:srgbClr val="ffffff"/>
              </a:solidFill>
              <a:effectLst/>
              <a:uFillTx/>
              <a:latin typeface="Arial"/>
            </a:endParaRPr>
          </a:p>
          <a:p>
            <a:pPr marL="289080" indent="-289080">
              <a:lnSpc>
                <a:spcPct val="87000"/>
              </a:lnSpc>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	</a:t>
            </a:r>
            <a:r>
              <a:rPr b="0" lang="en-US" sz="2800" strike="noStrike" u="none">
                <a:solidFill>
                  <a:srgbClr val="ffffff"/>
                </a:solidFill>
                <a:effectLst/>
                <a:uFillTx/>
                <a:latin typeface="Arial"/>
              </a:rPr>
              <a:t>	</a:t>
            </a:r>
            <a:r>
              <a:rPr b="0" lang="en-US" sz="2800" strike="noStrike" u="none">
                <a:solidFill>
                  <a:srgbClr val="ffffff"/>
                </a:solidFill>
                <a:effectLst/>
                <a:uFillTx/>
                <a:latin typeface="Arial"/>
              </a:rPr>
              <a:t>	</a:t>
            </a:r>
            <a:r>
              <a:rPr b="0" lang="en-US" sz="2800" strike="noStrike" u="none">
                <a:solidFill>
                  <a:srgbClr val="ffffff"/>
                </a:solidFill>
                <a:effectLst/>
                <a:uFillTx/>
                <a:latin typeface="Arial"/>
              </a:rPr>
              <a:t>	</a:t>
            </a:r>
            <a:r>
              <a:rPr b="0" lang="en-US" sz="2800" strike="noStrike" u="none">
                <a:solidFill>
                  <a:srgbClr val="ffffff"/>
                </a:solidFill>
                <a:effectLst/>
                <a:uFillTx/>
                <a:latin typeface="Arial"/>
              </a:rPr>
              <a:t>	</a:t>
            </a:r>
            <a:r>
              <a:rPr b="0" lang="en-US" sz="2800" strike="noStrike" u="none">
                <a:solidFill>
                  <a:srgbClr val="ffffff"/>
                </a:solidFill>
                <a:effectLst/>
                <a:uFillTx/>
                <a:latin typeface="Arial"/>
              </a:rPr>
              <a:t>— Edmund Burke</a:t>
            </a:r>
            <a:endParaRPr b="0" lang="en-US" sz="2800" strike="noStrike" u="none">
              <a:solidFill>
                <a:srgbClr val="ffffff"/>
              </a:solidFill>
              <a:effectLst/>
              <a:uFillTx/>
              <a:latin typeface="Arial"/>
            </a:endParaRPr>
          </a:p>
        </p:txBody>
      </p:sp>
      <p:pic>
        <p:nvPicPr>
          <p:cNvPr id="44" name="" descr=""/>
          <p:cNvPicPr/>
          <p:nvPr/>
        </p:nvPicPr>
        <p:blipFill>
          <a:blip r:embed="rId1"/>
          <a:stretch/>
        </p:blipFill>
        <p:spPr>
          <a:xfrm>
            <a:off x="533520" y="0"/>
            <a:ext cx="1447560" cy="1424160"/>
          </a:xfrm>
          <a:prstGeom prst="rect">
            <a:avLst/>
          </a:prstGeom>
          <a:noFill/>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pic>
        <p:nvPicPr>
          <p:cNvPr id="45" name="" descr=""/>
          <p:cNvPicPr/>
          <p:nvPr/>
        </p:nvPicPr>
        <p:blipFill>
          <a:blip r:embed="rId1">
            <a:lum contrast="-54000"/>
          </a:blip>
          <a:stretch/>
        </p:blipFill>
        <p:spPr>
          <a:xfrm>
            <a:off x="3108240" y="1428840"/>
            <a:ext cx="7175520" cy="5425920"/>
          </a:xfrm>
          <a:prstGeom prst="rect">
            <a:avLst/>
          </a:prstGeom>
          <a:noFill/>
          <a:ln w="0">
            <a:noFill/>
          </a:ln>
        </p:spPr>
      </p:pic>
      <p:sp>
        <p:nvSpPr>
          <p:cNvPr id="46" name="PlaceHolder 1"/>
          <p:cNvSpPr>
            <a:spLocks noGrp="1"/>
          </p:cNvSpPr>
          <p:nvPr>
            <p:ph type="title"/>
          </p:nvPr>
        </p:nvSpPr>
        <p:spPr>
          <a:xfrm>
            <a:off x="458640" y="151920"/>
            <a:ext cx="952344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244e97"/>
                </a:solidFill>
                <a:effectLst/>
                <a:uFillTx/>
                <a:latin typeface="Arial"/>
              </a:rPr>
              <a:t>The Industry Is Incented to Harvest Current Assets over Building Needed Infrastructure</a:t>
            </a:r>
            <a:endParaRPr b="1" lang="en-US" sz="3400" strike="noStrike" u="none">
              <a:solidFill>
                <a:srgbClr val="244e97"/>
              </a:solidFill>
              <a:effectLst/>
              <a:uFillTx/>
              <a:latin typeface="Arial"/>
            </a:endParaRPr>
          </a:p>
        </p:txBody>
      </p:sp>
      <p:sp>
        <p:nvSpPr>
          <p:cNvPr id="47" name="PlaceHolder 2"/>
          <p:cNvSpPr>
            <a:spLocks noGrp="1"/>
          </p:cNvSpPr>
          <p:nvPr>
            <p:ph/>
          </p:nvPr>
        </p:nvSpPr>
        <p:spPr>
          <a:xfrm>
            <a:off x="838080" y="1980720"/>
            <a:ext cx="7925040" cy="4434120"/>
          </a:xfrm>
          <a:prstGeom prst="rect">
            <a:avLst/>
          </a:prstGeom>
          <a:noFill/>
          <a:ln w="0">
            <a:noFill/>
          </a:ln>
        </p:spPr>
        <p:txBody>
          <a:bodyPr lIns="90360" rIns="90360" tIns="44280" bIns="44280" anchor="t">
            <a:normAutofit/>
          </a:bodyPr>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T&amp;D expansion is less than half the rate needed to meet demand growth</a:t>
            </a:r>
            <a:endParaRPr b="0" lang="en-US" sz="2800" strike="noStrike" u="none">
              <a:solidFill>
                <a:srgbClr val="ffffff"/>
              </a:solidFill>
              <a:effectLst/>
              <a:uFillTx/>
              <a:latin typeface="Arial"/>
            </a:endParaRPr>
          </a:p>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Generation expansion lags demand growth by 30%/year (3000 MW), as a result</a:t>
            </a:r>
            <a:endParaRPr b="0" lang="en-US" sz="2800" strike="noStrike" u="none">
              <a:solidFill>
                <a:srgbClr val="ffffff"/>
              </a:solidFill>
              <a:effectLst/>
              <a:uFillTx/>
              <a:latin typeface="Arial"/>
            </a:endParaRPr>
          </a:p>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6bf69"/>
                </a:solidFill>
                <a:effectLst/>
                <a:uFillTx/>
                <a:latin typeface="Arial"/>
              </a:rPr>
              <a:t>U.S. electricity supply capacity margin has shrunk to &lt; 10%</a:t>
            </a:r>
            <a:endParaRPr b="0" lang="en-US" sz="2800" strike="noStrike" u="none">
              <a:solidFill>
                <a:srgbClr val="ffffff"/>
              </a:solidFill>
              <a:effectLst/>
              <a:uFillTx/>
              <a:latin typeface="Arial"/>
            </a:endParaRPr>
          </a:p>
        </p:txBody>
      </p:sp>
      <p:grpSp>
        <p:nvGrpSpPr>
          <p:cNvPr id="48" name=""/>
          <p:cNvGrpSpPr/>
          <p:nvPr/>
        </p:nvGrpSpPr>
        <p:grpSpPr>
          <a:xfrm>
            <a:off x="8845560" y="6351480"/>
            <a:ext cx="909720" cy="176400"/>
            <a:chOff x="8845560" y="6351480"/>
            <a:chExt cx="909720" cy="176400"/>
          </a:xfrm>
        </p:grpSpPr>
        <p:sp>
          <p:nvSpPr>
            <p:cNvPr id="49" name=""/>
            <p:cNvSpPr/>
            <p:nvPr/>
          </p:nvSpPr>
          <p:spPr>
            <a:xfrm>
              <a:off x="8845560" y="6351480"/>
              <a:ext cx="254160" cy="174600"/>
            </a:xfrm>
            <a:custGeom>
              <a:avLst/>
              <a:gdLst/>
              <a:ahLst/>
              <a:rect l="l" t="t" r="r" b="b"/>
              <a:pathLst>
                <a:path w="160" h="110">
                  <a:moveTo>
                    <a:pt x="31" y="110"/>
                  </a:moveTo>
                  <a:lnTo>
                    <a:pt x="27" y="110"/>
                  </a:lnTo>
                  <a:lnTo>
                    <a:pt x="23" y="109"/>
                  </a:lnTo>
                  <a:lnTo>
                    <a:pt x="19" y="108"/>
                  </a:lnTo>
                  <a:lnTo>
                    <a:pt x="15" y="106"/>
                  </a:lnTo>
                  <a:lnTo>
                    <a:pt x="12" y="103"/>
                  </a:lnTo>
                  <a:lnTo>
                    <a:pt x="9" y="101"/>
                  </a:lnTo>
                  <a:lnTo>
                    <a:pt x="6" y="98"/>
                  </a:lnTo>
                  <a:lnTo>
                    <a:pt x="4" y="94"/>
                  </a:lnTo>
                  <a:lnTo>
                    <a:pt x="2" y="91"/>
                  </a:lnTo>
                  <a:lnTo>
                    <a:pt x="1" y="87"/>
                  </a:lnTo>
                  <a:lnTo>
                    <a:pt x="0" y="83"/>
                  </a:lnTo>
                  <a:lnTo>
                    <a:pt x="0" y="78"/>
                  </a:lnTo>
                  <a:lnTo>
                    <a:pt x="0" y="73"/>
                  </a:lnTo>
                  <a:lnTo>
                    <a:pt x="0" y="69"/>
                  </a:lnTo>
                  <a:lnTo>
                    <a:pt x="0" y="65"/>
                  </a:lnTo>
                  <a:lnTo>
                    <a:pt x="0" y="61"/>
                  </a:lnTo>
                  <a:lnTo>
                    <a:pt x="0" y="57"/>
                  </a:lnTo>
                  <a:lnTo>
                    <a:pt x="0" y="53"/>
                  </a:lnTo>
                  <a:lnTo>
                    <a:pt x="0" y="49"/>
                  </a:lnTo>
                  <a:lnTo>
                    <a:pt x="0" y="45"/>
                  </a:lnTo>
                  <a:lnTo>
                    <a:pt x="0" y="41"/>
                  </a:lnTo>
                  <a:lnTo>
                    <a:pt x="0" y="37"/>
                  </a:lnTo>
                  <a:lnTo>
                    <a:pt x="0" y="33"/>
                  </a:lnTo>
                  <a:lnTo>
                    <a:pt x="0" y="28"/>
                  </a:lnTo>
                  <a:lnTo>
                    <a:pt x="0" y="24"/>
                  </a:lnTo>
                  <a:lnTo>
                    <a:pt x="1" y="20"/>
                  </a:lnTo>
                  <a:lnTo>
                    <a:pt x="2" y="16"/>
                  </a:lnTo>
                  <a:lnTo>
                    <a:pt x="4" y="13"/>
                  </a:lnTo>
                  <a:lnTo>
                    <a:pt x="6" y="10"/>
                  </a:lnTo>
                  <a:lnTo>
                    <a:pt x="9" y="8"/>
                  </a:lnTo>
                  <a:lnTo>
                    <a:pt x="12" y="5"/>
                  </a:lnTo>
                  <a:lnTo>
                    <a:pt x="15" y="4"/>
                  </a:lnTo>
                  <a:lnTo>
                    <a:pt x="19" y="2"/>
                  </a:lnTo>
                  <a:lnTo>
                    <a:pt x="23" y="1"/>
                  </a:lnTo>
                  <a:lnTo>
                    <a:pt x="27" y="0"/>
                  </a:lnTo>
                  <a:lnTo>
                    <a:pt x="31" y="0"/>
                  </a:lnTo>
                  <a:lnTo>
                    <a:pt x="150" y="0"/>
                  </a:lnTo>
                  <a:lnTo>
                    <a:pt x="152" y="0"/>
                  </a:lnTo>
                  <a:lnTo>
                    <a:pt x="153" y="1"/>
                  </a:lnTo>
                  <a:lnTo>
                    <a:pt x="155" y="1"/>
                  </a:lnTo>
                  <a:lnTo>
                    <a:pt x="156" y="2"/>
                  </a:lnTo>
                  <a:lnTo>
                    <a:pt x="157" y="3"/>
                  </a:lnTo>
                  <a:lnTo>
                    <a:pt x="158" y="4"/>
                  </a:lnTo>
                  <a:lnTo>
                    <a:pt x="159" y="5"/>
                  </a:lnTo>
                  <a:lnTo>
                    <a:pt x="159" y="6"/>
                  </a:lnTo>
                  <a:lnTo>
                    <a:pt x="160" y="7"/>
                  </a:lnTo>
                  <a:lnTo>
                    <a:pt x="160" y="9"/>
                  </a:lnTo>
                  <a:lnTo>
                    <a:pt x="160" y="10"/>
                  </a:lnTo>
                  <a:lnTo>
                    <a:pt x="160" y="12"/>
                  </a:lnTo>
                  <a:lnTo>
                    <a:pt x="160" y="13"/>
                  </a:lnTo>
                  <a:lnTo>
                    <a:pt x="160" y="15"/>
                  </a:lnTo>
                  <a:lnTo>
                    <a:pt x="159" y="16"/>
                  </a:lnTo>
                  <a:lnTo>
                    <a:pt x="159" y="17"/>
                  </a:lnTo>
                  <a:lnTo>
                    <a:pt x="158" y="18"/>
                  </a:lnTo>
                  <a:lnTo>
                    <a:pt x="158" y="19"/>
                  </a:lnTo>
                  <a:lnTo>
                    <a:pt x="157" y="20"/>
                  </a:lnTo>
                  <a:lnTo>
                    <a:pt x="156" y="20"/>
                  </a:lnTo>
                  <a:lnTo>
                    <a:pt x="155" y="21"/>
                  </a:lnTo>
                  <a:lnTo>
                    <a:pt x="153" y="21"/>
                  </a:lnTo>
                  <a:lnTo>
                    <a:pt x="152" y="21"/>
                  </a:lnTo>
                  <a:lnTo>
                    <a:pt x="150" y="21"/>
                  </a:lnTo>
                  <a:lnTo>
                    <a:pt x="140" y="22"/>
                  </a:lnTo>
                  <a:lnTo>
                    <a:pt x="130" y="22"/>
                  </a:lnTo>
                  <a:lnTo>
                    <a:pt x="121" y="22"/>
                  </a:lnTo>
                  <a:lnTo>
                    <a:pt x="111" y="22"/>
                  </a:lnTo>
                  <a:lnTo>
                    <a:pt x="101" y="22"/>
                  </a:lnTo>
                  <a:lnTo>
                    <a:pt x="91" y="22"/>
                  </a:lnTo>
                  <a:lnTo>
                    <a:pt x="81" y="22"/>
                  </a:lnTo>
                  <a:lnTo>
                    <a:pt x="71" y="22"/>
                  </a:lnTo>
                  <a:lnTo>
                    <a:pt x="62" y="22"/>
                  </a:lnTo>
                  <a:lnTo>
                    <a:pt x="52" y="22"/>
                  </a:lnTo>
                  <a:lnTo>
                    <a:pt x="42" y="22"/>
                  </a:lnTo>
                  <a:lnTo>
                    <a:pt x="31" y="21"/>
                  </a:lnTo>
                  <a:lnTo>
                    <a:pt x="31" y="22"/>
                  </a:lnTo>
                  <a:lnTo>
                    <a:pt x="29" y="22"/>
                  </a:lnTo>
                  <a:lnTo>
                    <a:pt x="28" y="22"/>
                  </a:lnTo>
                  <a:lnTo>
                    <a:pt x="27" y="22"/>
                  </a:lnTo>
                  <a:lnTo>
                    <a:pt x="26" y="23"/>
                  </a:lnTo>
                  <a:lnTo>
                    <a:pt x="25" y="24"/>
                  </a:lnTo>
                  <a:lnTo>
                    <a:pt x="25" y="24"/>
                  </a:lnTo>
                  <a:lnTo>
                    <a:pt x="24" y="25"/>
                  </a:lnTo>
                  <a:lnTo>
                    <a:pt x="23" y="26"/>
                  </a:lnTo>
                  <a:lnTo>
                    <a:pt x="23" y="27"/>
                  </a:lnTo>
                  <a:lnTo>
                    <a:pt x="23" y="28"/>
                  </a:lnTo>
                  <a:lnTo>
                    <a:pt x="23" y="29"/>
                  </a:lnTo>
                  <a:lnTo>
                    <a:pt x="23" y="34"/>
                  </a:lnTo>
                  <a:lnTo>
                    <a:pt x="23" y="38"/>
                  </a:lnTo>
                  <a:lnTo>
                    <a:pt x="23" y="42"/>
                  </a:lnTo>
                  <a:lnTo>
                    <a:pt x="23" y="46"/>
                  </a:lnTo>
                  <a:lnTo>
                    <a:pt x="23" y="50"/>
                  </a:lnTo>
                  <a:lnTo>
                    <a:pt x="23" y="54"/>
                  </a:lnTo>
                  <a:lnTo>
                    <a:pt x="23" y="58"/>
                  </a:lnTo>
                  <a:lnTo>
                    <a:pt x="23" y="62"/>
                  </a:lnTo>
                  <a:lnTo>
                    <a:pt x="23" y="66"/>
                  </a:lnTo>
                  <a:lnTo>
                    <a:pt x="23" y="70"/>
                  </a:lnTo>
                  <a:lnTo>
                    <a:pt x="23" y="74"/>
                  </a:lnTo>
                  <a:lnTo>
                    <a:pt x="23" y="78"/>
                  </a:lnTo>
                  <a:lnTo>
                    <a:pt x="23" y="81"/>
                  </a:lnTo>
                  <a:lnTo>
                    <a:pt x="23" y="82"/>
                  </a:lnTo>
                  <a:lnTo>
                    <a:pt x="23" y="83"/>
                  </a:lnTo>
                  <a:lnTo>
                    <a:pt x="24" y="84"/>
                  </a:lnTo>
                  <a:lnTo>
                    <a:pt x="25" y="85"/>
                  </a:lnTo>
                  <a:lnTo>
                    <a:pt x="25" y="86"/>
                  </a:lnTo>
                  <a:lnTo>
                    <a:pt x="26" y="87"/>
                  </a:lnTo>
                  <a:lnTo>
                    <a:pt x="27" y="88"/>
                  </a:lnTo>
                  <a:lnTo>
                    <a:pt x="28" y="88"/>
                  </a:lnTo>
                  <a:lnTo>
                    <a:pt x="29" y="89"/>
                  </a:lnTo>
                  <a:lnTo>
                    <a:pt x="31" y="89"/>
                  </a:lnTo>
                  <a:lnTo>
                    <a:pt x="31" y="90"/>
                  </a:lnTo>
                  <a:lnTo>
                    <a:pt x="37" y="90"/>
                  </a:lnTo>
                  <a:lnTo>
                    <a:pt x="44" y="90"/>
                  </a:lnTo>
                  <a:lnTo>
                    <a:pt x="53" y="90"/>
                  </a:lnTo>
                  <a:lnTo>
                    <a:pt x="63" y="90"/>
                  </a:lnTo>
                  <a:lnTo>
                    <a:pt x="73" y="90"/>
                  </a:lnTo>
                  <a:lnTo>
                    <a:pt x="84" y="90"/>
                  </a:lnTo>
                  <a:lnTo>
                    <a:pt x="95" y="90"/>
                  </a:lnTo>
                  <a:lnTo>
                    <a:pt x="106" y="90"/>
                  </a:lnTo>
                  <a:lnTo>
                    <a:pt x="118" y="90"/>
                  </a:lnTo>
                  <a:lnTo>
                    <a:pt x="129" y="90"/>
                  </a:lnTo>
                  <a:lnTo>
                    <a:pt x="140" y="90"/>
                  </a:lnTo>
                  <a:lnTo>
                    <a:pt x="150" y="90"/>
                  </a:lnTo>
                  <a:lnTo>
                    <a:pt x="152" y="90"/>
                  </a:lnTo>
                  <a:lnTo>
                    <a:pt x="153" y="90"/>
                  </a:lnTo>
                  <a:lnTo>
                    <a:pt x="154" y="90"/>
                  </a:lnTo>
                  <a:lnTo>
                    <a:pt x="156" y="91"/>
                  </a:lnTo>
                  <a:lnTo>
                    <a:pt x="157" y="92"/>
                  </a:lnTo>
                  <a:lnTo>
                    <a:pt x="158" y="93"/>
                  </a:lnTo>
                  <a:lnTo>
                    <a:pt x="159" y="93"/>
                  </a:lnTo>
                  <a:lnTo>
                    <a:pt x="159" y="95"/>
                  </a:lnTo>
                  <a:lnTo>
                    <a:pt x="160" y="96"/>
                  </a:lnTo>
                  <a:lnTo>
                    <a:pt x="160" y="97"/>
                  </a:lnTo>
                  <a:lnTo>
                    <a:pt x="160" y="99"/>
                  </a:lnTo>
                  <a:lnTo>
                    <a:pt x="160" y="101"/>
                  </a:lnTo>
                  <a:lnTo>
                    <a:pt x="160" y="102"/>
                  </a:lnTo>
                  <a:lnTo>
                    <a:pt x="160" y="103"/>
                  </a:lnTo>
                  <a:lnTo>
                    <a:pt x="160" y="105"/>
                  </a:lnTo>
                  <a:lnTo>
                    <a:pt x="159" y="106"/>
                  </a:lnTo>
                  <a:lnTo>
                    <a:pt x="158" y="107"/>
                  </a:lnTo>
                  <a:lnTo>
                    <a:pt x="157" y="108"/>
                  </a:lnTo>
                  <a:lnTo>
                    <a:pt x="156" y="108"/>
                  </a:lnTo>
                  <a:lnTo>
                    <a:pt x="155" y="109"/>
                  </a:lnTo>
                  <a:lnTo>
                    <a:pt x="154" y="110"/>
                  </a:lnTo>
                  <a:lnTo>
                    <a:pt x="153" y="110"/>
                  </a:lnTo>
                  <a:lnTo>
                    <a:pt x="151" y="110"/>
                  </a:lnTo>
                  <a:lnTo>
                    <a:pt x="150" y="110"/>
                  </a:lnTo>
                  <a:lnTo>
                    <a:pt x="31" y="110"/>
                  </a:lnTo>
                  <a:lnTo>
                    <a:pt x="31" y="11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 name=""/>
            <p:cNvSpPr/>
            <p:nvPr/>
          </p:nvSpPr>
          <p:spPr>
            <a:xfrm>
              <a:off x="9713880" y="6351480"/>
              <a:ext cx="41400" cy="173160"/>
            </a:xfrm>
            <a:custGeom>
              <a:avLst/>
              <a:gdLst/>
              <a:ahLst/>
              <a:rect l="l" t="t" r="r" b="b"/>
              <a:pathLst>
                <a:path w="26" h="109">
                  <a:moveTo>
                    <a:pt x="26" y="11"/>
                  </a:moveTo>
                  <a:lnTo>
                    <a:pt x="26" y="10"/>
                  </a:lnTo>
                  <a:lnTo>
                    <a:pt x="25" y="8"/>
                  </a:lnTo>
                  <a:lnTo>
                    <a:pt x="24" y="7"/>
                  </a:lnTo>
                  <a:lnTo>
                    <a:pt x="24" y="5"/>
                  </a:lnTo>
                  <a:lnTo>
                    <a:pt x="23" y="5"/>
                  </a:lnTo>
                  <a:lnTo>
                    <a:pt x="22" y="4"/>
                  </a:lnTo>
                  <a:lnTo>
                    <a:pt x="20" y="3"/>
                  </a:lnTo>
                  <a:lnTo>
                    <a:pt x="19" y="2"/>
                  </a:lnTo>
                  <a:lnTo>
                    <a:pt x="18" y="1"/>
                  </a:lnTo>
                  <a:lnTo>
                    <a:pt x="16" y="1"/>
                  </a:lnTo>
                  <a:lnTo>
                    <a:pt x="15" y="0"/>
                  </a:lnTo>
                  <a:lnTo>
                    <a:pt x="13" y="0"/>
                  </a:lnTo>
                  <a:lnTo>
                    <a:pt x="12" y="0"/>
                  </a:lnTo>
                  <a:lnTo>
                    <a:pt x="10" y="1"/>
                  </a:lnTo>
                  <a:lnTo>
                    <a:pt x="8" y="1"/>
                  </a:lnTo>
                  <a:lnTo>
                    <a:pt x="7" y="2"/>
                  </a:lnTo>
                  <a:lnTo>
                    <a:pt x="5" y="2"/>
                  </a:lnTo>
                  <a:lnTo>
                    <a:pt x="4" y="4"/>
                  </a:lnTo>
                  <a:lnTo>
                    <a:pt x="3" y="4"/>
                  </a:lnTo>
                  <a:lnTo>
                    <a:pt x="2" y="5"/>
                  </a:lnTo>
                  <a:lnTo>
                    <a:pt x="1" y="7"/>
                  </a:lnTo>
                  <a:lnTo>
                    <a:pt x="1" y="8"/>
                  </a:lnTo>
                  <a:lnTo>
                    <a:pt x="0" y="9"/>
                  </a:lnTo>
                  <a:lnTo>
                    <a:pt x="0" y="11"/>
                  </a:lnTo>
                  <a:lnTo>
                    <a:pt x="0" y="18"/>
                  </a:lnTo>
                  <a:lnTo>
                    <a:pt x="0" y="26"/>
                  </a:lnTo>
                  <a:lnTo>
                    <a:pt x="0" y="35"/>
                  </a:lnTo>
                  <a:lnTo>
                    <a:pt x="0" y="43"/>
                  </a:lnTo>
                  <a:lnTo>
                    <a:pt x="0" y="52"/>
                  </a:lnTo>
                  <a:lnTo>
                    <a:pt x="0" y="60"/>
                  </a:lnTo>
                  <a:lnTo>
                    <a:pt x="0" y="68"/>
                  </a:lnTo>
                  <a:lnTo>
                    <a:pt x="0" y="76"/>
                  </a:lnTo>
                  <a:lnTo>
                    <a:pt x="0" y="84"/>
                  </a:lnTo>
                  <a:lnTo>
                    <a:pt x="0" y="90"/>
                  </a:lnTo>
                  <a:lnTo>
                    <a:pt x="0" y="95"/>
                  </a:lnTo>
                  <a:lnTo>
                    <a:pt x="0" y="99"/>
                  </a:lnTo>
                  <a:lnTo>
                    <a:pt x="1" y="101"/>
                  </a:lnTo>
                  <a:lnTo>
                    <a:pt x="1" y="102"/>
                  </a:lnTo>
                  <a:lnTo>
                    <a:pt x="2" y="103"/>
                  </a:lnTo>
                  <a:lnTo>
                    <a:pt x="2" y="104"/>
                  </a:lnTo>
                  <a:lnTo>
                    <a:pt x="3" y="105"/>
                  </a:lnTo>
                  <a:lnTo>
                    <a:pt x="5" y="106"/>
                  </a:lnTo>
                  <a:lnTo>
                    <a:pt x="6" y="107"/>
                  </a:lnTo>
                  <a:lnTo>
                    <a:pt x="7" y="108"/>
                  </a:lnTo>
                  <a:lnTo>
                    <a:pt x="9" y="108"/>
                  </a:lnTo>
                  <a:lnTo>
                    <a:pt x="10" y="109"/>
                  </a:lnTo>
                  <a:lnTo>
                    <a:pt x="12" y="109"/>
                  </a:lnTo>
                  <a:lnTo>
                    <a:pt x="13" y="109"/>
                  </a:lnTo>
                  <a:lnTo>
                    <a:pt x="15" y="109"/>
                  </a:lnTo>
                  <a:lnTo>
                    <a:pt x="16" y="109"/>
                  </a:lnTo>
                  <a:lnTo>
                    <a:pt x="18" y="108"/>
                  </a:lnTo>
                  <a:lnTo>
                    <a:pt x="19" y="108"/>
                  </a:lnTo>
                  <a:lnTo>
                    <a:pt x="20" y="107"/>
                  </a:lnTo>
                  <a:lnTo>
                    <a:pt x="21" y="106"/>
                  </a:lnTo>
                  <a:lnTo>
                    <a:pt x="22" y="105"/>
                  </a:lnTo>
                  <a:lnTo>
                    <a:pt x="23" y="103"/>
                  </a:lnTo>
                  <a:lnTo>
                    <a:pt x="24" y="102"/>
                  </a:lnTo>
                  <a:lnTo>
                    <a:pt x="24" y="101"/>
                  </a:lnTo>
                  <a:lnTo>
                    <a:pt x="25" y="99"/>
                  </a:lnTo>
                  <a:lnTo>
                    <a:pt x="25" y="98"/>
                  </a:lnTo>
                  <a:lnTo>
                    <a:pt x="25" y="91"/>
                  </a:lnTo>
                  <a:lnTo>
                    <a:pt x="25" y="84"/>
                  </a:lnTo>
                  <a:lnTo>
                    <a:pt x="25" y="75"/>
                  </a:lnTo>
                  <a:lnTo>
                    <a:pt x="25" y="68"/>
                  </a:lnTo>
                  <a:lnTo>
                    <a:pt x="25" y="61"/>
                  </a:lnTo>
                  <a:lnTo>
                    <a:pt x="25" y="54"/>
                  </a:lnTo>
                  <a:lnTo>
                    <a:pt x="25" y="47"/>
                  </a:lnTo>
                  <a:lnTo>
                    <a:pt x="26" y="40"/>
                  </a:lnTo>
                  <a:lnTo>
                    <a:pt x="26" y="33"/>
                  </a:lnTo>
                  <a:lnTo>
                    <a:pt x="26" y="26"/>
                  </a:lnTo>
                  <a:lnTo>
                    <a:pt x="26" y="18"/>
                  </a:lnTo>
                  <a:lnTo>
                    <a:pt x="26" y="11"/>
                  </a:lnTo>
                  <a:lnTo>
                    <a:pt x="26" y="1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1" name=""/>
            <p:cNvSpPr/>
            <p:nvPr/>
          </p:nvSpPr>
          <p:spPr>
            <a:xfrm>
              <a:off x="8901000" y="6416640"/>
              <a:ext cx="185760" cy="36720"/>
            </a:xfrm>
            <a:custGeom>
              <a:avLst/>
              <a:gdLst/>
              <a:ahLst/>
              <a:rect l="l" t="t" r="r" b="b"/>
              <a:pathLst>
                <a:path w="117" h="23">
                  <a:moveTo>
                    <a:pt x="12" y="23"/>
                  </a:moveTo>
                  <a:lnTo>
                    <a:pt x="10" y="23"/>
                  </a:lnTo>
                  <a:lnTo>
                    <a:pt x="9" y="22"/>
                  </a:lnTo>
                  <a:lnTo>
                    <a:pt x="7" y="22"/>
                  </a:lnTo>
                  <a:lnTo>
                    <a:pt x="6" y="21"/>
                  </a:lnTo>
                  <a:lnTo>
                    <a:pt x="5" y="21"/>
                  </a:lnTo>
                  <a:lnTo>
                    <a:pt x="4" y="20"/>
                  </a:lnTo>
                  <a:lnTo>
                    <a:pt x="3" y="19"/>
                  </a:lnTo>
                  <a:lnTo>
                    <a:pt x="2" y="17"/>
                  </a:lnTo>
                  <a:lnTo>
                    <a:pt x="1" y="16"/>
                  </a:lnTo>
                  <a:lnTo>
                    <a:pt x="1" y="15"/>
                  </a:lnTo>
                  <a:lnTo>
                    <a:pt x="0" y="13"/>
                  </a:lnTo>
                  <a:lnTo>
                    <a:pt x="0" y="12"/>
                  </a:lnTo>
                  <a:lnTo>
                    <a:pt x="0" y="10"/>
                  </a:lnTo>
                  <a:lnTo>
                    <a:pt x="1" y="9"/>
                  </a:lnTo>
                  <a:lnTo>
                    <a:pt x="1" y="7"/>
                  </a:lnTo>
                  <a:lnTo>
                    <a:pt x="2" y="6"/>
                  </a:lnTo>
                  <a:lnTo>
                    <a:pt x="2" y="5"/>
                  </a:lnTo>
                  <a:lnTo>
                    <a:pt x="4" y="4"/>
                  </a:lnTo>
                  <a:lnTo>
                    <a:pt x="4" y="3"/>
                  </a:lnTo>
                  <a:lnTo>
                    <a:pt x="5" y="2"/>
                  </a:lnTo>
                  <a:lnTo>
                    <a:pt x="7" y="1"/>
                  </a:lnTo>
                  <a:lnTo>
                    <a:pt x="8" y="1"/>
                  </a:lnTo>
                  <a:lnTo>
                    <a:pt x="9" y="1"/>
                  </a:lnTo>
                  <a:lnTo>
                    <a:pt x="11" y="0"/>
                  </a:lnTo>
                  <a:lnTo>
                    <a:pt x="105" y="0"/>
                  </a:lnTo>
                  <a:lnTo>
                    <a:pt x="107" y="1"/>
                  </a:lnTo>
                  <a:lnTo>
                    <a:pt x="109" y="1"/>
                  </a:lnTo>
                  <a:lnTo>
                    <a:pt x="110" y="1"/>
                  </a:lnTo>
                  <a:lnTo>
                    <a:pt x="112" y="2"/>
                  </a:lnTo>
                  <a:lnTo>
                    <a:pt x="113" y="3"/>
                  </a:lnTo>
                  <a:lnTo>
                    <a:pt x="114" y="4"/>
                  </a:lnTo>
                  <a:lnTo>
                    <a:pt x="115" y="5"/>
                  </a:lnTo>
                  <a:lnTo>
                    <a:pt x="116" y="6"/>
                  </a:lnTo>
                  <a:lnTo>
                    <a:pt x="116" y="8"/>
                  </a:lnTo>
                  <a:lnTo>
                    <a:pt x="117" y="9"/>
                  </a:lnTo>
                  <a:lnTo>
                    <a:pt x="117" y="11"/>
                  </a:lnTo>
                  <a:lnTo>
                    <a:pt x="117" y="12"/>
                  </a:lnTo>
                  <a:lnTo>
                    <a:pt x="117" y="14"/>
                  </a:lnTo>
                  <a:lnTo>
                    <a:pt x="117" y="15"/>
                  </a:lnTo>
                  <a:lnTo>
                    <a:pt x="116" y="17"/>
                  </a:lnTo>
                  <a:lnTo>
                    <a:pt x="116" y="18"/>
                  </a:lnTo>
                  <a:lnTo>
                    <a:pt x="115" y="19"/>
                  </a:lnTo>
                  <a:lnTo>
                    <a:pt x="114" y="20"/>
                  </a:lnTo>
                  <a:lnTo>
                    <a:pt x="113" y="21"/>
                  </a:lnTo>
                  <a:lnTo>
                    <a:pt x="112" y="22"/>
                  </a:lnTo>
                  <a:lnTo>
                    <a:pt x="110" y="22"/>
                  </a:lnTo>
                  <a:lnTo>
                    <a:pt x="109" y="22"/>
                  </a:lnTo>
                  <a:lnTo>
                    <a:pt x="107" y="23"/>
                  </a:lnTo>
                  <a:lnTo>
                    <a:pt x="105" y="23"/>
                  </a:lnTo>
                  <a:lnTo>
                    <a:pt x="12" y="23"/>
                  </a:lnTo>
                  <a:lnTo>
                    <a:pt x="12" y="23"/>
                  </a:lnTo>
                  <a:close/>
                </a:path>
              </a:pathLst>
            </a:custGeom>
            <a:solidFill>
              <a:srgbClr val="ffffff"/>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52" name=""/>
            <p:cNvSpPr/>
            <p:nvPr/>
          </p:nvSpPr>
          <p:spPr>
            <a:xfrm>
              <a:off x="9123480" y="6351480"/>
              <a:ext cx="274680" cy="176400"/>
            </a:xfrm>
            <a:custGeom>
              <a:avLst/>
              <a:gdLst/>
              <a:ahLst/>
              <a:rect l="l" t="t" r="r" b="b"/>
              <a:pathLst>
                <a:path w="173" h="111">
                  <a:moveTo>
                    <a:pt x="0" y="24"/>
                  </a:moveTo>
                  <a:lnTo>
                    <a:pt x="0" y="21"/>
                  </a:lnTo>
                  <a:lnTo>
                    <a:pt x="0" y="18"/>
                  </a:lnTo>
                  <a:lnTo>
                    <a:pt x="1" y="15"/>
                  </a:lnTo>
                  <a:lnTo>
                    <a:pt x="2" y="12"/>
                  </a:lnTo>
                  <a:lnTo>
                    <a:pt x="3" y="9"/>
                  </a:lnTo>
                  <a:lnTo>
                    <a:pt x="5" y="7"/>
                  </a:lnTo>
                  <a:lnTo>
                    <a:pt x="7" y="5"/>
                  </a:lnTo>
                  <a:lnTo>
                    <a:pt x="9" y="4"/>
                  </a:lnTo>
                  <a:lnTo>
                    <a:pt x="12" y="2"/>
                  </a:lnTo>
                  <a:lnTo>
                    <a:pt x="16" y="1"/>
                  </a:lnTo>
                  <a:lnTo>
                    <a:pt x="20" y="0"/>
                  </a:lnTo>
                  <a:lnTo>
                    <a:pt x="24" y="0"/>
                  </a:lnTo>
                  <a:lnTo>
                    <a:pt x="138" y="0"/>
                  </a:lnTo>
                  <a:lnTo>
                    <a:pt x="142" y="0"/>
                  </a:lnTo>
                  <a:lnTo>
                    <a:pt x="147" y="1"/>
                  </a:lnTo>
                  <a:lnTo>
                    <a:pt x="151" y="3"/>
                  </a:lnTo>
                  <a:lnTo>
                    <a:pt x="155" y="4"/>
                  </a:lnTo>
                  <a:lnTo>
                    <a:pt x="159" y="7"/>
                  </a:lnTo>
                  <a:lnTo>
                    <a:pt x="162" y="9"/>
                  </a:lnTo>
                  <a:lnTo>
                    <a:pt x="165" y="12"/>
                  </a:lnTo>
                  <a:lnTo>
                    <a:pt x="168" y="15"/>
                  </a:lnTo>
                  <a:lnTo>
                    <a:pt x="170" y="19"/>
                  </a:lnTo>
                  <a:lnTo>
                    <a:pt x="171" y="23"/>
                  </a:lnTo>
                  <a:lnTo>
                    <a:pt x="172" y="27"/>
                  </a:lnTo>
                  <a:lnTo>
                    <a:pt x="173" y="32"/>
                  </a:lnTo>
                  <a:lnTo>
                    <a:pt x="172" y="36"/>
                  </a:lnTo>
                  <a:lnTo>
                    <a:pt x="171" y="41"/>
                  </a:lnTo>
                  <a:lnTo>
                    <a:pt x="170" y="45"/>
                  </a:lnTo>
                  <a:lnTo>
                    <a:pt x="168" y="49"/>
                  </a:lnTo>
                  <a:lnTo>
                    <a:pt x="165" y="52"/>
                  </a:lnTo>
                  <a:lnTo>
                    <a:pt x="162" y="55"/>
                  </a:lnTo>
                  <a:lnTo>
                    <a:pt x="159" y="58"/>
                  </a:lnTo>
                  <a:lnTo>
                    <a:pt x="155" y="60"/>
                  </a:lnTo>
                  <a:lnTo>
                    <a:pt x="151" y="62"/>
                  </a:lnTo>
                  <a:lnTo>
                    <a:pt x="147" y="63"/>
                  </a:lnTo>
                  <a:lnTo>
                    <a:pt x="142" y="64"/>
                  </a:lnTo>
                  <a:lnTo>
                    <a:pt x="138" y="64"/>
                  </a:lnTo>
                  <a:lnTo>
                    <a:pt x="129" y="64"/>
                  </a:lnTo>
                  <a:lnTo>
                    <a:pt x="122" y="64"/>
                  </a:lnTo>
                  <a:lnTo>
                    <a:pt x="114" y="64"/>
                  </a:lnTo>
                  <a:lnTo>
                    <a:pt x="106" y="64"/>
                  </a:lnTo>
                  <a:lnTo>
                    <a:pt x="99" y="64"/>
                  </a:lnTo>
                  <a:lnTo>
                    <a:pt x="91" y="64"/>
                  </a:lnTo>
                  <a:lnTo>
                    <a:pt x="83" y="64"/>
                  </a:lnTo>
                  <a:lnTo>
                    <a:pt x="75" y="64"/>
                  </a:lnTo>
                  <a:lnTo>
                    <a:pt x="68" y="64"/>
                  </a:lnTo>
                  <a:lnTo>
                    <a:pt x="60" y="64"/>
                  </a:lnTo>
                  <a:lnTo>
                    <a:pt x="52" y="64"/>
                  </a:lnTo>
                  <a:lnTo>
                    <a:pt x="44" y="64"/>
                  </a:lnTo>
                  <a:lnTo>
                    <a:pt x="43" y="64"/>
                  </a:lnTo>
                  <a:lnTo>
                    <a:pt x="41" y="63"/>
                  </a:lnTo>
                  <a:lnTo>
                    <a:pt x="40" y="63"/>
                  </a:lnTo>
                  <a:lnTo>
                    <a:pt x="38" y="62"/>
                  </a:lnTo>
                  <a:lnTo>
                    <a:pt x="37" y="62"/>
                  </a:lnTo>
                  <a:lnTo>
                    <a:pt x="36" y="61"/>
                  </a:lnTo>
                  <a:lnTo>
                    <a:pt x="35" y="60"/>
                  </a:lnTo>
                  <a:lnTo>
                    <a:pt x="34" y="58"/>
                  </a:lnTo>
                  <a:lnTo>
                    <a:pt x="34" y="57"/>
                  </a:lnTo>
                  <a:lnTo>
                    <a:pt x="33" y="56"/>
                  </a:lnTo>
                  <a:lnTo>
                    <a:pt x="33" y="54"/>
                  </a:lnTo>
                  <a:lnTo>
                    <a:pt x="33" y="53"/>
                  </a:lnTo>
                  <a:lnTo>
                    <a:pt x="33" y="51"/>
                  </a:lnTo>
                  <a:lnTo>
                    <a:pt x="33" y="50"/>
                  </a:lnTo>
                  <a:lnTo>
                    <a:pt x="34" y="48"/>
                  </a:lnTo>
                  <a:lnTo>
                    <a:pt x="34" y="47"/>
                  </a:lnTo>
                  <a:lnTo>
                    <a:pt x="35" y="46"/>
                  </a:lnTo>
                  <a:lnTo>
                    <a:pt x="36" y="45"/>
                  </a:lnTo>
                  <a:lnTo>
                    <a:pt x="37" y="44"/>
                  </a:lnTo>
                  <a:lnTo>
                    <a:pt x="38" y="44"/>
                  </a:lnTo>
                  <a:lnTo>
                    <a:pt x="40" y="43"/>
                  </a:lnTo>
                  <a:lnTo>
                    <a:pt x="41" y="43"/>
                  </a:lnTo>
                  <a:lnTo>
                    <a:pt x="43" y="43"/>
                  </a:lnTo>
                  <a:lnTo>
                    <a:pt x="44" y="42"/>
                  </a:lnTo>
                  <a:lnTo>
                    <a:pt x="52" y="43"/>
                  </a:lnTo>
                  <a:lnTo>
                    <a:pt x="60" y="43"/>
                  </a:lnTo>
                  <a:lnTo>
                    <a:pt x="68" y="43"/>
                  </a:lnTo>
                  <a:lnTo>
                    <a:pt x="75" y="43"/>
                  </a:lnTo>
                  <a:lnTo>
                    <a:pt x="83" y="43"/>
                  </a:lnTo>
                  <a:lnTo>
                    <a:pt x="91" y="43"/>
                  </a:lnTo>
                  <a:lnTo>
                    <a:pt x="99" y="43"/>
                  </a:lnTo>
                  <a:lnTo>
                    <a:pt x="106" y="43"/>
                  </a:lnTo>
                  <a:lnTo>
                    <a:pt x="114" y="43"/>
                  </a:lnTo>
                  <a:lnTo>
                    <a:pt x="122" y="43"/>
                  </a:lnTo>
                  <a:lnTo>
                    <a:pt x="129" y="43"/>
                  </a:lnTo>
                  <a:lnTo>
                    <a:pt x="138" y="42"/>
                  </a:lnTo>
                  <a:lnTo>
                    <a:pt x="139" y="42"/>
                  </a:lnTo>
                  <a:lnTo>
                    <a:pt x="141" y="42"/>
                  </a:lnTo>
                  <a:lnTo>
                    <a:pt x="142" y="42"/>
                  </a:lnTo>
                  <a:lnTo>
                    <a:pt x="143" y="41"/>
                  </a:lnTo>
                  <a:lnTo>
                    <a:pt x="144" y="40"/>
                  </a:lnTo>
                  <a:lnTo>
                    <a:pt x="145" y="39"/>
                  </a:lnTo>
                  <a:lnTo>
                    <a:pt x="146" y="38"/>
                  </a:lnTo>
                  <a:lnTo>
                    <a:pt x="147" y="37"/>
                  </a:lnTo>
                  <a:lnTo>
                    <a:pt x="148" y="36"/>
                  </a:lnTo>
                  <a:lnTo>
                    <a:pt x="148" y="35"/>
                  </a:lnTo>
                  <a:lnTo>
                    <a:pt x="148" y="33"/>
                  </a:lnTo>
                  <a:lnTo>
                    <a:pt x="148" y="32"/>
                  </a:lnTo>
                  <a:lnTo>
                    <a:pt x="148" y="30"/>
                  </a:lnTo>
                  <a:lnTo>
                    <a:pt x="148" y="29"/>
                  </a:lnTo>
                  <a:lnTo>
                    <a:pt x="148" y="27"/>
                  </a:lnTo>
                  <a:lnTo>
                    <a:pt x="147" y="26"/>
                  </a:lnTo>
                  <a:lnTo>
                    <a:pt x="146" y="25"/>
                  </a:lnTo>
                  <a:lnTo>
                    <a:pt x="145" y="24"/>
                  </a:lnTo>
                  <a:lnTo>
                    <a:pt x="144" y="23"/>
                  </a:lnTo>
                  <a:lnTo>
                    <a:pt x="143" y="23"/>
                  </a:lnTo>
                  <a:lnTo>
                    <a:pt x="142" y="22"/>
                  </a:lnTo>
                  <a:lnTo>
                    <a:pt x="141" y="22"/>
                  </a:lnTo>
                  <a:lnTo>
                    <a:pt x="139" y="22"/>
                  </a:lnTo>
                  <a:lnTo>
                    <a:pt x="138" y="21"/>
                  </a:lnTo>
                  <a:lnTo>
                    <a:pt x="31" y="21"/>
                  </a:lnTo>
                  <a:lnTo>
                    <a:pt x="30" y="22"/>
                  </a:lnTo>
                  <a:lnTo>
                    <a:pt x="28" y="22"/>
                  </a:lnTo>
                  <a:lnTo>
                    <a:pt x="27" y="22"/>
                  </a:lnTo>
                  <a:lnTo>
                    <a:pt x="26" y="22"/>
                  </a:lnTo>
                  <a:lnTo>
                    <a:pt x="25" y="23"/>
                  </a:lnTo>
                  <a:lnTo>
                    <a:pt x="25" y="23"/>
                  </a:lnTo>
                  <a:lnTo>
                    <a:pt x="24" y="24"/>
                  </a:lnTo>
                  <a:lnTo>
                    <a:pt x="23" y="25"/>
                  </a:lnTo>
                  <a:lnTo>
                    <a:pt x="23" y="26"/>
                  </a:lnTo>
                  <a:lnTo>
                    <a:pt x="22" y="27"/>
                  </a:lnTo>
                  <a:lnTo>
                    <a:pt x="22" y="28"/>
                  </a:lnTo>
                  <a:lnTo>
                    <a:pt x="22" y="29"/>
                  </a:lnTo>
                  <a:lnTo>
                    <a:pt x="22" y="35"/>
                  </a:lnTo>
                  <a:lnTo>
                    <a:pt x="22" y="41"/>
                  </a:lnTo>
                  <a:lnTo>
                    <a:pt x="22" y="47"/>
                  </a:lnTo>
                  <a:lnTo>
                    <a:pt x="22" y="53"/>
                  </a:lnTo>
                  <a:lnTo>
                    <a:pt x="22" y="59"/>
                  </a:lnTo>
                  <a:lnTo>
                    <a:pt x="22" y="65"/>
                  </a:lnTo>
                  <a:lnTo>
                    <a:pt x="22" y="71"/>
                  </a:lnTo>
                  <a:lnTo>
                    <a:pt x="22" y="77"/>
                  </a:lnTo>
                  <a:lnTo>
                    <a:pt x="22" y="84"/>
                  </a:lnTo>
                  <a:lnTo>
                    <a:pt x="22" y="90"/>
                  </a:lnTo>
                  <a:lnTo>
                    <a:pt x="22" y="96"/>
                  </a:lnTo>
                  <a:lnTo>
                    <a:pt x="22" y="102"/>
                  </a:lnTo>
                  <a:lnTo>
                    <a:pt x="22" y="104"/>
                  </a:lnTo>
                  <a:lnTo>
                    <a:pt x="21" y="105"/>
                  </a:lnTo>
                  <a:lnTo>
                    <a:pt x="21" y="106"/>
                  </a:lnTo>
                  <a:lnTo>
                    <a:pt x="21" y="107"/>
                  </a:lnTo>
                  <a:lnTo>
                    <a:pt x="20" y="108"/>
                  </a:lnTo>
                  <a:lnTo>
                    <a:pt x="19" y="108"/>
                  </a:lnTo>
                  <a:lnTo>
                    <a:pt x="18" y="109"/>
                  </a:lnTo>
                  <a:lnTo>
                    <a:pt x="17" y="110"/>
                  </a:lnTo>
                  <a:lnTo>
                    <a:pt x="15" y="110"/>
                  </a:lnTo>
                  <a:lnTo>
                    <a:pt x="14" y="110"/>
                  </a:lnTo>
                  <a:lnTo>
                    <a:pt x="13" y="110"/>
                  </a:lnTo>
                  <a:lnTo>
                    <a:pt x="11" y="111"/>
                  </a:lnTo>
                  <a:lnTo>
                    <a:pt x="10" y="110"/>
                  </a:lnTo>
                  <a:lnTo>
                    <a:pt x="9" y="110"/>
                  </a:lnTo>
                  <a:lnTo>
                    <a:pt x="7" y="110"/>
                  </a:lnTo>
                  <a:lnTo>
                    <a:pt x="6" y="110"/>
                  </a:lnTo>
                  <a:lnTo>
                    <a:pt x="5" y="109"/>
                  </a:lnTo>
                  <a:lnTo>
                    <a:pt x="4" y="108"/>
                  </a:lnTo>
                  <a:lnTo>
                    <a:pt x="3" y="107"/>
                  </a:lnTo>
                  <a:lnTo>
                    <a:pt x="2" y="106"/>
                  </a:lnTo>
                  <a:lnTo>
                    <a:pt x="1" y="105"/>
                  </a:lnTo>
                  <a:lnTo>
                    <a:pt x="0" y="104"/>
                  </a:lnTo>
                  <a:lnTo>
                    <a:pt x="0" y="103"/>
                  </a:lnTo>
                  <a:lnTo>
                    <a:pt x="0" y="102"/>
                  </a:lnTo>
                  <a:lnTo>
                    <a:pt x="0" y="95"/>
                  </a:lnTo>
                  <a:lnTo>
                    <a:pt x="0" y="89"/>
                  </a:lnTo>
                  <a:lnTo>
                    <a:pt x="0" y="82"/>
                  </a:lnTo>
                  <a:lnTo>
                    <a:pt x="0" y="75"/>
                  </a:lnTo>
                  <a:lnTo>
                    <a:pt x="0" y="69"/>
                  </a:lnTo>
                  <a:lnTo>
                    <a:pt x="0" y="62"/>
                  </a:lnTo>
                  <a:lnTo>
                    <a:pt x="0" y="56"/>
                  </a:lnTo>
                  <a:lnTo>
                    <a:pt x="0" y="50"/>
                  </a:lnTo>
                  <a:lnTo>
                    <a:pt x="0" y="43"/>
                  </a:lnTo>
                  <a:lnTo>
                    <a:pt x="0" y="37"/>
                  </a:lnTo>
                  <a:lnTo>
                    <a:pt x="0" y="31"/>
                  </a:lnTo>
                  <a:lnTo>
                    <a:pt x="0" y="24"/>
                  </a:lnTo>
                  <a:lnTo>
                    <a:pt x="0" y="2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 name=""/>
            <p:cNvSpPr/>
            <p:nvPr/>
          </p:nvSpPr>
          <p:spPr>
            <a:xfrm>
              <a:off x="9415440" y="6351480"/>
              <a:ext cx="274680" cy="176400"/>
            </a:xfrm>
            <a:custGeom>
              <a:avLst/>
              <a:gdLst/>
              <a:ahLst/>
              <a:rect l="l" t="t" r="r" b="b"/>
              <a:pathLst>
                <a:path w="173" h="111">
                  <a:moveTo>
                    <a:pt x="67" y="42"/>
                  </a:moveTo>
                  <a:lnTo>
                    <a:pt x="62" y="43"/>
                  </a:lnTo>
                  <a:lnTo>
                    <a:pt x="58" y="44"/>
                  </a:lnTo>
                  <a:lnTo>
                    <a:pt x="53" y="45"/>
                  </a:lnTo>
                  <a:lnTo>
                    <a:pt x="50" y="47"/>
                  </a:lnTo>
                  <a:lnTo>
                    <a:pt x="46" y="49"/>
                  </a:lnTo>
                  <a:lnTo>
                    <a:pt x="43" y="52"/>
                  </a:lnTo>
                  <a:lnTo>
                    <a:pt x="40" y="55"/>
                  </a:lnTo>
                  <a:lnTo>
                    <a:pt x="38" y="58"/>
                  </a:lnTo>
                  <a:lnTo>
                    <a:pt x="36" y="62"/>
                  </a:lnTo>
                  <a:lnTo>
                    <a:pt x="35" y="66"/>
                  </a:lnTo>
                  <a:lnTo>
                    <a:pt x="34" y="71"/>
                  </a:lnTo>
                  <a:lnTo>
                    <a:pt x="34" y="75"/>
                  </a:lnTo>
                  <a:lnTo>
                    <a:pt x="34" y="81"/>
                  </a:lnTo>
                  <a:lnTo>
                    <a:pt x="35" y="85"/>
                  </a:lnTo>
                  <a:lnTo>
                    <a:pt x="36" y="89"/>
                  </a:lnTo>
                  <a:lnTo>
                    <a:pt x="38" y="93"/>
                  </a:lnTo>
                  <a:lnTo>
                    <a:pt x="40" y="97"/>
                  </a:lnTo>
                  <a:lnTo>
                    <a:pt x="43" y="100"/>
                  </a:lnTo>
                  <a:lnTo>
                    <a:pt x="47" y="103"/>
                  </a:lnTo>
                  <a:lnTo>
                    <a:pt x="50" y="105"/>
                  </a:lnTo>
                  <a:lnTo>
                    <a:pt x="54" y="107"/>
                  </a:lnTo>
                  <a:lnTo>
                    <a:pt x="59" y="109"/>
                  </a:lnTo>
                  <a:lnTo>
                    <a:pt x="63" y="110"/>
                  </a:lnTo>
                  <a:lnTo>
                    <a:pt x="68" y="110"/>
                  </a:lnTo>
                  <a:lnTo>
                    <a:pt x="162" y="110"/>
                  </a:lnTo>
                  <a:lnTo>
                    <a:pt x="163" y="110"/>
                  </a:lnTo>
                  <a:lnTo>
                    <a:pt x="164" y="110"/>
                  </a:lnTo>
                  <a:lnTo>
                    <a:pt x="166" y="109"/>
                  </a:lnTo>
                  <a:lnTo>
                    <a:pt x="167" y="109"/>
                  </a:lnTo>
                  <a:lnTo>
                    <a:pt x="168" y="108"/>
                  </a:lnTo>
                  <a:lnTo>
                    <a:pt x="169" y="107"/>
                  </a:lnTo>
                  <a:lnTo>
                    <a:pt x="170" y="106"/>
                  </a:lnTo>
                  <a:lnTo>
                    <a:pt x="171" y="105"/>
                  </a:lnTo>
                  <a:lnTo>
                    <a:pt x="171" y="104"/>
                  </a:lnTo>
                  <a:lnTo>
                    <a:pt x="172" y="102"/>
                  </a:lnTo>
                  <a:lnTo>
                    <a:pt x="172" y="101"/>
                  </a:lnTo>
                  <a:lnTo>
                    <a:pt x="173" y="100"/>
                  </a:lnTo>
                  <a:lnTo>
                    <a:pt x="172" y="98"/>
                  </a:lnTo>
                  <a:lnTo>
                    <a:pt x="172" y="97"/>
                  </a:lnTo>
                  <a:lnTo>
                    <a:pt x="171" y="95"/>
                  </a:lnTo>
                  <a:lnTo>
                    <a:pt x="171" y="94"/>
                  </a:lnTo>
                  <a:lnTo>
                    <a:pt x="170" y="93"/>
                  </a:lnTo>
                  <a:lnTo>
                    <a:pt x="169" y="92"/>
                  </a:lnTo>
                  <a:lnTo>
                    <a:pt x="168" y="91"/>
                  </a:lnTo>
                  <a:lnTo>
                    <a:pt x="167" y="91"/>
                  </a:lnTo>
                  <a:lnTo>
                    <a:pt x="166" y="90"/>
                  </a:lnTo>
                  <a:lnTo>
                    <a:pt x="164" y="90"/>
                  </a:lnTo>
                  <a:lnTo>
                    <a:pt x="163" y="90"/>
                  </a:lnTo>
                  <a:lnTo>
                    <a:pt x="162" y="90"/>
                  </a:lnTo>
                  <a:lnTo>
                    <a:pt x="154" y="89"/>
                  </a:lnTo>
                  <a:lnTo>
                    <a:pt x="146" y="89"/>
                  </a:lnTo>
                  <a:lnTo>
                    <a:pt x="139" y="89"/>
                  </a:lnTo>
                  <a:lnTo>
                    <a:pt x="131" y="89"/>
                  </a:lnTo>
                  <a:lnTo>
                    <a:pt x="124" y="89"/>
                  </a:lnTo>
                  <a:lnTo>
                    <a:pt x="116" y="89"/>
                  </a:lnTo>
                  <a:lnTo>
                    <a:pt x="109" y="89"/>
                  </a:lnTo>
                  <a:lnTo>
                    <a:pt x="101" y="89"/>
                  </a:lnTo>
                  <a:lnTo>
                    <a:pt x="93" y="89"/>
                  </a:lnTo>
                  <a:lnTo>
                    <a:pt x="86" y="89"/>
                  </a:lnTo>
                  <a:lnTo>
                    <a:pt x="78" y="89"/>
                  </a:lnTo>
                  <a:lnTo>
                    <a:pt x="70" y="90"/>
                  </a:lnTo>
                  <a:lnTo>
                    <a:pt x="68" y="89"/>
                  </a:lnTo>
                  <a:lnTo>
                    <a:pt x="67" y="89"/>
                  </a:lnTo>
                  <a:lnTo>
                    <a:pt x="65" y="88"/>
                  </a:lnTo>
                  <a:lnTo>
                    <a:pt x="63" y="87"/>
                  </a:lnTo>
                  <a:lnTo>
                    <a:pt x="62" y="86"/>
                  </a:lnTo>
                  <a:lnTo>
                    <a:pt x="61" y="85"/>
                  </a:lnTo>
                  <a:lnTo>
                    <a:pt x="60" y="84"/>
                  </a:lnTo>
                  <a:lnTo>
                    <a:pt x="59" y="82"/>
                  </a:lnTo>
                  <a:lnTo>
                    <a:pt x="59" y="81"/>
                  </a:lnTo>
                  <a:lnTo>
                    <a:pt x="58" y="80"/>
                  </a:lnTo>
                  <a:lnTo>
                    <a:pt x="58" y="77"/>
                  </a:lnTo>
                  <a:lnTo>
                    <a:pt x="58" y="76"/>
                  </a:lnTo>
                  <a:lnTo>
                    <a:pt x="58" y="74"/>
                  </a:lnTo>
                  <a:lnTo>
                    <a:pt x="59" y="72"/>
                  </a:lnTo>
                  <a:lnTo>
                    <a:pt x="59" y="71"/>
                  </a:lnTo>
                  <a:lnTo>
                    <a:pt x="60" y="70"/>
                  </a:lnTo>
                  <a:lnTo>
                    <a:pt x="61" y="69"/>
                  </a:lnTo>
                  <a:lnTo>
                    <a:pt x="61" y="67"/>
                  </a:lnTo>
                  <a:lnTo>
                    <a:pt x="63" y="66"/>
                  </a:lnTo>
                  <a:lnTo>
                    <a:pt x="64" y="65"/>
                  </a:lnTo>
                  <a:lnTo>
                    <a:pt x="65" y="65"/>
                  </a:lnTo>
                  <a:lnTo>
                    <a:pt x="67" y="64"/>
                  </a:lnTo>
                  <a:lnTo>
                    <a:pt x="68" y="64"/>
                  </a:lnTo>
                  <a:lnTo>
                    <a:pt x="70" y="64"/>
                  </a:lnTo>
                  <a:lnTo>
                    <a:pt x="75" y="64"/>
                  </a:lnTo>
                  <a:lnTo>
                    <a:pt x="81" y="64"/>
                  </a:lnTo>
                  <a:lnTo>
                    <a:pt x="87" y="64"/>
                  </a:lnTo>
                  <a:lnTo>
                    <a:pt x="92" y="64"/>
                  </a:lnTo>
                  <a:lnTo>
                    <a:pt x="98" y="64"/>
                  </a:lnTo>
                  <a:lnTo>
                    <a:pt x="104" y="64"/>
                  </a:lnTo>
                  <a:lnTo>
                    <a:pt x="109" y="64"/>
                  </a:lnTo>
                  <a:lnTo>
                    <a:pt x="115" y="64"/>
                  </a:lnTo>
                  <a:lnTo>
                    <a:pt x="121" y="64"/>
                  </a:lnTo>
                  <a:lnTo>
                    <a:pt x="127" y="64"/>
                  </a:lnTo>
                  <a:lnTo>
                    <a:pt x="132" y="64"/>
                  </a:lnTo>
                  <a:lnTo>
                    <a:pt x="138" y="64"/>
                  </a:lnTo>
                  <a:lnTo>
                    <a:pt x="144" y="64"/>
                  </a:lnTo>
                  <a:lnTo>
                    <a:pt x="149" y="63"/>
                  </a:lnTo>
                  <a:lnTo>
                    <a:pt x="154" y="62"/>
                  </a:lnTo>
                  <a:lnTo>
                    <a:pt x="158" y="60"/>
                  </a:lnTo>
                  <a:lnTo>
                    <a:pt x="162" y="58"/>
                  </a:lnTo>
                  <a:lnTo>
                    <a:pt x="164" y="55"/>
                  </a:lnTo>
                  <a:lnTo>
                    <a:pt x="167" y="52"/>
                  </a:lnTo>
                  <a:lnTo>
                    <a:pt x="169" y="49"/>
                  </a:lnTo>
                  <a:lnTo>
                    <a:pt x="171" y="45"/>
                  </a:lnTo>
                  <a:lnTo>
                    <a:pt x="172" y="41"/>
                  </a:lnTo>
                  <a:lnTo>
                    <a:pt x="172" y="37"/>
                  </a:lnTo>
                  <a:lnTo>
                    <a:pt x="173" y="32"/>
                  </a:lnTo>
                  <a:lnTo>
                    <a:pt x="172" y="28"/>
                  </a:lnTo>
                  <a:lnTo>
                    <a:pt x="172" y="23"/>
                  </a:lnTo>
                  <a:lnTo>
                    <a:pt x="171" y="20"/>
                  </a:lnTo>
                  <a:lnTo>
                    <a:pt x="169" y="16"/>
                  </a:lnTo>
                  <a:lnTo>
                    <a:pt x="167" y="13"/>
                  </a:lnTo>
                  <a:lnTo>
                    <a:pt x="165" y="9"/>
                  </a:lnTo>
                  <a:lnTo>
                    <a:pt x="162" y="7"/>
                  </a:lnTo>
                  <a:lnTo>
                    <a:pt x="158" y="5"/>
                  </a:lnTo>
                  <a:lnTo>
                    <a:pt x="154" y="3"/>
                  </a:lnTo>
                  <a:lnTo>
                    <a:pt x="149" y="1"/>
                  </a:lnTo>
                  <a:lnTo>
                    <a:pt x="144" y="1"/>
                  </a:lnTo>
                  <a:lnTo>
                    <a:pt x="137" y="0"/>
                  </a:lnTo>
                  <a:lnTo>
                    <a:pt x="129" y="0"/>
                  </a:lnTo>
                  <a:lnTo>
                    <a:pt x="120" y="0"/>
                  </a:lnTo>
                  <a:lnTo>
                    <a:pt x="111" y="0"/>
                  </a:lnTo>
                  <a:lnTo>
                    <a:pt x="102" y="0"/>
                  </a:lnTo>
                  <a:lnTo>
                    <a:pt x="93" y="0"/>
                  </a:lnTo>
                  <a:lnTo>
                    <a:pt x="84" y="0"/>
                  </a:lnTo>
                  <a:lnTo>
                    <a:pt x="75" y="0"/>
                  </a:lnTo>
                  <a:lnTo>
                    <a:pt x="66" y="0"/>
                  </a:lnTo>
                  <a:lnTo>
                    <a:pt x="57" y="0"/>
                  </a:lnTo>
                  <a:lnTo>
                    <a:pt x="48" y="0"/>
                  </a:lnTo>
                  <a:lnTo>
                    <a:pt x="39" y="0"/>
                  </a:lnTo>
                  <a:lnTo>
                    <a:pt x="31" y="0"/>
                  </a:lnTo>
                  <a:lnTo>
                    <a:pt x="26" y="0"/>
                  </a:lnTo>
                  <a:lnTo>
                    <a:pt x="21" y="1"/>
                  </a:lnTo>
                  <a:lnTo>
                    <a:pt x="17" y="2"/>
                  </a:lnTo>
                  <a:lnTo>
                    <a:pt x="13" y="3"/>
                  </a:lnTo>
                  <a:lnTo>
                    <a:pt x="10" y="5"/>
                  </a:lnTo>
                  <a:lnTo>
                    <a:pt x="8" y="7"/>
                  </a:lnTo>
                  <a:lnTo>
                    <a:pt x="5" y="10"/>
                  </a:lnTo>
                  <a:lnTo>
                    <a:pt x="3" y="13"/>
                  </a:lnTo>
                  <a:lnTo>
                    <a:pt x="2" y="16"/>
                  </a:lnTo>
                  <a:lnTo>
                    <a:pt x="1" y="20"/>
                  </a:lnTo>
                  <a:lnTo>
                    <a:pt x="0" y="24"/>
                  </a:lnTo>
                  <a:lnTo>
                    <a:pt x="0" y="28"/>
                  </a:lnTo>
                  <a:lnTo>
                    <a:pt x="0" y="102"/>
                  </a:lnTo>
                  <a:lnTo>
                    <a:pt x="0" y="104"/>
                  </a:lnTo>
                  <a:lnTo>
                    <a:pt x="1" y="105"/>
                  </a:lnTo>
                  <a:lnTo>
                    <a:pt x="1" y="106"/>
                  </a:lnTo>
                  <a:lnTo>
                    <a:pt x="2" y="107"/>
                  </a:lnTo>
                  <a:lnTo>
                    <a:pt x="3" y="108"/>
                  </a:lnTo>
                  <a:lnTo>
                    <a:pt x="4" y="108"/>
                  </a:lnTo>
                  <a:lnTo>
                    <a:pt x="5" y="109"/>
                  </a:lnTo>
                  <a:lnTo>
                    <a:pt x="6" y="110"/>
                  </a:lnTo>
                  <a:lnTo>
                    <a:pt x="7" y="110"/>
                  </a:lnTo>
                  <a:lnTo>
                    <a:pt x="9" y="110"/>
                  </a:lnTo>
                  <a:lnTo>
                    <a:pt x="10" y="110"/>
                  </a:lnTo>
                  <a:lnTo>
                    <a:pt x="12" y="111"/>
                  </a:lnTo>
                  <a:lnTo>
                    <a:pt x="13" y="110"/>
                  </a:lnTo>
                  <a:lnTo>
                    <a:pt x="15" y="110"/>
                  </a:lnTo>
                  <a:lnTo>
                    <a:pt x="16" y="110"/>
                  </a:lnTo>
                  <a:lnTo>
                    <a:pt x="17" y="110"/>
                  </a:lnTo>
                  <a:lnTo>
                    <a:pt x="18" y="109"/>
                  </a:lnTo>
                  <a:lnTo>
                    <a:pt x="19" y="108"/>
                  </a:lnTo>
                  <a:lnTo>
                    <a:pt x="20" y="107"/>
                  </a:lnTo>
                  <a:lnTo>
                    <a:pt x="21" y="106"/>
                  </a:lnTo>
                  <a:lnTo>
                    <a:pt x="22" y="105"/>
                  </a:lnTo>
                  <a:lnTo>
                    <a:pt x="22" y="104"/>
                  </a:lnTo>
                  <a:lnTo>
                    <a:pt x="22" y="103"/>
                  </a:lnTo>
                  <a:lnTo>
                    <a:pt x="22" y="102"/>
                  </a:lnTo>
                  <a:lnTo>
                    <a:pt x="22" y="96"/>
                  </a:lnTo>
                  <a:lnTo>
                    <a:pt x="22" y="90"/>
                  </a:lnTo>
                  <a:lnTo>
                    <a:pt x="22" y="84"/>
                  </a:lnTo>
                  <a:lnTo>
                    <a:pt x="22" y="76"/>
                  </a:lnTo>
                  <a:lnTo>
                    <a:pt x="22" y="71"/>
                  </a:lnTo>
                  <a:lnTo>
                    <a:pt x="22" y="65"/>
                  </a:lnTo>
                  <a:lnTo>
                    <a:pt x="22" y="59"/>
                  </a:lnTo>
                  <a:lnTo>
                    <a:pt x="22" y="53"/>
                  </a:lnTo>
                  <a:lnTo>
                    <a:pt x="22" y="47"/>
                  </a:lnTo>
                  <a:lnTo>
                    <a:pt x="22" y="42"/>
                  </a:lnTo>
                  <a:lnTo>
                    <a:pt x="22" y="36"/>
                  </a:lnTo>
                  <a:lnTo>
                    <a:pt x="22" y="29"/>
                  </a:lnTo>
                  <a:lnTo>
                    <a:pt x="22" y="28"/>
                  </a:lnTo>
                  <a:lnTo>
                    <a:pt x="23" y="27"/>
                  </a:lnTo>
                  <a:lnTo>
                    <a:pt x="23" y="26"/>
                  </a:lnTo>
                  <a:lnTo>
                    <a:pt x="24" y="25"/>
                  </a:lnTo>
                  <a:lnTo>
                    <a:pt x="24" y="24"/>
                  </a:lnTo>
                  <a:lnTo>
                    <a:pt x="25" y="24"/>
                  </a:lnTo>
                  <a:lnTo>
                    <a:pt x="26" y="23"/>
                  </a:lnTo>
                  <a:lnTo>
                    <a:pt x="27" y="22"/>
                  </a:lnTo>
                  <a:lnTo>
                    <a:pt x="28" y="22"/>
                  </a:lnTo>
                  <a:lnTo>
                    <a:pt x="29" y="22"/>
                  </a:lnTo>
                  <a:lnTo>
                    <a:pt x="30" y="22"/>
                  </a:lnTo>
                  <a:lnTo>
                    <a:pt x="31" y="21"/>
                  </a:lnTo>
                  <a:lnTo>
                    <a:pt x="40" y="22"/>
                  </a:lnTo>
                  <a:lnTo>
                    <a:pt x="49" y="22"/>
                  </a:lnTo>
                  <a:lnTo>
                    <a:pt x="58" y="22"/>
                  </a:lnTo>
                  <a:lnTo>
                    <a:pt x="67" y="22"/>
                  </a:lnTo>
                  <a:lnTo>
                    <a:pt x="75" y="22"/>
                  </a:lnTo>
                  <a:lnTo>
                    <a:pt x="84" y="22"/>
                  </a:lnTo>
                  <a:lnTo>
                    <a:pt x="93" y="22"/>
                  </a:lnTo>
                  <a:lnTo>
                    <a:pt x="102" y="22"/>
                  </a:lnTo>
                  <a:lnTo>
                    <a:pt x="111" y="22"/>
                  </a:lnTo>
                  <a:lnTo>
                    <a:pt x="120" y="22"/>
                  </a:lnTo>
                  <a:lnTo>
                    <a:pt x="129" y="22"/>
                  </a:lnTo>
                  <a:lnTo>
                    <a:pt x="138" y="21"/>
                  </a:lnTo>
                  <a:lnTo>
                    <a:pt x="139" y="22"/>
                  </a:lnTo>
                  <a:lnTo>
                    <a:pt x="141" y="22"/>
                  </a:lnTo>
                  <a:lnTo>
                    <a:pt x="142" y="22"/>
                  </a:lnTo>
                  <a:lnTo>
                    <a:pt x="143" y="23"/>
                  </a:lnTo>
                  <a:lnTo>
                    <a:pt x="145" y="23"/>
                  </a:lnTo>
                  <a:lnTo>
                    <a:pt x="146" y="25"/>
                  </a:lnTo>
                  <a:lnTo>
                    <a:pt x="147" y="25"/>
                  </a:lnTo>
                  <a:lnTo>
                    <a:pt x="147" y="27"/>
                  </a:lnTo>
                  <a:lnTo>
                    <a:pt x="148" y="28"/>
                  </a:lnTo>
                  <a:lnTo>
                    <a:pt x="148" y="29"/>
                  </a:lnTo>
                  <a:lnTo>
                    <a:pt x="149" y="31"/>
                  </a:lnTo>
                  <a:lnTo>
                    <a:pt x="149" y="32"/>
                  </a:lnTo>
                  <a:lnTo>
                    <a:pt x="149" y="34"/>
                  </a:lnTo>
                  <a:lnTo>
                    <a:pt x="148" y="35"/>
                  </a:lnTo>
                  <a:lnTo>
                    <a:pt x="148" y="37"/>
                  </a:lnTo>
                  <a:lnTo>
                    <a:pt x="147" y="38"/>
                  </a:lnTo>
                  <a:lnTo>
                    <a:pt x="147" y="39"/>
                  </a:lnTo>
                  <a:lnTo>
                    <a:pt x="146" y="40"/>
                  </a:lnTo>
                  <a:lnTo>
                    <a:pt x="145" y="41"/>
                  </a:lnTo>
                  <a:lnTo>
                    <a:pt x="143" y="42"/>
                  </a:lnTo>
                  <a:lnTo>
                    <a:pt x="142" y="43"/>
                  </a:lnTo>
                  <a:lnTo>
                    <a:pt x="141" y="43"/>
                  </a:lnTo>
                  <a:lnTo>
                    <a:pt x="139" y="43"/>
                  </a:lnTo>
                  <a:lnTo>
                    <a:pt x="138" y="43"/>
                  </a:lnTo>
                  <a:lnTo>
                    <a:pt x="67" y="42"/>
                  </a:lnTo>
                  <a:lnTo>
                    <a:pt x="67" y="4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transition spd="med" advTm="6000">
    <p:random/>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The Real Price of Electricity Service</a:t>
            </a:r>
            <a:endParaRPr b="1" lang="en-US" sz="3800" strike="noStrike" u="none">
              <a:solidFill>
                <a:srgbClr val="244e97"/>
              </a:solidFill>
              <a:effectLst/>
              <a:uFillTx/>
              <a:latin typeface="Arial"/>
            </a:endParaRPr>
          </a:p>
        </p:txBody>
      </p:sp>
      <p:graphicFrame>
        <p:nvGraphicFramePr>
          <p:cNvPr id="55" name=""/>
          <p:cNvGraphicFramePr/>
          <p:nvPr/>
        </p:nvGraphicFramePr>
        <p:xfrm>
          <a:off x="380880" y="1600200"/>
          <a:ext cx="9017280" cy="4687920"/>
        </p:xfrm>
        <a:graphic>
          <a:graphicData uri="http://schemas.openxmlformats.org/presentationml/2006/ole">
            <p:oleObj r:id="rId1" spid="">
              <p:embed/>
              <p:pic>
                <p:nvPicPr>
                  <p:cNvPr id="56" name="" descr=""/>
                  <p:cNvPicPr/>
                  <p:nvPr/>
                </p:nvPicPr>
                <p:blipFill>
                  <a:blip r:embed="rId2"/>
                  <a:stretch/>
                </p:blipFill>
                <p:spPr>
                  <a:xfrm>
                    <a:off x="380880" y="1600200"/>
                    <a:ext cx="9017280" cy="4687920"/>
                  </a:xfrm>
                  <a:prstGeom prst="rect">
                    <a:avLst/>
                  </a:prstGeom>
                  <a:noFill/>
                  <a:ln w="0">
                    <a:noFill/>
                  </a:ln>
                </p:spPr>
              </p:pic>
            </p:oleObj>
          </a:graphicData>
        </a:graphic>
      </p:graphicFrame>
      <p:sp>
        <p:nvSpPr>
          <p:cNvPr id="57" name=""/>
          <p:cNvSpPr/>
          <p:nvPr/>
        </p:nvSpPr>
        <p:spPr>
          <a:xfrm rot="21387000">
            <a:off x="4672440" y="2352600"/>
            <a:ext cx="276012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Revenues from Customers</a:t>
            </a:r>
            <a:endParaRPr b="0" lang="en-US" sz="1600" strike="noStrike" u="none">
              <a:solidFill>
                <a:srgbClr val="ffffff"/>
              </a:solidFill>
              <a:effectLst/>
              <a:uFillTx/>
              <a:latin typeface="Times New Roman"/>
            </a:endParaRPr>
          </a:p>
        </p:txBody>
      </p:sp>
      <p:sp>
        <p:nvSpPr>
          <p:cNvPr id="58" name=""/>
          <p:cNvSpPr/>
          <p:nvPr/>
        </p:nvSpPr>
        <p:spPr>
          <a:xfrm rot="19646400">
            <a:off x="4765320" y="4127040"/>
            <a:ext cx="209520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Cost of Unreliability</a:t>
            </a:r>
            <a:endParaRPr b="0" lang="en-US" sz="1600" strike="noStrike" u="none">
              <a:solidFill>
                <a:srgbClr val="ffffff"/>
              </a:solidFill>
              <a:effectLst/>
              <a:uFillTx/>
              <a:latin typeface="Times New Roman"/>
            </a:endParaRPr>
          </a:p>
        </p:txBody>
      </p:sp>
      <p:sp>
        <p:nvSpPr>
          <p:cNvPr id="59" name=""/>
          <p:cNvSpPr/>
          <p:nvPr/>
        </p:nvSpPr>
        <p:spPr>
          <a:xfrm rot="2791200">
            <a:off x="8152920" y="2438280"/>
            <a:ext cx="304560" cy="152280"/>
          </a:xfrm>
          <a:prstGeom prst="triangle">
            <a:avLst>
              <a:gd name="adj" fmla="val 50000"/>
            </a:avLst>
          </a:prstGeom>
          <a:solidFill>
            <a:srgbClr val="00ff00"/>
          </a:solidFill>
          <a:ln w="12600">
            <a:solidFill>
              <a:srgbClr val="ffffff"/>
            </a:solidFill>
            <a:miter/>
          </a:ln>
        </p:spPr>
        <p:style>
          <a:lnRef idx="0"/>
          <a:fillRef idx="0"/>
          <a:effectRef idx="0"/>
          <a:fontRef idx="minor"/>
        </p:style>
        <p:txBody>
          <a:bodyPr wrap="none" lIns="90000" rIns="90000" tIns="3960" bIns="3960" anchor="ctr">
            <a:noAutofit/>
          </a:bodyPr>
          <a:p>
            <a:endParaRPr b="0" lang="en-US" sz="2400" strike="noStrike" u="none">
              <a:solidFill>
                <a:srgbClr val="ffffff"/>
              </a:solidFill>
              <a:effectLst/>
              <a:uFillTx/>
              <a:latin typeface="Times New Roman"/>
            </a:endParaRPr>
          </a:p>
        </p:txBody>
      </p:sp>
    </p:spTree>
  </p:cSld>
  <p:transition spd="med" advTm="6000">
    <p:random/>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pic>
        <p:nvPicPr>
          <p:cNvPr id="60" name="" descr=""/>
          <p:cNvPicPr/>
          <p:nvPr/>
        </p:nvPicPr>
        <p:blipFill>
          <a:blip r:embed="rId1"/>
          <a:stretch/>
        </p:blipFill>
        <p:spPr>
          <a:xfrm>
            <a:off x="0" y="1432080"/>
            <a:ext cx="10290240" cy="5425920"/>
          </a:xfrm>
          <a:prstGeom prst="rect">
            <a:avLst/>
          </a:prstGeom>
          <a:noFill/>
          <a:ln w="0">
            <a:noFill/>
          </a:ln>
        </p:spPr>
      </p:pic>
      <p:sp>
        <p:nvSpPr>
          <p:cNvPr id="61"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Infrastructure Does Make a Difference</a:t>
            </a:r>
            <a:endParaRPr b="1" lang="en-US" sz="3800" strike="noStrike" u="none">
              <a:solidFill>
                <a:srgbClr val="244e97"/>
              </a:solidFill>
              <a:effectLst/>
              <a:uFillTx/>
              <a:latin typeface="Arial"/>
            </a:endParaRPr>
          </a:p>
        </p:txBody>
      </p:sp>
      <p:sp>
        <p:nvSpPr>
          <p:cNvPr id="62" name="PlaceHolder 2"/>
          <p:cNvSpPr>
            <a:spLocks noGrp="1"/>
          </p:cNvSpPr>
          <p:nvPr>
            <p:ph/>
          </p:nvPr>
        </p:nvSpPr>
        <p:spPr>
          <a:xfrm>
            <a:off x="4419720" y="2666880"/>
            <a:ext cx="5943600" cy="3873600"/>
          </a:xfrm>
          <a:prstGeom prst="rect">
            <a:avLst/>
          </a:prstGeom>
          <a:noFill/>
          <a:ln w="0">
            <a:noFill/>
          </a:ln>
        </p:spPr>
        <p:txBody>
          <a:bodyPr lIns="90360" rIns="90360" tIns="44280" bIns="44280" anchor="t">
            <a:normAutofit/>
          </a:bodyPr>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35% greater productivity growth</a:t>
            </a:r>
            <a:endParaRPr b="0" lang="en-US" sz="2800" strike="noStrike" u="none">
              <a:solidFill>
                <a:srgbClr val="ffffff"/>
              </a:solidFill>
              <a:effectLst/>
              <a:uFillTx/>
              <a:latin typeface="Arial"/>
            </a:endParaRPr>
          </a:p>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20% higher GDP growth</a:t>
            </a:r>
            <a:endParaRPr b="0" lang="en-US" sz="2800" strike="noStrike" u="none">
              <a:solidFill>
                <a:srgbClr val="ffffff"/>
              </a:solidFill>
              <a:effectLst/>
              <a:uFillTx/>
              <a:latin typeface="Arial"/>
            </a:endParaRPr>
          </a:p>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30% lower energy intensity (kWh/$GDP)</a:t>
            </a:r>
            <a:endParaRPr b="0" lang="en-US" sz="2800" strike="noStrike" u="none">
              <a:solidFill>
                <a:srgbClr val="ffffff"/>
              </a:solidFill>
              <a:effectLst/>
              <a:uFillTx/>
              <a:latin typeface="Arial"/>
            </a:endParaRPr>
          </a:p>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35% less carbon emissions</a:t>
            </a:r>
            <a:endParaRPr b="0" lang="en-US" sz="2800" strike="noStrike" u="none">
              <a:solidFill>
                <a:srgbClr val="ffffff"/>
              </a:solidFill>
              <a:effectLst/>
              <a:uFillTx/>
              <a:latin typeface="Arial"/>
            </a:endParaRPr>
          </a:p>
        </p:txBody>
      </p:sp>
      <p:sp>
        <p:nvSpPr>
          <p:cNvPr id="63" name=""/>
          <p:cNvSpPr/>
          <p:nvPr/>
        </p:nvSpPr>
        <p:spPr>
          <a:xfrm>
            <a:off x="4422600" y="1625760"/>
            <a:ext cx="6016680" cy="94284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6bf69"/>
                </a:solidFill>
                <a:effectLst/>
                <a:uFillTx/>
                <a:latin typeface="Arial"/>
              </a:rPr>
              <a:t>Transformed vs. business as usual – What does it allow for?</a:t>
            </a:r>
            <a:endParaRPr b="0" lang="en-US" sz="2800" strike="noStrike" u="none">
              <a:solidFill>
                <a:srgbClr val="ffffff"/>
              </a:solidFill>
              <a:effectLst/>
              <a:uFillTx/>
              <a:latin typeface="Times New Roman"/>
            </a:endParaRPr>
          </a:p>
        </p:txBody>
      </p:sp>
    </p:spTree>
  </p:cSld>
  <p:transition spd="med" advTm="6000">
    <p:random/>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pic>
        <p:nvPicPr>
          <p:cNvPr id="64" name="" descr=""/>
          <p:cNvPicPr/>
          <p:nvPr/>
        </p:nvPicPr>
        <p:blipFill>
          <a:blip r:embed="rId1">
            <a:lum contrast="-54000"/>
          </a:blip>
          <a:stretch/>
        </p:blipFill>
        <p:spPr>
          <a:xfrm>
            <a:off x="3108240" y="1428840"/>
            <a:ext cx="7175520" cy="5425920"/>
          </a:xfrm>
          <a:prstGeom prst="rect">
            <a:avLst/>
          </a:prstGeom>
          <a:noFill/>
          <a:ln w="0">
            <a:noFill/>
          </a:ln>
        </p:spPr>
      </p:pic>
      <p:sp>
        <p:nvSpPr>
          <p:cNvPr id="65"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Infrastructure R&amp;D Decline</a:t>
            </a:r>
            <a:endParaRPr b="1" lang="en-US" sz="3800" strike="noStrike" u="none">
              <a:solidFill>
                <a:srgbClr val="244e97"/>
              </a:solidFill>
              <a:effectLst/>
              <a:uFillTx/>
              <a:latin typeface="Arial"/>
            </a:endParaRPr>
          </a:p>
        </p:txBody>
      </p:sp>
      <p:sp>
        <p:nvSpPr>
          <p:cNvPr id="66" name="PlaceHolder 2"/>
          <p:cNvSpPr>
            <a:spLocks noGrp="1"/>
          </p:cNvSpPr>
          <p:nvPr>
            <p:ph/>
          </p:nvPr>
        </p:nvSpPr>
        <p:spPr>
          <a:xfrm>
            <a:off x="609480" y="2233440"/>
            <a:ext cx="9017280" cy="3786480"/>
          </a:xfrm>
          <a:prstGeom prst="rect">
            <a:avLst/>
          </a:prstGeom>
          <a:noFill/>
          <a:ln w="0">
            <a:noFill/>
          </a:ln>
        </p:spPr>
        <p:txBody>
          <a:bodyPr lIns="90360" rIns="90360" tIns="44280" bIns="44280" anchor="t">
            <a:normAutofit/>
          </a:bodyPr>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U.S. electricity industry R&amp;D has declined to less than 0.3% of annual sales (~ $600 million/yr)</a:t>
            </a:r>
            <a:endParaRPr b="0" lang="en-US" sz="2800" strike="noStrike" u="none">
              <a:solidFill>
                <a:srgbClr val="ffffff"/>
              </a:solidFill>
              <a:effectLst/>
              <a:uFillTx/>
              <a:latin typeface="Arial"/>
            </a:endParaRPr>
          </a:p>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Electricity R&amp;D, if in proportion to its direct economic value, should be ~ $5 billion/yr</a:t>
            </a:r>
            <a:endParaRPr b="0" lang="en-US" sz="2800" strike="noStrike" u="none">
              <a:solidFill>
                <a:srgbClr val="ffffff"/>
              </a:solidFill>
              <a:effectLst/>
              <a:uFillTx/>
              <a:latin typeface="Arial"/>
            </a:endParaRPr>
          </a:p>
          <a:p>
            <a:pPr marL="289080" indent="-289080">
              <a:lnSpc>
                <a:spcPct val="87000"/>
              </a:lnSpc>
              <a:spcBef>
                <a:spcPts val="1749"/>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Venture capital investment, etc. is </a:t>
            </a:r>
            <a:r>
              <a:rPr b="0" lang="en-US" sz="2800" strike="noStrike" u="sng">
                <a:solidFill>
                  <a:srgbClr val="ffffff"/>
                </a:solidFill>
                <a:effectLst/>
                <a:uFillTx/>
                <a:latin typeface="Arial"/>
              </a:rPr>
              <a:t>not</a:t>
            </a:r>
            <a:r>
              <a:rPr b="0" lang="en-US" sz="2800" strike="noStrike" u="none">
                <a:solidFill>
                  <a:srgbClr val="ffffff"/>
                </a:solidFill>
                <a:effectLst/>
                <a:uFillTx/>
                <a:latin typeface="Arial"/>
              </a:rPr>
              <a:t> making up the difference</a:t>
            </a:r>
            <a:endParaRPr b="0" lang="en-US" sz="2800" strike="noStrike" u="none">
              <a:solidFill>
                <a:srgbClr val="ffffff"/>
              </a:solidFill>
              <a:effectLst/>
              <a:uFillTx/>
              <a:latin typeface="Arial"/>
            </a:endParaRPr>
          </a:p>
        </p:txBody>
      </p:sp>
      <p:sp>
        <p:nvSpPr>
          <p:cNvPr id="67" name=""/>
          <p:cNvSpPr/>
          <p:nvPr/>
        </p:nvSpPr>
        <p:spPr>
          <a:xfrm>
            <a:off x="610200" y="1539720"/>
            <a:ext cx="993960" cy="5817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6bf69"/>
                </a:solidFill>
                <a:effectLst/>
                <a:uFillTx/>
                <a:latin typeface="Arial"/>
              </a:rPr>
              <a:t>But:</a:t>
            </a:r>
            <a:endParaRPr b="0" lang="en-US" sz="3200" strike="noStrike" u="none">
              <a:solidFill>
                <a:srgbClr val="ffffff"/>
              </a:solidFill>
              <a:effectLst/>
              <a:uFillTx/>
              <a:latin typeface="Times New Roman"/>
            </a:endParaRPr>
          </a:p>
        </p:txBody>
      </p:sp>
    </p:spTree>
  </p:cSld>
  <p:transition spd="med" advTm="6000">
    <p:random/>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Electricity and Economic Prosperity</a:t>
            </a:r>
            <a:endParaRPr b="1" lang="en-US" sz="3800" strike="noStrike" u="none">
              <a:solidFill>
                <a:srgbClr val="244e97"/>
              </a:solidFill>
              <a:effectLst/>
              <a:uFillTx/>
              <a:latin typeface="Arial"/>
            </a:endParaRPr>
          </a:p>
        </p:txBody>
      </p:sp>
      <p:pic>
        <p:nvPicPr>
          <p:cNvPr id="69" name="" descr=""/>
          <p:cNvPicPr/>
          <p:nvPr/>
        </p:nvPicPr>
        <p:blipFill>
          <a:blip r:embed="rId1"/>
          <a:stretch/>
        </p:blipFill>
        <p:spPr>
          <a:xfrm>
            <a:off x="1143000" y="1638360"/>
            <a:ext cx="7861320" cy="4498920"/>
          </a:xfrm>
          <a:prstGeom prst="rect">
            <a:avLst/>
          </a:prstGeom>
          <a:noFill/>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456840" y="329760"/>
            <a:ext cx="9169560" cy="1143000"/>
          </a:xfrm>
          <a:prstGeom prst="rect">
            <a:avLst/>
          </a:prstGeom>
          <a:noFill/>
          <a:ln w="0">
            <a:noFill/>
          </a:ln>
        </p:spPr>
        <p:txBody>
          <a:bodyPr lIns="90360" rIns="90360" tIns="44280" bIns="4428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244e97"/>
                </a:solidFill>
                <a:effectLst/>
                <a:uFillTx/>
                <a:latin typeface="Arial"/>
              </a:rPr>
              <a:t>The Geopolitics of Oil Reserves</a:t>
            </a:r>
            <a:endParaRPr b="1" lang="en-US" sz="3800" strike="noStrike" u="none">
              <a:solidFill>
                <a:srgbClr val="244e97"/>
              </a:solidFill>
              <a:effectLst/>
              <a:uFillTx/>
              <a:latin typeface="Arial"/>
            </a:endParaRPr>
          </a:p>
        </p:txBody>
      </p:sp>
      <p:sp>
        <p:nvSpPr>
          <p:cNvPr id="71" name=""/>
          <p:cNvSpPr/>
          <p:nvPr/>
        </p:nvSpPr>
        <p:spPr>
          <a:xfrm>
            <a:off x="2921040" y="4408560"/>
            <a:ext cx="1127160" cy="1911240"/>
          </a:xfrm>
          <a:custGeom>
            <a:avLst/>
            <a:gdLst/>
            <a:ahLst/>
            <a:rect l="l" t="t" r="r" b="b"/>
            <a:pathLst>
              <a:path w="710" h="1204">
                <a:moveTo>
                  <a:pt x="22" y="78"/>
                </a:moveTo>
                <a:lnTo>
                  <a:pt x="9" y="130"/>
                </a:lnTo>
                <a:lnTo>
                  <a:pt x="0" y="200"/>
                </a:lnTo>
                <a:lnTo>
                  <a:pt x="2" y="276"/>
                </a:lnTo>
                <a:lnTo>
                  <a:pt x="18" y="337"/>
                </a:lnTo>
                <a:lnTo>
                  <a:pt x="34" y="360"/>
                </a:lnTo>
                <a:lnTo>
                  <a:pt x="52" y="383"/>
                </a:lnTo>
                <a:lnTo>
                  <a:pt x="72" y="403"/>
                </a:lnTo>
                <a:lnTo>
                  <a:pt x="93" y="424"/>
                </a:lnTo>
                <a:lnTo>
                  <a:pt x="111" y="444"/>
                </a:lnTo>
                <a:lnTo>
                  <a:pt x="129" y="465"/>
                </a:lnTo>
                <a:lnTo>
                  <a:pt x="141" y="485"/>
                </a:lnTo>
                <a:lnTo>
                  <a:pt x="150" y="508"/>
                </a:lnTo>
                <a:lnTo>
                  <a:pt x="159" y="553"/>
                </a:lnTo>
                <a:lnTo>
                  <a:pt x="161" y="606"/>
                </a:lnTo>
                <a:lnTo>
                  <a:pt x="157" y="660"/>
                </a:lnTo>
                <a:lnTo>
                  <a:pt x="145" y="717"/>
                </a:lnTo>
                <a:lnTo>
                  <a:pt x="136" y="754"/>
                </a:lnTo>
                <a:lnTo>
                  <a:pt x="132" y="790"/>
                </a:lnTo>
                <a:lnTo>
                  <a:pt x="129" y="829"/>
                </a:lnTo>
                <a:lnTo>
                  <a:pt x="127" y="865"/>
                </a:lnTo>
                <a:lnTo>
                  <a:pt x="125" y="899"/>
                </a:lnTo>
                <a:lnTo>
                  <a:pt x="123" y="931"/>
                </a:lnTo>
                <a:lnTo>
                  <a:pt x="118" y="961"/>
                </a:lnTo>
                <a:lnTo>
                  <a:pt x="113" y="984"/>
                </a:lnTo>
                <a:lnTo>
                  <a:pt x="104" y="1006"/>
                </a:lnTo>
                <a:lnTo>
                  <a:pt x="98" y="1034"/>
                </a:lnTo>
                <a:lnTo>
                  <a:pt x="93" y="1059"/>
                </a:lnTo>
                <a:lnTo>
                  <a:pt x="100" y="1084"/>
                </a:lnTo>
                <a:lnTo>
                  <a:pt x="111" y="1111"/>
                </a:lnTo>
                <a:lnTo>
                  <a:pt x="127" y="1143"/>
                </a:lnTo>
                <a:lnTo>
                  <a:pt x="143" y="1173"/>
                </a:lnTo>
                <a:lnTo>
                  <a:pt x="161" y="1191"/>
                </a:lnTo>
                <a:lnTo>
                  <a:pt x="173" y="1195"/>
                </a:lnTo>
                <a:lnTo>
                  <a:pt x="184" y="1198"/>
                </a:lnTo>
                <a:lnTo>
                  <a:pt x="195" y="1202"/>
                </a:lnTo>
                <a:lnTo>
                  <a:pt x="207" y="1202"/>
                </a:lnTo>
                <a:lnTo>
                  <a:pt x="221" y="1204"/>
                </a:lnTo>
                <a:lnTo>
                  <a:pt x="230" y="1204"/>
                </a:lnTo>
                <a:lnTo>
                  <a:pt x="239" y="1202"/>
                </a:lnTo>
                <a:lnTo>
                  <a:pt x="246" y="1200"/>
                </a:lnTo>
                <a:lnTo>
                  <a:pt x="246" y="1191"/>
                </a:lnTo>
                <a:lnTo>
                  <a:pt x="239" y="1186"/>
                </a:lnTo>
                <a:lnTo>
                  <a:pt x="232" y="1179"/>
                </a:lnTo>
                <a:lnTo>
                  <a:pt x="223" y="1168"/>
                </a:lnTo>
                <a:lnTo>
                  <a:pt x="214" y="1154"/>
                </a:lnTo>
                <a:lnTo>
                  <a:pt x="207" y="1136"/>
                </a:lnTo>
                <a:lnTo>
                  <a:pt x="202" y="1111"/>
                </a:lnTo>
                <a:lnTo>
                  <a:pt x="205" y="1077"/>
                </a:lnTo>
                <a:lnTo>
                  <a:pt x="214" y="1045"/>
                </a:lnTo>
                <a:lnTo>
                  <a:pt x="225" y="1025"/>
                </a:lnTo>
                <a:lnTo>
                  <a:pt x="241" y="1009"/>
                </a:lnTo>
                <a:lnTo>
                  <a:pt x="259" y="993"/>
                </a:lnTo>
                <a:lnTo>
                  <a:pt x="277" y="975"/>
                </a:lnTo>
                <a:lnTo>
                  <a:pt x="289" y="952"/>
                </a:lnTo>
                <a:lnTo>
                  <a:pt x="298" y="927"/>
                </a:lnTo>
                <a:lnTo>
                  <a:pt x="307" y="904"/>
                </a:lnTo>
                <a:lnTo>
                  <a:pt x="318" y="886"/>
                </a:lnTo>
                <a:lnTo>
                  <a:pt x="332" y="877"/>
                </a:lnTo>
                <a:lnTo>
                  <a:pt x="348" y="870"/>
                </a:lnTo>
                <a:lnTo>
                  <a:pt x="364" y="861"/>
                </a:lnTo>
                <a:lnTo>
                  <a:pt x="378" y="849"/>
                </a:lnTo>
                <a:lnTo>
                  <a:pt x="391" y="831"/>
                </a:lnTo>
                <a:lnTo>
                  <a:pt x="403" y="815"/>
                </a:lnTo>
                <a:lnTo>
                  <a:pt x="414" y="801"/>
                </a:lnTo>
                <a:lnTo>
                  <a:pt x="426" y="788"/>
                </a:lnTo>
                <a:lnTo>
                  <a:pt x="437" y="774"/>
                </a:lnTo>
                <a:lnTo>
                  <a:pt x="446" y="761"/>
                </a:lnTo>
                <a:lnTo>
                  <a:pt x="457" y="745"/>
                </a:lnTo>
                <a:lnTo>
                  <a:pt x="467" y="731"/>
                </a:lnTo>
                <a:lnTo>
                  <a:pt x="471" y="720"/>
                </a:lnTo>
                <a:lnTo>
                  <a:pt x="478" y="708"/>
                </a:lnTo>
                <a:lnTo>
                  <a:pt x="487" y="697"/>
                </a:lnTo>
                <a:lnTo>
                  <a:pt x="492" y="681"/>
                </a:lnTo>
                <a:lnTo>
                  <a:pt x="489" y="663"/>
                </a:lnTo>
                <a:lnTo>
                  <a:pt x="487" y="647"/>
                </a:lnTo>
                <a:lnTo>
                  <a:pt x="492" y="635"/>
                </a:lnTo>
                <a:lnTo>
                  <a:pt x="503" y="631"/>
                </a:lnTo>
                <a:lnTo>
                  <a:pt x="517" y="628"/>
                </a:lnTo>
                <a:lnTo>
                  <a:pt x="528" y="628"/>
                </a:lnTo>
                <a:lnTo>
                  <a:pt x="542" y="624"/>
                </a:lnTo>
                <a:lnTo>
                  <a:pt x="555" y="619"/>
                </a:lnTo>
                <a:lnTo>
                  <a:pt x="571" y="613"/>
                </a:lnTo>
                <a:lnTo>
                  <a:pt x="587" y="606"/>
                </a:lnTo>
                <a:lnTo>
                  <a:pt x="603" y="603"/>
                </a:lnTo>
                <a:lnTo>
                  <a:pt x="617" y="601"/>
                </a:lnTo>
                <a:lnTo>
                  <a:pt x="628" y="592"/>
                </a:lnTo>
                <a:lnTo>
                  <a:pt x="637" y="581"/>
                </a:lnTo>
                <a:lnTo>
                  <a:pt x="646" y="569"/>
                </a:lnTo>
                <a:lnTo>
                  <a:pt x="656" y="549"/>
                </a:lnTo>
                <a:lnTo>
                  <a:pt x="667" y="517"/>
                </a:lnTo>
                <a:lnTo>
                  <a:pt x="678" y="483"/>
                </a:lnTo>
                <a:lnTo>
                  <a:pt x="687" y="455"/>
                </a:lnTo>
                <a:lnTo>
                  <a:pt x="692" y="433"/>
                </a:lnTo>
                <a:lnTo>
                  <a:pt x="699" y="408"/>
                </a:lnTo>
                <a:lnTo>
                  <a:pt x="703" y="385"/>
                </a:lnTo>
                <a:lnTo>
                  <a:pt x="708" y="367"/>
                </a:lnTo>
                <a:lnTo>
                  <a:pt x="710" y="348"/>
                </a:lnTo>
                <a:lnTo>
                  <a:pt x="708" y="326"/>
                </a:lnTo>
                <a:lnTo>
                  <a:pt x="701" y="303"/>
                </a:lnTo>
                <a:lnTo>
                  <a:pt x="694" y="292"/>
                </a:lnTo>
                <a:lnTo>
                  <a:pt x="687" y="289"/>
                </a:lnTo>
                <a:lnTo>
                  <a:pt x="678" y="285"/>
                </a:lnTo>
                <a:lnTo>
                  <a:pt x="667" y="282"/>
                </a:lnTo>
                <a:lnTo>
                  <a:pt x="656" y="278"/>
                </a:lnTo>
                <a:lnTo>
                  <a:pt x="646" y="273"/>
                </a:lnTo>
                <a:lnTo>
                  <a:pt x="635" y="266"/>
                </a:lnTo>
                <a:lnTo>
                  <a:pt x="628" y="260"/>
                </a:lnTo>
                <a:lnTo>
                  <a:pt x="624" y="253"/>
                </a:lnTo>
                <a:lnTo>
                  <a:pt x="617" y="239"/>
                </a:lnTo>
                <a:lnTo>
                  <a:pt x="608" y="228"/>
                </a:lnTo>
                <a:lnTo>
                  <a:pt x="596" y="221"/>
                </a:lnTo>
                <a:lnTo>
                  <a:pt x="585" y="219"/>
                </a:lnTo>
                <a:lnTo>
                  <a:pt x="578" y="219"/>
                </a:lnTo>
                <a:lnTo>
                  <a:pt x="569" y="219"/>
                </a:lnTo>
                <a:lnTo>
                  <a:pt x="560" y="219"/>
                </a:lnTo>
                <a:lnTo>
                  <a:pt x="548" y="219"/>
                </a:lnTo>
                <a:lnTo>
                  <a:pt x="537" y="216"/>
                </a:lnTo>
                <a:lnTo>
                  <a:pt x="528" y="212"/>
                </a:lnTo>
                <a:lnTo>
                  <a:pt x="521" y="207"/>
                </a:lnTo>
                <a:lnTo>
                  <a:pt x="514" y="200"/>
                </a:lnTo>
                <a:lnTo>
                  <a:pt x="503" y="182"/>
                </a:lnTo>
                <a:lnTo>
                  <a:pt x="487" y="157"/>
                </a:lnTo>
                <a:lnTo>
                  <a:pt x="473" y="137"/>
                </a:lnTo>
                <a:lnTo>
                  <a:pt x="460" y="123"/>
                </a:lnTo>
                <a:lnTo>
                  <a:pt x="451" y="116"/>
                </a:lnTo>
                <a:lnTo>
                  <a:pt x="435" y="105"/>
                </a:lnTo>
                <a:lnTo>
                  <a:pt x="414" y="91"/>
                </a:lnTo>
                <a:lnTo>
                  <a:pt x="389" y="75"/>
                </a:lnTo>
                <a:lnTo>
                  <a:pt x="362" y="62"/>
                </a:lnTo>
                <a:lnTo>
                  <a:pt x="334" y="48"/>
                </a:lnTo>
                <a:lnTo>
                  <a:pt x="307" y="39"/>
                </a:lnTo>
                <a:lnTo>
                  <a:pt x="282" y="34"/>
                </a:lnTo>
                <a:lnTo>
                  <a:pt x="259" y="32"/>
                </a:lnTo>
                <a:lnTo>
                  <a:pt x="241" y="30"/>
                </a:lnTo>
                <a:lnTo>
                  <a:pt x="223" y="27"/>
                </a:lnTo>
                <a:lnTo>
                  <a:pt x="209" y="25"/>
                </a:lnTo>
                <a:lnTo>
                  <a:pt x="195" y="25"/>
                </a:lnTo>
                <a:lnTo>
                  <a:pt x="184" y="23"/>
                </a:lnTo>
                <a:lnTo>
                  <a:pt x="177" y="23"/>
                </a:lnTo>
                <a:lnTo>
                  <a:pt x="170" y="25"/>
                </a:lnTo>
                <a:lnTo>
                  <a:pt x="161" y="25"/>
                </a:lnTo>
                <a:lnTo>
                  <a:pt x="152" y="21"/>
                </a:lnTo>
                <a:lnTo>
                  <a:pt x="143" y="14"/>
                </a:lnTo>
                <a:lnTo>
                  <a:pt x="136" y="7"/>
                </a:lnTo>
                <a:lnTo>
                  <a:pt x="127" y="2"/>
                </a:lnTo>
                <a:lnTo>
                  <a:pt x="118" y="0"/>
                </a:lnTo>
                <a:lnTo>
                  <a:pt x="107" y="5"/>
                </a:lnTo>
                <a:lnTo>
                  <a:pt x="98" y="9"/>
                </a:lnTo>
                <a:lnTo>
                  <a:pt x="88" y="18"/>
                </a:lnTo>
                <a:lnTo>
                  <a:pt x="77" y="32"/>
                </a:lnTo>
                <a:lnTo>
                  <a:pt x="68" y="43"/>
                </a:lnTo>
                <a:lnTo>
                  <a:pt x="57" y="52"/>
                </a:lnTo>
                <a:lnTo>
                  <a:pt x="52" y="55"/>
                </a:lnTo>
                <a:lnTo>
                  <a:pt x="43" y="59"/>
                </a:lnTo>
                <a:lnTo>
                  <a:pt x="31" y="68"/>
                </a:lnTo>
                <a:lnTo>
                  <a:pt x="22" y="7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2" name=""/>
          <p:cNvSpPr/>
          <p:nvPr/>
        </p:nvSpPr>
        <p:spPr>
          <a:xfrm>
            <a:off x="728640" y="2392200"/>
            <a:ext cx="2857680" cy="2140200"/>
          </a:xfrm>
          <a:custGeom>
            <a:avLst/>
            <a:gdLst/>
            <a:ahLst/>
            <a:rect l="l" t="t" r="r" b="b"/>
            <a:pathLst>
              <a:path w="1800" h="1348">
                <a:moveTo>
                  <a:pt x="1315" y="979"/>
                </a:moveTo>
                <a:lnTo>
                  <a:pt x="1299" y="981"/>
                </a:lnTo>
                <a:lnTo>
                  <a:pt x="1285" y="974"/>
                </a:lnTo>
                <a:lnTo>
                  <a:pt x="1271" y="970"/>
                </a:lnTo>
                <a:lnTo>
                  <a:pt x="1255" y="976"/>
                </a:lnTo>
                <a:lnTo>
                  <a:pt x="1239" y="990"/>
                </a:lnTo>
                <a:lnTo>
                  <a:pt x="1230" y="997"/>
                </a:lnTo>
                <a:lnTo>
                  <a:pt x="1219" y="1001"/>
                </a:lnTo>
                <a:lnTo>
                  <a:pt x="1205" y="1004"/>
                </a:lnTo>
                <a:lnTo>
                  <a:pt x="1196" y="1004"/>
                </a:lnTo>
                <a:lnTo>
                  <a:pt x="1185" y="1004"/>
                </a:lnTo>
                <a:lnTo>
                  <a:pt x="1173" y="1004"/>
                </a:lnTo>
                <a:lnTo>
                  <a:pt x="1162" y="1004"/>
                </a:lnTo>
                <a:lnTo>
                  <a:pt x="1153" y="1011"/>
                </a:lnTo>
                <a:lnTo>
                  <a:pt x="1144" y="1020"/>
                </a:lnTo>
                <a:lnTo>
                  <a:pt x="1135" y="1036"/>
                </a:lnTo>
                <a:lnTo>
                  <a:pt x="1130" y="1058"/>
                </a:lnTo>
                <a:lnTo>
                  <a:pt x="1128" y="1083"/>
                </a:lnTo>
                <a:lnTo>
                  <a:pt x="1130" y="1104"/>
                </a:lnTo>
                <a:lnTo>
                  <a:pt x="1139" y="1120"/>
                </a:lnTo>
                <a:lnTo>
                  <a:pt x="1148" y="1134"/>
                </a:lnTo>
                <a:lnTo>
                  <a:pt x="1160" y="1145"/>
                </a:lnTo>
                <a:lnTo>
                  <a:pt x="1171" y="1154"/>
                </a:lnTo>
                <a:lnTo>
                  <a:pt x="1182" y="1159"/>
                </a:lnTo>
                <a:lnTo>
                  <a:pt x="1192" y="1163"/>
                </a:lnTo>
                <a:lnTo>
                  <a:pt x="1201" y="1163"/>
                </a:lnTo>
                <a:lnTo>
                  <a:pt x="1210" y="1161"/>
                </a:lnTo>
                <a:lnTo>
                  <a:pt x="1219" y="1156"/>
                </a:lnTo>
                <a:lnTo>
                  <a:pt x="1230" y="1149"/>
                </a:lnTo>
                <a:lnTo>
                  <a:pt x="1239" y="1143"/>
                </a:lnTo>
                <a:lnTo>
                  <a:pt x="1248" y="1134"/>
                </a:lnTo>
                <a:lnTo>
                  <a:pt x="1258" y="1127"/>
                </a:lnTo>
                <a:lnTo>
                  <a:pt x="1267" y="1118"/>
                </a:lnTo>
                <a:lnTo>
                  <a:pt x="1280" y="1115"/>
                </a:lnTo>
                <a:lnTo>
                  <a:pt x="1287" y="1131"/>
                </a:lnTo>
                <a:lnTo>
                  <a:pt x="1287" y="1154"/>
                </a:lnTo>
                <a:lnTo>
                  <a:pt x="1280" y="1175"/>
                </a:lnTo>
                <a:lnTo>
                  <a:pt x="1274" y="1188"/>
                </a:lnTo>
                <a:lnTo>
                  <a:pt x="1278" y="1195"/>
                </a:lnTo>
                <a:lnTo>
                  <a:pt x="1287" y="1202"/>
                </a:lnTo>
                <a:lnTo>
                  <a:pt x="1301" y="1204"/>
                </a:lnTo>
                <a:lnTo>
                  <a:pt x="1315" y="1209"/>
                </a:lnTo>
                <a:lnTo>
                  <a:pt x="1328" y="1218"/>
                </a:lnTo>
                <a:lnTo>
                  <a:pt x="1342" y="1234"/>
                </a:lnTo>
                <a:lnTo>
                  <a:pt x="1349" y="1256"/>
                </a:lnTo>
                <a:lnTo>
                  <a:pt x="1351" y="1277"/>
                </a:lnTo>
                <a:lnTo>
                  <a:pt x="1353" y="1291"/>
                </a:lnTo>
                <a:lnTo>
                  <a:pt x="1356" y="1304"/>
                </a:lnTo>
                <a:lnTo>
                  <a:pt x="1362" y="1313"/>
                </a:lnTo>
                <a:lnTo>
                  <a:pt x="1371" y="1318"/>
                </a:lnTo>
                <a:lnTo>
                  <a:pt x="1385" y="1322"/>
                </a:lnTo>
                <a:lnTo>
                  <a:pt x="1399" y="1325"/>
                </a:lnTo>
                <a:lnTo>
                  <a:pt x="1410" y="1327"/>
                </a:lnTo>
                <a:lnTo>
                  <a:pt x="1419" y="1327"/>
                </a:lnTo>
                <a:lnTo>
                  <a:pt x="1424" y="1325"/>
                </a:lnTo>
                <a:lnTo>
                  <a:pt x="1426" y="1325"/>
                </a:lnTo>
                <a:lnTo>
                  <a:pt x="1426" y="1327"/>
                </a:lnTo>
                <a:lnTo>
                  <a:pt x="1424" y="1332"/>
                </a:lnTo>
                <a:lnTo>
                  <a:pt x="1419" y="1338"/>
                </a:lnTo>
                <a:lnTo>
                  <a:pt x="1412" y="1345"/>
                </a:lnTo>
                <a:lnTo>
                  <a:pt x="1403" y="1348"/>
                </a:lnTo>
                <a:lnTo>
                  <a:pt x="1397" y="1348"/>
                </a:lnTo>
                <a:lnTo>
                  <a:pt x="1385" y="1345"/>
                </a:lnTo>
                <a:lnTo>
                  <a:pt x="1376" y="1345"/>
                </a:lnTo>
                <a:lnTo>
                  <a:pt x="1365" y="1341"/>
                </a:lnTo>
                <a:lnTo>
                  <a:pt x="1353" y="1338"/>
                </a:lnTo>
                <a:lnTo>
                  <a:pt x="1342" y="1336"/>
                </a:lnTo>
                <a:lnTo>
                  <a:pt x="1335" y="1332"/>
                </a:lnTo>
                <a:lnTo>
                  <a:pt x="1330" y="1329"/>
                </a:lnTo>
                <a:lnTo>
                  <a:pt x="1324" y="1325"/>
                </a:lnTo>
                <a:lnTo>
                  <a:pt x="1312" y="1318"/>
                </a:lnTo>
                <a:lnTo>
                  <a:pt x="1299" y="1309"/>
                </a:lnTo>
                <a:lnTo>
                  <a:pt x="1283" y="1297"/>
                </a:lnTo>
                <a:lnTo>
                  <a:pt x="1269" y="1286"/>
                </a:lnTo>
                <a:lnTo>
                  <a:pt x="1260" y="1277"/>
                </a:lnTo>
                <a:lnTo>
                  <a:pt x="1253" y="1268"/>
                </a:lnTo>
                <a:lnTo>
                  <a:pt x="1246" y="1261"/>
                </a:lnTo>
                <a:lnTo>
                  <a:pt x="1239" y="1254"/>
                </a:lnTo>
                <a:lnTo>
                  <a:pt x="1230" y="1247"/>
                </a:lnTo>
                <a:lnTo>
                  <a:pt x="1217" y="1241"/>
                </a:lnTo>
                <a:lnTo>
                  <a:pt x="1198" y="1234"/>
                </a:lnTo>
                <a:lnTo>
                  <a:pt x="1185" y="1229"/>
                </a:lnTo>
                <a:lnTo>
                  <a:pt x="1169" y="1222"/>
                </a:lnTo>
                <a:lnTo>
                  <a:pt x="1155" y="1218"/>
                </a:lnTo>
                <a:lnTo>
                  <a:pt x="1141" y="1211"/>
                </a:lnTo>
                <a:lnTo>
                  <a:pt x="1128" y="1206"/>
                </a:lnTo>
                <a:lnTo>
                  <a:pt x="1116" y="1202"/>
                </a:lnTo>
                <a:lnTo>
                  <a:pt x="1105" y="1197"/>
                </a:lnTo>
                <a:lnTo>
                  <a:pt x="1094" y="1193"/>
                </a:lnTo>
                <a:lnTo>
                  <a:pt x="1082" y="1188"/>
                </a:lnTo>
                <a:lnTo>
                  <a:pt x="1071" y="1179"/>
                </a:lnTo>
                <a:lnTo>
                  <a:pt x="1059" y="1168"/>
                </a:lnTo>
                <a:lnTo>
                  <a:pt x="1048" y="1156"/>
                </a:lnTo>
                <a:lnTo>
                  <a:pt x="1039" y="1145"/>
                </a:lnTo>
                <a:lnTo>
                  <a:pt x="1030" y="1134"/>
                </a:lnTo>
                <a:lnTo>
                  <a:pt x="1021" y="1124"/>
                </a:lnTo>
                <a:lnTo>
                  <a:pt x="1016" y="1120"/>
                </a:lnTo>
                <a:lnTo>
                  <a:pt x="1007" y="1111"/>
                </a:lnTo>
                <a:lnTo>
                  <a:pt x="996" y="1097"/>
                </a:lnTo>
                <a:lnTo>
                  <a:pt x="984" y="1086"/>
                </a:lnTo>
                <a:lnTo>
                  <a:pt x="968" y="1079"/>
                </a:lnTo>
                <a:lnTo>
                  <a:pt x="957" y="1077"/>
                </a:lnTo>
                <a:lnTo>
                  <a:pt x="946" y="1074"/>
                </a:lnTo>
                <a:lnTo>
                  <a:pt x="932" y="1070"/>
                </a:lnTo>
                <a:lnTo>
                  <a:pt x="918" y="1065"/>
                </a:lnTo>
                <a:lnTo>
                  <a:pt x="905" y="1058"/>
                </a:lnTo>
                <a:lnTo>
                  <a:pt x="891" y="1049"/>
                </a:lnTo>
                <a:lnTo>
                  <a:pt x="880" y="1042"/>
                </a:lnTo>
                <a:lnTo>
                  <a:pt x="868" y="1031"/>
                </a:lnTo>
                <a:lnTo>
                  <a:pt x="848" y="1011"/>
                </a:lnTo>
                <a:lnTo>
                  <a:pt x="829" y="990"/>
                </a:lnTo>
                <a:lnTo>
                  <a:pt x="816" y="970"/>
                </a:lnTo>
                <a:lnTo>
                  <a:pt x="809" y="951"/>
                </a:lnTo>
                <a:lnTo>
                  <a:pt x="802" y="933"/>
                </a:lnTo>
                <a:lnTo>
                  <a:pt x="798" y="915"/>
                </a:lnTo>
                <a:lnTo>
                  <a:pt x="791" y="897"/>
                </a:lnTo>
                <a:lnTo>
                  <a:pt x="784" y="881"/>
                </a:lnTo>
                <a:lnTo>
                  <a:pt x="779" y="874"/>
                </a:lnTo>
                <a:lnTo>
                  <a:pt x="772" y="865"/>
                </a:lnTo>
                <a:lnTo>
                  <a:pt x="761" y="856"/>
                </a:lnTo>
                <a:lnTo>
                  <a:pt x="750" y="844"/>
                </a:lnTo>
                <a:lnTo>
                  <a:pt x="738" y="835"/>
                </a:lnTo>
                <a:lnTo>
                  <a:pt x="725" y="822"/>
                </a:lnTo>
                <a:lnTo>
                  <a:pt x="716" y="810"/>
                </a:lnTo>
                <a:lnTo>
                  <a:pt x="706" y="797"/>
                </a:lnTo>
                <a:lnTo>
                  <a:pt x="700" y="767"/>
                </a:lnTo>
                <a:lnTo>
                  <a:pt x="700" y="735"/>
                </a:lnTo>
                <a:lnTo>
                  <a:pt x="706" y="708"/>
                </a:lnTo>
                <a:lnTo>
                  <a:pt x="713" y="690"/>
                </a:lnTo>
                <a:lnTo>
                  <a:pt x="716" y="669"/>
                </a:lnTo>
                <a:lnTo>
                  <a:pt x="716" y="642"/>
                </a:lnTo>
                <a:lnTo>
                  <a:pt x="713" y="610"/>
                </a:lnTo>
                <a:lnTo>
                  <a:pt x="706" y="580"/>
                </a:lnTo>
                <a:lnTo>
                  <a:pt x="697" y="560"/>
                </a:lnTo>
                <a:lnTo>
                  <a:pt x="690" y="546"/>
                </a:lnTo>
                <a:lnTo>
                  <a:pt x="679" y="537"/>
                </a:lnTo>
                <a:lnTo>
                  <a:pt x="663" y="526"/>
                </a:lnTo>
                <a:lnTo>
                  <a:pt x="649" y="512"/>
                </a:lnTo>
                <a:lnTo>
                  <a:pt x="640" y="498"/>
                </a:lnTo>
                <a:lnTo>
                  <a:pt x="634" y="485"/>
                </a:lnTo>
                <a:lnTo>
                  <a:pt x="629" y="466"/>
                </a:lnTo>
                <a:lnTo>
                  <a:pt x="620" y="451"/>
                </a:lnTo>
                <a:lnTo>
                  <a:pt x="606" y="437"/>
                </a:lnTo>
                <a:lnTo>
                  <a:pt x="590" y="430"/>
                </a:lnTo>
                <a:lnTo>
                  <a:pt x="574" y="430"/>
                </a:lnTo>
                <a:lnTo>
                  <a:pt x="567" y="432"/>
                </a:lnTo>
                <a:lnTo>
                  <a:pt x="556" y="430"/>
                </a:lnTo>
                <a:lnTo>
                  <a:pt x="547" y="428"/>
                </a:lnTo>
                <a:lnTo>
                  <a:pt x="536" y="421"/>
                </a:lnTo>
                <a:lnTo>
                  <a:pt x="522" y="416"/>
                </a:lnTo>
                <a:lnTo>
                  <a:pt x="511" y="412"/>
                </a:lnTo>
                <a:lnTo>
                  <a:pt x="499" y="405"/>
                </a:lnTo>
                <a:lnTo>
                  <a:pt x="490" y="400"/>
                </a:lnTo>
                <a:lnTo>
                  <a:pt x="474" y="394"/>
                </a:lnTo>
                <a:lnTo>
                  <a:pt x="463" y="387"/>
                </a:lnTo>
                <a:lnTo>
                  <a:pt x="451" y="380"/>
                </a:lnTo>
                <a:lnTo>
                  <a:pt x="435" y="375"/>
                </a:lnTo>
                <a:lnTo>
                  <a:pt x="426" y="375"/>
                </a:lnTo>
                <a:lnTo>
                  <a:pt x="417" y="373"/>
                </a:lnTo>
                <a:lnTo>
                  <a:pt x="408" y="375"/>
                </a:lnTo>
                <a:lnTo>
                  <a:pt x="397" y="375"/>
                </a:lnTo>
                <a:lnTo>
                  <a:pt x="385" y="375"/>
                </a:lnTo>
                <a:lnTo>
                  <a:pt x="374" y="373"/>
                </a:lnTo>
                <a:lnTo>
                  <a:pt x="362" y="369"/>
                </a:lnTo>
                <a:lnTo>
                  <a:pt x="351" y="364"/>
                </a:lnTo>
                <a:lnTo>
                  <a:pt x="340" y="357"/>
                </a:lnTo>
                <a:lnTo>
                  <a:pt x="331" y="353"/>
                </a:lnTo>
                <a:lnTo>
                  <a:pt x="319" y="350"/>
                </a:lnTo>
                <a:lnTo>
                  <a:pt x="308" y="348"/>
                </a:lnTo>
                <a:lnTo>
                  <a:pt x="296" y="348"/>
                </a:lnTo>
                <a:lnTo>
                  <a:pt x="283" y="348"/>
                </a:lnTo>
                <a:lnTo>
                  <a:pt x="267" y="350"/>
                </a:lnTo>
                <a:lnTo>
                  <a:pt x="251" y="353"/>
                </a:lnTo>
                <a:lnTo>
                  <a:pt x="235" y="357"/>
                </a:lnTo>
                <a:lnTo>
                  <a:pt x="219" y="369"/>
                </a:lnTo>
                <a:lnTo>
                  <a:pt x="208" y="382"/>
                </a:lnTo>
                <a:lnTo>
                  <a:pt x="194" y="396"/>
                </a:lnTo>
                <a:lnTo>
                  <a:pt x="183" y="410"/>
                </a:lnTo>
                <a:lnTo>
                  <a:pt x="169" y="421"/>
                </a:lnTo>
                <a:lnTo>
                  <a:pt x="155" y="430"/>
                </a:lnTo>
                <a:lnTo>
                  <a:pt x="139" y="430"/>
                </a:lnTo>
                <a:lnTo>
                  <a:pt x="123" y="423"/>
                </a:lnTo>
                <a:lnTo>
                  <a:pt x="114" y="414"/>
                </a:lnTo>
                <a:lnTo>
                  <a:pt x="107" y="405"/>
                </a:lnTo>
                <a:lnTo>
                  <a:pt x="94" y="394"/>
                </a:lnTo>
                <a:lnTo>
                  <a:pt x="80" y="380"/>
                </a:lnTo>
                <a:lnTo>
                  <a:pt x="73" y="357"/>
                </a:lnTo>
                <a:lnTo>
                  <a:pt x="73" y="328"/>
                </a:lnTo>
                <a:lnTo>
                  <a:pt x="82" y="293"/>
                </a:lnTo>
                <a:lnTo>
                  <a:pt x="87" y="275"/>
                </a:lnTo>
                <a:lnTo>
                  <a:pt x="85" y="262"/>
                </a:lnTo>
                <a:lnTo>
                  <a:pt x="78" y="255"/>
                </a:lnTo>
                <a:lnTo>
                  <a:pt x="66" y="250"/>
                </a:lnTo>
                <a:lnTo>
                  <a:pt x="55" y="248"/>
                </a:lnTo>
                <a:lnTo>
                  <a:pt x="39" y="243"/>
                </a:lnTo>
                <a:lnTo>
                  <a:pt x="23" y="239"/>
                </a:lnTo>
                <a:lnTo>
                  <a:pt x="9" y="232"/>
                </a:lnTo>
                <a:lnTo>
                  <a:pt x="0" y="221"/>
                </a:lnTo>
                <a:lnTo>
                  <a:pt x="0" y="205"/>
                </a:lnTo>
                <a:lnTo>
                  <a:pt x="7" y="186"/>
                </a:lnTo>
                <a:lnTo>
                  <a:pt x="19" y="166"/>
                </a:lnTo>
                <a:lnTo>
                  <a:pt x="34" y="148"/>
                </a:lnTo>
                <a:lnTo>
                  <a:pt x="50" y="127"/>
                </a:lnTo>
                <a:lnTo>
                  <a:pt x="66" y="111"/>
                </a:lnTo>
                <a:lnTo>
                  <a:pt x="82" y="100"/>
                </a:lnTo>
                <a:lnTo>
                  <a:pt x="96" y="91"/>
                </a:lnTo>
                <a:lnTo>
                  <a:pt x="107" y="79"/>
                </a:lnTo>
                <a:lnTo>
                  <a:pt x="121" y="68"/>
                </a:lnTo>
                <a:lnTo>
                  <a:pt x="137" y="59"/>
                </a:lnTo>
                <a:lnTo>
                  <a:pt x="160" y="52"/>
                </a:lnTo>
                <a:lnTo>
                  <a:pt x="189" y="48"/>
                </a:lnTo>
                <a:lnTo>
                  <a:pt x="226" y="48"/>
                </a:lnTo>
                <a:lnTo>
                  <a:pt x="274" y="52"/>
                </a:lnTo>
                <a:lnTo>
                  <a:pt x="296" y="66"/>
                </a:lnTo>
                <a:lnTo>
                  <a:pt x="315" y="75"/>
                </a:lnTo>
                <a:lnTo>
                  <a:pt x="331" y="82"/>
                </a:lnTo>
                <a:lnTo>
                  <a:pt x="344" y="86"/>
                </a:lnTo>
                <a:lnTo>
                  <a:pt x="356" y="89"/>
                </a:lnTo>
                <a:lnTo>
                  <a:pt x="367" y="93"/>
                </a:lnTo>
                <a:lnTo>
                  <a:pt x="378" y="95"/>
                </a:lnTo>
                <a:lnTo>
                  <a:pt x="388" y="98"/>
                </a:lnTo>
                <a:lnTo>
                  <a:pt x="401" y="102"/>
                </a:lnTo>
                <a:lnTo>
                  <a:pt x="419" y="104"/>
                </a:lnTo>
                <a:lnTo>
                  <a:pt x="442" y="107"/>
                </a:lnTo>
                <a:lnTo>
                  <a:pt x="467" y="111"/>
                </a:lnTo>
                <a:lnTo>
                  <a:pt x="490" y="114"/>
                </a:lnTo>
                <a:lnTo>
                  <a:pt x="513" y="114"/>
                </a:lnTo>
                <a:lnTo>
                  <a:pt x="533" y="114"/>
                </a:lnTo>
                <a:lnTo>
                  <a:pt x="547" y="114"/>
                </a:lnTo>
                <a:lnTo>
                  <a:pt x="561" y="111"/>
                </a:lnTo>
                <a:lnTo>
                  <a:pt x="579" y="111"/>
                </a:lnTo>
                <a:lnTo>
                  <a:pt x="599" y="111"/>
                </a:lnTo>
                <a:lnTo>
                  <a:pt x="622" y="111"/>
                </a:lnTo>
                <a:lnTo>
                  <a:pt x="645" y="111"/>
                </a:lnTo>
                <a:lnTo>
                  <a:pt x="665" y="114"/>
                </a:lnTo>
                <a:lnTo>
                  <a:pt x="684" y="114"/>
                </a:lnTo>
                <a:lnTo>
                  <a:pt x="695" y="114"/>
                </a:lnTo>
                <a:lnTo>
                  <a:pt x="704" y="114"/>
                </a:lnTo>
                <a:lnTo>
                  <a:pt x="716" y="116"/>
                </a:lnTo>
                <a:lnTo>
                  <a:pt x="729" y="118"/>
                </a:lnTo>
                <a:lnTo>
                  <a:pt x="743" y="120"/>
                </a:lnTo>
                <a:lnTo>
                  <a:pt x="757" y="123"/>
                </a:lnTo>
                <a:lnTo>
                  <a:pt x="770" y="127"/>
                </a:lnTo>
                <a:lnTo>
                  <a:pt x="784" y="130"/>
                </a:lnTo>
                <a:lnTo>
                  <a:pt x="795" y="134"/>
                </a:lnTo>
                <a:lnTo>
                  <a:pt x="811" y="139"/>
                </a:lnTo>
                <a:lnTo>
                  <a:pt x="829" y="143"/>
                </a:lnTo>
                <a:lnTo>
                  <a:pt x="854" y="148"/>
                </a:lnTo>
                <a:lnTo>
                  <a:pt x="880" y="150"/>
                </a:lnTo>
                <a:lnTo>
                  <a:pt x="905" y="155"/>
                </a:lnTo>
                <a:lnTo>
                  <a:pt x="927" y="159"/>
                </a:lnTo>
                <a:lnTo>
                  <a:pt x="948" y="161"/>
                </a:lnTo>
                <a:lnTo>
                  <a:pt x="961" y="161"/>
                </a:lnTo>
                <a:lnTo>
                  <a:pt x="975" y="161"/>
                </a:lnTo>
                <a:lnTo>
                  <a:pt x="996" y="161"/>
                </a:lnTo>
                <a:lnTo>
                  <a:pt x="1018" y="159"/>
                </a:lnTo>
                <a:lnTo>
                  <a:pt x="1046" y="157"/>
                </a:lnTo>
                <a:lnTo>
                  <a:pt x="1071" y="155"/>
                </a:lnTo>
                <a:lnTo>
                  <a:pt x="1096" y="150"/>
                </a:lnTo>
                <a:lnTo>
                  <a:pt x="1116" y="145"/>
                </a:lnTo>
                <a:lnTo>
                  <a:pt x="1135" y="139"/>
                </a:lnTo>
                <a:lnTo>
                  <a:pt x="1157" y="127"/>
                </a:lnTo>
                <a:lnTo>
                  <a:pt x="1171" y="118"/>
                </a:lnTo>
                <a:lnTo>
                  <a:pt x="1176" y="109"/>
                </a:lnTo>
                <a:lnTo>
                  <a:pt x="1178" y="100"/>
                </a:lnTo>
                <a:lnTo>
                  <a:pt x="1173" y="91"/>
                </a:lnTo>
                <a:lnTo>
                  <a:pt x="1162" y="77"/>
                </a:lnTo>
                <a:lnTo>
                  <a:pt x="1151" y="66"/>
                </a:lnTo>
                <a:lnTo>
                  <a:pt x="1141" y="57"/>
                </a:lnTo>
                <a:lnTo>
                  <a:pt x="1139" y="45"/>
                </a:lnTo>
                <a:lnTo>
                  <a:pt x="1144" y="32"/>
                </a:lnTo>
                <a:lnTo>
                  <a:pt x="1153" y="18"/>
                </a:lnTo>
                <a:lnTo>
                  <a:pt x="1162" y="4"/>
                </a:lnTo>
                <a:lnTo>
                  <a:pt x="1176" y="0"/>
                </a:lnTo>
                <a:lnTo>
                  <a:pt x="1189" y="2"/>
                </a:lnTo>
                <a:lnTo>
                  <a:pt x="1207" y="9"/>
                </a:lnTo>
                <a:lnTo>
                  <a:pt x="1223" y="16"/>
                </a:lnTo>
                <a:lnTo>
                  <a:pt x="1233" y="25"/>
                </a:lnTo>
                <a:lnTo>
                  <a:pt x="1235" y="38"/>
                </a:lnTo>
                <a:lnTo>
                  <a:pt x="1235" y="52"/>
                </a:lnTo>
                <a:lnTo>
                  <a:pt x="1235" y="64"/>
                </a:lnTo>
                <a:lnTo>
                  <a:pt x="1239" y="75"/>
                </a:lnTo>
                <a:lnTo>
                  <a:pt x="1251" y="91"/>
                </a:lnTo>
                <a:lnTo>
                  <a:pt x="1267" y="100"/>
                </a:lnTo>
                <a:lnTo>
                  <a:pt x="1287" y="104"/>
                </a:lnTo>
                <a:lnTo>
                  <a:pt x="1299" y="104"/>
                </a:lnTo>
                <a:lnTo>
                  <a:pt x="1310" y="104"/>
                </a:lnTo>
                <a:lnTo>
                  <a:pt x="1321" y="107"/>
                </a:lnTo>
                <a:lnTo>
                  <a:pt x="1333" y="109"/>
                </a:lnTo>
                <a:lnTo>
                  <a:pt x="1344" y="114"/>
                </a:lnTo>
                <a:lnTo>
                  <a:pt x="1356" y="116"/>
                </a:lnTo>
                <a:lnTo>
                  <a:pt x="1367" y="118"/>
                </a:lnTo>
                <a:lnTo>
                  <a:pt x="1378" y="120"/>
                </a:lnTo>
                <a:lnTo>
                  <a:pt x="1397" y="123"/>
                </a:lnTo>
                <a:lnTo>
                  <a:pt x="1406" y="127"/>
                </a:lnTo>
                <a:lnTo>
                  <a:pt x="1406" y="136"/>
                </a:lnTo>
                <a:lnTo>
                  <a:pt x="1403" y="148"/>
                </a:lnTo>
                <a:lnTo>
                  <a:pt x="1399" y="155"/>
                </a:lnTo>
                <a:lnTo>
                  <a:pt x="1394" y="161"/>
                </a:lnTo>
                <a:lnTo>
                  <a:pt x="1385" y="166"/>
                </a:lnTo>
                <a:lnTo>
                  <a:pt x="1376" y="168"/>
                </a:lnTo>
                <a:lnTo>
                  <a:pt x="1365" y="171"/>
                </a:lnTo>
                <a:lnTo>
                  <a:pt x="1353" y="173"/>
                </a:lnTo>
                <a:lnTo>
                  <a:pt x="1342" y="173"/>
                </a:lnTo>
                <a:lnTo>
                  <a:pt x="1330" y="175"/>
                </a:lnTo>
                <a:lnTo>
                  <a:pt x="1310" y="182"/>
                </a:lnTo>
                <a:lnTo>
                  <a:pt x="1294" y="189"/>
                </a:lnTo>
                <a:lnTo>
                  <a:pt x="1278" y="200"/>
                </a:lnTo>
                <a:lnTo>
                  <a:pt x="1264" y="211"/>
                </a:lnTo>
                <a:lnTo>
                  <a:pt x="1251" y="225"/>
                </a:lnTo>
                <a:lnTo>
                  <a:pt x="1235" y="241"/>
                </a:lnTo>
                <a:lnTo>
                  <a:pt x="1217" y="259"/>
                </a:lnTo>
                <a:lnTo>
                  <a:pt x="1201" y="284"/>
                </a:lnTo>
                <a:lnTo>
                  <a:pt x="1192" y="316"/>
                </a:lnTo>
                <a:lnTo>
                  <a:pt x="1192" y="357"/>
                </a:lnTo>
                <a:lnTo>
                  <a:pt x="1196" y="394"/>
                </a:lnTo>
                <a:lnTo>
                  <a:pt x="1201" y="419"/>
                </a:lnTo>
                <a:lnTo>
                  <a:pt x="1207" y="430"/>
                </a:lnTo>
                <a:lnTo>
                  <a:pt x="1217" y="432"/>
                </a:lnTo>
                <a:lnTo>
                  <a:pt x="1228" y="430"/>
                </a:lnTo>
                <a:lnTo>
                  <a:pt x="1239" y="430"/>
                </a:lnTo>
                <a:lnTo>
                  <a:pt x="1253" y="432"/>
                </a:lnTo>
                <a:lnTo>
                  <a:pt x="1269" y="435"/>
                </a:lnTo>
                <a:lnTo>
                  <a:pt x="1283" y="441"/>
                </a:lnTo>
                <a:lnTo>
                  <a:pt x="1296" y="448"/>
                </a:lnTo>
                <a:lnTo>
                  <a:pt x="1310" y="453"/>
                </a:lnTo>
                <a:lnTo>
                  <a:pt x="1321" y="457"/>
                </a:lnTo>
                <a:lnTo>
                  <a:pt x="1330" y="460"/>
                </a:lnTo>
                <a:lnTo>
                  <a:pt x="1342" y="460"/>
                </a:lnTo>
                <a:lnTo>
                  <a:pt x="1353" y="460"/>
                </a:lnTo>
                <a:lnTo>
                  <a:pt x="1362" y="464"/>
                </a:lnTo>
                <a:lnTo>
                  <a:pt x="1369" y="471"/>
                </a:lnTo>
                <a:lnTo>
                  <a:pt x="1371" y="482"/>
                </a:lnTo>
                <a:lnTo>
                  <a:pt x="1376" y="494"/>
                </a:lnTo>
                <a:lnTo>
                  <a:pt x="1383" y="501"/>
                </a:lnTo>
                <a:lnTo>
                  <a:pt x="1392" y="505"/>
                </a:lnTo>
                <a:lnTo>
                  <a:pt x="1403" y="507"/>
                </a:lnTo>
                <a:lnTo>
                  <a:pt x="1410" y="501"/>
                </a:lnTo>
                <a:lnTo>
                  <a:pt x="1412" y="482"/>
                </a:lnTo>
                <a:lnTo>
                  <a:pt x="1412" y="462"/>
                </a:lnTo>
                <a:lnTo>
                  <a:pt x="1408" y="441"/>
                </a:lnTo>
                <a:lnTo>
                  <a:pt x="1410" y="430"/>
                </a:lnTo>
                <a:lnTo>
                  <a:pt x="1422" y="421"/>
                </a:lnTo>
                <a:lnTo>
                  <a:pt x="1440" y="416"/>
                </a:lnTo>
                <a:lnTo>
                  <a:pt x="1456" y="410"/>
                </a:lnTo>
                <a:lnTo>
                  <a:pt x="1467" y="400"/>
                </a:lnTo>
                <a:lnTo>
                  <a:pt x="1465" y="385"/>
                </a:lnTo>
                <a:lnTo>
                  <a:pt x="1458" y="371"/>
                </a:lnTo>
                <a:lnTo>
                  <a:pt x="1444" y="359"/>
                </a:lnTo>
                <a:lnTo>
                  <a:pt x="1435" y="348"/>
                </a:lnTo>
                <a:lnTo>
                  <a:pt x="1431" y="334"/>
                </a:lnTo>
                <a:lnTo>
                  <a:pt x="1433" y="321"/>
                </a:lnTo>
                <a:lnTo>
                  <a:pt x="1438" y="305"/>
                </a:lnTo>
                <a:lnTo>
                  <a:pt x="1451" y="293"/>
                </a:lnTo>
                <a:lnTo>
                  <a:pt x="1469" y="289"/>
                </a:lnTo>
                <a:lnTo>
                  <a:pt x="1490" y="293"/>
                </a:lnTo>
                <a:lnTo>
                  <a:pt x="1501" y="303"/>
                </a:lnTo>
                <a:lnTo>
                  <a:pt x="1510" y="312"/>
                </a:lnTo>
                <a:lnTo>
                  <a:pt x="1524" y="321"/>
                </a:lnTo>
                <a:lnTo>
                  <a:pt x="1538" y="325"/>
                </a:lnTo>
                <a:lnTo>
                  <a:pt x="1549" y="332"/>
                </a:lnTo>
                <a:lnTo>
                  <a:pt x="1558" y="339"/>
                </a:lnTo>
                <a:lnTo>
                  <a:pt x="1567" y="348"/>
                </a:lnTo>
                <a:lnTo>
                  <a:pt x="1576" y="359"/>
                </a:lnTo>
                <a:lnTo>
                  <a:pt x="1586" y="369"/>
                </a:lnTo>
                <a:lnTo>
                  <a:pt x="1597" y="371"/>
                </a:lnTo>
                <a:lnTo>
                  <a:pt x="1608" y="362"/>
                </a:lnTo>
                <a:lnTo>
                  <a:pt x="1622" y="348"/>
                </a:lnTo>
                <a:lnTo>
                  <a:pt x="1631" y="334"/>
                </a:lnTo>
                <a:lnTo>
                  <a:pt x="1640" y="328"/>
                </a:lnTo>
                <a:lnTo>
                  <a:pt x="1656" y="332"/>
                </a:lnTo>
                <a:lnTo>
                  <a:pt x="1670" y="344"/>
                </a:lnTo>
                <a:lnTo>
                  <a:pt x="1679" y="362"/>
                </a:lnTo>
                <a:lnTo>
                  <a:pt x="1686" y="375"/>
                </a:lnTo>
                <a:lnTo>
                  <a:pt x="1695" y="389"/>
                </a:lnTo>
                <a:lnTo>
                  <a:pt x="1704" y="400"/>
                </a:lnTo>
                <a:lnTo>
                  <a:pt x="1718" y="416"/>
                </a:lnTo>
                <a:lnTo>
                  <a:pt x="1731" y="432"/>
                </a:lnTo>
                <a:lnTo>
                  <a:pt x="1738" y="444"/>
                </a:lnTo>
                <a:lnTo>
                  <a:pt x="1743" y="455"/>
                </a:lnTo>
                <a:lnTo>
                  <a:pt x="1745" y="466"/>
                </a:lnTo>
                <a:lnTo>
                  <a:pt x="1750" y="476"/>
                </a:lnTo>
                <a:lnTo>
                  <a:pt x="1761" y="478"/>
                </a:lnTo>
                <a:lnTo>
                  <a:pt x="1775" y="476"/>
                </a:lnTo>
                <a:lnTo>
                  <a:pt x="1786" y="473"/>
                </a:lnTo>
                <a:lnTo>
                  <a:pt x="1795" y="476"/>
                </a:lnTo>
                <a:lnTo>
                  <a:pt x="1800" y="485"/>
                </a:lnTo>
                <a:lnTo>
                  <a:pt x="1797" y="503"/>
                </a:lnTo>
                <a:lnTo>
                  <a:pt x="1791" y="523"/>
                </a:lnTo>
                <a:lnTo>
                  <a:pt x="1779" y="539"/>
                </a:lnTo>
                <a:lnTo>
                  <a:pt x="1768" y="546"/>
                </a:lnTo>
                <a:lnTo>
                  <a:pt x="1754" y="548"/>
                </a:lnTo>
                <a:lnTo>
                  <a:pt x="1738" y="551"/>
                </a:lnTo>
                <a:lnTo>
                  <a:pt x="1725" y="553"/>
                </a:lnTo>
                <a:lnTo>
                  <a:pt x="1713" y="555"/>
                </a:lnTo>
                <a:lnTo>
                  <a:pt x="1702" y="558"/>
                </a:lnTo>
                <a:lnTo>
                  <a:pt x="1693" y="562"/>
                </a:lnTo>
                <a:lnTo>
                  <a:pt x="1688" y="573"/>
                </a:lnTo>
                <a:lnTo>
                  <a:pt x="1688" y="589"/>
                </a:lnTo>
                <a:lnTo>
                  <a:pt x="1690" y="608"/>
                </a:lnTo>
                <a:lnTo>
                  <a:pt x="1693" y="626"/>
                </a:lnTo>
                <a:lnTo>
                  <a:pt x="1688" y="642"/>
                </a:lnTo>
                <a:lnTo>
                  <a:pt x="1672" y="658"/>
                </a:lnTo>
                <a:lnTo>
                  <a:pt x="1652" y="669"/>
                </a:lnTo>
                <a:lnTo>
                  <a:pt x="1633" y="676"/>
                </a:lnTo>
                <a:lnTo>
                  <a:pt x="1620" y="683"/>
                </a:lnTo>
                <a:lnTo>
                  <a:pt x="1606" y="694"/>
                </a:lnTo>
                <a:lnTo>
                  <a:pt x="1592" y="708"/>
                </a:lnTo>
                <a:lnTo>
                  <a:pt x="1586" y="724"/>
                </a:lnTo>
                <a:lnTo>
                  <a:pt x="1579" y="737"/>
                </a:lnTo>
                <a:lnTo>
                  <a:pt x="1572" y="749"/>
                </a:lnTo>
                <a:lnTo>
                  <a:pt x="1561" y="756"/>
                </a:lnTo>
                <a:lnTo>
                  <a:pt x="1549" y="767"/>
                </a:lnTo>
                <a:lnTo>
                  <a:pt x="1538" y="776"/>
                </a:lnTo>
                <a:lnTo>
                  <a:pt x="1529" y="778"/>
                </a:lnTo>
                <a:lnTo>
                  <a:pt x="1517" y="781"/>
                </a:lnTo>
                <a:lnTo>
                  <a:pt x="1504" y="787"/>
                </a:lnTo>
                <a:lnTo>
                  <a:pt x="1494" y="797"/>
                </a:lnTo>
                <a:lnTo>
                  <a:pt x="1494" y="806"/>
                </a:lnTo>
                <a:lnTo>
                  <a:pt x="1494" y="815"/>
                </a:lnTo>
                <a:lnTo>
                  <a:pt x="1492" y="826"/>
                </a:lnTo>
                <a:lnTo>
                  <a:pt x="1488" y="840"/>
                </a:lnTo>
                <a:lnTo>
                  <a:pt x="1485" y="853"/>
                </a:lnTo>
                <a:lnTo>
                  <a:pt x="1481" y="869"/>
                </a:lnTo>
                <a:lnTo>
                  <a:pt x="1474" y="883"/>
                </a:lnTo>
                <a:lnTo>
                  <a:pt x="1469" y="894"/>
                </a:lnTo>
                <a:lnTo>
                  <a:pt x="1469" y="904"/>
                </a:lnTo>
                <a:lnTo>
                  <a:pt x="1467" y="910"/>
                </a:lnTo>
                <a:lnTo>
                  <a:pt x="1456" y="913"/>
                </a:lnTo>
                <a:lnTo>
                  <a:pt x="1442" y="915"/>
                </a:lnTo>
                <a:lnTo>
                  <a:pt x="1433" y="917"/>
                </a:lnTo>
                <a:lnTo>
                  <a:pt x="1426" y="924"/>
                </a:lnTo>
                <a:lnTo>
                  <a:pt x="1419" y="940"/>
                </a:lnTo>
                <a:lnTo>
                  <a:pt x="1422" y="970"/>
                </a:lnTo>
                <a:lnTo>
                  <a:pt x="1428" y="1006"/>
                </a:lnTo>
                <a:lnTo>
                  <a:pt x="1431" y="1040"/>
                </a:lnTo>
                <a:lnTo>
                  <a:pt x="1419" y="1054"/>
                </a:lnTo>
                <a:lnTo>
                  <a:pt x="1406" y="1052"/>
                </a:lnTo>
                <a:lnTo>
                  <a:pt x="1394" y="1047"/>
                </a:lnTo>
                <a:lnTo>
                  <a:pt x="1387" y="1038"/>
                </a:lnTo>
                <a:lnTo>
                  <a:pt x="1381" y="1027"/>
                </a:lnTo>
                <a:lnTo>
                  <a:pt x="1374" y="1013"/>
                </a:lnTo>
                <a:lnTo>
                  <a:pt x="1369" y="997"/>
                </a:lnTo>
                <a:lnTo>
                  <a:pt x="1365" y="983"/>
                </a:lnTo>
                <a:lnTo>
                  <a:pt x="1362" y="979"/>
                </a:lnTo>
                <a:lnTo>
                  <a:pt x="1358" y="979"/>
                </a:lnTo>
                <a:lnTo>
                  <a:pt x="1344" y="976"/>
                </a:lnTo>
                <a:lnTo>
                  <a:pt x="1328" y="976"/>
                </a:lnTo>
                <a:lnTo>
                  <a:pt x="1315" y="97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 name=""/>
          <p:cNvSpPr/>
          <p:nvPr/>
        </p:nvSpPr>
        <p:spPr>
          <a:xfrm>
            <a:off x="2779560" y="2305080"/>
            <a:ext cx="693720" cy="546120"/>
          </a:xfrm>
          <a:custGeom>
            <a:avLst/>
            <a:gdLst/>
            <a:ahLst/>
            <a:rect l="l" t="t" r="r" b="b"/>
            <a:pathLst>
              <a:path w="437" h="344">
                <a:moveTo>
                  <a:pt x="20" y="9"/>
                </a:moveTo>
                <a:lnTo>
                  <a:pt x="29" y="5"/>
                </a:lnTo>
                <a:lnTo>
                  <a:pt x="41" y="0"/>
                </a:lnTo>
                <a:lnTo>
                  <a:pt x="52" y="0"/>
                </a:lnTo>
                <a:lnTo>
                  <a:pt x="64" y="0"/>
                </a:lnTo>
                <a:lnTo>
                  <a:pt x="75" y="2"/>
                </a:lnTo>
                <a:lnTo>
                  <a:pt x="86" y="5"/>
                </a:lnTo>
                <a:lnTo>
                  <a:pt x="98" y="7"/>
                </a:lnTo>
                <a:lnTo>
                  <a:pt x="111" y="12"/>
                </a:lnTo>
                <a:lnTo>
                  <a:pt x="125" y="16"/>
                </a:lnTo>
                <a:lnTo>
                  <a:pt x="139" y="21"/>
                </a:lnTo>
                <a:lnTo>
                  <a:pt x="155" y="25"/>
                </a:lnTo>
                <a:lnTo>
                  <a:pt x="171" y="30"/>
                </a:lnTo>
                <a:lnTo>
                  <a:pt x="184" y="37"/>
                </a:lnTo>
                <a:lnTo>
                  <a:pt x="198" y="41"/>
                </a:lnTo>
                <a:lnTo>
                  <a:pt x="212" y="46"/>
                </a:lnTo>
                <a:lnTo>
                  <a:pt x="221" y="48"/>
                </a:lnTo>
                <a:lnTo>
                  <a:pt x="232" y="50"/>
                </a:lnTo>
                <a:lnTo>
                  <a:pt x="248" y="55"/>
                </a:lnTo>
                <a:lnTo>
                  <a:pt x="264" y="59"/>
                </a:lnTo>
                <a:lnTo>
                  <a:pt x="282" y="66"/>
                </a:lnTo>
                <a:lnTo>
                  <a:pt x="300" y="75"/>
                </a:lnTo>
                <a:lnTo>
                  <a:pt x="319" y="82"/>
                </a:lnTo>
                <a:lnTo>
                  <a:pt x="332" y="93"/>
                </a:lnTo>
                <a:lnTo>
                  <a:pt x="344" y="103"/>
                </a:lnTo>
                <a:lnTo>
                  <a:pt x="360" y="128"/>
                </a:lnTo>
                <a:lnTo>
                  <a:pt x="373" y="162"/>
                </a:lnTo>
                <a:lnTo>
                  <a:pt x="385" y="191"/>
                </a:lnTo>
                <a:lnTo>
                  <a:pt x="396" y="207"/>
                </a:lnTo>
                <a:lnTo>
                  <a:pt x="407" y="216"/>
                </a:lnTo>
                <a:lnTo>
                  <a:pt x="417" y="232"/>
                </a:lnTo>
                <a:lnTo>
                  <a:pt x="421" y="251"/>
                </a:lnTo>
                <a:lnTo>
                  <a:pt x="423" y="269"/>
                </a:lnTo>
                <a:lnTo>
                  <a:pt x="423" y="285"/>
                </a:lnTo>
                <a:lnTo>
                  <a:pt x="428" y="298"/>
                </a:lnTo>
                <a:lnTo>
                  <a:pt x="433" y="310"/>
                </a:lnTo>
                <a:lnTo>
                  <a:pt x="437" y="321"/>
                </a:lnTo>
                <a:lnTo>
                  <a:pt x="435" y="328"/>
                </a:lnTo>
                <a:lnTo>
                  <a:pt x="426" y="335"/>
                </a:lnTo>
                <a:lnTo>
                  <a:pt x="414" y="339"/>
                </a:lnTo>
                <a:lnTo>
                  <a:pt x="398" y="342"/>
                </a:lnTo>
                <a:lnTo>
                  <a:pt x="382" y="344"/>
                </a:lnTo>
                <a:lnTo>
                  <a:pt x="366" y="342"/>
                </a:lnTo>
                <a:lnTo>
                  <a:pt x="351" y="335"/>
                </a:lnTo>
                <a:lnTo>
                  <a:pt x="339" y="326"/>
                </a:lnTo>
                <a:lnTo>
                  <a:pt x="328" y="314"/>
                </a:lnTo>
                <a:lnTo>
                  <a:pt x="316" y="303"/>
                </a:lnTo>
                <a:lnTo>
                  <a:pt x="303" y="294"/>
                </a:lnTo>
                <a:lnTo>
                  <a:pt x="289" y="285"/>
                </a:lnTo>
                <a:lnTo>
                  <a:pt x="275" y="278"/>
                </a:lnTo>
                <a:lnTo>
                  <a:pt x="262" y="271"/>
                </a:lnTo>
                <a:lnTo>
                  <a:pt x="248" y="269"/>
                </a:lnTo>
                <a:lnTo>
                  <a:pt x="237" y="266"/>
                </a:lnTo>
                <a:lnTo>
                  <a:pt x="214" y="262"/>
                </a:lnTo>
                <a:lnTo>
                  <a:pt x="193" y="248"/>
                </a:lnTo>
                <a:lnTo>
                  <a:pt x="182" y="235"/>
                </a:lnTo>
                <a:lnTo>
                  <a:pt x="182" y="219"/>
                </a:lnTo>
                <a:lnTo>
                  <a:pt x="187" y="214"/>
                </a:lnTo>
                <a:lnTo>
                  <a:pt x="196" y="210"/>
                </a:lnTo>
                <a:lnTo>
                  <a:pt x="205" y="207"/>
                </a:lnTo>
                <a:lnTo>
                  <a:pt x="216" y="207"/>
                </a:lnTo>
                <a:lnTo>
                  <a:pt x="225" y="205"/>
                </a:lnTo>
                <a:lnTo>
                  <a:pt x="237" y="205"/>
                </a:lnTo>
                <a:lnTo>
                  <a:pt x="246" y="205"/>
                </a:lnTo>
                <a:lnTo>
                  <a:pt x="255" y="203"/>
                </a:lnTo>
                <a:lnTo>
                  <a:pt x="259" y="191"/>
                </a:lnTo>
                <a:lnTo>
                  <a:pt x="250" y="173"/>
                </a:lnTo>
                <a:lnTo>
                  <a:pt x="234" y="155"/>
                </a:lnTo>
                <a:lnTo>
                  <a:pt x="218" y="141"/>
                </a:lnTo>
                <a:lnTo>
                  <a:pt x="209" y="137"/>
                </a:lnTo>
                <a:lnTo>
                  <a:pt x="193" y="134"/>
                </a:lnTo>
                <a:lnTo>
                  <a:pt x="175" y="128"/>
                </a:lnTo>
                <a:lnTo>
                  <a:pt x="155" y="123"/>
                </a:lnTo>
                <a:lnTo>
                  <a:pt x="132" y="119"/>
                </a:lnTo>
                <a:lnTo>
                  <a:pt x="111" y="114"/>
                </a:lnTo>
                <a:lnTo>
                  <a:pt x="93" y="109"/>
                </a:lnTo>
                <a:lnTo>
                  <a:pt x="77" y="105"/>
                </a:lnTo>
                <a:lnTo>
                  <a:pt x="64" y="98"/>
                </a:lnTo>
                <a:lnTo>
                  <a:pt x="48" y="91"/>
                </a:lnTo>
                <a:lnTo>
                  <a:pt x="29" y="80"/>
                </a:lnTo>
                <a:lnTo>
                  <a:pt x="16" y="66"/>
                </a:lnTo>
                <a:lnTo>
                  <a:pt x="4" y="52"/>
                </a:lnTo>
                <a:lnTo>
                  <a:pt x="0" y="39"/>
                </a:lnTo>
                <a:lnTo>
                  <a:pt x="4" y="23"/>
                </a:lnTo>
                <a:lnTo>
                  <a:pt x="20"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4" name=""/>
          <p:cNvSpPr/>
          <p:nvPr/>
        </p:nvSpPr>
        <p:spPr>
          <a:xfrm>
            <a:off x="3216240" y="1679400"/>
            <a:ext cx="1414440" cy="1168560"/>
          </a:xfrm>
          <a:custGeom>
            <a:avLst/>
            <a:gdLst/>
            <a:ahLst/>
            <a:rect l="l" t="t" r="r" b="b"/>
            <a:pathLst>
              <a:path w="891" h="736">
                <a:moveTo>
                  <a:pt x="205" y="103"/>
                </a:moveTo>
                <a:lnTo>
                  <a:pt x="194" y="105"/>
                </a:lnTo>
                <a:lnTo>
                  <a:pt x="185" y="107"/>
                </a:lnTo>
                <a:lnTo>
                  <a:pt x="176" y="105"/>
                </a:lnTo>
                <a:lnTo>
                  <a:pt x="167" y="105"/>
                </a:lnTo>
                <a:lnTo>
                  <a:pt x="158" y="105"/>
                </a:lnTo>
                <a:lnTo>
                  <a:pt x="148" y="107"/>
                </a:lnTo>
                <a:lnTo>
                  <a:pt x="137" y="114"/>
                </a:lnTo>
                <a:lnTo>
                  <a:pt x="126" y="123"/>
                </a:lnTo>
                <a:lnTo>
                  <a:pt x="107" y="148"/>
                </a:lnTo>
                <a:lnTo>
                  <a:pt x="96" y="169"/>
                </a:lnTo>
                <a:lnTo>
                  <a:pt x="85" y="187"/>
                </a:lnTo>
                <a:lnTo>
                  <a:pt x="69" y="201"/>
                </a:lnTo>
                <a:lnTo>
                  <a:pt x="57" y="207"/>
                </a:lnTo>
                <a:lnTo>
                  <a:pt x="46" y="212"/>
                </a:lnTo>
                <a:lnTo>
                  <a:pt x="32" y="219"/>
                </a:lnTo>
                <a:lnTo>
                  <a:pt x="21" y="226"/>
                </a:lnTo>
                <a:lnTo>
                  <a:pt x="9" y="232"/>
                </a:lnTo>
                <a:lnTo>
                  <a:pt x="3" y="239"/>
                </a:lnTo>
                <a:lnTo>
                  <a:pt x="0" y="246"/>
                </a:lnTo>
                <a:lnTo>
                  <a:pt x="3" y="253"/>
                </a:lnTo>
                <a:lnTo>
                  <a:pt x="14" y="262"/>
                </a:lnTo>
                <a:lnTo>
                  <a:pt x="23" y="267"/>
                </a:lnTo>
                <a:lnTo>
                  <a:pt x="30" y="273"/>
                </a:lnTo>
                <a:lnTo>
                  <a:pt x="37" y="283"/>
                </a:lnTo>
                <a:lnTo>
                  <a:pt x="41" y="296"/>
                </a:lnTo>
                <a:lnTo>
                  <a:pt x="53" y="310"/>
                </a:lnTo>
                <a:lnTo>
                  <a:pt x="66" y="317"/>
                </a:lnTo>
                <a:lnTo>
                  <a:pt x="85" y="308"/>
                </a:lnTo>
                <a:lnTo>
                  <a:pt x="103" y="294"/>
                </a:lnTo>
                <a:lnTo>
                  <a:pt x="117" y="287"/>
                </a:lnTo>
                <a:lnTo>
                  <a:pt x="132" y="285"/>
                </a:lnTo>
                <a:lnTo>
                  <a:pt x="148" y="283"/>
                </a:lnTo>
                <a:lnTo>
                  <a:pt x="160" y="278"/>
                </a:lnTo>
                <a:lnTo>
                  <a:pt x="169" y="276"/>
                </a:lnTo>
                <a:lnTo>
                  <a:pt x="176" y="276"/>
                </a:lnTo>
                <a:lnTo>
                  <a:pt x="183" y="285"/>
                </a:lnTo>
                <a:lnTo>
                  <a:pt x="194" y="301"/>
                </a:lnTo>
                <a:lnTo>
                  <a:pt x="208" y="317"/>
                </a:lnTo>
                <a:lnTo>
                  <a:pt x="219" y="326"/>
                </a:lnTo>
                <a:lnTo>
                  <a:pt x="224" y="330"/>
                </a:lnTo>
                <a:lnTo>
                  <a:pt x="224" y="335"/>
                </a:lnTo>
                <a:lnTo>
                  <a:pt x="224" y="344"/>
                </a:lnTo>
                <a:lnTo>
                  <a:pt x="224" y="358"/>
                </a:lnTo>
                <a:lnTo>
                  <a:pt x="226" y="369"/>
                </a:lnTo>
                <a:lnTo>
                  <a:pt x="230" y="383"/>
                </a:lnTo>
                <a:lnTo>
                  <a:pt x="242" y="396"/>
                </a:lnTo>
                <a:lnTo>
                  <a:pt x="258" y="410"/>
                </a:lnTo>
                <a:lnTo>
                  <a:pt x="271" y="424"/>
                </a:lnTo>
                <a:lnTo>
                  <a:pt x="281" y="437"/>
                </a:lnTo>
                <a:lnTo>
                  <a:pt x="285" y="449"/>
                </a:lnTo>
                <a:lnTo>
                  <a:pt x="287" y="465"/>
                </a:lnTo>
                <a:lnTo>
                  <a:pt x="290" y="483"/>
                </a:lnTo>
                <a:lnTo>
                  <a:pt x="292" y="506"/>
                </a:lnTo>
                <a:lnTo>
                  <a:pt x="294" y="531"/>
                </a:lnTo>
                <a:lnTo>
                  <a:pt x="294" y="553"/>
                </a:lnTo>
                <a:lnTo>
                  <a:pt x="292" y="567"/>
                </a:lnTo>
                <a:lnTo>
                  <a:pt x="285" y="581"/>
                </a:lnTo>
                <a:lnTo>
                  <a:pt x="278" y="594"/>
                </a:lnTo>
                <a:lnTo>
                  <a:pt x="274" y="608"/>
                </a:lnTo>
                <a:lnTo>
                  <a:pt x="271" y="622"/>
                </a:lnTo>
                <a:lnTo>
                  <a:pt x="274" y="633"/>
                </a:lnTo>
                <a:lnTo>
                  <a:pt x="281" y="640"/>
                </a:lnTo>
                <a:lnTo>
                  <a:pt x="287" y="645"/>
                </a:lnTo>
                <a:lnTo>
                  <a:pt x="292" y="654"/>
                </a:lnTo>
                <a:lnTo>
                  <a:pt x="294" y="667"/>
                </a:lnTo>
                <a:lnTo>
                  <a:pt x="296" y="681"/>
                </a:lnTo>
                <a:lnTo>
                  <a:pt x="303" y="695"/>
                </a:lnTo>
                <a:lnTo>
                  <a:pt x="312" y="706"/>
                </a:lnTo>
                <a:lnTo>
                  <a:pt x="322" y="711"/>
                </a:lnTo>
                <a:lnTo>
                  <a:pt x="333" y="717"/>
                </a:lnTo>
                <a:lnTo>
                  <a:pt x="347" y="724"/>
                </a:lnTo>
                <a:lnTo>
                  <a:pt x="362" y="731"/>
                </a:lnTo>
                <a:lnTo>
                  <a:pt x="378" y="736"/>
                </a:lnTo>
                <a:lnTo>
                  <a:pt x="392" y="736"/>
                </a:lnTo>
                <a:lnTo>
                  <a:pt x="403" y="736"/>
                </a:lnTo>
                <a:lnTo>
                  <a:pt x="413" y="729"/>
                </a:lnTo>
                <a:lnTo>
                  <a:pt x="419" y="720"/>
                </a:lnTo>
                <a:lnTo>
                  <a:pt x="429" y="708"/>
                </a:lnTo>
                <a:lnTo>
                  <a:pt x="442" y="697"/>
                </a:lnTo>
                <a:lnTo>
                  <a:pt x="456" y="686"/>
                </a:lnTo>
                <a:lnTo>
                  <a:pt x="470" y="672"/>
                </a:lnTo>
                <a:lnTo>
                  <a:pt x="483" y="658"/>
                </a:lnTo>
                <a:lnTo>
                  <a:pt x="497" y="647"/>
                </a:lnTo>
                <a:lnTo>
                  <a:pt x="508" y="635"/>
                </a:lnTo>
                <a:lnTo>
                  <a:pt x="517" y="624"/>
                </a:lnTo>
                <a:lnTo>
                  <a:pt x="526" y="613"/>
                </a:lnTo>
                <a:lnTo>
                  <a:pt x="536" y="599"/>
                </a:lnTo>
                <a:lnTo>
                  <a:pt x="545" y="585"/>
                </a:lnTo>
                <a:lnTo>
                  <a:pt x="554" y="572"/>
                </a:lnTo>
                <a:lnTo>
                  <a:pt x="563" y="560"/>
                </a:lnTo>
                <a:lnTo>
                  <a:pt x="574" y="551"/>
                </a:lnTo>
                <a:lnTo>
                  <a:pt x="586" y="547"/>
                </a:lnTo>
                <a:lnTo>
                  <a:pt x="597" y="544"/>
                </a:lnTo>
                <a:lnTo>
                  <a:pt x="611" y="542"/>
                </a:lnTo>
                <a:lnTo>
                  <a:pt x="622" y="540"/>
                </a:lnTo>
                <a:lnTo>
                  <a:pt x="634" y="538"/>
                </a:lnTo>
                <a:lnTo>
                  <a:pt x="643" y="535"/>
                </a:lnTo>
                <a:lnTo>
                  <a:pt x="654" y="531"/>
                </a:lnTo>
                <a:lnTo>
                  <a:pt x="663" y="526"/>
                </a:lnTo>
                <a:lnTo>
                  <a:pt x="670" y="522"/>
                </a:lnTo>
                <a:lnTo>
                  <a:pt x="684" y="513"/>
                </a:lnTo>
                <a:lnTo>
                  <a:pt x="695" y="506"/>
                </a:lnTo>
                <a:lnTo>
                  <a:pt x="704" y="499"/>
                </a:lnTo>
                <a:lnTo>
                  <a:pt x="718" y="492"/>
                </a:lnTo>
                <a:lnTo>
                  <a:pt x="729" y="483"/>
                </a:lnTo>
                <a:lnTo>
                  <a:pt x="738" y="472"/>
                </a:lnTo>
                <a:lnTo>
                  <a:pt x="745" y="462"/>
                </a:lnTo>
                <a:lnTo>
                  <a:pt x="745" y="453"/>
                </a:lnTo>
                <a:lnTo>
                  <a:pt x="741" y="446"/>
                </a:lnTo>
                <a:lnTo>
                  <a:pt x="731" y="440"/>
                </a:lnTo>
                <a:lnTo>
                  <a:pt x="722" y="433"/>
                </a:lnTo>
                <a:lnTo>
                  <a:pt x="716" y="431"/>
                </a:lnTo>
                <a:lnTo>
                  <a:pt x="706" y="428"/>
                </a:lnTo>
                <a:lnTo>
                  <a:pt x="693" y="424"/>
                </a:lnTo>
                <a:lnTo>
                  <a:pt x="684" y="419"/>
                </a:lnTo>
                <a:lnTo>
                  <a:pt x="684" y="408"/>
                </a:lnTo>
                <a:lnTo>
                  <a:pt x="690" y="394"/>
                </a:lnTo>
                <a:lnTo>
                  <a:pt x="697" y="380"/>
                </a:lnTo>
                <a:lnTo>
                  <a:pt x="704" y="374"/>
                </a:lnTo>
                <a:lnTo>
                  <a:pt x="716" y="376"/>
                </a:lnTo>
                <a:lnTo>
                  <a:pt x="729" y="380"/>
                </a:lnTo>
                <a:lnTo>
                  <a:pt x="747" y="383"/>
                </a:lnTo>
                <a:lnTo>
                  <a:pt x="761" y="385"/>
                </a:lnTo>
                <a:lnTo>
                  <a:pt x="768" y="385"/>
                </a:lnTo>
                <a:lnTo>
                  <a:pt x="768" y="385"/>
                </a:lnTo>
                <a:lnTo>
                  <a:pt x="770" y="383"/>
                </a:lnTo>
                <a:lnTo>
                  <a:pt x="775" y="376"/>
                </a:lnTo>
                <a:lnTo>
                  <a:pt x="777" y="365"/>
                </a:lnTo>
                <a:lnTo>
                  <a:pt x="782" y="346"/>
                </a:lnTo>
                <a:lnTo>
                  <a:pt x="786" y="328"/>
                </a:lnTo>
                <a:lnTo>
                  <a:pt x="788" y="312"/>
                </a:lnTo>
                <a:lnTo>
                  <a:pt x="786" y="299"/>
                </a:lnTo>
                <a:lnTo>
                  <a:pt x="784" y="283"/>
                </a:lnTo>
                <a:lnTo>
                  <a:pt x="779" y="264"/>
                </a:lnTo>
                <a:lnTo>
                  <a:pt x="779" y="242"/>
                </a:lnTo>
                <a:lnTo>
                  <a:pt x="784" y="217"/>
                </a:lnTo>
                <a:lnTo>
                  <a:pt x="793" y="196"/>
                </a:lnTo>
                <a:lnTo>
                  <a:pt x="800" y="180"/>
                </a:lnTo>
                <a:lnTo>
                  <a:pt x="809" y="169"/>
                </a:lnTo>
                <a:lnTo>
                  <a:pt x="820" y="157"/>
                </a:lnTo>
                <a:lnTo>
                  <a:pt x="827" y="151"/>
                </a:lnTo>
                <a:lnTo>
                  <a:pt x="836" y="144"/>
                </a:lnTo>
                <a:lnTo>
                  <a:pt x="845" y="137"/>
                </a:lnTo>
                <a:lnTo>
                  <a:pt x="857" y="130"/>
                </a:lnTo>
                <a:lnTo>
                  <a:pt x="866" y="123"/>
                </a:lnTo>
                <a:lnTo>
                  <a:pt x="875" y="116"/>
                </a:lnTo>
                <a:lnTo>
                  <a:pt x="884" y="107"/>
                </a:lnTo>
                <a:lnTo>
                  <a:pt x="889" y="100"/>
                </a:lnTo>
                <a:lnTo>
                  <a:pt x="891" y="87"/>
                </a:lnTo>
                <a:lnTo>
                  <a:pt x="884" y="80"/>
                </a:lnTo>
                <a:lnTo>
                  <a:pt x="873" y="80"/>
                </a:lnTo>
                <a:lnTo>
                  <a:pt x="859" y="82"/>
                </a:lnTo>
                <a:lnTo>
                  <a:pt x="845" y="82"/>
                </a:lnTo>
                <a:lnTo>
                  <a:pt x="829" y="80"/>
                </a:lnTo>
                <a:lnTo>
                  <a:pt x="813" y="78"/>
                </a:lnTo>
                <a:lnTo>
                  <a:pt x="802" y="75"/>
                </a:lnTo>
                <a:lnTo>
                  <a:pt x="791" y="75"/>
                </a:lnTo>
                <a:lnTo>
                  <a:pt x="782" y="75"/>
                </a:lnTo>
                <a:lnTo>
                  <a:pt x="775" y="82"/>
                </a:lnTo>
                <a:lnTo>
                  <a:pt x="768" y="91"/>
                </a:lnTo>
                <a:lnTo>
                  <a:pt x="763" y="96"/>
                </a:lnTo>
                <a:lnTo>
                  <a:pt x="757" y="98"/>
                </a:lnTo>
                <a:lnTo>
                  <a:pt x="747" y="100"/>
                </a:lnTo>
                <a:lnTo>
                  <a:pt x="738" y="103"/>
                </a:lnTo>
                <a:lnTo>
                  <a:pt x="727" y="103"/>
                </a:lnTo>
                <a:lnTo>
                  <a:pt x="718" y="103"/>
                </a:lnTo>
                <a:lnTo>
                  <a:pt x="706" y="103"/>
                </a:lnTo>
                <a:lnTo>
                  <a:pt x="697" y="103"/>
                </a:lnTo>
                <a:lnTo>
                  <a:pt x="679" y="100"/>
                </a:lnTo>
                <a:lnTo>
                  <a:pt x="661" y="98"/>
                </a:lnTo>
                <a:lnTo>
                  <a:pt x="645" y="96"/>
                </a:lnTo>
                <a:lnTo>
                  <a:pt x="631" y="96"/>
                </a:lnTo>
                <a:lnTo>
                  <a:pt x="624" y="96"/>
                </a:lnTo>
                <a:lnTo>
                  <a:pt x="629" y="94"/>
                </a:lnTo>
                <a:lnTo>
                  <a:pt x="640" y="89"/>
                </a:lnTo>
                <a:lnTo>
                  <a:pt x="654" y="78"/>
                </a:lnTo>
                <a:lnTo>
                  <a:pt x="668" y="66"/>
                </a:lnTo>
                <a:lnTo>
                  <a:pt x="681" y="59"/>
                </a:lnTo>
                <a:lnTo>
                  <a:pt x="695" y="57"/>
                </a:lnTo>
                <a:lnTo>
                  <a:pt x="709" y="55"/>
                </a:lnTo>
                <a:lnTo>
                  <a:pt x="725" y="55"/>
                </a:lnTo>
                <a:lnTo>
                  <a:pt x="745" y="57"/>
                </a:lnTo>
                <a:lnTo>
                  <a:pt x="761" y="62"/>
                </a:lnTo>
                <a:lnTo>
                  <a:pt x="768" y="62"/>
                </a:lnTo>
                <a:lnTo>
                  <a:pt x="757" y="44"/>
                </a:lnTo>
                <a:lnTo>
                  <a:pt x="741" y="25"/>
                </a:lnTo>
                <a:lnTo>
                  <a:pt x="725" y="14"/>
                </a:lnTo>
                <a:lnTo>
                  <a:pt x="711" y="7"/>
                </a:lnTo>
                <a:lnTo>
                  <a:pt x="704" y="5"/>
                </a:lnTo>
                <a:lnTo>
                  <a:pt x="693" y="5"/>
                </a:lnTo>
                <a:lnTo>
                  <a:pt x="681" y="3"/>
                </a:lnTo>
                <a:lnTo>
                  <a:pt x="668" y="0"/>
                </a:lnTo>
                <a:lnTo>
                  <a:pt x="654" y="0"/>
                </a:lnTo>
                <a:lnTo>
                  <a:pt x="638" y="0"/>
                </a:lnTo>
                <a:lnTo>
                  <a:pt x="622" y="0"/>
                </a:lnTo>
                <a:lnTo>
                  <a:pt x="606" y="3"/>
                </a:lnTo>
                <a:lnTo>
                  <a:pt x="590" y="5"/>
                </a:lnTo>
                <a:lnTo>
                  <a:pt x="574" y="7"/>
                </a:lnTo>
                <a:lnTo>
                  <a:pt x="556" y="7"/>
                </a:lnTo>
                <a:lnTo>
                  <a:pt x="540" y="7"/>
                </a:lnTo>
                <a:lnTo>
                  <a:pt x="524" y="9"/>
                </a:lnTo>
                <a:lnTo>
                  <a:pt x="511" y="9"/>
                </a:lnTo>
                <a:lnTo>
                  <a:pt x="499" y="9"/>
                </a:lnTo>
                <a:lnTo>
                  <a:pt x="490" y="12"/>
                </a:lnTo>
                <a:lnTo>
                  <a:pt x="474" y="18"/>
                </a:lnTo>
                <a:lnTo>
                  <a:pt x="460" y="25"/>
                </a:lnTo>
                <a:lnTo>
                  <a:pt x="447" y="32"/>
                </a:lnTo>
                <a:lnTo>
                  <a:pt x="433" y="34"/>
                </a:lnTo>
                <a:lnTo>
                  <a:pt x="422" y="34"/>
                </a:lnTo>
                <a:lnTo>
                  <a:pt x="415" y="37"/>
                </a:lnTo>
                <a:lnTo>
                  <a:pt x="408" y="41"/>
                </a:lnTo>
                <a:lnTo>
                  <a:pt x="397" y="46"/>
                </a:lnTo>
                <a:lnTo>
                  <a:pt x="390" y="53"/>
                </a:lnTo>
                <a:lnTo>
                  <a:pt x="392" y="59"/>
                </a:lnTo>
                <a:lnTo>
                  <a:pt x="399" y="71"/>
                </a:lnTo>
                <a:lnTo>
                  <a:pt x="403" y="82"/>
                </a:lnTo>
                <a:lnTo>
                  <a:pt x="401" y="89"/>
                </a:lnTo>
                <a:lnTo>
                  <a:pt x="392" y="89"/>
                </a:lnTo>
                <a:lnTo>
                  <a:pt x="378" y="89"/>
                </a:lnTo>
                <a:lnTo>
                  <a:pt x="362" y="91"/>
                </a:lnTo>
                <a:lnTo>
                  <a:pt x="347" y="96"/>
                </a:lnTo>
                <a:lnTo>
                  <a:pt x="335" y="96"/>
                </a:lnTo>
                <a:lnTo>
                  <a:pt x="324" y="96"/>
                </a:lnTo>
                <a:lnTo>
                  <a:pt x="315" y="94"/>
                </a:lnTo>
                <a:lnTo>
                  <a:pt x="303" y="94"/>
                </a:lnTo>
                <a:lnTo>
                  <a:pt x="287" y="96"/>
                </a:lnTo>
                <a:lnTo>
                  <a:pt x="274" y="98"/>
                </a:lnTo>
                <a:lnTo>
                  <a:pt x="267" y="100"/>
                </a:lnTo>
                <a:lnTo>
                  <a:pt x="260" y="100"/>
                </a:lnTo>
                <a:lnTo>
                  <a:pt x="244" y="98"/>
                </a:lnTo>
                <a:lnTo>
                  <a:pt x="224" y="98"/>
                </a:lnTo>
                <a:lnTo>
                  <a:pt x="205" y="10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 name=""/>
          <p:cNvSpPr/>
          <p:nvPr/>
        </p:nvSpPr>
        <p:spPr>
          <a:xfrm>
            <a:off x="2720880" y="1755720"/>
            <a:ext cx="763560" cy="393840"/>
          </a:xfrm>
          <a:custGeom>
            <a:avLst/>
            <a:gdLst/>
            <a:ahLst/>
            <a:rect l="l" t="t" r="r" b="b"/>
            <a:pathLst>
              <a:path w="481" h="248">
                <a:moveTo>
                  <a:pt x="481" y="25"/>
                </a:moveTo>
                <a:lnTo>
                  <a:pt x="479" y="23"/>
                </a:lnTo>
                <a:lnTo>
                  <a:pt x="465" y="23"/>
                </a:lnTo>
                <a:lnTo>
                  <a:pt x="442" y="23"/>
                </a:lnTo>
                <a:lnTo>
                  <a:pt x="417" y="23"/>
                </a:lnTo>
                <a:lnTo>
                  <a:pt x="390" y="21"/>
                </a:lnTo>
                <a:lnTo>
                  <a:pt x="365" y="21"/>
                </a:lnTo>
                <a:lnTo>
                  <a:pt x="342" y="18"/>
                </a:lnTo>
                <a:lnTo>
                  <a:pt x="328" y="16"/>
                </a:lnTo>
                <a:lnTo>
                  <a:pt x="315" y="11"/>
                </a:lnTo>
                <a:lnTo>
                  <a:pt x="294" y="9"/>
                </a:lnTo>
                <a:lnTo>
                  <a:pt x="269" y="5"/>
                </a:lnTo>
                <a:lnTo>
                  <a:pt x="242" y="2"/>
                </a:lnTo>
                <a:lnTo>
                  <a:pt x="214" y="0"/>
                </a:lnTo>
                <a:lnTo>
                  <a:pt x="192" y="2"/>
                </a:lnTo>
                <a:lnTo>
                  <a:pt x="171" y="5"/>
                </a:lnTo>
                <a:lnTo>
                  <a:pt x="157" y="9"/>
                </a:lnTo>
                <a:lnTo>
                  <a:pt x="146" y="16"/>
                </a:lnTo>
                <a:lnTo>
                  <a:pt x="132" y="21"/>
                </a:lnTo>
                <a:lnTo>
                  <a:pt x="119" y="23"/>
                </a:lnTo>
                <a:lnTo>
                  <a:pt x="105" y="25"/>
                </a:lnTo>
                <a:lnTo>
                  <a:pt x="91" y="30"/>
                </a:lnTo>
                <a:lnTo>
                  <a:pt x="78" y="32"/>
                </a:lnTo>
                <a:lnTo>
                  <a:pt x="66" y="34"/>
                </a:lnTo>
                <a:lnTo>
                  <a:pt x="57" y="37"/>
                </a:lnTo>
                <a:lnTo>
                  <a:pt x="41" y="41"/>
                </a:lnTo>
                <a:lnTo>
                  <a:pt x="23" y="41"/>
                </a:lnTo>
                <a:lnTo>
                  <a:pt x="9" y="41"/>
                </a:lnTo>
                <a:lnTo>
                  <a:pt x="0" y="48"/>
                </a:lnTo>
                <a:lnTo>
                  <a:pt x="3" y="59"/>
                </a:lnTo>
                <a:lnTo>
                  <a:pt x="12" y="68"/>
                </a:lnTo>
                <a:lnTo>
                  <a:pt x="25" y="75"/>
                </a:lnTo>
                <a:lnTo>
                  <a:pt x="37" y="82"/>
                </a:lnTo>
                <a:lnTo>
                  <a:pt x="48" y="87"/>
                </a:lnTo>
                <a:lnTo>
                  <a:pt x="62" y="89"/>
                </a:lnTo>
                <a:lnTo>
                  <a:pt x="78" y="93"/>
                </a:lnTo>
                <a:lnTo>
                  <a:pt x="91" y="100"/>
                </a:lnTo>
                <a:lnTo>
                  <a:pt x="105" y="112"/>
                </a:lnTo>
                <a:lnTo>
                  <a:pt x="116" y="125"/>
                </a:lnTo>
                <a:lnTo>
                  <a:pt x="119" y="139"/>
                </a:lnTo>
                <a:lnTo>
                  <a:pt x="105" y="150"/>
                </a:lnTo>
                <a:lnTo>
                  <a:pt x="85" y="162"/>
                </a:lnTo>
                <a:lnTo>
                  <a:pt x="73" y="178"/>
                </a:lnTo>
                <a:lnTo>
                  <a:pt x="66" y="191"/>
                </a:lnTo>
                <a:lnTo>
                  <a:pt x="64" y="198"/>
                </a:lnTo>
                <a:lnTo>
                  <a:pt x="60" y="237"/>
                </a:lnTo>
                <a:lnTo>
                  <a:pt x="121" y="237"/>
                </a:lnTo>
                <a:lnTo>
                  <a:pt x="126" y="239"/>
                </a:lnTo>
                <a:lnTo>
                  <a:pt x="135" y="244"/>
                </a:lnTo>
                <a:lnTo>
                  <a:pt x="146" y="248"/>
                </a:lnTo>
                <a:lnTo>
                  <a:pt x="157" y="246"/>
                </a:lnTo>
                <a:lnTo>
                  <a:pt x="164" y="241"/>
                </a:lnTo>
                <a:lnTo>
                  <a:pt x="173" y="237"/>
                </a:lnTo>
                <a:lnTo>
                  <a:pt x="185" y="230"/>
                </a:lnTo>
                <a:lnTo>
                  <a:pt x="196" y="221"/>
                </a:lnTo>
                <a:lnTo>
                  <a:pt x="210" y="214"/>
                </a:lnTo>
                <a:lnTo>
                  <a:pt x="219" y="207"/>
                </a:lnTo>
                <a:lnTo>
                  <a:pt x="226" y="200"/>
                </a:lnTo>
                <a:lnTo>
                  <a:pt x="228" y="196"/>
                </a:lnTo>
                <a:lnTo>
                  <a:pt x="228" y="187"/>
                </a:lnTo>
                <a:lnTo>
                  <a:pt x="226" y="175"/>
                </a:lnTo>
                <a:lnTo>
                  <a:pt x="228" y="162"/>
                </a:lnTo>
                <a:lnTo>
                  <a:pt x="230" y="148"/>
                </a:lnTo>
                <a:lnTo>
                  <a:pt x="237" y="132"/>
                </a:lnTo>
                <a:lnTo>
                  <a:pt x="246" y="116"/>
                </a:lnTo>
                <a:lnTo>
                  <a:pt x="255" y="107"/>
                </a:lnTo>
                <a:lnTo>
                  <a:pt x="267" y="105"/>
                </a:lnTo>
                <a:lnTo>
                  <a:pt x="280" y="112"/>
                </a:lnTo>
                <a:lnTo>
                  <a:pt x="292" y="123"/>
                </a:lnTo>
                <a:lnTo>
                  <a:pt x="301" y="134"/>
                </a:lnTo>
                <a:lnTo>
                  <a:pt x="306" y="148"/>
                </a:lnTo>
                <a:lnTo>
                  <a:pt x="308" y="157"/>
                </a:lnTo>
                <a:lnTo>
                  <a:pt x="312" y="162"/>
                </a:lnTo>
                <a:lnTo>
                  <a:pt x="321" y="164"/>
                </a:lnTo>
                <a:lnTo>
                  <a:pt x="337" y="157"/>
                </a:lnTo>
                <a:lnTo>
                  <a:pt x="351" y="148"/>
                </a:lnTo>
                <a:lnTo>
                  <a:pt x="362" y="134"/>
                </a:lnTo>
                <a:lnTo>
                  <a:pt x="376" y="116"/>
                </a:lnTo>
                <a:lnTo>
                  <a:pt x="392" y="98"/>
                </a:lnTo>
                <a:lnTo>
                  <a:pt x="408" y="77"/>
                </a:lnTo>
                <a:lnTo>
                  <a:pt x="429" y="57"/>
                </a:lnTo>
                <a:lnTo>
                  <a:pt x="454" y="39"/>
                </a:lnTo>
                <a:lnTo>
                  <a:pt x="481" y="2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6" name=""/>
          <p:cNvSpPr/>
          <p:nvPr/>
        </p:nvSpPr>
        <p:spPr>
          <a:xfrm>
            <a:off x="2049480" y="2367000"/>
            <a:ext cx="382680" cy="198360"/>
          </a:xfrm>
          <a:custGeom>
            <a:avLst/>
            <a:gdLst/>
            <a:ahLst/>
            <a:rect l="l" t="t" r="r" b="b"/>
            <a:pathLst>
              <a:path w="241" h="125">
                <a:moveTo>
                  <a:pt x="25" y="9"/>
                </a:moveTo>
                <a:lnTo>
                  <a:pt x="36" y="4"/>
                </a:lnTo>
                <a:lnTo>
                  <a:pt x="50" y="0"/>
                </a:lnTo>
                <a:lnTo>
                  <a:pt x="66" y="0"/>
                </a:lnTo>
                <a:lnTo>
                  <a:pt x="79" y="0"/>
                </a:lnTo>
                <a:lnTo>
                  <a:pt x="95" y="2"/>
                </a:lnTo>
                <a:lnTo>
                  <a:pt x="107" y="4"/>
                </a:lnTo>
                <a:lnTo>
                  <a:pt x="118" y="9"/>
                </a:lnTo>
                <a:lnTo>
                  <a:pt x="127" y="13"/>
                </a:lnTo>
                <a:lnTo>
                  <a:pt x="134" y="18"/>
                </a:lnTo>
                <a:lnTo>
                  <a:pt x="141" y="25"/>
                </a:lnTo>
                <a:lnTo>
                  <a:pt x="148" y="29"/>
                </a:lnTo>
                <a:lnTo>
                  <a:pt x="157" y="34"/>
                </a:lnTo>
                <a:lnTo>
                  <a:pt x="166" y="39"/>
                </a:lnTo>
                <a:lnTo>
                  <a:pt x="177" y="43"/>
                </a:lnTo>
                <a:lnTo>
                  <a:pt x="186" y="45"/>
                </a:lnTo>
                <a:lnTo>
                  <a:pt x="198" y="45"/>
                </a:lnTo>
                <a:lnTo>
                  <a:pt x="216" y="52"/>
                </a:lnTo>
                <a:lnTo>
                  <a:pt x="230" y="68"/>
                </a:lnTo>
                <a:lnTo>
                  <a:pt x="239" y="86"/>
                </a:lnTo>
                <a:lnTo>
                  <a:pt x="241" y="93"/>
                </a:lnTo>
                <a:lnTo>
                  <a:pt x="239" y="93"/>
                </a:lnTo>
                <a:lnTo>
                  <a:pt x="234" y="95"/>
                </a:lnTo>
                <a:lnTo>
                  <a:pt x="225" y="98"/>
                </a:lnTo>
                <a:lnTo>
                  <a:pt x="216" y="102"/>
                </a:lnTo>
                <a:lnTo>
                  <a:pt x="205" y="105"/>
                </a:lnTo>
                <a:lnTo>
                  <a:pt x="191" y="105"/>
                </a:lnTo>
                <a:lnTo>
                  <a:pt x="180" y="107"/>
                </a:lnTo>
                <a:lnTo>
                  <a:pt x="168" y="105"/>
                </a:lnTo>
                <a:lnTo>
                  <a:pt x="157" y="102"/>
                </a:lnTo>
                <a:lnTo>
                  <a:pt x="143" y="105"/>
                </a:lnTo>
                <a:lnTo>
                  <a:pt x="129" y="107"/>
                </a:lnTo>
                <a:lnTo>
                  <a:pt x="116" y="111"/>
                </a:lnTo>
                <a:lnTo>
                  <a:pt x="102" y="116"/>
                </a:lnTo>
                <a:lnTo>
                  <a:pt x="93" y="118"/>
                </a:lnTo>
                <a:lnTo>
                  <a:pt x="86" y="123"/>
                </a:lnTo>
                <a:lnTo>
                  <a:pt x="84" y="123"/>
                </a:lnTo>
                <a:lnTo>
                  <a:pt x="73" y="125"/>
                </a:lnTo>
                <a:lnTo>
                  <a:pt x="52" y="125"/>
                </a:lnTo>
                <a:lnTo>
                  <a:pt x="29" y="125"/>
                </a:lnTo>
                <a:lnTo>
                  <a:pt x="18" y="116"/>
                </a:lnTo>
                <a:lnTo>
                  <a:pt x="22" y="100"/>
                </a:lnTo>
                <a:lnTo>
                  <a:pt x="34" y="82"/>
                </a:lnTo>
                <a:lnTo>
                  <a:pt x="43" y="68"/>
                </a:lnTo>
                <a:lnTo>
                  <a:pt x="48" y="64"/>
                </a:lnTo>
                <a:lnTo>
                  <a:pt x="0" y="32"/>
                </a:lnTo>
                <a:lnTo>
                  <a:pt x="0" y="32"/>
                </a:lnTo>
                <a:lnTo>
                  <a:pt x="2" y="27"/>
                </a:lnTo>
                <a:lnTo>
                  <a:pt x="9" y="20"/>
                </a:lnTo>
                <a:lnTo>
                  <a:pt x="25"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 name=""/>
          <p:cNvSpPr/>
          <p:nvPr/>
        </p:nvSpPr>
        <p:spPr>
          <a:xfrm>
            <a:off x="4344840" y="2590920"/>
            <a:ext cx="297000" cy="155520"/>
          </a:xfrm>
          <a:custGeom>
            <a:avLst/>
            <a:gdLst/>
            <a:ahLst/>
            <a:rect l="l" t="t" r="r" b="b"/>
            <a:pathLst>
              <a:path w="187" h="98">
                <a:moveTo>
                  <a:pt x="73" y="30"/>
                </a:moveTo>
                <a:lnTo>
                  <a:pt x="75" y="41"/>
                </a:lnTo>
                <a:lnTo>
                  <a:pt x="84" y="43"/>
                </a:lnTo>
                <a:lnTo>
                  <a:pt x="98" y="39"/>
                </a:lnTo>
                <a:lnTo>
                  <a:pt x="112" y="30"/>
                </a:lnTo>
                <a:lnTo>
                  <a:pt x="128" y="20"/>
                </a:lnTo>
                <a:lnTo>
                  <a:pt x="143" y="9"/>
                </a:lnTo>
                <a:lnTo>
                  <a:pt x="157" y="5"/>
                </a:lnTo>
                <a:lnTo>
                  <a:pt x="169" y="5"/>
                </a:lnTo>
                <a:lnTo>
                  <a:pt x="182" y="20"/>
                </a:lnTo>
                <a:lnTo>
                  <a:pt x="187" y="43"/>
                </a:lnTo>
                <a:lnTo>
                  <a:pt x="187" y="61"/>
                </a:lnTo>
                <a:lnTo>
                  <a:pt x="187" y="71"/>
                </a:lnTo>
                <a:lnTo>
                  <a:pt x="182" y="75"/>
                </a:lnTo>
                <a:lnTo>
                  <a:pt x="171" y="82"/>
                </a:lnTo>
                <a:lnTo>
                  <a:pt x="150" y="91"/>
                </a:lnTo>
                <a:lnTo>
                  <a:pt x="128" y="96"/>
                </a:lnTo>
                <a:lnTo>
                  <a:pt x="114" y="96"/>
                </a:lnTo>
                <a:lnTo>
                  <a:pt x="100" y="96"/>
                </a:lnTo>
                <a:lnTo>
                  <a:pt x="87" y="98"/>
                </a:lnTo>
                <a:lnTo>
                  <a:pt x="73" y="96"/>
                </a:lnTo>
                <a:lnTo>
                  <a:pt x="61" y="96"/>
                </a:lnTo>
                <a:lnTo>
                  <a:pt x="52" y="93"/>
                </a:lnTo>
                <a:lnTo>
                  <a:pt x="48" y="91"/>
                </a:lnTo>
                <a:lnTo>
                  <a:pt x="43" y="84"/>
                </a:lnTo>
                <a:lnTo>
                  <a:pt x="34" y="73"/>
                </a:lnTo>
                <a:lnTo>
                  <a:pt x="18" y="61"/>
                </a:lnTo>
                <a:lnTo>
                  <a:pt x="7" y="57"/>
                </a:lnTo>
                <a:lnTo>
                  <a:pt x="0" y="55"/>
                </a:lnTo>
                <a:lnTo>
                  <a:pt x="0" y="48"/>
                </a:lnTo>
                <a:lnTo>
                  <a:pt x="2" y="30"/>
                </a:lnTo>
                <a:lnTo>
                  <a:pt x="11" y="11"/>
                </a:lnTo>
                <a:lnTo>
                  <a:pt x="25" y="0"/>
                </a:lnTo>
                <a:lnTo>
                  <a:pt x="43" y="0"/>
                </a:lnTo>
                <a:lnTo>
                  <a:pt x="57" y="5"/>
                </a:lnTo>
                <a:lnTo>
                  <a:pt x="68" y="16"/>
                </a:lnTo>
                <a:lnTo>
                  <a:pt x="73" y="3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 name=""/>
          <p:cNvSpPr/>
          <p:nvPr/>
        </p:nvSpPr>
        <p:spPr>
          <a:xfrm>
            <a:off x="5143680" y="2044800"/>
            <a:ext cx="4740120" cy="1265040"/>
          </a:xfrm>
          <a:custGeom>
            <a:avLst/>
            <a:gdLst/>
            <a:ahLst/>
            <a:rect l="l" t="t" r="r" b="b"/>
            <a:pathLst>
              <a:path w="2986" h="797">
                <a:moveTo>
                  <a:pt x="2207" y="797"/>
                </a:moveTo>
                <a:lnTo>
                  <a:pt x="2221" y="772"/>
                </a:lnTo>
                <a:lnTo>
                  <a:pt x="2235" y="740"/>
                </a:lnTo>
                <a:lnTo>
                  <a:pt x="2246" y="711"/>
                </a:lnTo>
                <a:lnTo>
                  <a:pt x="2255" y="692"/>
                </a:lnTo>
                <a:lnTo>
                  <a:pt x="2257" y="674"/>
                </a:lnTo>
                <a:lnTo>
                  <a:pt x="2251" y="651"/>
                </a:lnTo>
                <a:lnTo>
                  <a:pt x="2235" y="633"/>
                </a:lnTo>
                <a:lnTo>
                  <a:pt x="2207" y="626"/>
                </a:lnTo>
                <a:lnTo>
                  <a:pt x="2185" y="622"/>
                </a:lnTo>
                <a:lnTo>
                  <a:pt x="2182" y="608"/>
                </a:lnTo>
                <a:lnTo>
                  <a:pt x="2194" y="590"/>
                </a:lnTo>
                <a:lnTo>
                  <a:pt x="2214" y="567"/>
                </a:lnTo>
                <a:lnTo>
                  <a:pt x="2228" y="556"/>
                </a:lnTo>
                <a:lnTo>
                  <a:pt x="2244" y="542"/>
                </a:lnTo>
                <a:lnTo>
                  <a:pt x="2262" y="531"/>
                </a:lnTo>
                <a:lnTo>
                  <a:pt x="2280" y="519"/>
                </a:lnTo>
                <a:lnTo>
                  <a:pt x="2296" y="510"/>
                </a:lnTo>
                <a:lnTo>
                  <a:pt x="2312" y="503"/>
                </a:lnTo>
                <a:lnTo>
                  <a:pt x="2324" y="503"/>
                </a:lnTo>
                <a:lnTo>
                  <a:pt x="2328" y="506"/>
                </a:lnTo>
                <a:lnTo>
                  <a:pt x="2335" y="522"/>
                </a:lnTo>
                <a:lnTo>
                  <a:pt x="2346" y="535"/>
                </a:lnTo>
                <a:lnTo>
                  <a:pt x="2358" y="542"/>
                </a:lnTo>
                <a:lnTo>
                  <a:pt x="2369" y="537"/>
                </a:lnTo>
                <a:lnTo>
                  <a:pt x="2385" y="524"/>
                </a:lnTo>
                <a:lnTo>
                  <a:pt x="2406" y="515"/>
                </a:lnTo>
                <a:lnTo>
                  <a:pt x="2426" y="515"/>
                </a:lnTo>
                <a:lnTo>
                  <a:pt x="2435" y="524"/>
                </a:lnTo>
                <a:lnTo>
                  <a:pt x="2437" y="540"/>
                </a:lnTo>
                <a:lnTo>
                  <a:pt x="2444" y="551"/>
                </a:lnTo>
                <a:lnTo>
                  <a:pt x="2456" y="553"/>
                </a:lnTo>
                <a:lnTo>
                  <a:pt x="2472" y="542"/>
                </a:lnTo>
                <a:lnTo>
                  <a:pt x="2481" y="531"/>
                </a:lnTo>
                <a:lnTo>
                  <a:pt x="2492" y="517"/>
                </a:lnTo>
                <a:lnTo>
                  <a:pt x="2503" y="503"/>
                </a:lnTo>
                <a:lnTo>
                  <a:pt x="2517" y="490"/>
                </a:lnTo>
                <a:lnTo>
                  <a:pt x="2529" y="478"/>
                </a:lnTo>
                <a:lnTo>
                  <a:pt x="2540" y="471"/>
                </a:lnTo>
                <a:lnTo>
                  <a:pt x="2551" y="469"/>
                </a:lnTo>
                <a:lnTo>
                  <a:pt x="2560" y="476"/>
                </a:lnTo>
                <a:lnTo>
                  <a:pt x="2572" y="494"/>
                </a:lnTo>
                <a:lnTo>
                  <a:pt x="2572" y="506"/>
                </a:lnTo>
                <a:lnTo>
                  <a:pt x="2563" y="515"/>
                </a:lnTo>
                <a:lnTo>
                  <a:pt x="2549" y="531"/>
                </a:lnTo>
                <a:lnTo>
                  <a:pt x="2540" y="540"/>
                </a:lnTo>
                <a:lnTo>
                  <a:pt x="2529" y="549"/>
                </a:lnTo>
                <a:lnTo>
                  <a:pt x="2517" y="556"/>
                </a:lnTo>
                <a:lnTo>
                  <a:pt x="2506" y="563"/>
                </a:lnTo>
                <a:lnTo>
                  <a:pt x="2494" y="572"/>
                </a:lnTo>
                <a:lnTo>
                  <a:pt x="2485" y="578"/>
                </a:lnTo>
                <a:lnTo>
                  <a:pt x="2481" y="588"/>
                </a:lnTo>
                <a:lnTo>
                  <a:pt x="2483" y="597"/>
                </a:lnTo>
                <a:lnTo>
                  <a:pt x="2490" y="624"/>
                </a:lnTo>
                <a:lnTo>
                  <a:pt x="2494" y="658"/>
                </a:lnTo>
                <a:lnTo>
                  <a:pt x="2499" y="688"/>
                </a:lnTo>
                <a:lnTo>
                  <a:pt x="2513" y="704"/>
                </a:lnTo>
                <a:lnTo>
                  <a:pt x="2522" y="704"/>
                </a:lnTo>
                <a:lnTo>
                  <a:pt x="2533" y="699"/>
                </a:lnTo>
                <a:lnTo>
                  <a:pt x="2544" y="690"/>
                </a:lnTo>
                <a:lnTo>
                  <a:pt x="2558" y="681"/>
                </a:lnTo>
                <a:lnTo>
                  <a:pt x="2570" y="667"/>
                </a:lnTo>
                <a:lnTo>
                  <a:pt x="2579" y="656"/>
                </a:lnTo>
                <a:lnTo>
                  <a:pt x="2590" y="647"/>
                </a:lnTo>
                <a:lnTo>
                  <a:pt x="2597" y="638"/>
                </a:lnTo>
                <a:lnTo>
                  <a:pt x="2608" y="622"/>
                </a:lnTo>
                <a:lnTo>
                  <a:pt x="2620" y="599"/>
                </a:lnTo>
                <a:lnTo>
                  <a:pt x="2624" y="578"/>
                </a:lnTo>
                <a:lnTo>
                  <a:pt x="2626" y="560"/>
                </a:lnTo>
                <a:lnTo>
                  <a:pt x="2631" y="547"/>
                </a:lnTo>
                <a:lnTo>
                  <a:pt x="2640" y="533"/>
                </a:lnTo>
                <a:lnTo>
                  <a:pt x="2661" y="522"/>
                </a:lnTo>
                <a:lnTo>
                  <a:pt x="2688" y="512"/>
                </a:lnTo>
                <a:lnTo>
                  <a:pt x="2706" y="508"/>
                </a:lnTo>
                <a:lnTo>
                  <a:pt x="2727" y="503"/>
                </a:lnTo>
                <a:lnTo>
                  <a:pt x="2749" y="497"/>
                </a:lnTo>
                <a:lnTo>
                  <a:pt x="2770" y="490"/>
                </a:lnTo>
                <a:lnTo>
                  <a:pt x="2793" y="483"/>
                </a:lnTo>
                <a:lnTo>
                  <a:pt x="2811" y="476"/>
                </a:lnTo>
                <a:lnTo>
                  <a:pt x="2825" y="467"/>
                </a:lnTo>
                <a:lnTo>
                  <a:pt x="2831" y="458"/>
                </a:lnTo>
                <a:lnTo>
                  <a:pt x="2843" y="440"/>
                </a:lnTo>
                <a:lnTo>
                  <a:pt x="2859" y="419"/>
                </a:lnTo>
                <a:lnTo>
                  <a:pt x="2872" y="405"/>
                </a:lnTo>
                <a:lnTo>
                  <a:pt x="2879" y="399"/>
                </a:lnTo>
                <a:lnTo>
                  <a:pt x="2952" y="453"/>
                </a:lnTo>
                <a:lnTo>
                  <a:pt x="2961" y="426"/>
                </a:lnTo>
                <a:lnTo>
                  <a:pt x="2975" y="392"/>
                </a:lnTo>
                <a:lnTo>
                  <a:pt x="2986" y="358"/>
                </a:lnTo>
                <a:lnTo>
                  <a:pt x="2982" y="339"/>
                </a:lnTo>
                <a:lnTo>
                  <a:pt x="2973" y="335"/>
                </a:lnTo>
                <a:lnTo>
                  <a:pt x="2964" y="335"/>
                </a:lnTo>
                <a:lnTo>
                  <a:pt x="2950" y="335"/>
                </a:lnTo>
                <a:lnTo>
                  <a:pt x="2939" y="337"/>
                </a:lnTo>
                <a:lnTo>
                  <a:pt x="2927" y="339"/>
                </a:lnTo>
                <a:lnTo>
                  <a:pt x="2918" y="342"/>
                </a:lnTo>
                <a:lnTo>
                  <a:pt x="2911" y="344"/>
                </a:lnTo>
                <a:lnTo>
                  <a:pt x="2909" y="344"/>
                </a:lnTo>
                <a:lnTo>
                  <a:pt x="2902" y="344"/>
                </a:lnTo>
                <a:lnTo>
                  <a:pt x="2886" y="339"/>
                </a:lnTo>
                <a:lnTo>
                  <a:pt x="2866" y="330"/>
                </a:lnTo>
                <a:lnTo>
                  <a:pt x="2850" y="314"/>
                </a:lnTo>
                <a:lnTo>
                  <a:pt x="2841" y="305"/>
                </a:lnTo>
                <a:lnTo>
                  <a:pt x="2827" y="296"/>
                </a:lnTo>
                <a:lnTo>
                  <a:pt x="2811" y="287"/>
                </a:lnTo>
                <a:lnTo>
                  <a:pt x="2793" y="278"/>
                </a:lnTo>
                <a:lnTo>
                  <a:pt x="2777" y="273"/>
                </a:lnTo>
                <a:lnTo>
                  <a:pt x="2761" y="271"/>
                </a:lnTo>
                <a:lnTo>
                  <a:pt x="2747" y="271"/>
                </a:lnTo>
                <a:lnTo>
                  <a:pt x="2740" y="278"/>
                </a:lnTo>
                <a:lnTo>
                  <a:pt x="2734" y="287"/>
                </a:lnTo>
                <a:lnTo>
                  <a:pt x="2720" y="292"/>
                </a:lnTo>
                <a:lnTo>
                  <a:pt x="2702" y="296"/>
                </a:lnTo>
                <a:lnTo>
                  <a:pt x="2681" y="296"/>
                </a:lnTo>
                <a:lnTo>
                  <a:pt x="2656" y="296"/>
                </a:lnTo>
                <a:lnTo>
                  <a:pt x="2631" y="292"/>
                </a:lnTo>
                <a:lnTo>
                  <a:pt x="2604" y="287"/>
                </a:lnTo>
                <a:lnTo>
                  <a:pt x="2579" y="278"/>
                </a:lnTo>
                <a:lnTo>
                  <a:pt x="2551" y="267"/>
                </a:lnTo>
                <a:lnTo>
                  <a:pt x="2522" y="253"/>
                </a:lnTo>
                <a:lnTo>
                  <a:pt x="2490" y="237"/>
                </a:lnTo>
                <a:lnTo>
                  <a:pt x="2460" y="223"/>
                </a:lnTo>
                <a:lnTo>
                  <a:pt x="2428" y="207"/>
                </a:lnTo>
                <a:lnTo>
                  <a:pt x="2403" y="196"/>
                </a:lnTo>
                <a:lnTo>
                  <a:pt x="2378" y="189"/>
                </a:lnTo>
                <a:lnTo>
                  <a:pt x="2362" y="189"/>
                </a:lnTo>
                <a:lnTo>
                  <a:pt x="2351" y="189"/>
                </a:lnTo>
                <a:lnTo>
                  <a:pt x="2344" y="182"/>
                </a:lnTo>
                <a:lnTo>
                  <a:pt x="2337" y="176"/>
                </a:lnTo>
                <a:lnTo>
                  <a:pt x="2330" y="166"/>
                </a:lnTo>
                <a:lnTo>
                  <a:pt x="2324" y="160"/>
                </a:lnTo>
                <a:lnTo>
                  <a:pt x="2314" y="155"/>
                </a:lnTo>
                <a:lnTo>
                  <a:pt x="2303" y="153"/>
                </a:lnTo>
                <a:lnTo>
                  <a:pt x="2285" y="160"/>
                </a:lnTo>
                <a:lnTo>
                  <a:pt x="2264" y="169"/>
                </a:lnTo>
                <a:lnTo>
                  <a:pt x="2242" y="180"/>
                </a:lnTo>
                <a:lnTo>
                  <a:pt x="2219" y="191"/>
                </a:lnTo>
                <a:lnTo>
                  <a:pt x="2194" y="201"/>
                </a:lnTo>
                <a:lnTo>
                  <a:pt x="2169" y="207"/>
                </a:lnTo>
                <a:lnTo>
                  <a:pt x="2141" y="210"/>
                </a:lnTo>
                <a:lnTo>
                  <a:pt x="2112" y="207"/>
                </a:lnTo>
                <a:lnTo>
                  <a:pt x="2082" y="201"/>
                </a:lnTo>
                <a:lnTo>
                  <a:pt x="2050" y="189"/>
                </a:lnTo>
                <a:lnTo>
                  <a:pt x="2018" y="178"/>
                </a:lnTo>
                <a:lnTo>
                  <a:pt x="1984" y="169"/>
                </a:lnTo>
                <a:lnTo>
                  <a:pt x="1955" y="160"/>
                </a:lnTo>
                <a:lnTo>
                  <a:pt x="1923" y="153"/>
                </a:lnTo>
                <a:lnTo>
                  <a:pt x="1895" y="148"/>
                </a:lnTo>
                <a:lnTo>
                  <a:pt x="1873" y="148"/>
                </a:lnTo>
                <a:lnTo>
                  <a:pt x="1852" y="153"/>
                </a:lnTo>
                <a:lnTo>
                  <a:pt x="1834" y="160"/>
                </a:lnTo>
                <a:lnTo>
                  <a:pt x="1811" y="164"/>
                </a:lnTo>
                <a:lnTo>
                  <a:pt x="1791" y="169"/>
                </a:lnTo>
                <a:lnTo>
                  <a:pt x="1768" y="171"/>
                </a:lnTo>
                <a:lnTo>
                  <a:pt x="1747" y="176"/>
                </a:lnTo>
                <a:lnTo>
                  <a:pt x="1731" y="176"/>
                </a:lnTo>
                <a:lnTo>
                  <a:pt x="1722" y="178"/>
                </a:lnTo>
                <a:lnTo>
                  <a:pt x="1718" y="178"/>
                </a:lnTo>
                <a:lnTo>
                  <a:pt x="1736" y="157"/>
                </a:lnTo>
                <a:lnTo>
                  <a:pt x="1740" y="135"/>
                </a:lnTo>
                <a:lnTo>
                  <a:pt x="1738" y="119"/>
                </a:lnTo>
                <a:lnTo>
                  <a:pt x="1736" y="112"/>
                </a:lnTo>
                <a:lnTo>
                  <a:pt x="1788" y="94"/>
                </a:lnTo>
                <a:lnTo>
                  <a:pt x="1766" y="78"/>
                </a:lnTo>
                <a:lnTo>
                  <a:pt x="1745" y="62"/>
                </a:lnTo>
                <a:lnTo>
                  <a:pt x="1725" y="43"/>
                </a:lnTo>
                <a:lnTo>
                  <a:pt x="1706" y="28"/>
                </a:lnTo>
                <a:lnTo>
                  <a:pt x="1688" y="14"/>
                </a:lnTo>
                <a:lnTo>
                  <a:pt x="1672" y="5"/>
                </a:lnTo>
                <a:lnTo>
                  <a:pt x="1656" y="0"/>
                </a:lnTo>
                <a:lnTo>
                  <a:pt x="1645" y="2"/>
                </a:lnTo>
                <a:lnTo>
                  <a:pt x="1633" y="9"/>
                </a:lnTo>
                <a:lnTo>
                  <a:pt x="1622" y="18"/>
                </a:lnTo>
                <a:lnTo>
                  <a:pt x="1611" y="28"/>
                </a:lnTo>
                <a:lnTo>
                  <a:pt x="1602" y="39"/>
                </a:lnTo>
                <a:lnTo>
                  <a:pt x="1590" y="48"/>
                </a:lnTo>
                <a:lnTo>
                  <a:pt x="1581" y="55"/>
                </a:lnTo>
                <a:lnTo>
                  <a:pt x="1570" y="64"/>
                </a:lnTo>
                <a:lnTo>
                  <a:pt x="1561" y="69"/>
                </a:lnTo>
                <a:lnTo>
                  <a:pt x="1547" y="66"/>
                </a:lnTo>
                <a:lnTo>
                  <a:pt x="1533" y="55"/>
                </a:lnTo>
                <a:lnTo>
                  <a:pt x="1517" y="46"/>
                </a:lnTo>
                <a:lnTo>
                  <a:pt x="1494" y="50"/>
                </a:lnTo>
                <a:lnTo>
                  <a:pt x="1481" y="59"/>
                </a:lnTo>
                <a:lnTo>
                  <a:pt x="1465" y="71"/>
                </a:lnTo>
                <a:lnTo>
                  <a:pt x="1449" y="80"/>
                </a:lnTo>
                <a:lnTo>
                  <a:pt x="1433" y="91"/>
                </a:lnTo>
                <a:lnTo>
                  <a:pt x="1415" y="100"/>
                </a:lnTo>
                <a:lnTo>
                  <a:pt x="1399" y="107"/>
                </a:lnTo>
                <a:lnTo>
                  <a:pt x="1381" y="114"/>
                </a:lnTo>
                <a:lnTo>
                  <a:pt x="1362" y="116"/>
                </a:lnTo>
                <a:lnTo>
                  <a:pt x="1346" y="121"/>
                </a:lnTo>
                <a:lnTo>
                  <a:pt x="1333" y="132"/>
                </a:lnTo>
                <a:lnTo>
                  <a:pt x="1321" y="146"/>
                </a:lnTo>
                <a:lnTo>
                  <a:pt x="1310" y="160"/>
                </a:lnTo>
                <a:lnTo>
                  <a:pt x="1301" y="178"/>
                </a:lnTo>
                <a:lnTo>
                  <a:pt x="1289" y="194"/>
                </a:lnTo>
                <a:lnTo>
                  <a:pt x="1280" y="207"/>
                </a:lnTo>
                <a:lnTo>
                  <a:pt x="1267" y="219"/>
                </a:lnTo>
                <a:lnTo>
                  <a:pt x="1260" y="221"/>
                </a:lnTo>
                <a:lnTo>
                  <a:pt x="1248" y="223"/>
                </a:lnTo>
                <a:lnTo>
                  <a:pt x="1237" y="221"/>
                </a:lnTo>
                <a:lnTo>
                  <a:pt x="1226" y="219"/>
                </a:lnTo>
                <a:lnTo>
                  <a:pt x="1212" y="216"/>
                </a:lnTo>
                <a:lnTo>
                  <a:pt x="1198" y="212"/>
                </a:lnTo>
                <a:lnTo>
                  <a:pt x="1185" y="210"/>
                </a:lnTo>
                <a:lnTo>
                  <a:pt x="1171" y="207"/>
                </a:lnTo>
                <a:lnTo>
                  <a:pt x="1155" y="205"/>
                </a:lnTo>
                <a:lnTo>
                  <a:pt x="1137" y="207"/>
                </a:lnTo>
                <a:lnTo>
                  <a:pt x="1116" y="210"/>
                </a:lnTo>
                <a:lnTo>
                  <a:pt x="1096" y="214"/>
                </a:lnTo>
                <a:lnTo>
                  <a:pt x="1078" y="223"/>
                </a:lnTo>
                <a:lnTo>
                  <a:pt x="1062" y="232"/>
                </a:lnTo>
                <a:lnTo>
                  <a:pt x="1050" y="242"/>
                </a:lnTo>
                <a:lnTo>
                  <a:pt x="1046" y="255"/>
                </a:lnTo>
                <a:lnTo>
                  <a:pt x="1041" y="267"/>
                </a:lnTo>
                <a:lnTo>
                  <a:pt x="1030" y="278"/>
                </a:lnTo>
                <a:lnTo>
                  <a:pt x="1014" y="287"/>
                </a:lnTo>
                <a:lnTo>
                  <a:pt x="998" y="292"/>
                </a:lnTo>
                <a:lnTo>
                  <a:pt x="980" y="298"/>
                </a:lnTo>
                <a:lnTo>
                  <a:pt x="962" y="301"/>
                </a:lnTo>
                <a:lnTo>
                  <a:pt x="946" y="303"/>
                </a:lnTo>
                <a:lnTo>
                  <a:pt x="932" y="303"/>
                </a:lnTo>
                <a:lnTo>
                  <a:pt x="916" y="303"/>
                </a:lnTo>
                <a:lnTo>
                  <a:pt x="898" y="301"/>
                </a:lnTo>
                <a:lnTo>
                  <a:pt x="875" y="298"/>
                </a:lnTo>
                <a:lnTo>
                  <a:pt x="852" y="296"/>
                </a:lnTo>
                <a:lnTo>
                  <a:pt x="829" y="296"/>
                </a:lnTo>
                <a:lnTo>
                  <a:pt x="811" y="298"/>
                </a:lnTo>
                <a:lnTo>
                  <a:pt x="795" y="303"/>
                </a:lnTo>
                <a:lnTo>
                  <a:pt x="786" y="310"/>
                </a:lnTo>
                <a:lnTo>
                  <a:pt x="772" y="330"/>
                </a:lnTo>
                <a:lnTo>
                  <a:pt x="757" y="351"/>
                </a:lnTo>
                <a:lnTo>
                  <a:pt x="741" y="369"/>
                </a:lnTo>
                <a:lnTo>
                  <a:pt x="734" y="376"/>
                </a:lnTo>
                <a:lnTo>
                  <a:pt x="668" y="369"/>
                </a:lnTo>
                <a:lnTo>
                  <a:pt x="663" y="371"/>
                </a:lnTo>
                <a:lnTo>
                  <a:pt x="654" y="374"/>
                </a:lnTo>
                <a:lnTo>
                  <a:pt x="643" y="378"/>
                </a:lnTo>
                <a:lnTo>
                  <a:pt x="629" y="380"/>
                </a:lnTo>
                <a:lnTo>
                  <a:pt x="618" y="383"/>
                </a:lnTo>
                <a:lnTo>
                  <a:pt x="608" y="385"/>
                </a:lnTo>
                <a:lnTo>
                  <a:pt x="606" y="383"/>
                </a:lnTo>
                <a:lnTo>
                  <a:pt x="613" y="376"/>
                </a:lnTo>
                <a:lnTo>
                  <a:pt x="624" y="353"/>
                </a:lnTo>
                <a:lnTo>
                  <a:pt x="622" y="326"/>
                </a:lnTo>
                <a:lnTo>
                  <a:pt x="606" y="303"/>
                </a:lnTo>
                <a:lnTo>
                  <a:pt x="588" y="296"/>
                </a:lnTo>
                <a:lnTo>
                  <a:pt x="577" y="298"/>
                </a:lnTo>
                <a:lnTo>
                  <a:pt x="561" y="301"/>
                </a:lnTo>
                <a:lnTo>
                  <a:pt x="545" y="303"/>
                </a:lnTo>
                <a:lnTo>
                  <a:pt x="526" y="303"/>
                </a:lnTo>
                <a:lnTo>
                  <a:pt x="508" y="301"/>
                </a:lnTo>
                <a:lnTo>
                  <a:pt x="495" y="298"/>
                </a:lnTo>
                <a:lnTo>
                  <a:pt x="485" y="292"/>
                </a:lnTo>
                <a:lnTo>
                  <a:pt x="481" y="285"/>
                </a:lnTo>
                <a:lnTo>
                  <a:pt x="476" y="260"/>
                </a:lnTo>
                <a:lnTo>
                  <a:pt x="465" y="226"/>
                </a:lnTo>
                <a:lnTo>
                  <a:pt x="447" y="196"/>
                </a:lnTo>
                <a:lnTo>
                  <a:pt x="426" y="178"/>
                </a:lnTo>
                <a:lnTo>
                  <a:pt x="413" y="176"/>
                </a:lnTo>
                <a:lnTo>
                  <a:pt x="397" y="180"/>
                </a:lnTo>
                <a:lnTo>
                  <a:pt x="378" y="189"/>
                </a:lnTo>
                <a:lnTo>
                  <a:pt x="358" y="201"/>
                </a:lnTo>
                <a:lnTo>
                  <a:pt x="337" y="214"/>
                </a:lnTo>
                <a:lnTo>
                  <a:pt x="315" y="230"/>
                </a:lnTo>
                <a:lnTo>
                  <a:pt x="294" y="246"/>
                </a:lnTo>
                <a:lnTo>
                  <a:pt x="276" y="260"/>
                </a:lnTo>
                <a:lnTo>
                  <a:pt x="255" y="276"/>
                </a:lnTo>
                <a:lnTo>
                  <a:pt x="235" y="294"/>
                </a:lnTo>
                <a:lnTo>
                  <a:pt x="212" y="314"/>
                </a:lnTo>
                <a:lnTo>
                  <a:pt x="189" y="335"/>
                </a:lnTo>
                <a:lnTo>
                  <a:pt x="167" y="355"/>
                </a:lnTo>
                <a:lnTo>
                  <a:pt x="146" y="371"/>
                </a:lnTo>
                <a:lnTo>
                  <a:pt x="128" y="387"/>
                </a:lnTo>
                <a:lnTo>
                  <a:pt x="114" y="399"/>
                </a:lnTo>
                <a:lnTo>
                  <a:pt x="96" y="419"/>
                </a:lnTo>
                <a:lnTo>
                  <a:pt x="85" y="440"/>
                </a:lnTo>
                <a:lnTo>
                  <a:pt x="82" y="465"/>
                </a:lnTo>
                <a:lnTo>
                  <a:pt x="91" y="490"/>
                </a:lnTo>
                <a:lnTo>
                  <a:pt x="105" y="519"/>
                </a:lnTo>
                <a:lnTo>
                  <a:pt x="119" y="551"/>
                </a:lnTo>
                <a:lnTo>
                  <a:pt x="132" y="576"/>
                </a:lnTo>
                <a:lnTo>
                  <a:pt x="151" y="585"/>
                </a:lnTo>
                <a:lnTo>
                  <a:pt x="162" y="585"/>
                </a:lnTo>
                <a:lnTo>
                  <a:pt x="176" y="583"/>
                </a:lnTo>
                <a:lnTo>
                  <a:pt x="189" y="581"/>
                </a:lnTo>
                <a:lnTo>
                  <a:pt x="203" y="576"/>
                </a:lnTo>
                <a:lnTo>
                  <a:pt x="217" y="569"/>
                </a:lnTo>
                <a:lnTo>
                  <a:pt x="230" y="565"/>
                </a:lnTo>
                <a:lnTo>
                  <a:pt x="239" y="558"/>
                </a:lnTo>
                <a:lnTo>
                  <a:pt x="246" y="549"/>
                </a:lnTo>
                <a:lnTo>
                  <a:pt x="258" y="531"/>
                </a:lnTo>
                <a:lnTo>
                  <a:pt x="274" y="512"/>
                </a:lnTo>
                <a:lnTo>
                  <a:pt x="283" y="494"/>
                </a:lnTo>
                <a:lnTo>
                  <a:pt x="283" y="471"/>
                </a:lnTo>
                <a:lnTo>
                  <a:pt x="274" y="446"/>
                </a:lnTo>
                <a:lnTo>
                  <a:pt x="269" y="424"/>
                </a:lnTo>
                <a:lnTo>
                  <a:pt x="271" y="405"/>
                </a:lnTo>
                <a:lnTo>
                  <a:pt x="283" y="387"/>
                </a:lnTo>
                <a:lnTo>
                  <a:pt x="294" y="378"/>
                </a:lnTo>
                <a:lnTo>
                  <a:pt x="306" y="369"/>
                </a:lnTo>
                <a:lnTo>
                  <a:pt x="319" y="360"/>
                </a:lnTo>
                <a:lnTo>
                  <a:pt x="331" y="351"/>
                </a:lnTo>
                <a:lnTo>
                  <a:pt x="342" y="344"/>
                </a:lnTo>
                <a:lnTo>
                  <a:pt x="351" y="337"/>
                </a:lnTo>
                <a:lnTo>
                  <a:pt x="358" y="335"/>
                </a:lnTo>
                <a:lnTo>
                  <a:pt x="360" y="333"/>
                </a:lnTo>
                <a:lnTo>
                  <a:pt x="362" y="333"/>
                </a:lnTo>
                <a:lnTo>
                  <a:pt x="369" y="335"/>
                </a:lnTo>
                <a:lnTo>
                  <a:pt x="376" y="344"/>
                </a:lnTo>
                <a:lnTo>
                  <a:pt x="378" y="358"/>
                </a:lnTo>
                <a:lnTo>
                  <a:pt x="376" y="369"/>
                </a:lnTo>
                <a:lnTo>
                  <a:pt x="367" y="374"/>
                </a:lnTo>
                <a:lnTo>
                  <a:pt x="353" y="380"/>
                </a:lnTo>
                <a:lnTo>
                  <a:pt x="337" y="392"/>
                </a:lnTo>
                <a:lnTo>
                  <a:pt x="324" y="415"/>
                </a:lnTo>
                <a:lnTo>
                  <a:pt x="324" y="442"/>
                </a:lnTo>
                <a:lnTo>
                  <a:pt x="335" y="465"/>
                </a:lnTo>
                <a:lnTo>
                  <a:pt x="360" y="471"/>
                </a:lnTo>
                <a:lnTo>
                  <a:pt x="378" y="467"/>
                </a:lnTo>
                <a:lnTo>
                  <a:pt x="397" y="460"/>
                </a:lnTo>
                <a:lnTo>
                  <a:pt x="415" y="453"/>
                </a:lnTo>
                <a:lnTo>
                  <a:pt x="433" y="446"/>
                </a:lnTo>
                <a:lnTo>
                  <a:pt x="451" y="437"/>
                </a:lnTo>
                <a:lnTo>
                  <a:pt x="467" y="433"/>
                </a:lnTo>
                <a:lnTo>
                  <a:pt x="479" y="428"/>
                </a:lnTo>
                <a:lnTo>
                  <a:pt x="488" y="428"/>
                </a:lnTo>
                <a:lnTo>
                  <a:pt x="501" y="440"/>
                </a:lnTo>
                <a:lnTo>
                  <a:pt x="515" y="460"/>
                </a:lnTo>
                <a:lnTo>
                  <a:pt x="526" y="481"/>
                </a:lnTo>
                <a:lnTo>
                  <a:pt x="536" y="494"/>
                </a:lnTo>
                <a:lnTo>
                  <a:pt x="522" y="497"/>
                </a:lnTo>
                <a:lnTo>
                  <a:pt x="508" y="499"/>
                </a:lnTo>
                <a:lnTo>
                  <a:pt x="497" y="506"/>
                </a:lnTo>
                <a:lnTo>
                  <a:pt x="485" y="512"/>
                </a:lnTo>
                <a:lnTo>
                  <a:pt x="476" y="519"/>
                </a:lnTo>
                <a:lnTo>
                  <a:pt x="470" y="524"/>
                </a:lnTo>
                <a:lnTo>
                  <a:pt x="465" y="528"/>
                </a:lnTo>
                <a:lnTo>
                  <a:pt x="463" y="531"/>
                </a:lnTo>
                <a:lnTo>
                  <a:pt x="458" y="531"/>
                </a:lnTo>
                <a:lnTo>
                  <a:pt x="447" y="528"/>
                </a:lnTo>
                <a:lnTo>
                  <a:pt x="429" y="526"/>
                </a:lnTo>
                <a:lnTo>
                  <a:pt x="410" y="524"/>
                </a:lnTo>
                <a:lnTo>
                  <a:pt x="390" y="524"/>
                </a:lnTo>
                <a:lnTo>
                  <a:pt x="372" y="526"/>
                </a:lnTo>
                <a:lnTo>
                  <a:pt x="360" y="531"/>
                </a:lnTo>
                <a:lnTo>
                  <a:pt x="356" y="537"/>
                </a:lnTo>
                <a:lnTo>
                  <a:pt x="351" y="563"/>
                </a:lnTo>
                <a:lnTo>
                  <a:pt x="342" y="592"/>
                </a:lnTo>
                <a:lnTo>
                  <a:pt x="321" y="617"/>
                </a:lnTo>
                <a:lnTo>
                  <a:pt x="294" y="622"/>
                </a:lnTo>
                <a:lnTo>
                  <a:pt x="276" y="617"/>
                </a:lnTo>
                <a:lnTo>
                  <a:pt x="251" y="615"/>
                </a:lnTo>
                <a:lnTo>
                  <a:pt x="224" y="617"/>
                </a:lnTo>
                <a:lnTo>
                  <a:pt x="194" y="619"/>
                </a:lnTo>
                <a:lnTo>
                  <a:pt x="167" y="624"/>
                </a:lnTo>
                <a:lnTo>
                  <a:pt x="139" y="633"/>
                </a:lnTo>
                <a:lnTo>
                  <a:pt x="119" y="647"/>
                </a:lnTo>
                <a:lnTo>
                  <a:pt x="103" y="663"/>
                </a:lnTo>
                <a:lnTo>
                  <a:pt x="91" y="679"/>
                </a:lnTo>
                <a:lnTo>
                  <a:pt x="80" y="692"/>
                </a:lnTo>
                <a:lnTo>
                  <a:pt x="71" y="704"/>
                </a:lnTo>
                <a:lnTo>
                  <a:pt x="60" y="715"/>
                </a:lnTo>
                <a:lnTo>
                  <a:pt x="50" y="724"/>
                </a:lnTo>
                <a:lnTo>
                  <a:pt x="41" y="733"/>
                </a:lnTo>
                <a:lnTo>
                  <a:pt x="32" y="742"/>
                </a:lnTo>
                <a:lnTo>
                  <a:pt x="25" y="754"/>
                </a:lnTo>
                <a:lnTo>
                  <a:pt x="19" y="765"/>
                </a:lnTo>
                <a:lnTo>
                  <a:pt x="12" y="774"/>
                </a:lnTo>
                <a:lnTo>
                  <a:pt x="5" y="786"/>
                </a:lnTo>
                <a:lnTo>
                  <a:pt x="0" y="797"/>
                </a:lnTo>
                <a:lnTo>
                  <a:pt x="2207" y="79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9" name=""/>
          <p:cNvSpPr/>
          <p:nvPr/>
        </p:nvSpPr>
        <p:spPr>
          <a:xfrm>
            <a:off x="4905360" y="3309840"/>
            <a:ext cx="3741840" cy="1262160"/>
          </a:xfrm>
          <a:custGeom>
            <a:avLst/>
            <a:gdLst/>
            <a:ahLst/>
            <a:rect l="l" t="t" r="r" b="b"/>
            <a:pathLst>
              <a:path w="2357" h="795">
                <a:moveTo>
                  <a:pt x="150" y="0"/>
                </a:moveTo>
                <a:lnTo>
                  <a:pt x="144" y="14"/>
                </a:lnTo>
                <a:lnTo>
                  <a:pt x="137" y="25"/>
                </a:lnTo>
                <a:lnTo>
                  <a:pt x="132" y="34"/>
                </a:lnTo>
                <a:lnTo>
                  <a:pt x="128" y="39"/>
                </a:lnTo>
                <a:lnTo>
                  <a:pt x="116" y="46"/>
                </a:lnTo>
                <a:lnTo>
                  <a:pt x="103" y="46"/>
                </a:lnTo>
                <a:lnTo>
                  <a:pt x="87" y="46"/>
                </a:lnTo>
                <a:lnTo>
                  <a:pt x="71" y="41"/>
                </a:lnTo>
                <a:lnTo>
                  <a:pt x="55" y="36"/>
                </a:lnTo>
                <a:lnTo>
                  <a:pt x="41" y="32"/>
                </a:lnTo>
                <a:lnTo>
                  <a:pt x="32" y="30"/>
                </a:lnTo>
                <a:lnTo>
                  <a:pt x="30" y="27"/>
                </a:lnTo>
                <a:lnTo>
                  <a:pt x="25" y="32"/>
                </a:lnTo>
                <a:lnTo>
                  <a:pt x="16" y="46"/>
                </a:lnTo>
                <a:lnTo>
                  <a:pt x="5" y="64"/>
                </a:lnTo>
                <a:lnTo>
                  <a:pt x="0" y="82"/>
                </a:lnTo>
                <a:lnTo>
                  <a:pt x="5" y="105"/>
                </a:lnTo>
                <a:lnTo>
                  <a:pt x="14" y="134"/>
                </a:lnTo>
                <a:lnTo>
                  <a:pt x="25" y="162"/>
                </a:lnTo>
                <a:lnTo>
                  <a:pt x="36" y="178"/>
                </a:lnTo>
                <a:lnTo>
                  <a:pt x="43" y="182"/>
                </a:lnTo>
                <a:lnTo>
                  <a:pt x="50" y="187"/>
                </a:lnTo>
                <a:lnTo>
                  <a:pt x="62" y="189"/>
                </a:lnTo>
                <a:lnTo>
                  <a:pt x="73" y="191"/>
                </a:lnTo>
                <a:lnTo>
                  <a:pt x="87" y="189"/>
                </a:lnTo>
                <a:lnTo>
                  <a:pt x="98" y="187"/>
                </a:lnTo>
                <a:lnTo>
                  <a:pt x="109" y="180"/>
                </a:lnTo>
                <a:lnTo>
                  <a:pt x="121" y="171"/>
                </a:lnTo>
                <a:lnTo>
                  <a:pt x="130" y="157"/>
                </a:lnTo>
                <a:lnTo>
                  <a:pt x="144" y="141"/>
                </a:lnTo>
                <a:lnTo>
                  <a:pt x="157" y="121"/>
                </a:lnTo>
                <a:lnTo>
                  <a:pt x="173" y="100"/>
                </a:lnTo>
                <a:lnTo>
                  <a:pt x="189" y="82"/>
                </a:lnTo>
                <a:lnTo>
                  <a:pt x="205" y="66"/>
                </a:lnTo>
                <a:lnTo>
                  <a:pt x="221" y="52"/>
                </a:lnTo>
                <a:lnTo>
                  <a:pt x="235" y="46"/>
                </a:lnTo>
                <a:lnTo>
                  <a:pt x="248" y="41"/>
                </a:lnTo>
                <a:lnTo>
                  <a:pt x="262" y="41"/>
                </a:lnTo>
                <a:lnTo>
                  <a:pt x="276" y="39"/>
                </a:lnTo>
                <a:lnTo>
                  <a:pt x="289" y="41"/>
                </a:lnTo>
                <a:lnTo>
                  <a:pt x="303" y="43"/>
                </a:lnTo>
                <a:lnTo>
                  <a:pt x="317" y="48"/>
                </a:lnTo>
                <a:lnTo>
                  <a:pt x="328" y="55"/>
                </a:lnTo>
                <a:lnTo>
                  <a:pt x="337" y="64"/>
                </a:lnTo>
                <a:lnTo>
                  <a:pt x="346" y="75"/>
                </a:lnTo>
                <a:lnTo>
                  <a:pt x="358" y="89"/>
                </a:lnTo>
                <a:lnTo>
                  <a:pt x="369" y="105"/>
                </a:lnTo>
                <a:lnTo>
                  <a:pt x="380" y="121"/>
                </a:lnTo>
                <a:lnTo>
                  <a:pt x="392" y="134"/>
                </a:lnTo>
                <a:lnTo>
                  <a:pt x="401" y="148"/>
                </a:lnTo>
                <a:lnTo>
                  <a:pt x="405" y="157"/>
                </a:lnTo>
                <a:lnTo>
                  <a:pt x="408" y="159"/>
                </a:lnTo>
                <a:lnTo>
                  <a:pt x="421" y="118"/>
                </a:lnTo>
                <a:lnTo>
                  <a:pt x="469" y="105"/>
                </a:lnTo>
                <a:lnTo>
                  <a:pt x="487" y="178"/>
                </a:lnTo>
                <a:lnTo>
                  <a:pt x="490" y="173"/>
                </a:lnTo>
                <a:lnTo>
                  <a:pt x="499" y="162"/>
                </a:lnTo>
                <a:lnTo>
                  <a:pt x="512" y="143"/>
                </a:lnTo>
                <a:lnTo>
                  <a:pt x="528" y="123"/>
                </a:lnTo>
                <a:lnTo>
                  <a:pt x="549" y="96"/>
                </a:lnTo>
                <a:lnTo>
                  <a:pt x="567" y="64"/>
                </a:lnTo>
                <a:lnTo>
                  <a:pt x="581" y="39"/>
                </a:lnTo>
                <a:lnTo>
                  <a:pt x="588" y="27"/>
                </a:lnTo>
                <a:lnTo>
                  <a:pt x="592" y="30"/>
                </a:lnTo>
                <a:lnTo>
                  <a:pt x="604" y="32"/>
                </a:lnTo>
                <a:lnTo>
                  <a:pt x="617" y="39"/>
                </a:lnTo>
                <a:lnTo>
                  <a:pt x="631" y="46"/>
                </a:lnTo>
                <a:lnTo>
                  <a:pt x="640" y="50"/>
                </a:lnTo>
                <a:lnTo>
                  <a:pt x="649" y="52"/>
                </a:lnTo>
                <a:lnTo>
                  <a:pt x="663" y="57"/>
                </a:lnTo>
                <a:lnTo>
                  <a:pt x="674" y="59"/>
                </a:lnTo>
                <a:lnTo>
                  <a:pt x="686" y="61"/>
                </a:lnTo>
                <a:lnTo>
                  <a:pt x="695" y="61"/>
                </a:lnTo>
                <a:lnTo>
                  <a:pt x="702" y="64"/>
                </a:lnTo>
                <a:lnTo>
                  <a:pt x="704" y="64"/>
                </a:lnTo>
                <a:lnTo>
                  <a:pt x="713" y="66"/>
                </a:lnTo>
                <a:lnTo>
                  <a:pt x="731" y="71"/>
                </a:lnTo>
                <a:lnTo>
                  <a:pt x="754" y="77"/>
                </a:lnTo>
                <a:lnTo>
                  <a:pt x="770" y="87"/>
                </a:lnTo>
                <a:lnTo>
                  <a:pt x="781" y="100"/>
                </a:lnTo>
                <a:lnTo>
                  <a:pt x="797" y="118"/>
                </a:lnTo>
                <a:lnTo>
                  <a:pt x="811" y="134"/>
                </a:lnTo>
                <a:lnTo>
                  <a:pt x="818" y="141"/>
                </a:lnTo>
                <a:lnTo>
                  <a:pt x="799" y="143"/>
                </a:lnTo>
                <a:lnTo>
                  <a:pt x="784" y="146"/>
                </a:lnTo>
                <a:lnTo>
                  <a:pt x="768" y="148"/>
                </a:lnTo>
                <a:lnTo>
                  <a:pt x="754" y="148"/>
                </a:lnTo>
                <a:lnTo>
                  <a:pt x="740" y="148"/>
                </a:lnTo>
                <a:lnTo>
                  <a:pt x="727" y="148"/>
                </a:lnTo>
                <a:lnTo>
                  <a:pt x="715" y="146"/>
                </a:lnTo>
                <a:lnTo>
                  <a:pt x="704" y="141"/>
                </a:lnTo>
                <a:lnTo>
                  <a:pt x="690" y="137"/>
                </a:lnTo>
                <a:lnTo>
                  <a:pt x="676" y="137"/>
                </a:lnTo>
                <a:lnTo>
                  <a:pt x="663" y="137"/>
                </a:lnTo>
                <a:lnTo>
                  <a:pt x="649" y="137"/>
                </a:lnTo>
                <a:lnTo>
                  <a:pt x="633" y="139"/>
                </a:lnTo>
                <a:lnTo>
                  <a:pt x="620" y="143"/>
                </a:lnTo>
                <a:lnTo>
                  <a:pt x="606" y="148"/>
                </a:lnTo>
                <a:lnTo>
                  <a:pt x="594" y="153"/>
                </a:lnTo>
                <a:lnTo>
                  <a:pt x="576" y="171"/>
                </a:lnTo>
                <a:lnTo>
                  <a:pt x="563" y="191"/>
                </a:lnTo>
                <a:lnTo>
                  <a:pt x="556" y="212"/>
                </a:lnTo>
                <a:lnTo>
                  <a:pt x="553" y="219"/>
                </a:lnTo>
                <a:lnTo>
                  <a:pt x="560" y="221"/>
                </a:lnTo>
                <a:lnTo>
                  <a:pt x="576" y="225"/>
                </a:lnTo>
                <a:lnTo>
                  <a:pt x="599" y="232"/>
                </a:lnTo>
                <a:lnTo>
                  <a:pt x="620" y="237"/>
                </a:lnTo>
                <a:lnTo>
                  <a:pt x="633" y="244"/>
                </a:lnTo>
                <a:lnTo>
                  <a:pt x="642" y="250"/>
                </a:lnTo>
                <a:lnTo>
                  <a:pt x="647" y="264"/>
                </a:lnTo>
                <a:lnTo>
                  <a:pt x="649" y="280"/>
                </a:lnTo>
                <a:lnTo>
                  <a:pt x="645" y="298"/>
                </a:lnTo>
                <a:lnTo>
                  <a:pt x="638" y="319"/>
                </a:lnTo>
                <a:lnTo>
                  <a:pt x="629" y="332"/>
                </a:lnTo>
                <a:lnTo>
                  <a:pt x="624" y="339"/>
                </a:lnTo>
                <a:lnTo>
                  <a:pt x="638" y="351"/>
                </a:lnTo>
                <a:lnTo>
                  <a:pt x="656" y="367"/>
                </a:lnTo>
                <a:lnTo>
                  <a:pt x="672" y="387"/>
                </a:lnTo>
                <a:lnTo>
                  <a:pt x="679" y="401"/>
                </a:lnTo>
                <a:lnTo>
                  <a:pt x="697" y="410"/>
                </a:lnTo>
                <a:lnTo>
                  <a:pt x="711" y="428"/>
                </a:lnTo>
                <a:lnTo>
                  <a:pt x="722" y="449"/>
                </a:lnTo>
                <a:lnTo>
                  <a:pt x="727" y="467"/>
                </a:lnTo>
                <a:lnTo>
                  <a:pt x="731" y="478"/>
                </a:lnTo>
                <a:lnTo>
                  <a:pt x="738" y="496"/>
                </a:lnTo>
                <a:lnTo>
                  <a:pt x="749" y="517"/>
                </a:lnTo>
                <a:lnTo>
                  <a:pt x="761" y="542"/>
                </a:lnTo>
                <a:lnTo>
                  <a:pt x="774" y="567"/>
                </a:lnTo>
                <a:lnTo>
                  <a:pt x="786" y="587"/>
                </a:lnTo>
                <a:lnTo>
                  <a:pt x="797" y="603"/>
                </a:lnTo>
                <a:lnTo>
                  <a:pt x="804" y="610"/>
                </a:lnTo>
                <a:lnTo>
                  <a:pt x="820" y="617"/>
                </a:lnTo>
                <a:lnTo>
                  <a:pt x="838" y="631"/>
                </a:lnTo>
                <a:lnTo>
                  <a:pt x="856" y="644"/>
                </a:lnTo>
                <a:lnTo>
                  <a:pt x="868" y="651"/>
                </a:lnTo>
                <a:lnTo>
                  <a:pt x="875" y="651"/>
                </a:lnTo>
                <a:lnTo>
                  <a:pt x="881" y="651"/>
                </a:lnTo>
                <a:lnTo>
                  <a:pt x="893" y="647"/>
                </a:lnTo>
                <a:lnTo>
                  <a:pt x="902" y="642"/>
                </a:lnTo>
                <a:lnTo>
                  <a:pt x="913" y="637"/>
                </a:lnTo>
                <a:lnTo>
                  <a:pt x="922" y="631"/>
                </a:lnTo>
                <a:lnTo>
                  <a:pt x="932" y="622"/>
                </a:lnTo>
                <a:lnTo>
                  <a:pt x="936" y="612"/>
                </a:lnTo>
                <a:lnTo>
                  <a:pt x="941" y="603"/>
                </a:lnTo>
                <a:lnTo>
                  <a:pt x="948" y="590"/>
                </a:lnTo>
                <a:lnTo>
                  <a:pt x="959" y="576"/>
                </a:lnTo>
                <a:lnTo>
                  <a:pt x="968" y="560"/>
                </a:lnTo>
                <a:lnTo>
                  <a:pt x="979" y="546"/>
                </a:lnTo>
                <a:lnTo>
                  <a:pt x="991" y="533"/>
                </a:lnTo>
                <a:lnTo>
                  <a:pt x="1002" y="524"/>
                </a:lnTo>
                <a:lnTo>
                  <a:pt x="1011" y="517"/>
                </a:lnTo>
                <a:lnTo>
                  <a:pt x="1030" y="508"/>
                </a:lnTo>
                <a:lnTo>
                  <a:pt x="1048" y="496"/>
                </a:lnTo>
                <a:lnTo>
                  <a:pt x="1059" y="487"/>
                </a:lnTo>
                <a:lnTo>
                  <a:pt x="1064" y="483"/>
                </a:lnTo>
                <a:lnTo>
                  <a:pt x="1039" y="476"/>
                </a:lnTo>
                <a:lnTo>
                  <a:pt x="1014" y="469"/>
                </a:lnTo>
                <a:lnTo>
                  <a:pt x="989" y="462"/>
                </a:lnTo>
                <a:lnTo>
                  <a:pt x="963" y="455"/>
                </a:lnTo>
                <a:lnTo>
                  <a:pt x="941" y="446"/>
                </a:lnTo>
                <a:lnTo>
                  <a:pt x="920" y="437"/>
                </a:lnTo>
                <a:lnTo>
                  <a:pt x="904" y="428"/>
                </a:lnTo>
                <a:lnTo>
                  <a:pt x="893" y="417"/>
                </a:lnTo>
                <a:lnTo>
                  <a:pt x="881" y="394"/>
                </a:lnTo>
                <a:lnTo>
                  <a:pt x="879" y="373"/>
                </a:lnTo>
                <a:lnTo>
                  <a:pt x="888" y="355"/>
                </a:lnTo>
                <a:lnTo>
                  <a:pt x="904" y="342"/>
                </a:lnTo>
                <a:lnTo>
                  <a:pt x="922" y="339"/>
                </a:lnTo>
                <a:lnTo>
                  <a:pt x="938" y="346"/>
                </a:lnTo>
                <a:lnTo>
                  <a:pt x="952" y="360"/>
                </a:lnTo>
                <a:lnTo>
                  <a:pt x="961" y="373"/>
                </a:lnTo>
                <a:lnTo>
                  <a:pt x="966" y="380"/>
                </a:lnTo>
                <a:lnTo>
                  <a:pt x="970" y="387"/>
                </a:lnTo>
                <a:lnTo>
                  <a:pt x="979" y="396"/>
                </a:lnTo>
                <a:lnTo>
                  <a:pt x="989" y="405"/>
                </a:lnTo>
                <a:lnTo>
                  <a:pt x="998" y="414"/>
                </a:lnTo>
                <a:lnTo>
                  <a:pt x="1009" y="421"/>
                </a:lnTo>
                <a:lnTo>
                  <a:pt x="1020" y="423"/>
                </a:lnTo>
                <a:lnTo>
                  <a:pt x="1034" y="423"/>
                </a:lnTo>
                <a:lnTo>
                  <a:pt x="1050" y="423"/>
                </a:lnTo>
                <a:lnTo>
                  <a:pt x="1071" y="423"/>
                </a:lnTo>
                <a:lnTo>
                  <a:pt x="1093" y="428"/>
                </a:lnTo>
                <a:lnTo>
                  <a:pt x="1118" y="435"/>
                </a:lnTo>
                <a:lnTo>
                  <a:pt x="1141" y="444"/>
                </a:lnTo>
                <a:lnTo>
                  <a:pt x="1164" y="453"/>
                </a:lnTo>
                <a:lnTo>
                  <a:pt x="1184" y="462"/>
                </a:lnTo>
                <a:lnTo>
                  <a:pt x="1198" y="474"/>
                </a:lnTo>
                <a:lnTo>
                  <a:pt x="1209" y="485"/>
                </a:lnTo>
                <a:lnTo>
                  <a:pt x="1223" y="494"/>
                </a:lnTo>
                <a:lnTo>
                  <a:pt x="1237" y="503"/>
                </a:lnTo>
                <a:lnTo>
                  <a:pt x="1250" y="510"/>
                </a:lnTo>
                <a:lnTo>
                  <a:pt x="1264" y="517"/>
                </a:lnTo>
                <a:lnTo>
                  <a:pt x="1273" y="526"/>
                </a:lnTo>
                <a:lnTo>
                  <a:pt x="1280" y="535"/>
                </a:lnTo>
                <a:lnTo>
                  <a:pt x="1285" y="546"/>
                </a:lnTo>
                <a:lnTo>
                  <a:pt x="1289" y="574"/>
                </a:lnTo>
                <a:lnTo>
                  <a:pt x="1294" y="599"/>
                </a:lnTo>
                <a:lnTo>
                  <a:pt x="1301" y="626"/>
                </a:lnTo>
                <a:lnTo>
                  <a:pt x="1312" y="647"/>
                </a:lnTo>
                <a:lnTo>
                  <a:pt x="1326" y="667"/>
                </a:lnTo>
                <a:lnTo>
                  <a:pt x="1339" y="692"/>
                </a:lnTo>
                <a:lnTo>
                  <a:pt x="1355" y="717"/>
                </a:lnTo>
                <a:lnTo>
                  <a:pt x="1371" y="735"/>
                </a:lnTo>
                <a:lnTo>
                  <a:pt x="1387" y="744"/>
                </a:lnTo>
                <a:lnTo>
                  <a:pt x="1398" y="747"/>
                </a:lnTo>
                <a:lnTo>
                  <a:pt x="1405" y="735"/>
                </a:lnTo>
                <a:lnTo>
                  <a:pt x="1408" y="704"/>
                </a:lnTo>
                <a:lnTo>
                  <a:pt x="1410" y="663"/>
                </a:lnTo>
                <a:lnTo>
                  <a:pt x="1419" y="622"/>
                </a:lnTo>
                <a:lnTo>
                  <a:pt x="1435" y="590"/>
                </a:lnTo>
                <a:lnTo>
                  <a:pt x="1462" y="562"/>
                </a:lnTo>
                <a:lnTo>
                  <a:pt x="1478" y="551"/>
                </a:lnTo>
                <a:lnTo>
                  <a:pt x="1492" y="542"/>
                </a:lnTo>
                <a:lnTo>
                  <a:pt x="1506" y="533"/>
                </a:lnTo>
                <a:lnTo>
                  <a:pt x="1519" y="526"/>
                </a:lnTo>
                <a:lnTo>
                  <a:pt x="1531" y="519"/>
                </a:lnTo>
                <a:lnTo>
                  <a:pt x="1542" y="515"/>
                </a:lnTo>
                <a:lnTo>
                  <a:pt x="1551" y="510"/>
                </a:lnTo>
                <a:lnTo>
                  <a:pt x="1558" y="505"/>
                </a:lnTo>
                <a:lnTo>
                  <a:pt x="1576" y="492"/>
                </a:lnTo>
                <a:lnTo>
                  <a:pt x="1597" y="474"/>
                </a:lnTo>
                <a:lnTo>
                  <a:pt x="1613" y="467"/>
                </a:lnTo>
                <a:lnTo>
                  <a:pt x="1617" y="490"/>
                </a:lnTo>
                <a:lnTo>
                  <a:pt x="1615" y="526"/>
                </a:lnTo>
                <a:lnTo>
                  <a:pt x="1615" y="553"/>
                </a:lnTo>
                <a:lnTo>
                  <a:pt x="1622" y="578"/>
                </a:lnTo>
                <a:lnTo>
                  <a:pt x="1640" y="603"/>
                </a:lnTo>
                <a:lnTo>
                  <a:pt x="1658" y="631"/>
                </a:lnTo>
                <a:lnTo>
                  <a:pt x="1672" y="658"/>
                </a:lnTo>
                <a:lnTo>
                  <a:pt x="1681" y="685"/>
                </a:lnTo>
                <a:lnTo>
                  <a:pt x="1688" y="706"/>
                </a:lnTo>
                <a:lnTo>
                  <a:pt x="1692" y="729"/>
                </a:lnTo>
                <a:lnTo>
                  <a:pt x="1695" y="754"/>
                </a:lnTo>
                <a:lnTo>
                  <a:pt x="1699" y="774"/>
                </a:lnTo>
                <a:lnTo>
                  <a:pt x="1699" y="783"/>
                </a:lnTo>
                <a:lnTo>
                  <a:pt x="1740" y="754"/>
                </a:lnTo>
                <a:lnTo>
                  <a:pt x="1745" y="763"/>
                </a:lnTo>
                <a:lnTo>
                  <a:pt x="1756" y="779"/>
                </a:lnTo>
                <a:lnTo>
                  <a:pt x="1770" y="795"/>
                </a:lnTo>
                <a:lnTo>
                  <a:pt x="1783" y="795"/>
                </a:lnTo>
                <a:lnTo>
                  <a:pt x="1786" y="779"/>
                </a:lnTo>
                <a:lnTo>
                  <a:pt x="1777" y="754"/>
                </a:lnTo>
                <a:lnTo>
                  <a:pt x="1765" y="729"/>
                </a:lnTo>
                <a:lnTo>
                  <a:pt x="1765" y="706"/>
                </a:lnTo>
                <a:lnTo>
                  <a:pt x="1774" y="692"/>
                </a:lnTo>
                <a:lnTo>
                  <a:pt x="1786" y="688"/>
                </a:lnTo>
                <a:lnTo>
                  <a:pt x="1799" y="688"/>
                </a:lnTo>
                <a:lnTo>
                  <a:pt x="1813" y="688"/>
                </a:lnTo>
                <a:lnTo>
                  <a:pt x="1829" y="683"/>
                </a:lnTo>
                <a:lnTo>
                  <a:pt x="1847" y="674"/>
                </a:lnTo>
                <a:lnTo>
                  <a:pt x="1863" y="660"/>
                </a:lnTo>
                <a:lnTo>
                  <a:pt x="1879" y="647"/>
                </a:lnTo>
                <a:lnTo>
                  <a:pt x="1884" y="633"/>
                </a:lnTo>
                <a:lnTo>
                  <a:pt x="1877" y="619"/>
                </a:lnTo>
                <a:lnTo>
                  <a:pt x="1865" y="606"/>
                </a:lnTo>
                <a:lnTo>
                  <a:pt x="1861" y="592"/>
                </a:lnTo>
                <a:lnTo>
                  <a:pt x="1854" y="578"/>
                </a:lnTo>
                <a:lnTo>
                  <a:pt x="1843" y="567"/>
                </a:lnTo>
                <a:lnTo>
                  <a:pt x="1831" y="558"/>
                </a:lnTo>
                <a:lnTo>
                  <a:pt x="1831" y="544"/>
                </a:lnTo>
                <a:lnTo>
                  <a:pt x="1838" y="537"/>
                </a:lnTo>
                <a:lnTo>
                  <a:pt x="1849" y="528"/>
                </a:lnTo>
                <a:lnTo>
                  <a:pt x="1865" y="521"/>
                </a:lnTo>
                <a:lnTo>
                  <a:pt x="1881" y="512"/>
                </a:lnTo>
                <a:lnTo>
                  <a:pt x="1902" y="503"/>
                </a:lnTo>
                <a:lnTo>
                  <a:pt x="1920" y="496"/>
                </a:lnTo>
                <a:lnTo>
                  <a:pt x="1936" y="490"/>
                </a:lnTo>
                <a:lnTo>
                  <a:pt x="1952" y="483"/>
                </a:lnTo>
                <a:lnTo>
                  <a:pt x="1963" y="478"/>
                </a:lnTo>
                <a:lnTo>
                  <a:pt x="1977" y="469"/>
                </a:lnTo>
                <a:lnTo>
                  <a:pt x="1988" y="462"/>
                </a:lnTo>
                <a:lnTo>
                  <a:pt x="2002" y="451"/>
                </a:lnTo>
                <a:lnTo>
                  <a:pt x="2013" y="442"/>
                </a:lnTo>
                <a:lnTo>
                  <a:pt x="2027" y="430"/>
                </a:lnTo>
                <a:lnTo>
                  <a:pt x="2039" y="421"/>
                </a:lnTo>
                <a:lnTo>
                  <a:pt x="2050" y="412"/>
                </a:lnTo>
                <a:lnTo>
                  <a:pt x="2068" y="389"/>
                </a:lnTo>
                <a:lnTo>
                  <a:pt x="2077" y="362"/>
                </a:lnTo>
                <a:lnTo>
                  <a:pt x="2075" y="335"/>
                </a:lnTo>
                <a:lnTo>
                  <a:pt x="2068" y="310"/>
                </a:lnTo>
                <a:lnTo>
                  <a:pt x="2061" y="289"/>
                </a:lnTo>
                <a:lnTo>
                  <a:pt x="2061" y="266"/>
                </a:lnTo>
                <a:lnTo>
                  <a:pt x="2068" y="246"/>
                </a:lnTo>
                <a:lnTo>
                  <a:pt x="2082" y="225"/>
                </a:lnTo>
                <a:lnTo>
                  <a:pt x="2091" y="214"/>
                </a:lnTo>
                <a:lnTo>
                  <a:pt x="2100" y="200"/>
                </a:lnTo>
                <a:lnTo>
                  <a:pt x="2111" y="189"/>
                </a:lnTo>
                <a:lnTo>
                  <a:pt x="2121" y="178"/>
                </a:lnTo>
                <a:lnTo>
                  <a:pt x="2132" y="171"/>
                </a:lnTo>
                <a:lnTo>
                  <a:pt x="2139" y="168"/>
                </a:lnTo>
                <a:lnTo>
                  <a:pt x="2148" y="173"/>
                </a:lnTo>
                <a:lnTo>
                  <a:pt x="2152" y="184"/>
                </a:lnTo>
                <a:lnTo>
                  <a:pt x="2159" y="219"/>
                </a:lnTo>
                <a:lnTo>
                  <a:pt x="2164" y="253"/>
                </a:lnTo>
                <a:lnTo>
                  <a:pt x="2166" y="280"/>
                </a:lnTo>
                <a:lnTo>
                  <a:pt x="2166" y="291"/>
                </a:lnTo>
                <a:lnTo>
                  <a:pt x="2191" y="269"/>
                </a:lnTo>
                <a:lnTo>
                  <a:pt x="2207" y="237"/>
                </a:lnTo>
                <a:lnTo>
                  <a:pt x="2216" y="205"/>
                </a:lnTo>
                <a:lnTo>
                  <a:pt x="2225" y="184"/>
                </a:lnTo>
                <a:lnTo>
                  <a:pt x="2239" y="164"/>
                </a:lnTo>
                <a:lnTo>
                  <a:pt x="2255" y="134"/>
                </a:lnTo>
                <a:lnTo>
                  <a:pt x="2275" y="105"/>
                </a:lnTo>
                <a:lnTo>
                  <a:pt x="2291" y="87"/>
                </a:lnTo>
                <a:lnTo>
                  <a:pt x="2305" y="73"/>
                </a:lnTo>
                <a:lnTo>
                  <a:pt x="2321" y="50"/>
                </a:lnTo>
                <a:lnTo>
                  <a:pt x="2337" y="27"/>
                </a:lnTo>
                <a:lnTo>
                  <a:pt x="2351" y="9"/>
                </a:lnTo>
                <a:lnTo>
                  <a:pt x="2353" y="7"/>
                </a:lnTo>
                <a:lnTo>
                  <a:pt x="2355" y="5"/>
                </a:lnTo>
                <a:lnTo>
                  <a:pt x="2355" y="2"/>
                </a:lnTo>
                <a:lnTo>
                  <a:pt x="2357" y="0"/>
                </a:lnTo>
                <a:lnTo>
                  <a:pt x="15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0" name=""/>
          <p:cNvSpPr/>
          <p:nvPr/>
        </p:nvSpPr>
        <p:spPr>
          <a:xfrm>
            <a:off x="4637160" y="3660840"/>
            <a:ext cx="1677960" cy="1955880"/>
          </a:xfrm>
          <a:custGeom>
            <a:avLst/>
            <a:gdLst/>
            <a:ahLst/>
            <a:rect l="l" t="t" r="r" b="b"/>
            <a:pathLst>
              <a:path w="1057" h="1232">
                <a:moveTo>
                  <a:pt x="770" y="125"/>
                </a:moveTo>
                <a:lnTo>
                  <a:pt x="757" y="125"/>
                </a:lnTo>
                <a:lnTo>
                  <a:pt x="741" y="125"/>
                </a:lnTo>
                <a:lnTo>
                  <a:pt x="725" y="121"/>
                </a:lnTo>
                <a:lnTo>
                  <a:pt x="711" y="116"/>
                </a:lnTo>
                <a:lnTo>
                  <a:pt x="697" y="111"/>
                </a:lnTo>
                <a:lnTo>
                  <a:pt x="686" y="105"/>
                </a:lnTo>
                <a:lnTo>
                  <a:pt x="677" y="100"/>
                </a:lnTo>
                <a:lnTo>
                  <a:pt x="668" y="95"/>
                </a:lnTo>
                <a:lnTo>
                  <a:pt x="661" y="93"/>
                </a:lnTo>
                <a:lnTo>
                  <a:pt x="652" y="93"/>
                </a:lnTo>
                <a:lnTo>
                  <a:pt x="643" y="98"/>
                </a:lnTo>
                <a:lnTo>
                  <a:pt x="634" y="102"/>
                </a:lnTo>
                <a:lnTo>
                  <a:pt x="622" y="109"/>
                </a:lnTo>
                <a:lnTo>
                  <a:pt x="613" y="116"/>
                </a:lnTo>
                <a:lnTo>
                  <a:pt x="602" y="121"/>
                </a:lnTo>
                <a:lnTo>
                  <a:pt x="590" y="125"/>
                </a:lnTo>
                <a:lnTo>
                  <a:pt x="579" y="125"/>
                </a:lnTo>
                <a:lnTo>
                  <a:pt x="563" y="123"/>
                </a:lnTo>
                <a:lnTo>
                  <a:pt x="547" y="121"/>
                </a:lnTo>
                <a:lnTo>
                  <a:pt x="531" y="114"/>
                </a:lnTo>
                <a:lnTo>
                  <a:pt x="515" y="105"/>
                </a:lnTo>
                <a:lnTo>
                  <a:pt x="499" y="95"/>
                </a:lnTo>
                <a:lnTo>
                  <a:pt x="486" y="84"/>
                </a:lnTo>
                <a:lnTo>
                  <a:pt x="476" y="70"/>
                </a:lnTo>
                <a:lnTo>
                  <a:pt x="465" y="57"/>
                </a:lnTo>
                <a:lnTo>
                  <a:pt x="449" y="41"/>
                </a:lnTo>
                <a:lnTo>
                  <a:pt x="429" y="27"/>
                </a:lnTo>
                <a:lnTo>
                  <a:pt x="410" y="16"/>
                </a:lnTo>
                <a:lnTo>
                  <a:pt x="390" y="7"/>
                </a:lnTo>
                <a:lnTo>
                  <a:pt x="372" y="0"/>
                </a:lnTo>
                <a:lnTo>
                  <a:pt x="356" y="0"/>
                </a:lnTo>
                <a:lnTo>
                  <a:pt x="344" y="4"/>
                </a:lnTo>
                <a:lnTo>
                  <a:pt x="333" y="11"/>
                </a:lnTo>
                <a:lnTo>
                  <a:pt x="319" y="18"/>
                </a:lnTo>
                <a:lnTo>
                  <a:pt x="301" y="20"/>
                </a:lnTo>
                <a:lnTo>
                  <a:pt x="283" y="23"/>
                </a:lnTo>
                <a:lnTo>
                  <a:pt x="265" y="25"/>
                </a:lnTo>
                <a:lnTo>
                  <a:pt x="246" y="27"/>
                </a:lnTo>
                <a:lnTo>
                  <a:pt x="231" y="34"/>
                </a:lnTo>
                <a:lnTo>
                  <a:pt x="217" y="41"/>
                </a:lnTo>
                <a:lnTo>
                  <a:pt x="205" y="50"/>
                </a:lnTo>
                <a:lnTo>
                  <a:pt x="192" y="64"/>
                </a:lnTo>
                <a:lnTo>
                  <a:pt x="176" y="80"/>
                </a:lnTo>
                <a:lnTo>
                  <a:pt x="162" y="95"/>
                </a:lnTo>
                <a:lnTo>
                  <a:pt x="149" y="111"/>
                </a:lnTo>
                <a:lnTo>
                  <a:pt x="135" y="127"/>
                </a:lnTo>
                <a:lnTo>
                  <a:pt x="123" y="143"/>
                </a:lnTo>
                <a:lnTo>
                  <a:pt x="117" y="155"/>
                </a:lnTo>
                <a:lnTo>
                  <a:pt x="108" y="166"/>
                </a:lnTo>
                <a:lnTo>
                  <a:pt x="94" y="175"/>
                </a:lnTo>
                <a:lnTo>
                  <a:pt x="80" y="187"/>
                </a:lnTo>
                <a:lnTo>
                  <a:pt x="64" y="198"/>
                </a:lnTo>
                <a:lnTo>
                  <a:pt x="51" y="209"/>
                </a:lnTo>
                <a:lnTo>
                  <a:pt x="37" y="221"/>
                </a:lnTo>
                <a:lnTo>
                  <a:pt x="28" y="232"/>
                </a:lnTo>
                <a:lnTo>
                  <a:pt x="26" y="246"/>
                </a:lnTo>
                <a:lnTo>
                  <a:pt x="21" y="273"/>
                </a:lnTo>
                <a:lnTo>
                  <a:pt x="14" y="300"/>
                </a:lnTo>
                <a:lnTo>
                  <a:pt x="5" y="319"/>
                </a:lnTo>
                <a:lnTo>
                  <a:pt x="0" y="328"/>
                </a:lnTo>
                <a:lnTo>
                  <a:pt x="3" y="341"/>
                </a:lnTo>
                <a:lnTo>
                  <a:pt x="7" y="376"/>
                </a:lnTo>
                <a:lnTo>
                  <a:pt x="14" y="412"/>
                </a:lnTo>
                <a:lnTo>
                  <a:pt x="26" y="437"/>
                </a:lnTo>
                <a:lnTo>
                  <a:pt x="35" y="457"/>
                </a:lnTo>
                <a:lnTo>
                  <a:pt x="41" y="487"/>
                </a:lnTo>
                <a:lnTo>
                  <a:pt x="55" y="514"/>
                </a:lnTo>
                <a:lnTo>
                  <a:pt x="80" y="533"/>
                </a:lnTo>
                <a:lnTo>
                  <a:pt x="101" y="537"/>
                </a:lnTo>
                <a:lnTo>
                  <a:pt x="128" y="542"/>
                </a:lnTo>
                <a:lnTo>
                  <a:pt x="158" y="546"/>
                </a:lnTo>
                <a:lnTo>
                  <a:pt x="190" y="549"/>
                </a:lnTo>
                <a:lnTo>
                  <a:pt x="221" y="551"/>
                </a:lnTo>
                <a:lnTo>
                  <a:pt x="251" y="553"/>
                </a:lnTo>
                <a:lnTo>
                  <a:pt x="276" y="553"/>
                </a:lnTo>
                <a:lnTo>
                  <a:pt x="297" y="551"/>
                </a:lnTo>
                <a:lnTo>
                  <a:pt x="313" y="549"/>
                </a:lnTo>
                <a:lnTo>
                  <a:pt x="326" y="549"/>
                </a:lnTo>
                <a:lnTo>
                  <a:pt x="340" y="549"/>
                </a:lnTo>
                <a:lnTo>
                  <a:pt x="354" y="551"/>
                </a:lnTo>
                <a:lnTo>
                  <a:pt x="365" y="553"/>
                </a:lnTo>
                <a:lnTo>
                  <a:pt x="376" y="558"/>
                </a:lnTo>
                <a:lnTo>
                  <a:pt x="388" y="562"/>
                </a:lnTo>
                <a:lnTo>
                  <a:pt x="397" y="569"/>
                </a:lnTo>
                <a:lnTo>
                  <a:pt x="415" y="583"/>
                </a:lnTo>
                <a:lnTo>
                  <a:pt x="426" y="601"/>
                </a:lnTo>
                <a:lnTo>
                  <a:pt x="431" y="619"/>
                </a:lnTo>
                <a:lnTo>
                  <a:pt x="429" y="640"/>
                </a:lnTo>
                <a:lnTo>
                  <a:pt x="422" y="660"/>
                </a:lnTo>
                <a:lnTo>
                  <a:pt x="422" y="674"/>
                </a:lnTo>
                <a:lnTo>
                  <a:pt x="433" y="685"/>
                </a:lnTo>
                <a:lnTo>
                  <a:pt x="458" y="694"/>
                </a:lnTo>
                <a:lnTo>
                  <a:pt x="479" y="706"/>
                </a:lnTo>
                <a:lnTo>
                  <a:pt x="483" y="724"/>
                </a:lnTo>
                <a:lnTo>
                  <a:pt x="481" y="744"/>
                </a:lnTo>
                <a:lnTo>
                  <a:pt x="479" y="767"/>
                </a:lnTo>
                <a:lnTo>
                  <a:pt x="479" y="792"/>
                </a:lnTo>
                <a:lnTo>
                  <a:pt x="476" y="817"/>
                </a:lnTo>
                <a:lnTo>
                  <a:pt x="472" y="847"/>
                </a:lnTo>
                <a:lnTo>
                  <a:pt x="470" y="881"/>
                </a:lnTo>
                <a:lnTo>
                  <a:pt x="465" y="897"/>
                </a:lnTo>
                <a:lnTo>
                  <a:pt x="458" y="911"/>
                </a:lnTo>
                <a:lnTo>
                  <a:pt x="456" y="924"/>
                </a:lnTo>
                <a:lnTo>
                  <a:pt x="463" y="947"/>
                </a:lnTo>
                <a:lnTo>
                  <a:pt x="470" y="961"/>
                </a:lnTo>
                <a:lnTo>
                  <a:pt x="479" y="983"/>
                </a:lnTo>
                <a:lnTo>
                  <a:pt x="488" y="1006"/>
                </a:lnTo>
                <a:lnTo>
                  <a:pt x="497" y="1022"/>
                </a:lnTo>
                <a:lnTo>
                  <a:pt x="506" y="1038"/>
                </a:lnTo>
                <a:lnTo>
                  <a:pt x="520" y="1063"/>
                </a:lnTo>
                <a:lnTo>
                  <a:pt x="533" y="1090"/>
                </a:lnTo>
                <a:lnTo>
                  <a:pt x="543" y="1111"/>
                </a:lnTo>
                <a:lnTo>
                  <a:pt x="549" y="1136"/>
                </a:lnTo>
                <a:lnTo>
                  <a:pt x="558" y="1172"/>
                </a:lnTo>
                <a:lnTo>
                  <a:pt x="572" y="1204"/>
                </a:lnTo>
                <a:lnTo>
                  <a:pt x="586" y="1222"/>
                </a:lnTo>
                <a:lnTo>
                  <a:pt x="595" y="1227"/>
                </a:lnTo>
                <a:lnTo>
                  <a:pt x="611" y="1229"/>
                </a:lnTo>
                <a:lnTo>
                  <a:pt x="627" y="1232"/>
                </a:lnTo>
                <a:lnTo>
                  <a:pt x="647" y="1232"/>
                </a:lnTo>
                <a:lnTo>
                  <a:pt x="666" y="1229"/>
                </a:lnTo>
                <a:lnTo>
                  <a:pt x="684" y="1225"/>
                </a:lnTo>
                <a:lnTo>
                  <a:pt x="697" y="1216"/>
                </a:lnTo>
                <a:lnTo>
                  <a:pt x="709" y="1204"/>
                </a:lnTo>
                <a:lnTo>
                  <a:pt x="718" y="1191"/>
                </a:lnTo>
                <a:lnTo>
                  <a:pt x="732" y="1179"/>
                </a:lnTo>
                <a:lnTo>
                  <a:pt x="745" y="1168"/>
                </a:lnTo>
                <a:lnTo>
                  <a:pt x="759" y="1156"/>
                </a:lnTo>
                <a:lnTo>
                  <a:pt x="773" y="1147"/>
                </a:lnTo>
                <a:lnTo>
                  <a:pt x="784" y="1138"/>
                </a:lnTo>
                <a:lnTo>
                  <a:pt x="793" y="1129"/>
                </a:lnTo>
                <a:lnTo>
                  <a:pt x="800" y="1120"/>
                </a:lnTo>
                <a:lnTo>
                  <a:pt x="804" y="1102"/>
                </a:lnTo>
                <a:lnTo>
                  <a:pt x="800" y="1079"/>
                </a:lnTo>
                <a:lnTo>
                  <a:pt x="795" y="1058"/>
                </a:lnTo>
                <a:lnTo>
                  <a:pt x="793" y="1043"/>
                </a:lnTo>
                <a:lnTo>
                  <a:pt x="800" y="1036"/>
                </a:lnTo>
                <a:lnTo>
                  <a:pt x="816" y="1036"/>
                </a:lnTo>
                <a:lnTo>
                  <a:pt x="834" y="1038"/>
                </a:lnTo>
                <a:lnTo>
                  <a:pt x="848" y="1036"/>
                </a:lnTo>
                <a:lnTo>
                  <a:pt x="850" y="1027"/>
                </a:lnTo>
                <a:lnTo>
                  <a:pt x="848" y="1011"/>
                </a:lnTo>
                <a:lnTo>
                  <a:pt x="845" y="990"/>
                </a:lnTo>
                <a:lnTo>
                  <a:pt x="848" y="970"/>
                </a:lnTo>
                <a:lnTo>
                  <a:pt x="859" y="956"/>
                </a:lnTo>
                <a:lnTo>
                  <a:pt x="877" y="942"/>
                </a:lnTo>
                <a:lnTo>
                  <a:pt x="896" y="931"/>
                </a:lnTo>
                <a:lnTo>
                  <a:pt x="907" y="917"/>
                </a:lnTo>
                <a:lnTo>
                  <a:pt x="914" y="890"/>
                </a:lnTo>
                <a:lnTo>
                  <a:pt x="916" y="856"/>
                </a:lnTo>
                <a:lnTo>
                  <a:pt x="914" y="819"/>
                </a:lnTo>
                <a:lnTo>
                  <a:pt x="914" y="790"/>
                </a:lnTo>
                <a:lnTo>
                  <a:pt x="907" y="772"/>
                </a:lnTo>
                <a:lnTo>
                  <a:pt x="893" y="760"/>
                </a:lnTo>
                <a:lnTo>
                  <a:pt x="882" y="749"/>
                </a:lnTo>
                <a:lnTo>
                  <a:pt x="877" y="731"/>
                </a:lnTo>
                <a:lnTo>
                  <a:pt x="886" y="710"/>
                </a:lnTo>
                <a:lnTo>
                  <a:pt x="905" y="690"/>
                </a:lnTo>
                <a:lnTo>
                  <a:pt x="925" y="667"/>
                </a:lnTo>
                <a:lnTo>
                  <a:pt x="943" y="640"/>
                </a:lnTo>
                <a:lnTo>
                  <a:pt x="955" y="621"/>
                </a:lnTo>
                <a:lnTo>
                  <a:pt x="971" y="596"/>
                </a:lnTo>
                <a:lnTo>
                  <a:pt x="991" y="569"/>
                </a:lnTo>
                <a:lnTo>
                  <a:pt x="1009" y="542"/>
                </a:lnTo>
                <a:lnTo>
                  <a:pt x="1028" y="514"/>
                </a:lnTo>
                <a:lnTo>
                  <a:pt x="1044" y="494"/>
                </a:lnTo>
                <a:lnTo>
                  <a:pt x="1053" y="478"/>
                </a:lnTo>
                <a:lnTo>
                  <a:pt x="1057" y="473"/>
                </a:lnTo>
                <a:lnTo>
                  <a:pt x="1046" y="469"/>
                </a:lnTo>
                <a:lnTo>
                  <a:pt x="1030" y="469"/>
                </a:lnTo>
                <a:lnTo>
                  <a:pt x="1014" y="473"/>
                </a:lnTo>
                <a:lnTo>
                  <a:pt x="998" y="473"/>
                </a:lnTo>
                <a:lnTo>
                  <a:pt x="989" y="469"/>
                </a:lnTo>
                <a:lnTo>
                  <a:pt x="978" y="460"/>
                </a:lnTo>
                <a:lnTo>
                  <a:pt x="962" y="448"/>
                </a:lnTo>
                <a:lnTo>
                  <a:pt x="946" y="437"/>
                </a:lnTo>
                <a:lnTo>
                  <a:pt x="930" y="423"/>
                </a:lnTo>
                <a:lnTo>
                  <a:pt x="914" y="407"/>
                </a:lnTo>
                <a:lnTo>
                  <a:pt x="900" y="394"/>
                </a:lnTo>
                <a:lnTo>
                  <a:pt x="889" y="382"/>
                </a:lnTo>
                <a:lnTo>
                  <a:pt x="871" y="357"/>
                </a:lnTo>
                <a:lnTo>
                  <a:pt x="857" y="328"/>
                </a:lnTo>
                <a:lnTo>
                  <a:pt x="843" y="298"/>
                </a:lnTo>
                <a:lnTo>
                  <a:pt x="836" y="269"/>
                </a:lnTo>
                <a:lnTo>
                  <a:pt x="832" y="237"/>
                </a:lnTo>
                <a:lnTo>
                  <a:pt x="830" y="200"/>
                </a:lnTo>
                <a:lnTo>
                  <a:pt x="830" y="173"/>
                </a:lnTo>
                <a:lnTo>
                  <a:pt x="830" y="161"/>
                </a:lnTo>
                <a:lnTo>
                  <a:pt x="820" y="148"/>
                </a:lnTo>
                <a:lnTo>
                  <a:pt x="804" y="136"/>
                </a:lnTo>
                <a:lnTo>
                  <a:pt x="786" y="127"/>
                </a:lnTo>
                <a:lnTo>
                  <a:pt x="770" y="12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 name=""/>
          <p:cNvSpPr/>
          <p:nvPr/>
        </p:nvSpPr>
        <p:spPr>
          <a:xfrm>
            <a:off x="6659640" y="2098800"/>
            <a:ext cx="339480" cy="214200"/>
          </a:xfrm>
          <a:custGeom>
            <a:avLst/>
            <a:gdLst/>
            <a:ahLst/>
            <a:rect l="l" t="t" r="r" b="b"/>
            <a:pathLst>
              <a:path w="214" h="135">
                <a:moveTo>
                  <a:pt x="36" y="71"/>
                </a:moveTo>
                <a:lnTo>
                  <a:pt x="52" y="66"/>
                </a:lnTo>
                <a:lnTo>
                  <a:pt x="66" y="60"/>
                </a:lnTo>
                <a:lnTo>
                  <a:pt x="79" y="50"/>
                </a:lnTo>
                <a:lnTo>
                  <a:pt x="91" y="41"/>
                </a:lnTo>
                <a:lnTo>
                  <a:pt x="100" y="32"/>
                </a:lnTo>
                <a:lnTo>
                  <a:pt x="111" y="23"/>
                </a:lnTo>
                <a:lnTo>
                  <a:pt x="120" y="19"/>
                </a:lnTo>
                <a:lnTo>
                  <a:pt x="132" y="16"/>
                </a:lnTo>
                <a:lnTo>
                  <a:pt x="143" y="14"/>
                </a:lnTo>
                <a:lnTo>
                  <a:pt x="155" y="12"/>
                </a:lnTo>
                <a:lnTo>
                  <a:pt x="166" y="7"/>
                </a:lnTo>
                <a:lnTo>
                  <a:pt x="177" y="3"/>
                </a:lnTo>
                <a:lnTo>
                  <a:pt x="186" y="0"/>
                </a:lnTo>
                <a:lnTo>
                  <a:pt x="196" y="0"/>
                </a:lnTo>
                <a:lnTo>
                  <a:pt x="205" y="5"/>
                </a:lnTo>
                <a:lnTo>
                  <a:pt x="209" y="16"/>
                </a:lnTo>
                <a:lnTo>
                  <a:pt x="214" y="41"/>
                </a:lnTo>
                <a:lnTo>
                  <a:pt x="207" y="60"/>
                </a:lnTo>
                <a:lnTo>
                  <a:pt x="186" y="73"/>
                </a:lnTo>
                <a:lnTo>
                  <a:pt x="157" y="78"/>
                </a:lnTo>
                <a:lnTo>
                  <a:pt x="141" y="78"/>
                </a:lnTo>
                <a:lnTo>
                  <a:pt x="125" y="78"/>
                </a:lnTo>
                <a:lnTo>
                  <a:pt x="111" y="80"/>
                </a:lnTo>
                <a:lnTo>
                  <a:pt x="102" y="82"/>
                </a:lnTo>
                <a:lnTo>
                  <a:pt x="93" y="85"/>
                </a:lnTo>
                <a:lnTo>
                  <a:pt x="86" y="89"/>
                </a:lnTo>
                <a:lnTo>
                  <a:pt x="82" y="94"/>
                </a:lnTo>
                <a:lnTo>
                  <a:pt x="77" y="101"/>
                </a:lnTo>
                <a:lnTo>
                  <a:pt x="68" y="116"/>
                </a:lnTo>
                <a:lnTo>
                  <a:pt x="52" y="128"/>
                </a:lnTo>
                <a:lnTo>
                  <a:pt x="32" y="135"/>
                </a:lnTo>
                <a:lnTo>
                  <a:pt x="11" y="130"/>
                </a:lnTo>
                <a:lnTo>
                  <a:pt x="0" y="114"/>
                </a:lnTo>
                <a:lnTo>
                  <a:pt x="0" y="96"/>
                </a:lnTo>
                <a:lnTo>
                  <a:pt x="11" y="80"/>
                </a:lnTo>
                <a:lnTo>
                  <a:pt x="36" y="7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 name=""/>
          <p:cNvSpPr/>
          <p:nvPr/>
        </p:nvSpPr>
        <p:spPr>
          <a:xfrm>
            <a:off x="6504120" y="2344680"/>
            <a:ext cx="107640" cy="138240"/>
          </a:xfrm>
          <a:custGeom>
            <a:avLst/>
            <a:gdLst/>
            <a:ahLst/>
            <a:rect l="l" t="t" r="r" b="b"/>
            <a:pathLst>
              <a:path w="68" h="87">
                <a:moveTo>
                  <a:pt x="57" y="0"/>
                </a:moveTo>
                <a:lnTo>
                  <a:pt x="54" y="2"/>
                </a:lnTo>
                <a:lnTo>
                  <a:pt x="45" y="5"/>
                </a:lnTo>
                <a:lnTo>
                  <a:pt x="34" y="9"/>
                </a:lnTo>
                <a:lnTo>
                  <a:pt x="23" y="16"/>
                </a:lnTo>
                <a:lnTo>
                  <a:pt x="11" y="23"/>
                </a:lnTo>
                <a:lnTo>
                  <a:pt x="2" y="30"/>
                </a:lnTo>
                <a:lnTo>
                  <a:pt x="0" y="37"/>
                </a:lnTo>
                <a:lnTo>
                  <a:pt x="2" y="41"/>
                </a:lnTo>
                <a:lnTo>
                  <a:pt x="20" y="57"/>
                </a:lnTo>
                <a:lnTo>
                  <a:pt x="43" y="75"/>
                </a:lnTo>
                <a:lnTo>
                  <a:pt x="61" y="87"/>
                </a:lnTo>
                <a:lnTo>
                  <a:pt x="68" y="78"/>
                </a:lnTo>
                <a:lnTo>
                  <a:pt x="66" y="53"/>
                </a:lnTo>
                <a:lnTo>
                  <a:pt x="64" y="27"/>
                </a:lnTo>
                <a:lnTo>
                  <a:pt x="59" y="7"/>
                </a:lnTo>
                <a:lnTo>
                  <a:pt x="5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3" name=""/>
          <p:cNvSpPr/>
          <p:nvPr/>
        </p:nvSpPr>
        <p:spPr>
          <a:xfrm>
            <a:off x="4865760" y="2873520"/>
            <a:ext cx="296640" cy="353880"/>
          </a:xfrm>
          <a:custGeom>
            <a:avLst/>
            <a:gdLst/>
            <a:ahLst/>
            <a:rect l="l" t="t" r="r" b="b"/>
            <a:pathLst>
              <a:path w="187" h="223">
                <a:moveTo>
                  <a:pt x="2" y="116"/>
                </a:moveTo>
                <a:lnTo>
                  <a:pt x="0" y="104"/>
                </a:lnTo>
                <a:lnTo>
                  <a:pt x="5" y="95"/>
                </a:lnTo>
                <a:lnTo>
                  <a:pt x="9" y="91"/>
                </a:lnTo>
                <a:lnTo>
                  <a:pt x="18" y="86"/>
                </a:lnTo>
                <a:lnTo>
                  <a:pt x="30" y="82"/>
                </a:lnTo>
                <a:lnTo>
                  <a:pt x="41" y="75"/>
                </a:lnTo>
                <a:lnTo>
                  <a:pt x="52" y="68"/>
                </a:lnTo>
                <a:lnTo>
                  <a:pt x="61" y="56"/>
                </a:lnTo>
                <a:lnTo>
                  <a:pt x="71" y="43"/>
                </a:lnTo>
                <a:lnTo>
                  <a:pt x="80" y="29"/>
                </a:lnTo>
                <a:lnTo>
                  <a:pt x="89" y="18"/>
                </a:lnTo>
                <a:lnTo>
                  <a:pt x="100" y="9"/>
                </a:lnTo>
                <a:lnTo>
                  <a:pt x="112" y="2"/>
                </a:lnTo>
                <a:lnTo>
                  <a:pt x="123" y="0"/>
                </a:lnTo>
                <a:lnTo>
                  <a:pt x="137" y="2"/>
                </a:lnTo>
                <a:lnTo>
                  <a:pt x="153" y="9"/>
                </a:lnTo>
                <a:lnTo>
                  <a:pt x="173" y="31"/>
                </a:lnTo>
                <a:lnTo>
                  <a:pt x="182" y="54"/>
                </a:lnTo>
                <a:lnTo>
                  <a:pt x="182" y="79"/>
                </a:lnTo>
                <a:lnTo>
                  <a:pt x="184" y="104"/>
                </a:lnTo>
                <a:lnTo>
                  <a:pt x="187" y="122"/>
                </a:lnTo>
                <a:lnTo>
                  <a:pt x="182" y="141"/>
                </a:lnTo>
                <a:lnTo>
                  <a:pt x="175" y="157"/>
                </a:lnTo>
                <a:lnTo>
                  <a:pt x="169" y="173"/>
                </a:lnTo>
                <a:lnTo>
                  <a:pt x="164" y="184"/>
                </a:lnTo>
                <a:lnTo>
                  <a:pt x="157" y="195"/>
                </a:lnTo>
                <a:lnTo>
                  <a:pt x="148" y="204"/>
                </a:lnTo>
                <a:lnTo>
                  <a:pt x="137" y="214"/>
                </a:lnTo>
                <a:lnTo>
                  <a:pt x="123" y="220"/>
                </a:lnTo>
                <a:lnTo>
                  <a:pt x="114" y="223"/>
                </a:lnTo>
                <a:lnTo>
                  <a:pt x="105" y="218"/>
                </a:lnTo>
                <a:lnTo>
                  <a:pt x="98" y="207"/>
                </a:lnTo>
                <a:lnTo>
                  <a:pt x="89" y="182"/>
                </a:lnTo>
                <a:lnTo>
                  <a:pt x="84" y="163"/>
                </a:lnTo>
                <a:lnTo>
                  <a:pt x="87" y="150"/>
                </a:lnTo>
                <a:lnTo>
                  <a:pt x="105" y="141"/>
                </a:lnTo>
                <a:lnTo>
                  <a:pt x="125" y="127"/>
                </a:lnTo>
                <a:lnTo>
                  <a:pt x="139" y="107"/>
                </a:lnTo>
                <a:lnTo>
                  <a:pt x="139" y="86"/>
                </a:lnTo>
                <a:lnTo>
                  <a:pt x="128" y="75"/>
                </a:lnTo>
                <a:lnTo>
                  <a:pt x="118" y="72"/>
                </a:lnTo>
                <a:lnTo>
                  <a:pt x="107" y="70"/>
                </a:lnTo>
                <a:lnTo>
                  <a:pt x="96" y="70"/>
                </a:lnTo>
                <a:lnTo>
                  <a:pt x="84" y="72"/>
                </a:lnTo>
                <a:lnTo>
                  <a:pt x="75" y="77"/>
                </a:lnTo>
                <a:lnTo>
                  <a:pt x="66" y="82"/>
                </a:lnTo>
                <a:lnTo>
                  <a:pt x="59" y="88"/>
                </a:lnTo>
                <a:lnTo>
                  <a:pt x="55" y="100"/>
                </a:lnTo>
                <a:lnTo>
                  <a:pt x="46" y="120"/>
                </a:lnTo>
                <a:lnTo>
                  <a:pt x="32" y="134"/>
                </a:lnTo>
                <a:lnTo>
                  <a:pt x="14" y="136"/>
                </a:lnTo>
                <a:lnTo>
                  <a:pt x="2" y="1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4" name=""/>
          <p:cNvSpPr/>
          <p:nvPr/>
        </p:nvSpPr>
        <p:spPr>
          <a:xfrm>
            <a:off x="8094600" y="4957920"/>
            <a:ext cx="1015920" cy="795240"/>
          </a:xfrm>
          <a:custGeom>
            <a:avLst/>
            <a:gdLst/>
            <a:ahLst/>
            <a:rect l="l" t="t" r="r" b="b"/>
            <a:pathLst>
              <a:path w="640" h="501">
                <a:moveTo>
                  <a:pt x="451" y="100"/>
                </a:moveTo>
                <a:lnTo>
                  <a:pt x="439" y="98"/>
                </a:lnTo>
                <a:lnTo>
                  <a:pt x="428" y="96"/>
                </a:lnTo>
                <a:lnTo>
                  <a:pt x="417" y="96"/>
                </a:lnTo>
                <a:lnTo>
                  <a:pt x="405" y="94"/>
                </a:lnTo>
                <a:lnTo>
                  <a:pt x="392" y="91"/>
                </a:lnTo>
                <a:lnTo>
                  <a:pt x="383" y="89"/>
                </a:lnTo>
                <a:lnTo>
                  <a:pt x="373" y="89"/>
                </a:lnTo>
                <a:lnTo>
                  <a:pt x="367" y="87"/>
                </a:lnTo>
                <a:lnTo>
                  <a:pt x="360" y="82"/>
                </a:lnTo>
                <a:lnTo>
                  <a:pt x="360" y="73"/>
                </a:lnTo>
                <a:lnTo>
                  <a:pt x="367" y="64"/>
                </a:lnTo>
                <a:lnTo>
                  <a:pt x="378" y="55"/>
                </a:lnTo>
                <a:lnTo>
                  <a:pt x="380" y="46"/>
                </a:lnTo>
                <a:lnTo>
                  <a:pt x="369" y="34"/>
                </a:lnTo>
                <a:lnTo>
                  <a:pt x="353" y="25"/>
                </a:lnTo>
                <a:lnTo>
                  <a:pt x="342" y="16"/>
                </a:lnTo>
                <a:lnTo>
                  <a:pt x="335" y="9"/>
                </a:lnTo>
                <a:lnTo>
                  <a:pt x="328" y="2"/>
                </a:lnTo>
                <a:lnTo>
                  <a:pt x="321" y="0"/>
                </a:lnTo>
                <a:lnTo>
                  <a:pt x="319" y="7"/>
                </a:lnTo>
                <a:lnTo>
                  <a:pt x="310" y="16"/>
                </a:lnTo>
                <a:lnTo>
                  <a:pt x="291" y="27"/>
                </a:lnTo>
                <a:lnTo>
                  <a:pt x="271" y="37"/>
                </a:lnTo>
                <a:lnTo>
                  <a:pt x="253" y="46"/>
                </a:lnTo>
                <a:lnTo>
                  <a:pt x="241" y="53"/>
                </a:lnTo>
                <a:lnTo>
                  <a:pt x="234" y="59"/>
                </a:lnTo>
                <a:lnTo>
                  <a:pt x="223" y="62"/>
                </a:lnTo>
                <a:lnTo>
                  <a:pt x="209" y="64"/>
                </a:lnTo>
                <a:lnTo>
                  <a:pt x="200" y="66"/>
                </a:lnTo>
                <a:lnTo>
                  <a:pt x="189" y="68"/>
                </a:lnTo>
                <a:lnTo>
                  <a:pt x="175" y="75"/>
                </a:lnTo>
                <a:lnTo>
                  <a:pt x="164" y="82"/>
                </a:lnTo>
                <a:lnTo>
                  <a:pt x="150" y="91"/>
                </a:lnTo>
                <a:lnTo>
                  <a:pt x="139" y="100"/>
                </a:lnTo>
                <a:lnTo>
                  <a:pt x="130" y="112"/>
                </a:lnTo>
                <a:lnTo>
                  <a:pt x="121" y="123"/>
                </a:lnTo>
                <a:lnTo>
                  <a:pt x="114" y="134"/>
                </a:lnTo>
                <a:lnTo>
                  <a:pt x="107" y="141"/>
                </a:lnTo>
                <a:lnTo>
                  <a:pt x="98" y="150"/>
                </a:lnTo>
                <a:lnTo>
                  <a:pt x="89" y="157"/>
                </a:lnTo>
                <a:lnTo>
                  <a:pt x="80" y="164"/>
                </a:lnTo>
                <a:lnTo>
                  <a:pt x="68" y="173"/>
                </a:lnTo>
                <a:lnTo>
                  <a:pt x="55" y="180"/>
                </a:lnTo>
                <a:lnTo>
                  <a:pt x="41" y="189"/>
                </a:lnTo>
                <a:lnTo>
                  <a:pt x="25" y="194"/>
                </a:lnTo>
                <a:lnTo>
                  <a:pt x="11" y="194"/>
                </a:lnTo>
                <a:lnTo>
                  <a:pt x="2" y="207"/>
                </a:lnTo>
                <a:lnTo>
                  <a:pt x="0" y="257"/>
                </a:lnTo>
                <a:lnTo>
                  <a:pt x="0" y="278"/>
                </a:lnTo>
                <a:lnTo>
                  <a:pt x="2" y="289"/>
                </a:lnTo>
                <a:lnTo>
                  <a:pt x="4" y="298"/>
                </a:lnTo>
                <a:lnTo>
                  <a:pt x="11" y="310"/>
                </a:lnTo>
                <a:lnTo>
                  <a:pt x="23" y="319"/>
                </a:lnTo>
                <a:lnTo>
                  <a:pt x="34" y="326"/>
                </a:lnTo>
                <a:lnTo>
                  <a:pt x="39" y="335"/>
                </a:lnTo>
                <a:lnTo>
                  <a:pt x="36" y="348"/>
                </a:lnTo>
                <a:lnTo>
                  <a:pt x="30" y="362"/>
                </a:lnTo>
                <a:lnTo>
                  <a:pt x="23" y="374"/>
                </a:lnTo>
                <a:lnTo>
                  <a:pt x="18" y="387"/>
                </a:lnTo>
                <a:lnTo>
                  <a:pt x="18" y="405"/>
                </a:lnTo>
                <a:lnTo>
                  <a:pt x="23" y="415"/>
                </a:lnTo>
                <a:lnTo>
                  <a:pt x="30" y="421"/>
                </a:lnTo>
                <a:lnTo>
                  <a:pt x="43" y="428"/>
                </a:lnTo>
                <a:lnTo>
                  <a:pt x="57" y="430"/>
                </a:lnTo>
                <a:lnTo>
                  <a:pt x="71" y="430"/>
                </a:lnTo>
                <a:lnTo>
                  <a:pt x="86" y="430"/>
                </a:lnTo>
                <a:lnTo>
                  <a:pt x="100" y="428"/>
                </a:lnTo>
                <a:lnTo>
                  <a:pt x="112" y="424"/>
                </a:lnTo>
                <a:lnTo>
                  <a:pt x="121" y="419"/>
                </a:lnTo>
                <a:lnTo>
                  <a:pt x="132" y="415"/>
                </a:lnTo>
                <a:lnTo>
                  <a:pt x="143" y="410"/>
                </a:lnTo>
                <a:lnTo>
                  <a:pt x="155" y="405"/>
                </a:lnTo>
                <a:lnTo>
                  <a:pt x="168" y="401"/>
                </a:lnTo>
                <a:lnTo>
                  <a:pt x="182" y="396"/>
                </a:lnTo>
                <a:lnTo>
                  <a:pt x="196" y="392"/>
                </a:lnTo>
                <a:lnTo>
                  <a:pt x="209" y="387"/>
                </a:lnTo>
                <a:lnTo>
                  <a:pt x="225" y="383"/>
                </a:lnTo>
                <a:lnTo>
                  <a:pt x="244" y="380"/>
                </a:lnTo>
                <a:lnTo>
                  <a:pt x="264" y="378"/>
                </a:lnTo>
                <a:lnTo>
                  <a:pt x="285" y="376"/>
                </a:lnTo>
                <a:lnTo>
                  <a:pt x="305" y="378"/>
                </a:lnTo>
                <a:lnTo>
                  <a:pt x="326" y="380"/>
                </a:lnTo>
                <a:lnTo>
                  <a:pt x="344" y="387"/>
                </a:lnTo>
                <a:lnTo>
                  <a:pt x="360" y="394"/>
                </a:lnTo>
                <a:lnTo>
                  <a:pt x="373" y="403"/>
                </a:lnTo>
                <a:lnTo>
                  <a:pt x="387" y="415"/>
                </a:lnTo>
                <a:lnTo>
                  <a:pt x="398" y="426"/>
                </a:lnTo>
                <a:lnTo>
                  <a:pt x="410" y="440"/>
                </a:lnTo>
                <a:lnTo>
                  <a:pt x="419" y="453"/>
                </a:lnTo>
                <a:lnTo>
                  <a:pt x="430" y="465"/>
                </a:lnTo>
                <a:lnTo>
                  <a:pt x="437" y="476"/>
                </a:lnTo>
                <a:lnTo>
                  <a:pt x="444" y="487"/>
                </a:lnTo>
                <a:lnTo>
                  <a:pt x="453" y="494"/>
                </a:lnTo>
                <a:lnTo>
                  <a:pt x="467" y="499"/>
                </a:lnTo>
                <a:lnTo>
                  <a:pt x="483" y="501"/>
                </a:lnTo>
                <a:lnTo>
                  <a:pt x="501" y="499"/>
                </a:lnTo>
                <a:lnTo>
                  <a:pt x="519" y="496"/>
                </a:lnTo>
                <a:lnTo>
                  <a:pt x="533" y="494"/>
                </a:lnTo>
                <a:lnTo>
                  <a:pt x="544" y="490"/>
                </a:lnTo>
                <a:lnTo>
                  <a:pt x="549" y="483"/>
                </a:lnTo>
                <a:lnTo>
                  <a:pt x="553" y="467"/>
                </a:lnTo>
                <a:lnTo>
                  <a:pt x="562" y="446"/>
                </a:lnTo>
                <a:lnTo>
                  <a:pt x="572" y="428"/>
                </a:lnTo>
                <a:lnTo>
                  <a:pt x="576" y="412"/>
                </a:lnTo>
                <a:lnTo>
                  <a:pt x="583" y="399"/>
                </a:lnTo>
                <a:lnTo>
                  <a:pt x="597" y="383"/>
                </a:lnTo>
                <a:lnTo>
                  <a:pt x="610" y="367"/>
                </a:lnTo>
                <a:lnTo>
                  <a:pt x="617" y="351"/>
                </a:lnTo>
                <a:lnTo>
                  <a:pt x="619" y="335"/>
                </a:lnTo>
                <a:lnTo>
                  <a:pt x="626" y="317"/>
                </a:lnTo>
                <a:lnTo>
                  <a:pt x="635" y="298"/>
                </a:lnTo>
                <a:lnTo>
                  <a:pt x="640" y="280"/>
                </a:lnTo>
                <a:lnTo>
                  <a:pt x="638" y="271"/>
                </a:lnTo>
                <a:lnTo>
                  <a:pt x="633" y="260"/>
                </a:lnTo>
                <a:lnTo>
                  <a:pt x="624" y="251"/>
                </a:lnTo>
                <a:lnTo>
                  <a:pt x="615" y="241"/>
                </a:lnTo>
                <a:lnTo>
                  <a:pt x="603" y="230"/>
                </a:lnTo>
                <a:lnTo>
                  <a:pt x="592" y="221"/>
                </a:lnTo>
                <a:lnTo>
                  <a:pt x="581" y="214"/>
                </a:lnTo>
                <a:lnTo>
                  <a:pt x="574" y="205"/>
                </a:lnTo>
                <a:lnTo>
                  <a:pt x="553" y="182"/>
                </a:lnTo>
                <a:lnTo>
                  <a:pt x="537" y="164"/>
                </a:lnTo>
                <a:lnTo>
                  <a:pt x="524" y="148"/>
                </a:lnTo>
                <a:lnTo>
                  <a:pt x="517" y="130"/>
                </a:lnTo>
                <a:lnTo>
                  <a:pt x="512" y="107"/>
                </a:lnTo>
                <a:lnTo>
                  <a:pt x="510" y="84"/>
                </a:lnTo>
                <a:lnTo>
                  <a:pt x="508" y="64"/>
                </a:lnTo>
                <a:lnTo>
                  <a:pt x="501" y="46"/>
                </a:lnTo>
                <a:lnTo>
                  <a:pt x="492" y="30"/>
                </a:lnTo>
                <a:lnTo>
                  <a:pt x="480" y="18"/>
                </a:lnTo>
                <a:lnTo>
                  <a:pt x="469" y="7"/>
                </a:lnTo>
                <a:lnTo>
                  <a:pt x="460" y="0"/>
                </a:lnTo>
                <a:lnTo>
                  <a:pt x="465" y="23"/>
                </a:lnTo>
                <a:lnTo>
                  <a:pt x="469" y="46"/>
                </a:lnTo>
                <a:lnTo>
                  <a:pt x="469" y="66"/>
                </a:lnTo>
                <a:lnTo>
                  <a:pt x="469" y="82"/>
                </a:lnTo>
                <a:lnTo>
                  <a:pt x="469" y="91"/>
                </a:lnTo>
                <a:lnTo>
                  <a:pt x="465" y="98"/>
                </a:lnTo>
                <a:lnTo>
                  <a:pt x="460" y="100"/>
                </a:lnTo>
                <a:lnTo>
                  <a:pt x="451" y="10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 name=""/>
          <p:cNvSpPr/>
          <p:nvPr/>
        </p:nvSpPr>
        <p:spPr>
          <a:xfrm>
            <a:off x="8004240" y="4484520"/>
            <a:ext cx="198360" cy="282600"/>
          </a:xfrm>
          <a:custGeom>
            <a:avLst/>
            <a:gdLst/>
            <a:ahLst/>
            <a:rect l="l" t="t" r="r" b="b"/>
            <a:pathLst>
              <a:path w="125" h="178">
                <a:moveTo>
                  <a:pt x="36" y="64"/>
                </a:moveTo>
                <a:lnTo>
                  <a:pt x="52" y="57"/>
                </a:lnTo>
                <a:lnTo>
                  <a:pt x="64" y="45"/>
                </a:lnTo>
                <a:lnTo>
                  <a:pt x="73" y="34"/>
                </a:lnTo>
                <a:lnTo>
                  <a:pt x="84" y="20"/>
                </a:lnTo>
                <a:lnTo>
                  <a:pt x="96" y="9"/>
                </a:lnTo>
                <a:lnTo>
                  <a:pt x="109" y="0"/>
                </a:lnTo>
                <a:lnTo>
                  <a:pt x="121" y="4"/>
                </a:lnTo>
                <a:lnTo>
                  <a:pt x="125" y="23"/>
                </a:lnTo>
                <a:lnTo>
                  <a:pt x="125" y="45"/>
                </a:lnTo>
                <a:lnTo>
                  <a:pt x="123" y="64"/>
                </a:lnTo>
                <a:lnTo>
                  <a:pt x="118" y="80"/>
                </a:lnTo>
                <a:lnTo>
                  <a:pt x="121" y="96"/>
                </a:lnTo>
                <a:lnTo>
                  <a:pt x="121" y="111"/>
                </a:lnTo>
                <a:lnTo>
                  <a:pt x="116" y="127"/>
                </a:lnTo>
                <a:lnTo>
                  <a:pt x="107" y="141"/>
                </a:lnTo>
                <a:lnTo>
                  <a:pt x="93" y="148"/>
                </a:lnTo>
                <a:lnTo>
                  <a:pt x="80" y="152"/>
                </a:lnTo>
                <a:lnTo>
                  <a:pt x="66" y="159"/>
                </a:lnTo>
                <a:lnTo>
                  <a:pt x="55" y="166"/>
                </a:lnTo>
                <a:lnTo>
                  <a:pt x="48" y="173"/>
                </a:lnTo>
                <a:lnTo>
                  <a:pt x="41" y="178"/>
                </a:lnTo>
                <a:lnTo>
                  <a:pt x="30" y="175"/>
                </a:lnTo>
                <a:lnTo>
                  <a:pt x="18" y="168"/>
                </a:lnTo>
                <a:lnTo>
                  <a:pt x="9" y="157"/>
                </a:lnTo>
                <a:lnTo>
                  <a:pt x="0" y="137"/>
                </a:lnTo>
                <a:lnTo>
                  <a:pt x="0" y="109"/>
                </a:lnTo>
                <a:lnTo>
                  <a:pt x="11" y="82"/>
                </a:lnTo>
                <a:lnTo>
                  <a:pt x="36" y="6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 name=""/>
          <p:cNvSpPr/>
          <p:nvPr/>
        </p:nvSpPr>
        <p:spPr>
          <a:xfrm>
            <a:off x="7605720" y="4629240"/>
            <a:ext cx="299880" cy="285840"/>
          </a:xfrm>
          <a:custGeom>
            <a:avLst/>
            <a:gdLst/>
            <a:ahLst/>
            <a:rect l="l" t="t" r="r" b="b"/>
            <a:pathLst>
              <a:path w="189" h="180">
                <a:moveTo>
                  <a:pt x="0" y="5"/>
                </a:moveTo>
                <a:lnTo>
                  <a:pt x="3" y="16"/>
                </a:lnTo>
                <a:lnTo>
                  <a:pt x="21" y="25"/>
                </a:lnTo>
                <a:lnTo>
                  <a:pt x="41" y="36"/>
                </a:lnTo>
                <a:lnTo>
                  <a:pt x="55" y="52"/>
                </a:lnTo>
                <a:lnTo>
                  <a:pt x="64" y="66"/>
                </a:lnTo>
                <a:lnTo>
                  <a:pt x="71" y="77"/>
                </a:lnTo>
                <a:lnTo>
                  <a:pt x="78" y="89"/>
                </a:lnTo>
                <a:lnTo>
                  <a:pt x="85" y="102"/>
                </a:lnTo>
                <a:lnTo>
                  <a:pt x="94" y="118"/>
                </a:lnTo>
                <a:lnTo>
                  <a:pt x="107" y="137"/>
                </a:lnTo>
                <a:lnTo>
                  <a:pt x="121" y="155"/>
                </a:lnTo>
                <a:lnTo>
                  <a:pt x="137" y="175"/>
                </a:lnTo>
                <a:lnTo>
                  <a:pt x="148" y="180"/>
                </a:lnTo>
                <a:lnTo>
                  <a:pt x="162" y="180"/>
                </a:lnTo>
                <a:lnTo>
                  <a:pt x="176" y="178"/>
                </a:lnTo>
                <a:lnTo>
                  <a:pt x="187" y="171"/>
                </a:lnTo>
                <a:lnTo>
                  <a:pt x="189" y="159"/>
                </a:lnTo>
                <a:lnTo>
                  <a:pt x="185" y="146"/>
                </a:lnTo>
                <a:lnTo>
                  <a:pt x="176" y="130"/>
                </a:lnTo>
                <a:lnTo>
                  <a:pt x="162" y="118"/>
                </a:lnTo>
                <a:lnTo>
                  <a:pt x="151" y="109"/>
                </a:lnTo>
                <a:lnTo>
                  <a:pt x="139" y="100"/>
                </a:lnTo>
                <a:lnTo>
                  <a:pt x="126" y="91"/>
                </a:lnTo>
                <a:lnTo>
                  <a:pt x="114" y="82"/>
                </a:lnTo>
                <a:lnTo>
                  <a:pt x="105" y="73"/>
                </a:lnTo>
                <a:lnTo>
                  <a:pt x="96" y="64"/>
                </a:lnTo>
                <a:lnTo>
                  <a:pt x="89" y="55"/>
                </a:lnTo>
                <a:lnTo>
                  <a:pt x="82" y="46"/>
                </a:lnTo>
                <a:lnTo>
                  <a:pt x="76" y="34"/>
                </a:lnTo>
                <a:lnTo>
                  <a:pt x="66" y="25"/>
                </a:lnTo>
                <a:lnTo>
                  <a:pt x="57" y="18"/>
                </a:lnTo>
                <a:lnTo>
                  <a:pt x="46" y="16"/>
                </a:lnTo>
                <a:lnTo>
                  <a:pt x="35" y="11"/>
                </a:lnTo>
                <a:lnTo>
                  <a:pt x="21" y="5"/>
                </a:lnTo>
                <a:lnTo>
                  <a:pt x="10" y="0"/>
                </a:lnTo>
                <a:lnTo>
                  <a:pt x="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 name=""/>
          <p:cNvSpPr/>
          <p:nvPr/>
        </p:nvSpPr>
        <p:spPr>
          <a:xfrm>
            <a:off x="8572680" y="3457440"/>
            <a:ext cx="320400" cy="319320"/>
          </a:xfrm>
          <a:custGeom>
            <a:avLst/>
            <a:gdLst/>
            <a:ahLst/>
            <a:rect l="l" t="t" r="r" b="b"/>
            <a:pathLst>
              <a:path w="202" h="201">
                <a:moveTo>
                  <a:pt x="125" y="180"/>
                </a:moveTo>
                <a:lnTo>
                  <a:pt x="145" y="157"/>
                </a:lnTo>
                <a:lnTo>
                  <a:pt x="164" y="130"/>
                </a:lnTo>
                <a:lnTo>
                  <a:pt x="175" y="101"/>
                </a:lnTo>
                <a:lnTo>
                  <a:pt x="179" y="78"/>
                </a:lnTo>
                <a:lnTo>
                  <a:pt x="186" y="60"/>
                </a:lnTo>
                <a:lnTo>
                  <a:pt x="195" y="41"/>
                </a:lnTo>
                <a:lnTo>
                  <a:pt x="202" y="23"/>
                </a:lnTo>
                <a:lnTo>
                  <a:pt x="191" y="7"/>
                </a:lnTo>
                <a:lnTo>
                  <a:pt x="173" y="0"/>
                </a:lnTo>
                <a:lnTo>
                  <a:pt x="164" y="3"/>
                </a:lnTo>
                <a:lnTo>
                  <a:pt x="159" y="14"/>
                </a:lnTo>
                <a:lnTo>
                  <a:pt x="154" y="30"/>
                </a:lnTo>
                <a:lnTo>
                  <a:pt x="148" y="53"/>
                </a:lnTo>
                <a:lnTo>
                  <a:pt x="134" y="78"/>
                </a:lnTo>
                <a:lnTo>
                  <a:pt x="120" y="101"/>
                </a:lnTo>
                <a:lnTo>
                  <a:pt x="107" y="121"/>
                </a:lnTo>
                <a:lnTo>
                  <a:pt x="97" y="130"/>
                </a:lnTo>
                <a:lnTo>
                  <a:pt x="82" y="139"/>
                </a:lnTo>
                <a:lnTo>
                  <a:pt x="66" y="148"/>
                </a:lnTo>
                <a:lnTo>
                  <a:pt x="47" y="157"/>
                </a:lnTo>
                <a:lnTo>
                  <a:pt x="29" y="164"/>
                </a:lnTo>
                <a:lnTo>
                  <a:pt x="13" y="171"/>
                </a:lnTo>
                <a:lnTo>
                  <a:pt x="4" y="173"/>
                </a:lnTo>
                <a:lnTo>
                  <a:pt x="0" y="176"/>
                </a:lnTo>
                <a:lnTo>
                  <a:pt x="11" y="187"/>
                </a:lnTo>
                <a:lnTo>
                  <a:pt x="27" y="194"/>
                </a:lnTo>
                <a:lnTo>
                  <a:pt x="43" y="201"/>
                </a:lnTo>
                <a:lnTo>
                  <a:pt x="59" y="201"/>
                </a:lnTo>
                <a:lnTo>
                  <a:pt x="77" y="201"/>
                </a:lnTo>
                <a:lnTo>
                  <a:pt x="93" y="196"/>
                </a:lnTo>
                <a:lnTo>
                  <a:pt x="111" y="189"/>
                </a:lnTo>
                <a:lnTo>
                  <a:pt x="125" y="18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 name=""/>
          <p:cNvSpPr/>
          <p:nvPr/>
        </p:nvSpPr>
        <p:spPr>
          <a:xfrm>
            <a:off x="8586720" y="4722840"/>
            <a:ext cx="422280" cy="220680"/>
          </a:xfrm>
          <a:custGeom>
            <a:avLst/>
            <a:gdLst/>
            <a:ahLst/>
            <a:rect l="l" t="t" r="r" b="b"/>
            <a:pathLst>
              <a:path w="266" h="139">
                <a:moveTo>
                  <a:pt x="45" y="7"/>
                </a:moveTo>
                <a:lnTo>
                  <a:pt x="57" y="5"/>
                </a:lnTo>
                <a:lnTo>
                  <a:pt x="66" y="2"/>
                </a:lnTo>
                <a:lnTo>
                  <a:pt x="77" y="2"/>
                </a:lnTo>
                <a:lnTo>
                  <a:pt x="86" y="0"/>
                </a:lnTo>
                <a:lnTo>
                  <a:pt x="95" y="0"/>
                </a:lnTo>
                <a:lnTo>
                  <a:pt x="107" y="2"/>
                </a:lnTo>
                <a:lnTo>
                  <a:pt x="116" y="7"/>
                </a:lnTo>
                <a:lnTo>
                  <a:pt x="127" y="14"/>
                </a:lnTo>
                <a:lnTo>
                  <a:pt x="139" y="23"/>
                </a:lnTo>
                <a:lnTo>
                  <a:pt x="150" y="32"/>
                </a:lnTo>
                <a:lnTo>
                  <a:pt x="159" y="43"/>
                </a:lnTo>
                <a:lnTo>
                  <a:pt x="170" y="53"/>
                </a:lnTo>
                <a:lnTo>
                  <a:pt x="180" y="64"/>
                </a:lnTo>
                <a:lnTo>
                  <a:pt x="191" y="73"/>
                </a:lnTo>
                <a:lnTo>
                  <a:pt x="200" y="80"/>
                </a:lnTo>
                <a:lnTo>
                  <a:pt x="211" y="87"/>
                </a:lnTo>
                <a:lnTo>
                  <a:pt x="232" y="100"/>
                </a:lnTo>
                <a:lnTo>
                  <a:pt x="250" y="116"/>
                </a:lnTo>
                <a:lnTo>
                  <a:pt x="262" y="132"/>
                </a:lnTo>
                <a:lnTo>
                  <a:pt x="266" y="139"/>
                </a:lnTo>
                <a:lnTo>
                  <a:pt x="189" y="121"/>
                </a:lnTo>
                <a:lnTo>
                  <a:pt x="141" y="128"/>
                </a:lnTo>
                <a:lnTo>
                  <a:pt x="136" y="128"/>
                </a:lnTo>
                <a:lnTo>
                  <a:pt x="127" y="128"/>
                </a:lnTo>
                <a:lnTo>
                  <a:pt x="114" y="125"/>
                </a:lnTo>
                <a:lnTo>
                  <a:pt x="98" y="121"/>
                </a:lnTo>
                <a:lnTo>
                  <a:pt x="79" y="114"/>
                </a:lnTo>
                <a:lnTo>
                  <a:pt x="61" y="105"/>
                </a:lnTo>
                <a:lnTo>
                  <a:pt x="47" y="91"/>
                </a:lnTo>
                <a:lnTo>
                  <a:pt x="38" y="73"/>
                </a:lnTo>
                <a:lnTo>
                  <a:pt x="32" y="62"/>
                </a:lnTo>
                <a:lnTo>
                  <a:pt x="20" y="50"/>
                </a:lnTo>
                <a:lnTo>
                  <a:pt x="11" y="43"/>
                </a:lnTo>
                <a:lnTo>
                  <a:pt x="2" y="34"/>
                </a:lnTo>
                <a:lnTo>
                  <a:pt x="0" y="25"/>
                </a:lnTo>
                <a:lnTo>
                  <a:pt x="4" y="18"/>
                </a:lnTo>
                <a:lnTo>
                  <a:pt x="20" y="12"/>
                </a:lnTo>
                <a:lnTo>
                  <a:pt x="45" y="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 name=""/>
          <p:cNvSpPr/>
          <p:nvPr/>
        </p:nvSpPr>
        <p:spPr>
          <a:xfrm>
            <a:off x="9385200" y="5764320"/>
            <a:ext cx="195480" cy="237960"/>
          </a:xfrm>
          <a:custGeom>
            <a:avLst/>
            <a:gdLst/>
            <a:ahLst/>
            <a:rect l="l" t="t" r="r" b="b"/>
            <a:pathLst>
              <a:path w="123" h="150">
                <a:moveTo>
                  <a:pt x="34" y="80"/>
                </a:moveTo>
                <a:lnTo>
                  <a:pt x="43" y="75"/>
                </a:lnTo>
                <a:lnTo>
                  <a:pt x="55" y="68"/>
                </a:lnTo>
                <a:lnTo>
                  <a:pt x="68" y="57"/>
                </a:lnTo>
                <a:lnTo>
                  <a:pt x="80" y="43"/>
                </a:lnTo>
                <a:lnTo>
                  <a:pt x="93" y="32"/>
                </a:lnTo>
                <a:lnTo>
                  <a:pt x="105" y="18"/>
                </a:lnTo>
                <a:lnTo>
                  <a:pt x="114" y="9"/>
                </a:lnTo>
                <a:lnTo>
                  <a:pt x="118" y="2"/>
                </a:lnTo>
                <a:lnTo>
                  <a:pt x="123" y="0"/>
                </a:lnTo>
                <a:lnTo>
                  <a:pt x="123" y="4"/>
                </a:lnTo>
                <a:lnTo>
                  <a:pt x="123" y="18"/>
                </a:lnTo>
                <a:lnTo>
                  <a:pt x="121" y="39"/>
                </a:lnTo>
                <a:lnTo>
                  <a:pt x="116" y="59"/>
                </a:lnTo>
                <a:lnTo>
                  <a:pt x="105" y="75"/>
                </a:lnTo>
                <a:lnTo>
                  <a:pt x="91" y="86"/>
                </a:lnTo>
                <a:lnTo>
                  <a:pt x="77" y="93"/>
                </a:lnTo>
                <a:lnTo>
                  <a:pt x="71" y="100"/>
                </a:lnTo>
                <a:lnTo>
                  <a:pt x="66" y="114"/>
                </a:lnTo>
                <a:lnTo>
                  <a:pt x="66" y="130"/>
                </a:lnTo>
                <a:lnTo>
                  <a:pt x="66" y="141"/>
                </a:lnTo>
                <a:lnTo>
                  <a:pt x="57" y="148"/>
                </a:lnTo>
                <a:lnTo>
                  <a:pt x="39" y="150"/>
                </a:lnTo>
                <a:lnTo>
                  <a:pt x="16" y="146"/>
                </a:lnTo>
                <a:lnTo>
                  <a:pt x="2" y="134"/>
                </a:lnTo>
                <a:lnTo>
                  <a:pt x="0" y="118"/>
                </a:lnTo>
                <a:lnTo>
                  <a:pt x="5" y="100"/>
                </a:lnTo>
                <a:lnTo>
                  <a:pt x="16" y="86"/>
                </a:lnTo>
                <a:lnTo>
                  <a:pt x="34" y="8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 name=""/>
          <p:cNvSpPr/>
          <p:nvPr/>
        </p:nvSpPr>
        <p:spPr>
          <a:xfrm>
            <a:off x="9591840" y="5591160"/>
            <a:ext cx="155520" cy="195120"/>
          </a:xfrm>
          <a:custGeom>
            <a:avLst/>
            <a:gdLst/>
            <a:ahLst/>
            <a:rect l="l" t="t" r="r" b="b"/>
            <a:pathLst>
              <a:path w="98" h="123">
                <a:moveTo>
                  <a:pt x="4" y="0"/>
                </a:moveTo>
                <a:lnTo>
                  <a:pt x="18" y="9"/>
                </a:lnTo>
                <a:lnTo>
                  <a:pt x="32" y="27"/>
                </a:lnTo>
                <a:lnTo>
                  <a:pt x="43" y="45"/>
                </a:lnTo>
                <a:lnTo>
                  <a:pt x="52" y="54"/>
                </a:lnTo>
                <a:lnTo>
                  <a:pt x="64" y="54"/>
                </a:lnTo>
                <a:lnTo>
                  <a:pt x="77" y="54"/>
                </a:lnTo>
                <a:lnTo>
                  <a:pt x="91" y="56"/>
                </a:lnTo>
                <a:lnTo>
                  <a:pt x="98" y="63"/>
                </a:lnTo>
                <a:lnTo>
                  <a:pt x="98" y="75"/>
                </a:lnTo>
                <a:lnTo>
                  <a:pt x="93" y="86"/>
                </a:lnTo>
                <a:lnTo>
                  <a:pt x="84" y="100"/>
                </a:lnTo>
                <a:lnTo>
                  <a:pt x="75" y="111"/>
                </a:lnTo>
                <a:lnTo>
                  <a:pt x="66" y="118"/>
                </a:lnTo>
                <a:lnTo>
                  <a:pt x="57" y="123"/>
                </a:lnTo>
                <a:lnTo>
                  <a:pt x="45" y="120"/>
                </a:lnTo>
                <a:lnTo>
                  <a:pt x="36" y="111"/>
                </a:lnTo>
                <a:lnTo>
                  <a:pt x="29" y="97"/>
                </a:lnTo>
                <a:lnTo>
                  <a:pt x="25" y="84"/>
                </a:lnTo>
                <a:lnTo>
                  <a:pt x="23" y="70"/>
                </a:lnTo>
                <a:lnTo>
                  <a:pt x="23" y="61"/>
                </a:lnTo>
                <a:lnTo>
                  <a:pt x="20" y="50"/>
                </a:lnTo>
                <a:lnTo>
                  <a:pt x="14" y="36"/>
                </a:lnTo>
                <a:lnTo>
                  <a:pt x="4" y="27"/>
                </a:lnTo>
                <a:lnTo>
                  <a:pt x="0" y="22"/>
                </a:lnTo>
                <a:lnTo>
                  <a:pt x="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 name=""/>
          <p:cNvSpPr/>
          <p:nvPr/>
        </p:nvSpPr>
        <p:spPr>
          <a:xfrm>
            <a:off x="2963880" y="4184640"/>
            <a:ext cx="274680" cy="136440"/>
          </a:xfrm>
          <a:custGeom>
            <a:avLst/>
            <a:gdLst/>
            <a:ahLst/>
            <a:rect l="l" t="t" r="r" b="b"/>
            <a:pathLst>
              <a:path w="173" h="86">
                <a:moveTo>
                  <a:pt x="0" y="9"/>
                </a:moveTo>
                <a:lnTo>
                  <a:pt x="7" y="0"/>
                </a:lnTo>
                <a:lnTo>
                  <a:pt x="18" y="0"/>
                </a:lnTo>
                <a:lnTo>
                  <a:pt x="36" y="5"/>
                </a:lnTo>
                <a:lnTo>
                  <a:pt x="55" y="14"/>
                </a:lnTo>
                <a:lnTo>
                  <a:pt x="75" y="23"/>
                </a:lnTo>
                <a:lnTo>
                  <a:pt x="96" y="34"/>
                </a:lnTo>
                <a:lnTo>
                  <a:pt x="114" y="46"/>
                </a:lnTo>
                <a:lnTo>
                  <a:pt x="127" y="52"/>
                </a:lnTo>
                <a:lnTo>
                  <a:pt x="150" y="61"/>
                </a:lnTo>
                <a:lnTo>
                  <a:pt x="168" y="73"/>
                </a:lnTo>
                <a:lnTo>
                  <a:pt x="173" y="82"/>
                </a:lnTo>
                <a:lnTo>
                  <a:pt x="162" y="86"/>
                </a:lnTo>
                <a:lnTo>
                  <a:pt x="150" y="86"/>
                </a:lnTo>
                <a:lnTo>
                  <a:pt x="137" y="84"/>
                </a:lnTo>
                <a:lnTo>
                  <a:pt x="125" y="82"/>
                </a:lnTo>
                <a:lnTo>
                  <a:pt x="112" y="80"/>
                </a:lnTo>
                <a:lnTo>
                  <a:pt x="100" y="80"/>
                </a:lnTo>
                <a:lnTo>
                  <a:pt x="91" y="77"/>
                </a:lnTo>
                <a:lnTo>
                  <a:pt x="86" y="75"/>
                </a:lnTo>
                <a:lnTo>
                  <a:pt x="84" y="75"/>
                </a:lnTo>
                <a:lnTo>
                  <a:pt x="80" y="73"/>
                </a:lnTo>
                <a:lnTo>
                  <a:pt x="71" y="68"/>
                </a:lnTo>
                <a:lnTo>
                  <a:pt x="57" y="61"/>
                </a:lnTo>
                <a:lnTo>
                  <a:pt x="41" y="52"/>
                </a:lnTo>
                <a:lnTo>
                  <a:pt x="25" y="41"/>
                </a:lnTo>
                <a:lnTo>
                  <a:pt x="11" y="30"/>
                </a:lnTo>
                <a:lnTo>
                  <a:pt x="2" y="18"/>
                </a:lnTo>
                <a:lnTo>
                  <a:pt x="0"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 name=""/>
          <p:cNvSpPr/>
          <p:nvPr/>
        </p:nvSpPr>
        <p:spPr>
          <a:xfrm>
            <a:off x="6170760" y="4991040"/>
            <a:ext cx="195120" cy="399960"/>
          </a:xfrm>
          <a:custGeom>
            <a:avLst/>
            <a:gdLst/>
            <a:ahLst/>
            <a:rect l="l" t="t" r="r" b="b"/>
            <a:pathLst>
              <a:path w="123" h="252">
                <a:moveTo>
                  <a:pt x="82" y="4"/>
                </a:moveTo>
                <a:lnTo>
                  <a:pt x="105" y="0"/>
                </a:lnTo>
                <a:lnTo>
                  <a:pt x="116" y="4"/>
                </a:lnTo>
                <a:lnTo>
                  <a:pt x="123" y="18"/>
                </a:lnTo>
                <a:lnTo>
                  <a:pt x="123" y="36"/>
                </a:lnTo>
                <a:lnTo>
                  <a:pt x="121" y="57"/>
                </a:lnTo>
                <a:lnTo>
                  <a:pt x="116" y="79"/>
                </a:lnTo>
                <a:lnTo>
                  <a:pt x="112" y="100"/>
                </a:lnTo>
                <a:lnTo>
                  <a:pt x="110" y="118"/>
                </a:lnTo>
                <a:lnTo>
                  <a:pt x="110" y="152"/>
                </a:lnTo>
                <a:lnTo>
                  <a:pt x="107" y="186"/>
                </a:lnTo>
                <a:lnTo>
                  <a:pt x="103" y="216"/>
                </a:lnTo>
                <a:lnTo>
                  <a:pt x="98" y="234"/>
                </a:lnTo>
                <a:lnTo>
                  <a:pt x="94" y="239"/>
                </a:lnTo>
                <a:lnTo>
                  <a:pt x="87" y="243"/>
                </a:lnTo>
                <a:lnTo>
                  <a:pt x="75" y="248"/>
                </a:lnTo>
                <a:lnTo>
                  <a:pt x="64" y="252"/>
                </a:lnTo>
                <a:lnTo>
                  <a:pt x="50" y="252"/>
                </a:lnTo>
                <a:lnTo>
                  <a:pt x="39" y="250"/>
                </a:lnTo>
                <a:lnTo>
                  <a:pt x="30" y="241"/>
                </a:lnTo>
                <a:lnTo>
                  <a:pt x="21" y="230"/>
                </a:lnTo>
                <a:lnTo>
                  <a:pt x="9" y="198"/>
                </a:lnTo>
                <a:lnTo>
                  <a:pt x="2" y="170"/>
                </a:lnTo>
                <a:lnTo>
                  <a:pt x="0" y="148"/>
                </a:lnTo>
                <a:lnTo>
                  <a:pt x="2" y="132"/>
                </a:lnTo>
                <a:lnTo>
                  <a:pt x="9" y="116"/>
                </a:lnTo>
                <a:lnTo>
                  <a:pt x="21" y="98"/>
                </a:lnTo>
                <a:lnTo>
                  <a:pt x="37" y="84"/>
                </a:lnTo>
                <a:lnTo>
                  <a:pt x="50" y="79"/>
                </a:lnTo>
                <a:lnTo>
                  <a:pt x="59" y="68"/>
                </a:lnTo>
                <a:lnTo>
                  <a:pt x="66" y="43"/>
                </a:lnTo>
                <a:lnTo>
                  <a:pt x="73" y="18"/>
                </a:lnTo>
                <a:lnTo>
                  <a:pt x="82" y="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 name=""/>
          <p:cNvSpPr/>
          <p:nvPr/>
        </p:nvSpPr>
        <p:spPr>
          <a:xfrm>
            <a:off x="2572200" y="6324480"/>
            <a:ext cx="5508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ffffff"/>
                </a:solidFill>
                <a:effectLst/>
                <a:uFillTx/>
                <a:latin typeface="Arial"/>
              </a:rPr>
              <a:t>Source: British Petroleum, </a:t>
            </a:r>
            <a:r>
              <a:rPr b="0" i="1" lang="en-US" sz="1200" strike="noStrike" u="sng">
                <a:solidFill>
                  <a:srgbClr val="ffffff"/>
                </a:solidFill>
                <a:effectLst/>
                <a:uFillTx/>
                <a:latin typeface="Arial"/>
              </a:rPr>
              <a:t>BP Amoco Statistical Review of World Energy, 1999</a:t>
            </a:r>
            <a:endParaRPr b="0" lang="en-US" sz="1200" strike="noStrike" u="none">
              <a:solidFill>
                <a:srgbClr val="ffffff"/>
              </a:solidFill>
              <a:effectLst/>
              <a:uFillTx/>
              <a:latin typeface="Times New Roman"/>
            </a:endParaRPr>
          </a:p>
        </p:txBody>
      </p:sp>
      <p:sp>
        <p:nvSpPr>
          <p:cNvPr id="94" name=""/>
          <p:cNvSpPr/>
          <p:nvPr/>
        </p:nvSpPr>
        <p:spPr>
          <a:xfrm>
            <a:off x="1828800" y="3429000"/>
            <a:ext cx="1066680" cy="460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North America</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85.1</a:t>
            </a:r>
            <a:endParaRPr b="0" lang="en-US" sz="1400" strike="noStrike" u="none">
              <a:solidFill>
                <a:srgbClr val="ffffff"/>
              </a:solidFill>
              <a:effectLst/>
              <a:uFillTx/>
              <a:latin typeface="Times New Roman"/>
            </a:endParaRPr>
          </a:p>
        </p:txBody>
      </p:sp>
      <p:sp>
        <p:nvSpPr>
          <p:cNvPr id="95" name=""/>
          <p:cNvSpPr/>
          <p:nvPr/>
        </p:nvSpPr>
        <p:spPr>
          <a:xfrm>
            <a:off x="2971800" y="4648320"/>
            <a:ext cx="838080" cy="517320"/>
          </a:xfrm>
          <a:prstGeom prst="rect">
            <a:avLst/>
          </a:prstGeom>
          <a:noFill/>
          <a:ln w="0">
            <a:noFill/>
          </a:ln>
        </p:spPr>
        <p:style>
          <a:lnRef idx="0"/>
          <a:fillRef idx="0"/>
          <a:effectRef idx="0"/>
          <a:fontRef idx="minor"/>
        </p:style>
        <p:txBody>
          <a:bodyPr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South &amp; Central</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America</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89.5</a:t>
            </a:r>
            <a:endParaRPr b="0" lang="en-US" sz="1400" strike="noStrike" u="none">
              <a:solidFill>
                <a:srgbClr val="ffffff"/>
              </a:solidFill>
              <a:effectLst/>
              <a:uFillTx/>
              <a:latin typeface="Times New Roman"/>
            </a:endParaRPr>
          </a:p>
        </p:txBody>
      </p:sp>
      <p:sp>
        <p:nvSpPr>
          <p:cNvPr id="96" name=""/>
          <p:cNvSpPr/>
          <p:nvPr/>
        </p:nvSpPr>
        <p:spPr>
          <a:xfrm>
            <a:off x="5334120" y="3048120"/>
            <a:ext cx="685800" cy="460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Europe</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20.7</a:t>
            </a:r>
            <a:endParaRPr b="0" lang="en-US" sz="1400" strike="noStrike" u="none">
              <a:solidFill>
                <a:srgbClr val="ffffff"/>
              </a:solidFill>
              <a:effectLst/>
              <a:uFillTx/>
              <a:latin typeface="Times New Roman"/>
            </a:endParaRPr>
          </a:p>
        </p:txBody>
      </p:sp>
      <p:sp>
        <p:nvSpPr>
          <p:cNvPr id="97" name=""/>
          <p:cNvSpPr/>
          <p:nvPr/>
        </p:nvSpPr>
        <p:spPr>
          <a:xfrm>
            <a:off x="4876920" y="3886200"/>
            <a:ext cx="609480" cy="460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Africa</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75.4</a:t>
            </a:r>
            <a:endParaRPr b="0" lang="en-US" sz="1400" strike="noStrike" u="none">
              <a:solidFill>
                <a:srgbClr val="ffffff"/>
              </a:solidFill>
              <a:effectLst/>
              <a:uFillTx/>
              <a:latin typeface="Times New Roman"/>
            </a:endParaRPr>
          </a:p>
        </p:txBody>
      </p:sp>
      <p:sp>
        <p:nvSpPr>
          <p:cNvPr id="98" name=""/>
          <p:cNvSpPr/>
          <p:nvPr/>
        </p:nvSpPr>
        <p:spPr>
          <a:xfrm>
            <a:off x="5791320" y="3429000"/>
            <a:ext cx="1143000" cy="1130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Middle East</a:t>
            </a:r>
            <a:endParaRPr b="0" lang="en-US" sz="2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673.3</a:t>
            </a:r>
            <a:endParaRPr b="0" lang="en-US" sz="2800" strike="noStrike" u="none">
              <a:solidFill>
                <a:srgbClr val="ffffff"/>
              </a:solidFill>
              <a:effectLst/>
              <a:uFillTx/>
              <a:latin typeface="Times New Roman"/>
            </a:endParaRPr>
          </a:p>
        </p:txBody>
      </p:sp>
      <p:sp>
        <p:nvSpPr>
          <p:cNvPr id="99" name=""/>
          <p:cNvSpPr/>
          <p:nvPr/>
        </p:nvSpPr>
        <p:spPr>
          <a:xfrm>
            <a:off x="6781680" y="2362320"/>
            <a:ext cx="990720" cy="612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Former </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Soviet Union</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65.4</a:t>
            </a:r>
            <a:endParaRPr b="0" lang="en-US" sz="1400" strike="noStrike" u="none">
              <a:solidFill>
                <a:srgbClr val="ffffff"/>
              </a:solidFill>
              <a:effectLst/>
              <a:uFillTx/>
              <a:latin typeface="Times New Roman"/>
            </a:endParaRPr>
          </a:p>
        </p:txBody>
      </p:sp>
      <p:sp>
        <p:nvSpPr>
          <p:cNvPr id="100" name=""/>
          <p:cNvSpPr/>
          <p:nvPr/>
        </p:nvSpPr>
        <p:spPr>
          <a:xfrm>
            <a:off x="7315200" y="3429000"/>
            <a:ext cx="914400" cy="460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Asia Pacific</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43.1</a:t>
            </a:r>
            <a:endParaRPr b="0" lang="en-US" sz="1400" strike="noStrike" u="none">
              <a:solidFill>
                <a:srgbClr val="ffffff"/>
              </a:solidFill>
              <a:effectLst/>
              <a:uFillTx/>
              <a:latin typeface="Times New Roman"/>
            </a:endParaRPr>
          </a:p>
        </p:txBody>
      </p:sp>
      <p:sp>
        <p:nvSpPr>
          <p:cNvPr id="101" name=""/>
          <p:cNvSpPr/>
          <p:nvPr/>
        </p:nvSpPr>
        <p:spPr>
          <a:xfrm>
            <a:off x="380880" y="1447920"/>
            <a:ext cx="3843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Proved Reserves at end 1998 </a:t>
            </a:r>
            <a:r>
              <a:rPr b="1" lang="en-US" sz="1000" strike="noStrike" u="none">
                <a:solidFill>
                  <a:srgbClr val="ffffff"/>
                </a:solidFill>
                <a:effectLst/>
                <a:uFillTx/>
                <a:latin typeface="Arial"/>
              </a:rPr>
              <a:t>Thousand Million Barrels</a:t>
            </a:r>
            <a:endParaRPr b="0" lang="en-US" sz="10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2f66c5"/>
            </a:gs>
            <a:gs pos="100000">
              <a:srgbClr val="244e97"/>
            </a:gs>
          </a:gsLst>
          <a:lin ang="5400000"/>
        </a:gradFill>
      </p:bgPr>
    </p:bg>
    <p:spTree>
      <p:nvGrpSpPr>
        <p:cNvPr id="1" name=""/>
        <p:cNvGrpSpPr/>
        <p:nvPr/>
      </p:nvGrpSpPr>
      <p:grpSpPr>
        <a:xfrm>
          <a:off x="0" y="0"/>
          <a:ext cx="0" cy="0"/>
          <a:chOff x="0" y="0"/>
          <a:chExt cx="0" cy="0"/>
        </a:xfrm>
      </p:grpSpPr>
      <p:sp>
        <p:nvSpPr>
          <p:cNvPr id="102" name=""/>
          <p:cNvSpPr/>
          <p:nvPr/>
        </p:nvSpPr>
        <p:spPr>
          <a:xfrm>
            <a:off x="685800" y="1600200"/>
            <a:ext cx="8432640" cy="3710160"/>
          </a:xfrm>
          <a:prstGeom prst="rect">
            <a:avLst/>
          </a:prstGeom>
          <a:noFill/>
          <a:ln w="0">
            <a:noFill/>
          </a:ln>
        </p:spPr>
        <p:style>
          <a:lnRef idx="0"/>
          <a:fillRef idx="0"/>
          <a:effectRef idx="0"/>
          <a:fontRef idx="minor"/>
        </p:style>
        <p:txBody>
          <a:bodyPr lIns="90360" rIns="90360" tIns="44280" bIns="44280" anchor="t">
            <a:normAutofit fontScale="92500" lnSpcReduction="19999"/>
          </a:bodyPr>
          <a:p>
            <a:pPr marL="343080" indent="-343080">
              <a:lnSpc>
                <a:spcPct val="87000"/>
              </a:lnSpc>
              <a:spcBef>
                <a:spcPts val="876"/>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Sustainability will increasingly impinge on the electricity business </a:t>
            </a:r>
            <a:endParaRPr b="0" lang="en-US" sz="2800" strike="noStrike" u="none">
              <a:solidFill>
                <a:srgbClr val="ffffff"/>
              </a:solidFill>
              <a:effectLst/>
              <a:uFillTx/>
              <a:latin typeface="Times New Roman"/>
            </a:endParaRPr>
          </a:p>
          <a:p>
            <a:pPr marL="343080" indent="-343080">
              <a:lnSpc>
                <a:spcPct val="87000"/>
              </a:lnSpc>
              <a:spcBef>
                <a:spcPts val="876"/>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The ‘2% solution’ recognizes that only growing economies are able to provide the resources needed for a world of 10 billion</a:t>
            </a:r>
            <a:endParaRPr b="0" lang="en-US" sz="2800" strike="noStrike" u="none">
              <a:solidFill>
                <a:srgbClr val="ffffff"/>
              </a:solidFill>
              <a:effectLst/>
              <a:uFillTx/>
              <a:latin typeface="Times New Roman"/>
            </a:endParaRPr>
          </a:p>
          <a:p>
            <a:pPr marL="343080" indent="-343080">
              <a:lnSpc>
                <a:spcPct val="87000"/>
              </a:lnSpc>
              <a:spcBef>
                <a:spcPts val="876"/>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Unfunded pension and health liabilities for an aging population threaten the world economy and social stability</a:t>
            </a:r>
            <a:endParaRPr b="0" lang="en-US" sz="2800" strike="noStrike" u="none">
              <a:solidFill>
                <a:srgbClr val="ffffff"/>
              </a:solidFill>
              <a:effectLst/>
              <a:uFillTx/>
              <a:latin typeface="Times New Roman"/>
            </a:endParaRPr>
          </a:p>
          <a:p>
            <a:pPr marL="343080" indent="-343080">
              <a:lnSpc>
                <a:spcPct val="87000"/>
              </a:lnSpc>
              <a:spcBef>
                <a:spcPts val="876"/>
              </a:spcBef>
              <a:spcAft>
                <a:spcPts val="876"/>
              </a:spcAft>
              <a:buClr>
                <a:srgbClr val="fac4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Electrification needs to reach an additional 100 million people per year</a:t>
            </a:r>
            <a:endParaRPr b="0" lang="en-US" sz="2800" strike="noStrike" u="none">
              <a:solidFill>
                <a:srgbClr val="ffffff"/>
              </a:solidFill>
              <a:effectLst/>
              <a:uFillTx/>
              <a:latin typeface="Times New Roman"/>
            </a:endParaRPr>
          </a:p>
        </p:txBody>
      </p:sp>
      <p:sp>
        <p:nvSpPr>
          <p:cNvPr id="103" name=""/>
          <p:cNvSpPr/>
          <p:nvPr/>
        </p:nvSpPr>
        <p:spPr>
          <a:xfrm>
            <a:off x="771480" y="0"/>
            <a:ext cx="8810640" cy="1373040"/>
          </a:xfrm>
          <a:prstGeom prst="rect">
            <a:avLst/>
          </a:prstGeom>
          <a:noFill/>
          <a:ln w="0">
            <a:noFill/>
          </a:ln>
        </p:spPr>
        <p:style>
          <a:lnRef idx="0"/>
          <a:fillRef idx="0"/>
          <a:effectRef idx="0"/>
          <a:fontRef idx="minor"/>
        </p:style>
        <p:txBody>
          <a:bodyPr lIns="90360" rIns="90360" tIns="44280" bIns="4428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244e97"/>
                </a:solidFill>
                <a:effectLst/>
                <a:uFillTx/>
                <a:latin typeface="Arial"/>
              </a:rPr>
              <a:t>At least 2%/yr growth in global productivity is needed to achieve a sustainable world in the 21st century</a:t>
            </a:r>
            <a:endParaRPr b="0" lang="en-US" sz="30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331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2001-09-21T12:53:39Z</dcterms:created>
  <dc:creator>Bob Sherman</dc:creator>
  <dc:description/>
  <dc:language>en-US</dc:language>
  <cp:lastModifiedBy>Randy Eminger</cp:lastModifiedBy>
  <cp:lastPrinted>2001-09-21T18:10:07Z</cp:lastPrinted>
  <dcterms:modified xsi:type="dcterms:W3CDTF">2001-09-28T04:26:26Z</dcterms:modified>
  <cp:revision>12</cp:revision>
  <dc:subject/>
  <dc:title>No Slide Title</dc:title>
</cp:coreProperties>
</file>