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9280525" cy="69913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9280800" cy="6991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1238400" y="3320640"/>
            <a:ext cx="6805440" cy="31482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Img"/>
          </p:nvPr>
        </p:nvSpPr>
        <p:spPr>
          <a:xfrm>
            <a:off x="2892240" y="522000"/>
            <a:ext cx="3498840" cy="2624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sldImg"/>
          </p:nvPr>
        </p:nvSpPr>
        <p:spPr>
          <a:xfrm>
            <a:off x="2892600" y="522360"/>
            <a:ext cx="3498840" cy="2624040"/>
          </a:xfrm>
          <a:prstGeom prst="rect">
            <a:avLst/>
          </a:prstGeom>
          <a:ln w="0">
            <a:noFill/>
          </a:ln>
        </p:spPr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1238400" y="3320640"/>
            <a:ext cx="6805440" cy="31482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466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Personnel, Projects, and Priorities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47712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27, 1999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Greg Whalley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862280" y="1905120"/>
            <a:ext cx="541944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RPI Support Team</a:t>
            </a:r>
            <a:br>
              <a:rPr sz="30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(Retail, Pipelines &amp; India)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816120" y="2328840"/>
          <a:ext cx="7542000" cy="266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6120" y="2328840"/>
                    <a:ext cx="7542000" cy="266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230480" y="1450440"/>
            <a:ext cx="6968880" cy="4660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EES: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Apply mathematical models and transfer financial technology to our retail division to assist in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management of risks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evaluating energy projects &amp; associated real options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efficiently maintaining assets and delivering services.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EPG: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optmization and revenue management tools for increasing pipeline revenues and providing a sustainable advantage in an increasingly competitive and deregulating market.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EI: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Transfer knowledge about risk management and structuring of derivative contracts to assist in new deals and educate the team to prepare for deregulation of gas and power markets.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990720" y="16092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1017720" y="34779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1041480" y="49734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390680" y="1400040"/>
            <a:ext cx="7191360" cy="4578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Krishnarao Pinnamaneni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Finance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Operations Research &amp; Computer Science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Canon Research, Bellcore (Summer)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Ronnie Chahal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Finance (Econometrics)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algn="ctr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Alexios Kollaros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Finance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Economics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algn="ctr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Osman Sezgen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Industrial Engineering/Operations Research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Power Systems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Lawrence Berkeley Labs, Schlumberger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1138320" y="28396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1150560" y="151920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1138320" y="35730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1130400" y="45892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Retail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339920" y="1434600"/>
            <a:ext cx="6951600" cy="4937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RISK MANAGEMENT: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 models for commidity, rates &amp; tariff, and weather groups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and hedging of weather related risks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Day-ahead  PX price forecasting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Value-at-risk for retail power &amp; gas including intramonth VAR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 generation technology curves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water/waste-water charges and forward curves for water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and hedging of labor related exposure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REAL OPTIONS: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Valuing optionality in demand side management (DSM) projects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 power plant valuation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Sizing of on-site generation combined with gas chiller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options embedded in various deals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Probabilistic characterization of life of energy equipment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1133640" y="18428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1144080" y="53481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1117440" y="21193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1120320" y="24303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1127160" y="3304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1123920" y="36021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1131840" y="30178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1127160" y="27126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1138320" y="47653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1136520" y="507060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1154160" y="56433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1139760" y="44863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Retail Projects</a:t>
            </a:r>
            <a:br>
              <a:rPr sz="30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(Cont’d)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339920" y="1449000"/>
            <a:ext cx="6951600" cy="4591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ENERGY SIMULATION: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Models for energy demand of residential &amp; commercial buildings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load shapes for industrial processes &amp; facilities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DOE-2 Modeling of Enclosed shopping centers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Characterizing results from energy models for quick analysis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Evaluating lighting retrofits with lighting/HVAC interactions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Window glazing selection for new Enron building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OTHER: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(Statistical/Econometric/Programming)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selection for energy audits in bundled outsource deals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Estimation of capital costs and energy savings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demand curves by utility by tariff for distributed generation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Calculation of ancillary services charges for EES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Database design for facilities management book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Computer programs to manage risk management books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 rot="18900000">
            <a:off x="1133640" y="18712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1117080" y="21477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rot="18900000">
            <a:off x="1120680" y="24591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 rot="18900000">
            <a:off x="1127160" y="45050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rot="18900000">
            <a:off x="1123920" y="50594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rot="18900000">
            <a:off x="1131840" y="30322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rot="18900000">
            <a:off x="1127160" y="27414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rot="18900000">
            <a:off x="1119240" y="47826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 rot="18900000">
            <a:off x="1133640" y="53542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 rot="18900000">
            <a:off x="1133640" y="5668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 rot="18900000">
            <a:off x="1142640" y="59641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 rot="18900000">
            <a:off x="1127160" y="331272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Pipeline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339920" y="1434600"/>
            <a:ext cx="6951600" cy="4937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tree model for evaluating NNG Midwest strategy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Management models for Transwestern and NNG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Forecasting demand for pipeline capacity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Optimal pipeline capacity utilization based on customer behavior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Optimal path allocation on pipelines for contracts with multiple receipt and delivery flexibilities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 rot="18900000">
            <a:off x="1133640" y="18428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 rot="18900000">
            <a:off x="1117080" y="24764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rot="18900000">
            <a:off x="1120320" y="27874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rot="18900000">
            <a:off x="1127160" y="3112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1136160" y="37083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7935840" y="5867280"/>
            <a:ext cx="1197000" cy="978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3205080" y="1887480"/>
            <a:ext cx="3095640" cy="2922480"/>
            <a:chOff x="3205080" y="1887480"/>
            <a:chExt cx="3095640" cy="2922480"/>
          </a:xfrm>
        </p:grpSpPr>
        <p:pic>
          <p:nvPicPr>
            <p:cNvPr id="68" name="ENE_C_WHI" descr=""/>
            <p:cNvPicPr/>
            <p:nvPr/>
          </p:nvPicPr>
          <p:blipFill>
            <a:blip r:embed="rId1"/>
            <a:stretch/>
          </p:blipFill>
          <p:spPr>
            <a:xfrm>
              <a:off x="3205080" y="1887480"/>
              <a:ext cx="2969280" cy="292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9" name=""/>
            <p:cNvSpPr/>
            <p:nvPr/>
          </p:nvSpPr>
          <p:spPr>
            <a:xfrm>
              <a:off x="5895360" y="3737520"/>
              <a:ext cx="405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91ff"/>
                  </a:solidFill>
                  <a:effectLst/>
                  <a:uFillTx/>
                  <a:latin typeface="Frutiger 45 Light"/>
                </a:rPr>
                <a:t>®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P.V.Krishnarao</cp:lastModifiedBy>
  <cp:lastPrinted>2000-04-20T18:57:36Z</cp:lastPrinted>
  <dcterms:modified xsi:type="dcterms:W3CDTF">2000-04-21T17:09:33Z</dcterms:modified>
  <cp:revision>488</cp:revision>
  <dc:subject/>
  <dc:title>No Slide Title</dc:title>
</cp:coreProperties>
</file>