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9280525" cy="6991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280800" cy="6991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38400" y="3320640"/>
            <a:ext cx="6805440" cy="3148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892240" y="522000"/>
            <a:ext cx="3498840" cy="2624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2892600" y="522360"/>
            <a:ext cx="3498840" cy="2624040"/>
          </a:xfrm>
          <a:prstGeom prst="rect">
            <a:avLst/>
          </a:prstGeom>
          <a:ln w="0">
            <a:noFill/>
          </a:ln>
        </p:spPr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1238400" y="3320640"/>
            <a:ext cx="6805440" cy="3148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RPI Support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548400" cy="1242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24,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Dave Delainey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862280" y="1905120"/>
            <a:ext cx="541944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RPI Support Team</a:t>
            </a:r>
            <a:br>
              <a:rPr sz="30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(Retail, Pipelines &amp; India)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16120" y="2744640"/>
          <a:ext cx="7542000" cy="2403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6120" y="2744640"/>
                    <a:ext cx="7542000" cy="240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30480" y="1450440"/>
            <a:ext cx="7084800" cy="4907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EES: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Apply mathematical models and transfer financial technology to our retail division to assist 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management of risks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evaluating energy projects and  associated real options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efficiently maintaining assets and delivering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EPG: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optimization and revenue management tools for increasing pipeline revenues and providing a sustainable advantage in an increasingly competitive and deregulating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EI: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knowledge about risk management and structuring of derivative contracts to assist in new deals and educate the team to prepare for deregulation of gas and power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990720" y="1609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1017720" y="34779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041480" y="4973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390680" y="1400040"/>
            <a:ext cx="7191360" cy="457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Operations Research &amp; Computer Science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Canon Research, Bellcore (Summer)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Ronnie Chahal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Finance (Econometrics)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ctr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Alexios Kollaros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ctr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Osman Sezgen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Industrial Engineering/Operations Research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Power Systems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Lawrence Berkeley Labs, Schlumberger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138320" y="28396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150560" y="151920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1138320" y="35730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1130400" y="45892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Retail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339920" y="1434600"/>
            <a:ext cx="6951600" cy="493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RISK MANAGEMENT: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models for commodity, rates and tariff, weather groups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and hedging of weather related risks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Day-ahead California PX price forecasting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Value-at-risk for retail power and gas including intramonth VAR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 technology curves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water/waste-water charges and forward curves for water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and hedging of labor related exposure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REAL OPTIONS: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Valuing optionality in demand side management (DSM) projects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 power plant valuation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Sizing of on-site generation combined with gas chiller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options embedded in various deals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Probabilistic characterization of life of energy equipment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1133640" y="1842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1144080" y="5348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1117440" y="2119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1120320" y="2430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1127160" y="3304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123920" y="36021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131840" y="30178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127160" y="27126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1138320" y="47653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1136520" y="507060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1154160" y="56433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1139760" y="4486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Retail Projects</a:t>
            </a:r>
            <a:br>
              <a:rPr sz="3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(Continued)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339920" y="1449000"/>
            <a:ext cx="6951600" cy="4591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ENERGY SIMULATION: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Models for energy demand of residential and commercial buildings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load shapes for industrial processes and facilities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DOE-2 Modeling of enclosed shopping centers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Summarizing results from energy models for quick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lighting retrofits with lighting/HVAC interactions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Window glazing selection for new Enron building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OTHER: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(Statistical/Econometric/Programming)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selection for energy audits in bundled outsource deals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Estimation of capital costs and energy savings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demand curves by utility by tariff for distributed generation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 of ancillary services charges for EES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Database design for facilities management book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 programs to support risk management books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1117440" y="18273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1131480" y="20620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1136520" y="23590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1155240" y="41734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1166400" y="47275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1116000" y="29019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1155240" y="26398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rot="18900000">
            <a:off x="1165320" y="44794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1163160" y="50227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1177560" y="52927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rot="18900000">
            <a:off x="1171440" y="55324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rot="18900000">
            <a:off x="1127160" y="31824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Pipeline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339920" y="1434600"/>
            <a:ext cx="6951600" cy="493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tree model for evaluating NNG Midwest strategy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Management models for Transwestern and NNG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Forecasting demand for pipeline capacity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pipeline capacity utilization based on customer behavior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path allocation on pipelines for contracts with multiple receipt and delivery flexibilities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1133640" y="1842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rot="18900000">
            <a:off x="1117080" y="24764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18900000">
            <a:off x="1120320" y="27874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1127160" y="3112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1136160" y="3708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2000-04-24T14:02:14Z</cp:lastPrinted>
  <dcterms:modified xsi:type="dcterms:W3CDTF">2000-04-24T14:02:15Z</dcterms:modified>
  <cp:revision>497</cp:revision>
  <dc:subject/>
  <dc:title>No Slide Title</dc:title>
</cp:coreProperties>
</file>