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9280525" cy="69913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0" y="0"/>
            <a:ext cx="9280800" cy="6991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body"/>
          </p:nvPr>
        </p:nvSpPr>
        <p:spPr>
          <a:xfrm>
            <a:off x="1238400" y="3320640"/>
            <a:ext cx="6805440" cy="314820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ldImg"/>
          </p:nvPr>
        </p:nvSpPr>
        <p:spPr>
          <a:xfrm>
            <a:off x="2892240" y="522000"/>
            <a:ext cx="3498840" cy="26240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sldImg"/>
          </p:nvPr>
        </p:nvSpPr>
        <p:spPr>
          <a:xfrm>
            <a:off x="2892600" y="522360"/>
            <a:ext cx="3498840" cy="2624040"/>
          </a:xfrm>
          <a:prstGeom prst="rect">
            <a:avLst/>
          </a:prstGeom>
          <a:ln w="0">
            <a:noFill/>
          </a:ln>
        </p:spPr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1238400" y="3320640"/>
            <a:ext cx="6805440" cy="314820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812808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34668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Group: 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RPI Support Group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5105520"/>
            <a:ext cx="6548400" cy="1242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24, 2000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Research Group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Dave Delainey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1862280" y="1905120"/>
            <a:ext cx="541944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RPI Support Team</a:t>
            </a:r>
            <a:br>
              <a:rPr sz="30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(Retail, Pipelines &amp; India)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816120" y="2557440"/>
          <a:ext cx="7542000" cy="2779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16120" y="2557440"/>
                    <a:ext cx="7542000" cy="2779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 Statement</a:t>
            </a:r>
            <a:br>
              <a:rPr sz="3000"/>
            </a:b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230480" y="1450440"/>
            <a:ext cx="7084800" cy="49071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EES: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Apply mathematical models and transfer financial technology to our retail division to assist in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management of risks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evaluating energy projects and  associated real options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efficiently maintaining assets and delivering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EPG: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optimization and revenue management tools for increasing pipeline revenues and providing a sustainable advantage in an increasingly competitive and deregulating market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EI: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Transfer knowledge about risk management and structuring of derivative contracts to assist in new deals and educate the team to prepare for deregulation of gas and power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990720" y="16092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1017720" y="347796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1041480" y="49734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Team Members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390680" y="1400040"/>
            <a:ext cx="7191360" cy="4578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Krishnarao Pinnamaneni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MBA, Finance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Operations Research &amp; Computer Science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Canon Research, Bellcore (Summer)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Ronnie Chahal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Finance (Econometrics)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algn="ctr"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Alexios Kollaros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MS, Finance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BS, Economics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algn="ctr"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Osman Sezgen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MS, Industrial Engineering/Operations Research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MS, Power Systems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Lawrence Berkeley Labs, Schlumberger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1138320" y="283968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1150560" y="151920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1138320" y="35730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1130400" y="458928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Retail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339920" y="1434600"/>
            <a:ext cx="6951600" cy="4937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RISK MANAGEMENT: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Structuring models for commodity, rates and tariff, weather groups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and hedging of weather related risks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Day-ahead California PX price forecasting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Value-at-risk for retail power and gas including intramonth VAR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Distributed generation technology curves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Analysis of water/waste-water charges and forward curves for water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Analysis and hedging of labor related exposure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REAL OPTIONS: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Valuing optionality in demand side management (DSM) projects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 power plant valuation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Sizing of on-site generation combined with gas chiller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of options embedded in various deals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Probabilistic characterization of life of energy equipment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1133640" y="18428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1144080" y="53481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1117440" y="211932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 rot="18900000">
            <a:off x="1120320" y="24303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1127160" y="33048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1123920" y="360216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1131840" y="30178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 rot="18900000">
            <a:off x="1127160" y="27126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 rot="18900000">
            <a:off x="1138320" y="476532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 rot="18900000">
            <a:off x="1136520" y="507060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 rot="18900000">
            <a:off x="1154160" y="564336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 rot="18900000">
            <a:off x="1139760" y="448632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Retail Projects</a:t>
            </a:r>
            <a:br>
              <a:rPr sz="30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(Continued)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1339920" y="1449000"/>
            <a:ext cx="6951600" cy="4591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ENERGY SIMULATION: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Models for energy demand of residential and commercial buildings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load shapes for industrial processes and facilities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DOE-2 Modeling of enclosed shopping centers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Summarizing results from energy models for quick analysis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Evaluating lighting retrofits with lighting/HVAC interactions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Window glazing selection for new Enron building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OTHER: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(Statistical/Econometric/Programming)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selection for energy audits in bundled outsource deals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Estimation of capital costs and energy savings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demand curves by utility by tariff for distributed generation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Calculation of ancillary services charges for EES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Database design for facilities management book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Computer programs to support risk management books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 rot="18900000">
            <a:off x="1133640" y="187128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 rot="18900000">
            <a:off x="1117080" y="21477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 rot="18900000">
            <a:off x="1120680" y="245916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 rot="18900000">
            <a:off x="1127160" y="45050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 rot="18900000">
            <a:off x="1123920" y="505944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 rot="18900000">
            <a:off x="1131840" y="30322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 rot="18900000">
            <a:off x="1127160" y="27414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 rot="18900000">
            <a:off x="1119240" y="47826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 rot="18900000">
            <a:off x="1133640" y="535428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 rot="18900000">
            <a:off x="1133640" y="56685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 rot="18900000">
            <a:off x="1142640" y="59641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 rot="18900000">
            <a:off x="1127160" y="331272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Pipeline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1339920" y="1434600"/>
            <a:ext cx="6951600" cy="4937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Decision tree model for evaluating NNG Midwest strategy alternatives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Management models for Transwestern and NNG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Forecasting demand for pipeline capacity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Optimal pipeline capacity utilization based on customer behavior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Optimal path allocation on pipelines for contracts with multiple receipt and delivery flexibilities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 rot="18900000">
            <a:off x="1133640" y="18428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 rot="18900000">
            <a:off x="1117080" y="247644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 rot="18900000">
            <a:off x="1120320" y="278748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 rot="18900000">
            <a:off x="1127160" y="31125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 rot="18900000">
            <a:off x="1136160" y="37083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Vince Kaminski</cp:lastModifiedBy>
  <cp:lastPrinted>2000-04-21T17:00:17Z</cp:lastPrinted>
  <dcterms:modified xsi:type="dcterms:W3CDTF">2000-04-23T18:19:54Z</dcterms:modified>
  <cp:revision>495</cp:revision>
  <dc:subject/>
  <dc:title>No Slide Title</dc:title>
</cp:coreProperties>
</file>