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558720" cy="6858000"/>
            <a:chOff x="0" y="0"/>
            <a:chExt cx="558720" cy="685800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141120" y="6548400"/>
            <a:ext cx="317520" cy="26676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body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5680" y="6540480"/>
            <a:ext cx="439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0A9423-8FCC-4F78-9827-24C05A853841}" type="slidenum"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723960"/>
            <a:ext cx="8851680" cy="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5345280" y="1085760"/>
            <a:ext cx="822240" cy="4303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325520" y="471600"/>
            <a:ext cx="0" cy="154620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COLLAGE" descr=""/>
          <p:cNvPicPr/>
          <p:nvPr/>
        </p:nvPicPr>
        <p:blipFill>
          <a:blip r:embed="rId2"/>
          <a:stretch/>
        </p:blipFill>
        <p:spPr>
          <a:xfrm>
            <a:off x="2120760" y="1414440"/>
            <a:ext cx="3781440" cy="3348000"/>
          </a:xfrm>
          <a:prstGeom prst="rect">
            <a:avLst/>
          </a:prstGeom>
          <a:noFill/>
          <a:ln w="9360">
            <a:solidFill>
              <a:srgbClr val="000099"/>
            </a:solidFill>
            <a:miter/>
          </a:ln>
        </p:spPr>
      </p:pic>
      <p:pic>
        <p:nvPicPr>
          <p:cNvPr id="15" name="E_COLOR_R" descr=""/>
          <p:cNvPicPr/>
          <p:nvPr/>
        </p:nvPicPr>
        <p:blipFill>
          <a:blip r:embed="rId3">
            <a:alphaModFix amt="50000"/>
          </a:blip>
          <a:stretch/>
        </p:blipFill>
        <p:spPr>
          <a:xfrm>
            <a:off x="1447920" y="380880"/>
            <a:ext cx="1400040" cy="13813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114560" y="1758960"/>
            <a:ext cx="1734840" cy="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809440" y="4346280"/>
            <a:ext cx="6102360" cy="43020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Management Offsite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10480" y="6062760"/>
            <a:ext cx="227016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72080" y="4892760"/>
            <a:ext cx="3232080" cy="52524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929280" y="4784760"/>
            <a:ext cx="0" cy="14666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565520" y="4878360"/>
            <a:ext cx="256860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June YTD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25480" y="18273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lnSpc>
                <a:spcPct val="100000"/>
              </a:lnSpc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$2.085 bn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99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00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on Capital Deployed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 excluding tax deal = 66%)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00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Flow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$1.28 bn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100000"/>
              </a:lnSpc>
              <a:spcBef>
                <a:spcPts val="499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933480" y="843120"/>
          <a:ext cx="7985160" cy="573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3480" y="843120"/>
                    <a:ext cx="7985160" cy="573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901880" y="981000"/>
            <a:ext cx="6651720" cy="47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1120" y="25200"/>
            <a:ext cx="864252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EBIT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thousands)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19160" y="6330960"/>
            <a:ext cx="6231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1317600"/>
                <a:tab algn="ctr" pos="4970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01360" y="441792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502,671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47760" y="473400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331,000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44280" y="147780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2,085,069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711920" y="4321080"/>
            <a:ext cx="824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537,700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583320" y="946080"/>
            <a:ext cx="2560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112160" y="1039680"/>
            <a:ext cx="330120" cy="189000"/>
          </a:xfrm>
          <a:prstGeom prst="rect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07120" y="1285920"/>
            <a:ext cx="330480" cy="18900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Margin June YTD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635040" y="857160"/>
          <a:ext cx="8413560" cy="604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5040" y="857160"/>
                    <a:ext cx="8413560" cy="604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419120" y="6227640"/>
            <a:ext cx="7204320" cy="425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01320" y="62373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79480" y="62499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60680" y="623556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Natural Gas Transactions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9367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67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272700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52420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5400000">
            <a:off x="-267840" y="3553200"/>
            <a:ext cx="2231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Power Transactions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5875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75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" name=""/>
          <p:cNvSpPr/>
          <p:nvPr/>
        </p:nvSpPr>
        <p:spPr>
          <a:xfrm>
            <a:off x="283824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82960" y="6110280"/>
            <a:ext cx="9133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5400000">
            <a:off x="-204480" y="3553200"/>
            <a:ext cx="2231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New Products Traded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782640" y="1001880"/>
          <a:ext cx="7945560" cy="54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2640" y="1001880"/>
                    <a:ext cx="7945560" cy="54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221200" y="439272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26560" y="366408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61720" y="257508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ESA/Mexico Power Statistics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411120" y="1558800"/>
          <a:ext cx="4457880" cy="427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1120" y="1558800"/>
                    <a:ext cx="4457880" cy="427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4700520" y="1544760"/>
          <a:ext cx="4457880" cy="4278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00520" y="1544760"/>
                    <a:ext cx="4457880" cy="427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2495880" y="138744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73560" y="1400040"/>
            <a:ext cx="2217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 Mexico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1379520" y="164628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71680" y="-155520"/>
            <a:ext cx="8534160" cy="93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61080" y="1319040"/>
            <a:ext cx="160380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&amp; Associates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789520" y="938160"/>
            <a:ext cx="3070440" cy="4572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45960" y="5749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090920" y="580860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970680" y="1309680"/>
            <a:ext cx="72540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452600" y="944640"/>
            <a:ext cx="2238480" cy="457200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141640" y="1306440"/>
            <a:ext cx="976320" cy="329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2000-09-26T17:14:28Z</dcterms:created>
  <dc:creator>Enron</dc:creator>
  <dc:description/>
  <dc:language>en-US</dc:language>
  <cp:lastModifiedBy>mmoore2</cp:lastModifiedBy>
  <cp:lastPrinted>2000-09-27T12:27:41Z</cp:lastPrinted>
  <dcterms:modified xsi:type="dcterms:W3CDTF">2001-09-06T19:31:37Z</dcterms:modified>
  <cp:revision>88</cp:revision>
  <dc:subject/>
  <dc:title>No Slide Title</dc:title>
</cp:coreProperties>
</file>