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888840" y="1181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888840" y="1181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558720" cy="6858000"/>
            <a:chOff x="0" y="0"/>
            <a:chExt cx="558720" cy="685800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558720" cy="685800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0" y="0"/>
              <a:ext cx="558720" cy="6858000"/>
            </a:xfrm>
            <a:prstGeom prst="rect">
              <a:avLst/>
            </a:prstGeom>
            <a:blipFill rotWithShape="0">
              <a:blip r:embed="rId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"/>
          <p:cNvSpPr/>
          <p:nvPr/>
        </p:nvSpPr>
        <p:spPr>
          <a:xfrm>
            <a:off x="141120" y="6548400"/>
            <a:ext cx="317520" cy="266760"/>
          </a:xfrm>
          <a:prstGeom prst="rect">
            <a:avLst/>
          </a:prstGeom>
          <a:solidFill>
            <a:srgbClr val="c0c0c0"/>
          </a:solidFill>
          <a:ln w="1908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body"/>
          </p:nvPr>
        </p:nvSpPr>
        <p:spPr>
          <a:xfrm>
            <a:off x="888840" y="1181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Bef>
                <a:spcPts val="499"/>
              </a:spcBef>
              <a:buClr>
                <a:srgbClr val="000099"/>
              </a:buClr>
              <a:buSzPct val="9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5680" y="6540480"/>
            <a:ext cx="439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D183A48-D211-4A31-8875-FE5D4837C2BC}" type="slidenum">
              <a:rPr b="1" lang="en-US" sz="1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04920" y="723960"/>
            <a:ext cx="8851680" cy="74520"/>
          </a:xfrm>
          <a:prstGeom prst="rect">
            <a:avLst/>
          </a:prstGeom>
          <a:solidFill>
            <a:srgbClr val="000099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5345280" y="1085760"/>
            <a:ext cx="822240" cy="430380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325520" y="471600"/>
            <a:ext cx="0" cy="1546200"/>
          </a:xfrm>
          <a:prstGeom prst="line">
            <a:avLst/>
          </a:prstGeom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COLLAGE" descr=""/>
          <p:cNvPicPr/>
          <p:nvPr/>
        </p:nvPicPr>
        <p:blipFill>
          <a:blip r:embed="rId2"/>
          <a:stretch/>
        </p:blipFill>
        <p:spPr>
          <a:xfrm>
            <a:off x="2120760" y="1414440"/>
            <a:ext cx="3781440" cy="3348000"/>
          </a:xfrm>
          <a:prstGeom prst="rect">
            <a:avLst/>
          </a:prstGeom>
          <a:noFill/>
          <a:ln w="9360">
            <a:solidFill>
              <a:srgbClr val="000099"/>
            </a:solidFill>
            <a:miter/>
          </a:ln>
        </p:spPr>
      </p:pic>
      <p:pic>
        <p:nvPicPr>
          <p:cNvPr id="15" name="E_COLOR_R" descr=""/>
          <p:cNvPicPr/>
          <p:nvPr/>
        </p:nvPicPr>
        <p:blipFill>
          <a:blip r:embed="rId3">
            <a:alphaModFix amt="50000"/>
          </a:blip>
          <a:stretch/>
        </p:blipFill>
        <p:spPr>
          <a:xfrm>
            <a:off x="1447920" y="380880"/>
            <a:ext cx="1400040" cy="13813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1114560" y="1758960"/>
            <a:ext cx="1734840" cy="0"/>
          </a:xfrm>
          <a:prstGeom prst="line">
            <a:avLst/>
          </a:prstGeom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2809440" y="4346280"/>
            <a:ext cx="6102360" cy="43020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Management Offsite</a:t>
            </a:r>
            <a:endParaRPr b="1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810480" y="6062760"/>
            <a:ext cx="2270160" cy="74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7,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772080" y="4892760"/>
            <a:ext cx="3232080" cy="52524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Americas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929280" y="4784760"/>
            <a:ext cx="0" cy="146664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565520" y="4878360"/>
            <a:ext cx="256860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June YTD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25480" y="18273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lnSpc>
                <a:spcPct val="100000"/>
              </a:lnSpc>
              <a:spcBef>
                <a:spcPts val="499"/>
              </a:spcBef>
              <a:buClr>
                <a:srgbClr val="000099"/>
              </a:buClr>
              <a:buSzPct val="90000"/>
              <a:buFont typeface="Wingdings" charset="2"/>
              <a:buChar char=""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$2.085 bn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0">
              <a:lnSpc>
                <a:spcPct val="100000"/>
              </a:lnSpc>
              <a:spcBef>
                <a:spcPts val="499"/>
              </a:spcBef>
              <a:buNone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400"/>
              </a:spcBef>
              <a:buClr>
                <a:srgbClr val="000099"/>
              </a:buClr>
              <a:buSzPct val="90000"/>
              <a:buFont typeface="Wingdings" charset="2"/>
              <a:buChar char=""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Return on Capital Deployed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33%</a:t>
            </a:r>
            <a:br>
              <a:rPr sz="20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(annualized excluding tax deal = 66%)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0">
              <a:lnSpc>
                <a:spcPct val="100000"/>
              </a:lnSpc>
              <a:spcBef>
                <a:spcPts val="400"/>
              </a:spcBef>
              <a:buNone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499"/>
              </a:spcBef>
              <a:buClr>
                <a:srgbClr val="000099"/>
              </a:buClr>
              <a:buSzPct val="90000"/>
              <a:buFont typeface="Wingdings" charset="2"/>
              <a:buChar char=""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Funds Flow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$1.28 bn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0">
              <a:lnSpc>
                <a:spcPct val="100000"/>
              </a:lnSpc>
              <a:spcBef>
                <a:spcPts val="499"/>
              </a:spcBef>
              <a:buNone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"/>
          <p:cNvGraphicFramePr/>
          <p:nvPr/>
        </p:nvGraphicFramePr>
        <p:xfrm>
          <a:off x="933480" y="843120"/>
          <a:ext cx="7985160" cy="5730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33480" y="843120"/>
                    <a:ext cx="7985160" cy="5730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1901880" y="981000"/>
            <a:ext cx="6651720" cy="472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1120" y="25200"/>
            <a:ext cx="864252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EBIT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thousands)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919160" y="6330960"/>
            <a:ext cx="62312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1317600"/>
                <a:tab algn="ctr" pos="4970520"/>
                <a:tab algn="l" pos="5867280"/>
                <a:tab algn="l" pos="6845400"/>
                <a:tab algn="l" pos="7823160"/>
                <a:tab algn="l" pos="8801280"/>
                <a:tab algn="l" pos="9779040"/>
                <a:tab algn="l" pos="107568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YTD 2000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YTD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601360" y="4417920"/>
            <a:ext cx="82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502,671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947760" y="4734000"/>
            <a:ext cx="82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331,000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344280" y="1477800"/>
            <a:ext cx="973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2,085,069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711920" y="4321080"/>
            <a:ext cx="824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537,700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583320" y="946080"/>
            <a:ext cx="2560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Expenses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112160" y="1039680"/>
            <a:ext cx="330120" cy="189000"/>
          </a:xfrm>
          <a:prstGeom prst="rect">
            <a:avLst/>
          </a:prstGeom>
          <a:solidFill>
            <a:srgbClr val="ffff00"/>
          </a:solidFill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107120" y="1285920"/>
            <a:ext cx="330480" cy="189000"/>
          </a:xfrm>
          <a:prstGeom prst="rect">
            <a:avLst/>
          </a:prstGeom>
          <a:solidFill>
            <a:srgbClr val="000099"/>
          </a:solidFill>
          <a:ln w="93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Margin June YTD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635040" y="857160"/>
          <a:ext cx="8413560" cy="6048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35040" y="857160"/>
                    <a:ext cx="8413560" cy="604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" name=""/>
          <p:cNvSpPr/>
          <p:nvPr/>
        </p:nvSpPr>
        <p:spPr>
          <a:xfrm>
            <a:off x="1419120" y="6227640"/>
            <a:ext cx="7204320" cy="425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101320" y="6237360"/>
            <a:ext cx="1002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YTD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79480" y="6249960"/>
            <a:ext cx="1002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YTD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060680" y="6235560"/>
            <a:ext cx="1002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YTD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Natural Gas Transactions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936720" y="888840"/>
          <a:ext cx="8191440" cy="577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36720" y="888840"/>
                    <a:ext cx="8191440" cy="577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"/>
          <p:cNvSpPr/>
          <p:nvPr/>
        </p:nvSpPr>
        <p:spPr>
          <a:xfrm>
            <a:off x="2727000" y="6110280"/>
            <a:ext cx="91332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YTD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524200" y="6110280"/>
            <a:ext cx="91332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YTD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5400000">
            <a:off x="-267840" y="3553200"/>
            <a:ext cx="2231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Power Transactions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" name=""/>
          <p:cNvGraphicFramePr/>
          <p:nvPr/>
        </p:nvGraphicFramePr>
        <p:xfrm>
          <a:off x="587520" y="888840"/>
          <a:ext cx="8191440" cy="577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7520" y="888840"/>
                    <a:ext cx="8191440" cy="577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2" name=""/>
          <p:cNvSpPr/>
          <p:nvPr/>
        </p:nvSpPr>
        <p:spPr>
          <a:xfrm>
            <a:off x="2838240" y="6110280"/>
            <a:ext cx="91332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YTD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682960" y="6110280"/>
            <a:ext cx="91332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YTD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rot="5400000">
            <a:off x="-204480" y="3553200"/>
            <a:ext cx="2231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New Products Traded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782640" y="1001880"/>
          <a:ext cx="7945560" cy="5419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2640" y="1001880"/>
                    <a:ext cx="7945560" cy="541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" name=""/>
          <p:cNvSpPr/>
          <p:nvPr/>
        </p:nvSpPr>
        <p:spPr>
          <a:xfrm>
            <a:off x="2221200" y="4392720"/>
            <a:ext cx="1375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Product Types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426560" y="3664080"/>
            <a:ext cx="1375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 Product Types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561720" y="2575080"/>
            <a:ext cx="1375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 Product Types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ESA/Mexico Power Statistics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411120" y="1558800"/>
          <a:ext cx="4457880" cy="4278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11120" y="1558800"/>
                    <a:ext cx="4457880" cy="427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4" name=""/>
          <p:cNvGraphicFramePr/>
          <p:nvPr/>
        </p:nvGraphicFramePr>
        <p:xfrm>
          <a:off x="4700520" y="1544760"/>
          <a:ext cx="4457880" cy="42782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00520" y="1544760"/>
                    <a:ext cx="4457880" cy="4278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" name=""/>
          <p:cNvSpPr/>
          <p:nvPr/>
        </p:nvSpPr>
        <p:spPr>
          <a:xfrm>
            <a:off x="2495880" y="1387440"/>
            <a:ext cx="704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073560" y="1400040"/>
            <a:ext cx="22172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de Mexico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1379520" y="1646280"/>
            <a:ext cx="2090880" cy="3913200"/>
          </a:xfrm>
          <a:custGeom>
            <a:avLst/>
            <a:gdLst/>
            <a:ahLst/>
            <a:rect l="l" t="t" r="r" b="b"/>
            <a:pathLst>
              <a:path w="1317" h="1984">
                <a:moveTo>
                  <a:pt x="0" y="1316"/>
                </a:moveTo>
                <a:lnTo>
                  <a:pt x="695" y="0"/>
                </a:lnTo>
                <a:lnTo>
                  <a:pt x="1317" y="1298"/>
                </a:lnTo>
                <a:lnTo>
                  <a:pt x="713" y="1984"/>
                </a:lnTo>
                <a:lnTo>
                  <a:pt x="0" y="131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71680" y="-155520"/>
            <a:ext cx="8534160" cy="93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Commercial Headcount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961080" y="1319040"/>
            <a:ext cx="1603800" cy="329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 &amp; Associates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789520" y="938160"/>
            <a:ext cx="3070440" cy="4572000"/>
          </a:xfrm>
          <a:prstGeom prst="triangle">
            <a:avLst>
              <a:gd name="adj" fmla="val 50000"/>
            </a:avLst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145960" y="574992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090920" y="580860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970680" y="1309680"/>
            <a:ext cx="725400" cy="329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452600" y="944640"/>
            <a:ext cx="2238480" cy="45720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141640" y="1306440"/>
            <a:ext cx="976320" cy="329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2000-09-26T17:14:28Z</dcterms:created>
  <dc:creator>Enron</dc:creator>
  <dc:description/>
  <dc:language>en-US</dc:language>
  <cp:lastModifiedBy>mmoore2</cp:lastModifiedBy>
  <cp:lastPrinted>2000-09-27T12:27:41Z</cp:lastPrinted>
  <dcterms:modified xsi:type="dcterms:W3CDTF">2001-09-06T19:40:10Z</dcterms:modified>
  <cp:revision>89</cp:revision>
  <dc:subject/>
  <dc:title>No Slide Title</dc:title>
</cp:coreProperties>
</file>