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558720" cy="6858000"/>
            <a:chOff x="0" y="0"/>
            <a:chExt cx="558720" cy="685800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0" y="0"/>
              <a:ext cx="558720" cy="685800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141120" y="6548400"/>
            <a:ext cx="317520" cy="266760"/>
          </a:xfrm>
          <a:prstGeom prst="rect">
            <a:avLst/>
          </a:prstGeom>
          <a:solidFill>
            <a:srgbClr val="c0c0c0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body"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spcBef>
                <a:spcPts val="499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5680" y="6540480"/>
            <a:ext cx="439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18C202-554C-4D21-A61A-C32A6C41EA66}" type="slidenum"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04920" y="723960"/>
            <a:ext cx="8851680" cy="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5345280" y="1085760"/>
            <a:ext cx="822240" cy="430380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325520" y="471600"/>
            <a:ext cx="0" cy="154620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COLLAGE" descr=""/>
          <p:cNvPicPr/>
          <p:nvPr/>
        </p:nvPicPr>
        <p:blipFill>
          <a:blip r:embed="rId2"/>
          <a:stretch/>
        </p:blipFill>
        <p:spPr>
          <a:xfrm>
            <a:off x="2120760" y="1414440"/>
            <a:ext cx="3781440" cy="3348000"/>
          </a:xfrm>
          <a:prstGeom prst="rect">
            <a:avLst/>
          </a:prstGeom>
          <a:noFill/>
          <a:ln w="9360">
            <a:solidFill>
              <a:srgbClr val="000099"/>
            </a:solidFill>
            <a:miter/>
          </a:ln>
        </p:spPr>
      </p:pic>
      <p:pic>
        <p:nvPicPr>
          <p:cNvPr id="15" name="E_COLOR_R" descr=""/>
          <p:cNvPicPr/>
          <p:nvPr/>
        </p:nvPicPr>
        <p:blipFill>
          <a:blip r:embed="rId3">
            <a:alphaModFix amt="50000"/>
          </a:blip>
          <a:stretch/>
        </p:blipFill>
        <p:spPr>
          <a:xfrm>
            <a:off x="1447920" y="380880"/>
            <a:ext cx="1400040" cy="138132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1114560" y="1758960"/>
            <a:ext cx="1734840" cy="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809440" y="4346280"/>
            <a:ext cx="6102360" cy="43020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Management Offsite</a:t>
            </a:r>
            <a:endParaRPr b="1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10480" y="6062760"/>
            <a:ext cx="2270160" cy="74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72080" y="4892760"/>
            <a:ext cx="3232080" cy="525240"/>
          </a:xfrm>
          <a:prstGeom prst="rect">
            <a:avLst/>
          </a:prstGeom>
          <a:solidFill>
            <a:srgbClr val="ffffff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Americas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929280" y="4784760"/>
            <a:ext cx="0" cy="146664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565520" y="4878360"/>
            <a:ext cx="2568600" cy="0"/>
          </a:xfrm>
          <a:prstGeom prst="line">
            <a:avLst/>
          </a:prstGeom>
          <a:ln w="936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June YTD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88840" y="1181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on Capital Deployed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.33%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(annualized excluding Herman deal = 66%)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90000"/>
              </a:lnSpc>
              <a:spcBef>
                <a:spcPts val="451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 Flow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$1.28 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90000"/>
              </a:lnSpc>
              <a:spcBef>
                <a:spcPts val="451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EBIT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$2.085 bn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0">
              <a:lnSpc>
                <a:spcPct val="90000"/>
              </a:lnSpc>
              <a:spcBef>
                <a:spcPts val="451"/>
              </a:spcBef>
              <a:buNone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90000"/>
              </a:lnSpc>
              <a:spcBef>
                <a:spcPts val="451"/>
              </a:spcBef>
              <a:buClr>
                <a:srgbClr val="000099"/>
              </a:buClr>
              <a:buSzPct val="90000"/>
              <a:buFont typeface="Wingdings" charset="2"/>
              <a:buChar char=""/>
              <a:tabLst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Sheet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12/31/00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06/30/01</a:t>
            </a:r>
            <a:br>
              <a:rPr sz="1800"/>
            </a:b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Moved to EPI</a:t>
            </a:r>
            <a:br>
              <a:rPr sz="1800"/>
            </a:b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1960" indent="-29196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dec" pos="679464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Transactions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(North America, including Canada)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9367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67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2741040" y="6110280"/>
            <a:ext cx="8848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538240" y="6110280"/>
            <a:ext cx="8848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5400000">
            <a:off x="-172080" y="3606120"/>
            <a:ext cx="20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Transactions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(North America, including Canada)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587520" y="888840"/>
          <a:ext cx="8191440" cy="577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7520" y="888840"/>
                    <a:ext cx="8191440" cy="577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2852280" y="6110280"/>
            <a:ext cx="8848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YTD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697000" y="6110280"/>
            <a:ext cx="8848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YTD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5400000">
            <a:off x="-108360" y="3606120"/>
            <a:ext cx="20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of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Margin June YTD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 thousands)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635040" y="936720"/>
          <a:ext cx="8413560" cy="5857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35040" y="936720"/>
                    <a:ext cx="8413560" cy="585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1419120" y="6116760"/>
            <a:ext cx="7204320" cy="4251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101320" y="612612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79480" y="613872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60680" y="6124680"/>
            <a:ext cx="1002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777960" y="1063800"/>
          <a:ext cx="7985160" cy="573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960" y="1063800"/>
                    <a:ext cx="7985160" cy="573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1901880" y="981000"/>
            <a:ext cx="6651720" cy="472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1120" y="25200"/>
            <a:ext cx="864252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EBIT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(in thousands)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016000" y="6345360"/>
            <a:ext cx="6231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1317600"/>
                <a:tab algn="ctr" pos="4970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YTD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7931160" y="949320"/>
            <a:ext cx="874440" cy="438120"/>
            <a:chOff x="7931160" y="949320"/>
            <a:chExt cx="874440" cy="438120"/>
          </a:xfrm>
        </p:grpSpPr>
        <p:sp>
          <p:nvSpPr>
            <p:cNvPr id="49" name=""/>
            <p:cNvSpPr/>
            <p:nvPr/>
          </p:nvSpPr>
          <p:spPr>
            <a:xfrm>
              <a:off x="7931160" y="949320"/>
              <a:ext cx="874440" cy="4381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978680" y="1025640"/>
              <a:ext cx="93600" cy="95040"/>
            </a:xfrm>
            <a:prstGeom prst="rect">
              <a:avLst/>
            </a:prstGeom>
            <a:solidFill>
              <a:srgbClr val="33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128440" y="978120"/>
              <a:ext cx="4525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Margin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978680" y="1244520"/>
              <a:ext cx="93600" cy="95400"/>
            </a:xfrm>
            <a:prstGeom prst="rect">
              <a:avLst/>
            </a:prstGeom>
            <a:solidFill>
              <a:srgbClr val="000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160480" y="1197000"/>
              <a:ext cx="5540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Expenses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2690640" y="4552920"/>
            <a:ext cx="67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502,671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925800" y="4821120"/>
            <a:ext cx="67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61120" y="1835280"/>
            <a:ext cx="79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2,085,069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519320" y="4441680"/>
            <a:ext cx="676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537,700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1363680" y="2409840"/>
            <a:ext cx="2090880" cy="314964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Commercial Headcount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484960" y="2076480"/>
            <a:ext cx="0" cy="344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502240" y="5543640"/>
            <a:ext cx="355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5200" y="2090880"/>
            <a:ext cx="0" cy="3449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52480" y="5557680"/>
            <a:ext cx="355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72400" y="2489040"/>
            <a:ext cx="1276920" cy="27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 &amp; Associates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815080" y="2295360"/>
            <a:ext cx="3070080" cy="326088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110680" y="553392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7008120" y="551484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92840" y="2451240"/>
            <a:ext cx="370440" cy="27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56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139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155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172640" y="2376360"/>
            <a:ext cx="370440" cy="27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104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172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New Products Traded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782640" y="1001880"/>
          <a:ext cx="7945560" cy="54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2640" y="1001880"/>
                    <a:ext cx="7945560" cy="54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2280600" y="4395960"/>
            <a:ext cx="1255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485600" y="3666960"/>
            <a:ext cx="1255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620760" y="2577960"/>
            <a:ext cx="1255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37 Product Types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71680" y="25200"/>
            <a:ext cx="8534160" cy="74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ESA/Mexico Power Statistics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7" name=""/>
          <p:cNvGraphicFramePr/>
          <p:nvPr/>
        </p:nvGraphicFramePr>
        <p:xfrm>
          <a:off x="411120" y="1558800"/>
          <a:ext cx="4457880" cy="4278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1120" y="1558800"/>
                    <a:ext cx="4457880" cy="427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9" name=""/>
          <p:cNvGraphicFramePr/>
          <p:nvPr/>
        </p:nvGraphicFramePr>
        <p:xfrm>
          <a:off x="4700520" y="1544760"/>
          <a:ext cx="4457880" cy="4278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00520" y="1544760"/>
                    <a:ext cx="4457880" cy="427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1" name=""/>
          <p:cNvSpPr/>
          <p:nvPr/>
        </p:nvSpPr>
        <p:spPr>
          <a:xfrm>
            <a:off x="2493720" y="1390680"/>
            <a:ext cx="675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194880" y="1403280"/>
            <a:ext cx="2046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de Mexico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2000-09-26T17:14:28Z</dcterms:created>
  <dc:creator>Enron</dc:creator>
  <dc:description/>
  <dc:language>en-US</dc:language>
  <cp:lastModifiedBy>mmoore2</cp:lastModifiedBy>
  <cp:lastPrinted>2000-09-27T12:27:41Z</cp:lastPrinted>
  <dcterms:modified xsi:type="dcterms:W3CDTF">2001-09-06T18:50:15Z</dcterms:modified>
  <cp:revision>80</cp:revision>
  <dc:subject/>
  <dc:title>No Slide Title</dc:title>
</cp:coreProperties>
</file>