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508DE4-9B34-4369-BB58-B240E1BD52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1C063A-8546-414B-A970-651B858037C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284560" y="2616120"/>
            <a:ext cx="45745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Coal 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25,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57200" y="2286000"/>
            <a:ext cx="82296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33520" y="4038480"/>
            <a:ext cx="82296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1254960" y="447840"/>
            <a:ext cx="6652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Plants and Mine Supply Regions of WSCC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57200" y="1066680"/>
            <a:ext cx="82296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533520" y="1257480"/>
          <a:ext cx="8034120" cy="5143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257480"/>
                    <a:ext cx="8034120" cy="514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2112840" y="457200"/>
            <a:ext cx="4935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 Coal Costs in WSCC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7200" y="1066680"/>
            <a:ext cx="82296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547560" y="2048040"/>
            <a:ext cx="8048880" cy="1914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2819520" y="1511280"/>
            <a:ext cx="35049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Delivered $/mmBTU by Supply Region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954040" y="6156360"/>
            <a:ext cx="2509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 “-” denotes no historical record of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809640" y="1285920"/>
            <a:ext cx="7524720" cy="5191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2553120" y="295200"/>
            <a:ext cx="40568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Coal Plant Profile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(Percentage)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57200" y="1066680"/>
            <a:ext cx="82296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804960" y="1266840"/>
            <a:ext cx="7534080" cy="521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2559240" y="295200"/>
            <a:ext cx="40568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Coal Plant Profile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57200" y="1066680"/>
            <a:ext cx="82296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809640" y="1409760"/>
            <a:ext cx="7524720" cy="4991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1212120" y="295200"/>
            <a:ext cx="6779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Breakdown of Mine Mouth Plants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57200" y="1066680"/>
            <a:ext cx="82296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2001-09-06T09:56:36Z</dcterms:created>
  <dc:creator>Aaron Martinsen</dc:creator>
  <dc:description/>
  <dc:language>en-US</dc:language>
  <cp:lastModifiedBy>Aaron Martinsen</cp:lastModifiedBy>
  <dcterms:modified xsi:type="dcterms:W3CDTF">2001-09-25T18:53:30Z</dcterms:modified>
  <cp:revision>2</cp:revision>
  <dc:subject/>
  <dc:title>PowerPoint Presentation</dc:title>
</cp:coreProperties>
</file>