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979E12-AE94-49F5-B6C0-DE7B7FA55C1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9D3D40C-A475-4BDF-A0CD-F1BE0F0FB74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de-7" descr=""/>
          <p:cNvPicPr/>
          <p:nvPr/>
        </p:nvPicPr>
        <p:blipFill>
          <a:blip r:embed="rId1"/>
          <a:stretch/>
        </p:blipFill>
        <p:spPr>
          <a:xfrm>
            <a:off x="0" y="4680"/>
            <a:ext cx="9144000" cy="685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slide-7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3505320" y="1600200"/>
            <a:ext cx="5105160" cy="164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CYNET Progress Report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  April 17, 2000- CYNET presented seven opportunities.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        CYNET is executing on four.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cynetlogo" descr=""/>
          <p:cNvPicPr/>
          <p:nvPr/>
        </p:nvPicPr>
        <p:blipFill>
          <a:blip r:embed="rId3"/>
          <a:stretch/>
        </p:blipFill>
        <p:spPr>
          <a:xfrm>
            <a:off x="0" y="6269040"/>
            <a:ext cx="609480" cy="588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3484080" y="2971800"/>
            <a:ext cx="6122520" cy="256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1001"/>
              </a:spcBef>
              <a:buClr>
                <a:srgbClr val="ffff66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Compaq is CYNET’s computer hardware partner.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buClr>
                <a:srgbClr val="ffff66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The iPAQ expansion pack wireless bundle project.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buClr>
                <a:srgbClr val="ffff66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Compaq invested $1 Million in the CYNET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Convergent Messaging Center and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$1 Million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in Working Capital.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buClr>
                <a:srgbClr val="ffff66"/>
              </a:buClr>
              <a:buFont typeface="Arial"/>
              <a:buAutoNum type="arabicPeriod" startAt="4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CYNET is working to bring Convergent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Messaging Services to Compaq Employees.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413160" y="5745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slide-7" descr=""/>
          <p:cNvPicPr/>
          <p:nvPr/>
        </p:nvPicPr>
        <p:blipFill>
          <a:blip r:embed="rId1"/>
          <a:stretch/>
        </p:blipFill>
        <p:spPr>
          <a:xfrm>
            <a:off x="0" y="4680"/>
            <a:ext cx="9144000" cy="685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slide-7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3505320" y="914400"/>
            <a:ext cx="5105160" cy="110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CYNET Progress Report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 Impact of Compaq investment in CYNET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cynetlogo" descr=""/>
          <p:cNvPicPr/>
          <p:nvPr/>
        </p:nvPicPr>
        <p:blipFill>
          <a:blip r:embed="rId3"/>
          <a:stretch/>
        </p:blipFill>
        <p:spPr>
          <a:xfrm>
            <a:off x="0" y="6269040"/>
            <a:ext cx="609480" cy="588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"/>
          <p:cNvSpPr/>
          <p:nvPr/>
        </p:nvSpPr>
        <p:spPr>
          <a:xfrm>
            <a:off x="3536640" y="2057400"/>
            <a:ext cx="5878080" cy="441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A.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Compaq’s investment allowed CYNET to secure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the Enron project (rollout Jan 2001).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buClr>
                <a:srgbClr val="ffff66"/>
              </a:buClr>
              <a:buFont typeface="Arial"/>
              <a:buAutoNum type="alphaUcPeriod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CYNET is negotiating with AT&amp;T to provide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Convergent Messaging as a part of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corporate-wide productivity solution package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for it’s employees.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buClr>
                <a:srgbClr val="ffff66"/>
              </a:buClr>
              <a:buFont typeface="Arial"/>
              <a:buAutoNum type="alphaUcPeriod" startAt="3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Other Accounts (Rolling out 4Q 2000)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Downstream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Maresk/Sealand.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buClr>
                <a:srgbClr val="ffff66"/>
              </a:buClr>
              <a:buFont typeface="Arial"/>
              <a:buAutoNum type="alphaUcPeriod" startAt="4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Mirosoft Partnership initiatives for pocket pc and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wireless.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413160" y="5745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slide-7" descr=""/>
          <p:cNvPicPr/>
          <p:nvPr/>
        </p:nvPicPr>
        <p:blipFill>
          <a:blip r:embed="rId1"/>
          <a:stretch/>
        </p:blipFill>
        <p:spPr>
          <a:xfrm>
            <a:off x="0" y="4680"/>
            <a:ext cx="9144000" cy="685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slide-7" descr=""/>
          <p:cNvPicPr/>
          <p:nvPr/>
        </p:nvPicPr>
        <p:blipFill>
          <a:blip r:embed="rId2"/>
          <a:stretch/>
        </p:blipFill>
        <p:spPr>
          <a:xfrm>
            <a:off x="0" y="7632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3200400" y="1676520"/>
            <a:ext cx="5105520" cy="147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CYNET Bundled Package for the iPAQ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cynetlogo" descr=""/>
          <p:cNvPicPr/>
          <p:nvPr/>
        </p:nvPicPr>
        <p:blipFill>
          <a:blip r:embed="rId3"/>
          <a:stretch/>
        </p:blipFill>
        <p:spPr>
          <a:xfrm>
            <a:off x="0" y="6269040"/>
            <a:ext cx="609480" cy="588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3510360" y="2971800"/>
            <a:ext cx="5191920" cy="219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1001"/>
              </a:spcBef>
              <a:buClr>
                <a:srgbClr val="ffff66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CYNET Convergent Messaging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In bound/out bound wireless messaging-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( fax, email &amp; voice).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buClr>
                <a:srgbClr val="ffff66"/>
              </a:buClr>
              <a:buFont typeface="Arial"/>
              <a:buAutoNum type="arabicPeriod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CYPAQ Expansion Pack.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buClr>
                <a:srgbClr val="ffff66"/>
              </a:buClr>
              <a:buFont typeface="Arial"/>
              <a:buAutoNum type="arabicPeriod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CYNET Wireless Modem.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001"/>
              </a:spcBef>
              <a:buClr>
                <a:srgbClr val="ffff66"/>
              </a:buClr>
              <a:buFont typeface="Arial"/>
              <a:buAutoNum type="arabicPeriod" startAt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CYNET Dialer.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413160" y="5745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slide-7" descr=""/>
          <p:cNvPicPr/>
          <p:nvPr/>
        </p:nvPicPr>
        <p:blipFill>
          <a:blip r:embed="rId1"/>
          <a:stretch/>
        </p:blipFill>
        <p:spPr>
          <a:xfrm>
            <a:off x="0" y="4680"/>
            <a:ext cx="9144000" cy="685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" name="slide-7" descr=""/>
          <p:cNvPicPr/>
          <p:nvPr/>
        </p:nvPicPr>
        <p:blipFill>
          <a:blip r:embed="rId2"/>
          <a:stretch/>
        </p:blipFill>
        <p:spPr>
          <a:xfrm>
            <a:off x="0" y="-152280"/>
            <a:ext cx="9144000" cy="701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" name="cynetlogo" descr=""/>
          <p:cNvPicPr/>
          <p:nvPr/>
        </p:nvPicPr>
        <p:blipFill>
          <a:blip r:embed="rId3"/>
          <a:stretch/>
        </p:blipFill>
        <p:spPr>
          <a:xfrm>
            <a:off x="0" y="6269040"/>
            <a:ext cx="609480" cy="588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"/>
          <p:cNvSpPr/>
          <p:nvPr/>
        </p:nvSpPr>
        <p:spPr>
          <a:xfrm>
            <a:off x="4495680" y="230040"/>
            <a:ext cx="3048120" cy="138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CYNET iPAQ Accessories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CYPAQ and Dialer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" name="panel" descr=""/>
          <p:cNvPicPr/>
          <p:nvPr/>
        </p:nvPicPr>
        <p:blipFill>
          <a:blip r:embed="rId4"/>
          <a:stretch/>
        </p:blipFill>
        <p:spPr>
          <a:xfrm>
            <a:off x="3962520" y="1143000"/>
            <a:ext cx="5181480" cy="388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" name="Ipaq-with%20dialer-bigger" descr=""/>
          <p:cNvPicPr/>
          <p:nvPr/>
        </p:nvPicPr>
        <p:blipFill>
          <a:blip r:embed="rId5"/>
          <a:stretch/>
        </p:blipFill>
        <p:spPr>
          <a:xfrm>
            <a:off x="5716440" y="3809880"/>
            <a:ext cx="2055960" cy="2895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slide-7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3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" name=""/>
          <p:cNvSpPr/>
          <p:nvPr/>
        </p:nvSpPr>
        <p:spPr>
          <a:xfrm>
            <a:off x="3581280" y="228600"/>
            <a:ext cx="4724640" cy="65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COMDEX REVIEW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fff66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Microsoft Partnership (Pocket PC &amp;           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Wireless)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fff66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Media Coverage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Microsoft Pocketpc.com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Pocketpcpassion.com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Brighthand.com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Pocket PC Magazine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Others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fff66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Analyst Coverage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Dr. Zabrek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Dale Coffing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Mike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Cliff Ansel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fff66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Distributors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Datanywhere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Angelnetworks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Others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1" name="cynetlogo" descr=""/>
          <p:cNvPicPr/>
          <p:nvPr/>
        </p:nvPicPr>
        <p:blipFill>
          <a:blip r:embed="rId2"/>
          <a:stretch/>
        </p:blipFill>
        <p:spPr>
          <a:xfrm>
            <a:off x="0" y="6269040"/>
            <a:ext cx="609480" cy="588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2000-12-10T21:13:09Z</dcterms:created>
  <dc:creator>BBERNARD</dc:creator>
  <dc:description/>
  <dc:language>en-US</dc:language>
  <cp:lastModifiedBy>Vincent Beale</cp:lastModifiedBy>
  <dcterms:modified xsi:type="dcterms:W3CDTF">2000-12-13T15:02:44Z</dcterms:modified>
  <cp:revision>25</cp:revision>
  <dc:subject/>
  <dc:title>PowerPoint Presentation</dc:title>
</cp:coreProperties>
</file>