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DFFEBB-4001-4405-BD59-F4C03ABB4AA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BE555C-9D33-4DD5-9853-1542824C63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7920" y="3048120"/>
            <a:ext cx="1196640" cy="825480"/>
          </a:xfrm>
          <a:prstGeom prst="rect">
            <a:avLst/>
          </a:prstGeom>
          <a:gradFill rotWithShape="0">
            <a:gsLst>
              <a:gs pos="0">
                <a:srgbClr val="1c8a53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LLC/LP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51600" y="3191040"/>
            <a:ext cx="102708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NTUA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06680" y="3191040"/>
            <a:ext cx="654480" cy="4597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dddddd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783200" y="3200400"/>
            <a:ext cx="1128960" cy="459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50021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792480" y="4648320"/>
            <a:ext cx="654480" cy="4597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dddddd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15560" y="4648320"/>
            <a:ext cx="756360" cy="45972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14400" y="1523880"/>
            <a:ext cx="1768320" cy="825480"/>
          </a:xfrm>
          <a:prstGeom prst="rect">
            <a:avLst/>
          </a:prstGeom>
          <a:gradFill rotWithShape="0">
            <a:gsLst>
              <a:gs pos="0">
                <a:srgbClr val="b2b2b2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 Contractor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2742840" y="3429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34320" y="152280"/>
            <a:ext cx="2073240" cy="1374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leakage to FinCo: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Escalation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Demand Charge Avoidance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 of LP to remove GP without cause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120" y="36360"/>
            <a:ext cx="2193480" cy="825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Risks to FinCo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TW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ECS/ECT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Utility Performance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37600" y="5410080"/>
            <a:ext cx="3009240" cy="119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Annual Charge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Demand Charge- flat $66,000/month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Taxes-Sales Tax= 5.6%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Charge: $200/month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Charge: $100,000/yr (paid in July)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2743200" y="5029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5257440" y="34290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 flipV="1">
            <a:off x="2820600" y="2266200"/>
            <a:ext cx="1169640" cy="707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6857640" y="3429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742480" y="35812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257080" y="35812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7280" y="35812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743200" y="48006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 flipV="1">
            <a:off x="5283720" y="3868560"/>
            <a:ext cx="1388160" cy="81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284080" y="3978720"/>
            <a:ext cx="1374840" cy="819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4343400" y="39621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724280" y="39625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3200" y="243828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61800">
            <a:off x="2515320" y="2361960"/>
            <a:ext cx="199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$5.1 MM for two powertrains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756200">
            <a:off x="2744640" y="2666520"/>
            <a:ext cx="69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01840" y="31240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126240" y="358128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01840" y="5029200"/>
            <a:ext cx="41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278160" y="44956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040280" y="4114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726080" y="411480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76920" y="437976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920000">
            <a:off x="5640120" y="4114440"/>
            <a:ext cx="1099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59440" y="312408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08960" y="3657600"/>
            <a:ext cx="1077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258520" y="3581280"/>
            <a:ext cx="79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HP-Hours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29200" y="2971800"/>
            <a:ext cx="12351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 &amp; Annual Charge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3200400" y="160020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3200400" y="106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61240" y="1230480"/>
            <a:ext cx="78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19% GP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724280" y="1219320"/>
            <a:ext cx="760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81% 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4160" y="3200400"/>
            <a:ext cx="84132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PNM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66680" y="35812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1066320" y="3429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28600" y="30844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52640" y="354168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117040" y="87480"/>
            <a:ext cx="515160" cy="2768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184080" y="87480"/>
            <a:ext cx="587160" cy="2768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380880"/>
            <a:ext cx="3049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5715000" y="380880"/>
            <a:ext cx="4572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43760" y="38088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34480" y="380880"/>
            <a:ext cx="38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4572000" y="16002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943600" y="106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4572000" y="51051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01560" y="5562720"/>
            <a:ext cx="756360" cy="45972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633920" y="5218200"/>
            <a:ext cx="10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Owned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201920" y="4648320"/>
            <a:ext cx="739800" cy="4597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97560" y="590400"/>
            <a:ext cx="942840" cy="45972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830320" y="609480"/>
            <a:ext cx="739800" cy="4597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1999-05-17T21:24:04Z</dcterms:created>
  <dc:creator>Trevor Woods</dc:creator>
  <dc:description/>
  <dc:language>en-US</dc:language>
  <cp:lastModifiedBy>Trevor Woods</cp:lastModifiedBy>
  <cp:lastPrinted>1999-05-19T18:38:21Z</cp:lastPrinted>
  <dcterms:modified xsi:type="dcterms:W3CDTF">1999-05-19T19:02:11Z</dcterms:modified>
  <cp:revision>7</cp:revision>
  <dc:subject/>
  <dc:title>No Slide Title</dc:title>
</cp:coreProperties>
</file>