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05638" cy="92233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7B2E60-B425-4141-8D35-D767EB15EBA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FB0E131-F2C2-4CCF-AF68-0F21468AEEE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967920" y="3048120"/>
            <a:ext cx="1196640" cy="825480"/>
          </a:xfrm>
          <a:prstGeom prst="rect">
            <a:avLst/>
          </a:prstGeom>
          <a:gradFill rotWithShape="0">
            <a:gsLst>
              <a:gs pos="0">
                <a:srgbClr val="1c8a53"/>
              </a:gs>
              <a:gs pos="100000">
                <a:srgbClr val="ffffff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LLC/LP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551600" y="3191040"/>
            <a:ext cx="1027080" cy="45972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b2b2b2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NTUA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106680" y="3191040"/>
            <a:ext cx="654480" cy="45972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100000">
                <a:srgbClr val="dddddd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783200" y="3200400"/>
            <a:ext cx="1128960" cy="45972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a50021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Shipper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792480" y="4648320"/>
            <a:ext cx="654480" cy="459720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100000">
                <a:srgbClr val="dddddd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915560" y="4648320"/>
            <a:ext cx="756360" cy="459720"/>
          </a:xfrm>
          <a:prstGeom prst="rect">
            <a:avLst/>
          </a:prstGeom>
          <a:gradFill rotWithShape="0">
            <a:gsLst>
              <a:gs pos="0">
                <a:srgbClr val="a50021"/>
              </a:gs>
              <a:gs pos="100000">
                <a:srgbClr val="b2b2b2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914400" y="1523880"/>
            <a:ext cx="1768320" cy="825480"/>
          </a:xfrm>
          <a:prstGeom prst="rect">
            <a:avLst/>
          </a:prstGeom>
          <a:gradFill rotWithShape="0">
            <a:gsLst>
              <a:gs pos="0">
                <a:srgbClr val="b2b2b2"/>
              </a:gs>
              <a:gs pos="100000">
                <a:srgbClr val="ffffff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EPC Contractor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H="1">
            <a:off x="2742840" y="34290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934320" y="152280"/>
            <a:ext cx="2073240" cy="1374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Issues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leakage to FinCo: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&gt;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Escalation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&gt;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Demand Charge Avoidance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Right of LP to remove GP without cause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9120" y="36360"/>
            <a:ext cx="2193480" cy="825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Risks to FinCo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TW Credit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ECS/ECT Credit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Utility Performance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37600" y="5410080"/>
            <a:ext cx="3009240" cy="1191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Annual Charge =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&gt;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&gt;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Utility Demand Charge- flat $66,000/month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&gt;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Taxes-Sales Tax= 5.6%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&gt;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Charge: $200/month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&gt;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Charge: $100,000/yr (paid in July)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H="1">
            <a:off x="2743200" y="502920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H="1">
            <a:off x="5257440" y="342900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H="1" flipV="1">
            <a:off x="2820600" y="2266200"/>
            <a:ext cx="1169640" cy="707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6857640" y="34290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742480" y="358128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257080" y="358128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857280" y="358128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743200" y="480060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H="1" flipV="1">
            <a:off x="5283720" y="3868560"/>
            <a:ext cx="1388160" cy="811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284080" y="3978720"/>
            <a:ext cx="1374840" cy="819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4343400" y="396216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724280" y="39625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743200" y="2438280"/>
            <a:ext cx="11430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861800">
            <a:off x="2515320" y="2361960"/>
            <a:ext cx="1996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$5.1 MM for two powertrains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756200">
            <a:off x="2744640" y="2666520"/>
            <a:ext cx="696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Turnkey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201840" y="312408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126240" y="3581280"/>
            <a:ext cx="299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201840" y="5029200"/>
            <a:ext cx="417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278160" y="449568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040280" y="411480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726080" y="4114800"/>
            <a:ext cx="726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776920" y="437976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1920000">
            <a:off x="5640120" y="4114440"/>
            <a:ext cx="1099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O&amp;M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859440" y="3124080"/>
            <a:ext cx="726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Gas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708960" y="3657600"/>
            <a:ext cx="1077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Transportation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258520" y="3581280"/>
            <a:ext cx="798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HP-Hours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029200" y="2971800"/>
            <a:ext cx="123516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Gas &amp; Annual Charge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3200400" y="1600200"/>
            <a:ext cx="2743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3200400" y="10666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261240" y="1230480"/>
            <a:ext cx="780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19% GP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724280" y="1219320"/>
            <a:ext cx="760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81% LP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64160" y="3200400"/>
            <a:ext cx="841320" cy="45972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100000">
                <a:srgbClr val="b2b2b2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PNM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066680" y="358128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H="1">
            <a:off x="1066320" y="342900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128600" y="3084480"/>
            <a:ext cx="25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052640" y="3541680"/>
            <a:ext cx="299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117040" y="87480"/>
            <a:ext cx="515160" cy="27684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184080" y="87480"/>
            <a:ext cx="587160" cy="27684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638680" y="380880"/>
            <a:ext cx="30492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5715000" y="380880"/>
            <a:ext cx="45720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243760" y="380880"/>
            <a:ext cx="460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97%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234480" y="380880"/>
            <a:ext cx="383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4572000" y="160020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943600" y="10666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4572000" y="510516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201560" y="5562720"/>
            <a:ext cx="756360" cy="459720"/>
          </a:xfrm>
          <a:prstGeom prst="rect">
            <a:avLst/>
          </a:prstGeom>
          <a:gradFill rotWithShape="0">
            <a:gsLst>
              <a:gs pos="0">
                <a:srgbClr val="a50021"/>
              </a:gs>
              <a:gs pos="100000">
                <a:srgbClr val="b2b2b2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633920" y="5218200"/>
            <a:ext cx="1014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Owned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201920" y="4648320"/>
            <a:ext cx="739800" cy="45972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497560" y="590400"/>
            <a:ext cx="942840" cy="459720"/>
          </a:xfrm>
          <a:prstGeom prst="rect">
            <a:avLst/>
          </a:prstGeom>
          <a:gradFill rotWithShape="0">
            <a:gsLst>
              <a:gs pos="0">
                <a:srgbClr val="003366"/>
              </a:gs>
              <a:gs pos="100000">
                <a:srgbClr val="ffffff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830320" y="609480"/>
            <a:ext cx="739800" cy="459720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ffffff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1999-05-17T21:24:04Z</dcterms:created>
  <dc:creator>Trevor Woods</dc:creator>
  <dc:description/>
  <dc:language>en-US</dc:language>
  <cp:lastModifiedBy>Trevor Woods</cp:lastModifiedBy>
  <cp:lastPrinted>1999-05-19T18:38:21Z</cp:lastPrinted>
  <dcterms:modified xsi:type="dcterms:W3CDTF">1999-05-19T19:02:11Z</dcterms:modified>
  <cp:revision>7</cp:revision>
  <dc:subject/>
  <dc:title>No Slide Title</dc:title>
</cp:coreProperties>
</file>