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0.jpeg" ContentType="image/jpeg"/>
  <Override PartName="/ppt/media/image9.png" ContentType="image/png"/>
  <Override PartName="/ppt/media/image16.wmf" ContentType="image/x-wmf"/>
  <Override PartName="/ppt/media/image15.wmf" ContentType="image/x-wmf"/>
  <Override PartName="/ppt/media/image14.wmf" ContentType="image/x-wmf"/>
  <Override PartName="/ppt/media/image1.wmf" ContentType="image/x-wmf"/>
  <Override PartName="/ppt/media/image2.wmf" ContentType="image/x-wmf"/>
  <Override PartName="/ppt/media/image3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1.png" ContentType="image/png"/>
  <Override PartName="/ppt/media/image12.wmf" ContentType="image/x-wmf"/>
  <Override PartName="/ppt/media/image13.png" ContentType="image/png"/>
  <Override PartName="/ppt/media/image4.png" ContentType="image/png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/>
  <p:notesSz cx="6753225" cy="9842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445653-496F-4947-A28A-72C39F6DBD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6A6BCE-F18D-4DD7-ABDB-91496BBC19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A1DC95-A14B-457B-8D30-D5D8556552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19B40D-95F0-43EC-AD6D-42377571C6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cc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4" marL="198108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5" marL="198108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6" marL="1981080" indent="-228600">
              <a:spcBef>
                <a:spcPts val="499"/>
              </a:spcBef>
              <a:buClr>
                <a:srgbClr val="000000"/>
              </a:buClr>
              <a:buFont typeface="Comic Sans MS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0" y="65530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- July ‘99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844B798-849C-4F89-98CE-1BEB9A8DBFBC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" name=""/>
          <p:cNvGraphicFramePr/>
          <p:nvPr/>
        </p:nvGraphicFramePr>
        <p:xfrm>
          <a:off x="8508960" y="6265800"/>
          <a:ext cx="590760" cy="5922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508960" y="6265800"/>
                    <a:ext cx="590760" cy="592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image" Target="../media/image8.jpeg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1.png"/><Relationship Id="rId4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hyperlink" Target="T:\READWRTE\Web Pricing\Presentations\eol.exe" TargetMode="External"/><Relationship Id="rId3" Type="http://schemas.openxmlformats.org/officeDocument/2006/relationships/image" Target="../media/image12.wmf"/><Relationship Id="rId4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hyperlink" Target="T:\READWRTE\Web Pricing\Design\AGENCY Moodboards and Designs\June 25 Creative Review - 6 Comps\comp_3.exe" TargetMode="Externa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hyperlink" Target="T:\READWRTE\Web Pricing\Presentations\enron.exe" TargetMode="External"/><Relationship Id="rId6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C:\comp_3.exe" TargetMode="External"/><Relationship Id="rId2" Type="http://schemas.openxmlformats.org/officeDocument/2006/relationships/hyperlink" Target="T:\READWRTE\Web Pricing\Design\AGENCY Moodboards and Designs\June 25 Creative Review - 6 Comps\comp_3.exe" TargetMode="Externa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hyperlink" Target="T:\READWRTE\Web Pricing\Presentations\enron.exe" TargetMode="External"/><Relationship Id="rId6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4114800"/>
            <a:ext cx="7734240" cy="1625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3600"/>
            </a:br>
            <a:r>
              <a:rPr b="1" lang="en-GB" sz="3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21 July 1999</a:t>
            </a:r>
            <a:br>
              <a:rPr sz="3200"/>
            </a:br>
            <a:endParaRPr b="1" lang="en-US" sz="2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13" name="" descr=""/>
          <p:cNvPicPr/>
          <p:nvPr/>
        </p:nvPicPr>
        <p:blipFill>
          <a:blip r:embed="rId1"/>
          <a:stretch/>
        </p:blipFill>
        <p:spPr>
          <a:xfrm>
            <a:off x="3081240" y="1058760"/>
            <a:ext cx="3017880" cy="2714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9" name="QUOTE0" descr=""/>
          <p:cNvPicPr/>
          <p:nvPr/>
        </p:nvPicPr>
        <p:blipFill>
          <a:blip r:embed="rId2"/>
          <a:stretch/>
        </p:blipFill>
        <p:spPr>
          <a:xfrm>
            <a:off x="952560" y="914400"/>
            <a:ext cx="7467480" cy="560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EnronOnline: All Quotes Page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411" name=""/>
          <p:cNvGraphicFramePr/>
          <p:nvPr/>
        </p:nvGraphicFramePr>
        <p:xfrm>
          <a:off x="2652840" y="4386240"/>
          <a:ext cx="3819240" cy="87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1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52840" y="4386240"/>
                    <a:ext cx="3819240" cy="8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4" name="QUOTE0" descr=""/>
          <p:cNvPicPr/>
          <p:nvPr/>
        </p:nvPicPr>
        <p:blipFill>
          <a:blip r:embed="rId2"/>
          <a:stretch/>
        </p:blipFill>
        <p:spPr>
          <a:xfrm>
            <a:off x="952560" y="914400"/>
            <a:ext cx="7467480" cy="560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Short Description 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416" name="QUOTE1" descr=""/>
          <p:cNvPicPr/>
          <p:nvPr/>
        </p:nvPicPr>
        <p:blipFill>
          <a:blip r:embed="rId3"/>
          <a:srcRect l="18489" t="30211" r="44663" b="62330"/>
          <a:stretch/>
        </p:blipFill>
        <p:spPr>
          <a:xfrm>
            <a:off x="2328840" y="2611440"/>
            <a:ext cx="2768760" cy="4190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17" name=""/>
          <p:cNvGraphicFramePr/>
          <p:nvPr/>
        </p:nvGraphicFramePr>
        <p:xfrm>
          <a:off x="2647800" y="4400640"/>
          <a:ext cx="3819600" cy="871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18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647800" y="4400640"/>
                    <a:ext cx="3819600" cy="87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9" name=""/>
          <p:cNvGraphicFramePr/>
          <p:nvPr/>
        </p:nvGraphicFramePr>
        <p:xfrm>
          <a:off x="2647800" y="4386240"/>
          <a:ext cx="3819600" cy="8748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20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647800" y="4386240"/>
                    <a:ext cx="3819600" cy="8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2" name="QUOTE0" descr=""/>
          <p:cNvPicPr/>
          <p:nvPr/>
        </p:nvPicPr>
        <p:blipFill>
          <a:blip r:embed="rId2"/>
          <a:stretch/>
        </p:blipFill>
        <p:spPr>
          <a:xfrm>
            <a:off x="952560" y="914400"/>
            <a:ext cx="7467480" cy="560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on Bid or Offer Price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cxnSp>
        <p:nvCxnSpPr>
          <p:cNvPr id="424" name=""/>
          <p:cNvCxnSpPr/>
          <p:nvPr/>
        </p:nvCxnSpPr>
        <p:spPr>
          <a:xfrm flipV="1" rot="10800000">
            <a:off x="-720" y="580680"/>
            <a:ext cx="1121400" cy="930960"/>
          </a:xfrm>
          <a:prstGeom prst="bentConnector3">
            <a:avLst>
              <a:gd name="adj1" fmla="val 50000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  <p:sp>
        <p:nvSpPr>
          <p:cNvPr id="425" name=""/>
          <p:cNvSpPr/>
          <p:nvPr/>
        </p:nvSpPr>
        <p:spPr>
          <a:xfrm>
            <a:off x="457200" y="22096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800"/>
            </a:b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476280" y="26100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800"/>
            </a:b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5486400" y="2629080"/>
            <a:ext cx="324000" cy="85680"/>
          </a:xfrm>
          <a:prstGeom prst="rect">
            <a:avLst/>
          </a:prstGeom>
          <a:noFill/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5775480" y="2680200"/>
            <a:ext cx="96840" cy="135360"/>
          </a:xfrm>
          <a:prstGeom prst="line">
            <a:avLst/>
          </a:prstGeom>
          <a:ln w="255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29" name=""/>
          <p:cNvGraphicFramePr/>
          <p:nvPr/>
        </p:nvGraphicFramePr>
        <p:xfrm>
          <a:off x="2647800" y="4381560"/>
          <a:ext cx="3819600" cy="87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3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47800" y="4381560"/>
                    <a:ext cx="3819600" cy="87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4572000" y="2685960"/>
            <a:ext cx="533520" cy="162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33" name=""/>
          <p:cNvGraphicFramePr/>
          <p:nvPr/>
        </p:nvGraphicFramePr>
        <p:xfrm>
          <a:off x="919080" y="892080"/>
          <a:ext cx="7475760" cy="5608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3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19080" y="892080"/>
                    <a:ext cx="7475760" cy="560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Confirmation Window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36" name=""/>
          <p:cNvSpPr/>
          <p:nvPr/>
        </p:nvSpPr>
        <p:spPr>
          <a:xfrm>
            <a:off x="476280" y="26100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800"/>
            </a:b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2990880" y="3019320"/>
            <a:ext cx="19144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2.18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3781440" y="3076560"/>
            <a:ext cx="380880" cy="171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114480" y="2600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2.18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971640" y="22194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4724280" y="2714760"/>
            <a:ext cx="304920" cy="114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952560" y="22003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5248440" y="3486240"/>
            <a:ext cx="247320" cy="745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1486080" y="294336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2.18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45" name="QUOTE0" descr=""/>
          <p:cNvPicPr/>
          <p:nvPr/>
        </p:nvPicPr>
        <p:blipFill>
          <a:blip r:embed="rId4"/>
          <a:srcRect l="18367" t="28631" r="52979" b="69505"/>
          <a:stretch/>
        </p:blipFill>
        <p:spPr>
          <a:xfrm>
            <a:off x="3559320" y="2914560"/>
            <a:ext cx="2139840" cy="1620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46" name=""/>
          <p:cNvGraphicFramePr/>
          <p:nvPr/>
        </p:nvGraphicFramePr>
        <p:xfrm>
          <a:off x="2619360" y="4381560"/>
          <a:ext cx="3819600" cy="871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4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619360" y="4381560"/>
                    <a:ext cx="3819600" cy="87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Failed Transaction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50" name=""/>
          <p:cNvSpPr/>
          <p:nvPr/>
        </p:nvSpPr>
        <p:spPr>
          <a:xfrm>
            <a:off x="457200" y="22096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800"/>
            </a:b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476280" y="26100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800"/>
            </a:b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3776040" y="4594680"/>
            <a:ext cx="96480" cy="135360"/>
          </a:xfrm>
          <a:prstGeom prst="line">
            <a:avLst/>
          </a:prstGeom>
          <a:ln w="255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3" name=""/>
          <p:cNvGraphicFramePr/>
          <p:nvPr/>
        </p:nvGraphicFramePr>
        <p:xfrm>
          <a:off x="919080" y="892080"/>
          <a:ext cx="7475760" cy="5608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19080" y="892080"/>
                    <a:ext cx="7475760" cy="560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55" name=""/>
          <p:cNvGrpSpPr/>
          <p:nvPr/>
        </p:nvGrpSpPr>
        <p:grpSpPr>
          <a:xfrm>
            <a:off x="3355920" y="2486160"/>
            <a:ext cx="2448000" cy="1577880"/>
            <a:chOff x="3355920" y="2486160"/>
            <a:chExt cx="2448000" cy="1577880"/>
          </a:xfrm>
        </p:grpSpPr>
        <p:grpSp>
          <p:nvGrpSpPr>
            <p:cNvPr id="456" name=""/>
            <p:cNvGrpSpPr/>
            <p:nvPr/>
          </p:nvGrpSpPr>
          <p:grpSpPr>
            <a:xfrm>
              <a:off x="3355920" y="2486160"/>
              <a:ext cx="2448000" cy="1577880"/>
              <a:chOff x="3355920" y="2486160"/>
              <a:chExt cx="2448000" cy="1577880"/>
            </a:xfrm>
          </p:grpSpPr>
          <p:sp>
            <p:nvSpPr>
              <p:cNvPr id="457" name=""/>
              <p:cNvSpPr/>
              <p:nvPr/>
            </p:nvSpPr>
            <p:spPr>
              <a:xfrm>
                <a:off x="3355920" y="2486160"/>
                <a:ext cx="2448000" cy="1577880"/>
              </a:xfrm>
              <a:prstGeom prst="rect">
                <a:avLst/>
              </a:prstGeom>
              <a:solidFill>
                <a:srgbClr val="0099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" name=""/>
              <p:cNvSpPr/>
              <p:nvPr/>
            </p:nvSpPr>
            <p:spPr>
              <a:xfrm>
                <a:off x="3363840" y="2495160"/>
                <a:ext cx="2437920" cy="168840"/>
              </a:xfrm>
              <a:prstGeom prst="rect">
                <a:avLst/>
              </a:prstGeom>
              <a:solidFill>
                <a:srgbClr val="0099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sng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Transaction Failed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59" name=""/>
            <p:cNvSpPr/>
            <p:nvPr/>
          </p:nvSpPr>
          <p:spPr>
            <a:xfrm>
              <a:off x="3355920" y="3894840"/>
              <a:ext cx="2437920" cy="168840"/>
            </a:xfrm>
            <a:prstGeom prst="rect">
              <a:avLst/>
            </a:prstGeom>
            <a:solidFill>
              <a:srgbClr val="00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0" name=""/>
          <p:cNvSpPr/>
          <p:nvPr/>
        </p:nvSpPr>
        <p:spPr>
          <a:xfrm>
            <a:off x="3602160" y="2685960"/>
            <a:ext cx="1814400" cy="1639080"/>
          </a:xfrm>
          <a:prstGeom prst="rect">
            <a:avLst/>
          </a:prstGeom>
          <a:solidFill>
            <a:srgbClr val="0099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Either: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1) The price has changed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2) You have reached your limits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 Narrow"/>
              </a:rPr>
              <a:t>3) You have not accepted the  GTC governing this transaction.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3333cc"/>
                </a:solidFill>
                <a:effectLst/>
                <a:uFillTx/>
                <a:latin typeface="Arial Narrow"/>
              </a:rPr>
              <a:t>View GTC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61" name=""/>
          <p:cNvGraphicFramePr/>
          <p:nvPr/>
        </p:nvGraphicFramePr>
        <p:xfrm>
          <a:off x="2619360" y="4381560"/>
          <a:ext cx="3819600" cy="871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62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619360" y="4381560"/>
                    <a:ext cx="3819600" cy="87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4" name="QUOTE0" descr=""/>
          <p:cNvPicPr/>
          <p:nvPr/>
        </p:nvPicPr>
        <p:blipFill>
          <a:blip r:embed="rId2"/>
          <a:stretch/>
        </p:blipFill>
        <p:spPr>
          <a:xfrm>
            <a:off x="952560" y="914400"/>
            <a:ext cx="7467480" cy="5600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Successful Transaction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66" name=""/>
          <p:cNvSpPr/>
          <p:nvPr/>
        </p:nvSpPr>
        <p:spPr>
          <a:xfrm>
            <a:off x="5688000" y="2720880"/>
            <a:ext cx="520560" cy="176436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5524560" y="2619360"/>
            <a:ext cx="314280" cy="123840"/>
          </a:xfrm>
          <a:prstGeom prst="ellipse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040" bIns="41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68" name=""/>
          <p:cNvGraphicFramePr/>
          <p:nvPr/>
        </p:nvGraphicFramePr>
        <p:xfrm>
          <a:off x="2652840" y="4572000"/>
          <a:ext cx="3819240" cy="87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52840" y="4572000"/>
                    <a:ext cx="3819240" cy="8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70" name="QUOTE0" descr=""/>
          <p:cNvPicPr/>
          <p:nvPr/>
        </p:nvPicPr>
        <p:blipFill>
          <a:blip r:embed="rId5"/>
          <a:srcRect l="22832" t="63607" r="73727" b="34865"/>
          <a:stretch/>
        </p:blipFill>
        <p:spPr>
          <a:xfrm>
            <a:off x="2652840" y="4371840"/>
            <a:ext cx="257040" cy="8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1" name=""/>
          <p:cNvSpPr/>
          <p:nvPr/>
        </p:nvSpPr>
        <p:spPr>
          <a:xfrm>
            <a:off x="2438280" y="4381560"/>
            <a:ext cx="4029120" cy="85680"/>
          </a:xfrm>
          <a:prstGeom prst="rect">
            <a:avLst/>
          </a:prstGeom>
          <a:noFill/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/>
          </p:nvPr>
        </p:nvSpPr>
        <p:spPr>
          <a:xfrm>
            <a:off x="592200" y="1195560"/>
            <a:ext cx="7772400" cy="537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Manage Bids/Offers Through a Price Stack Application within their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Trader Authorisation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Stack allows traders to: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build market depth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add products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change details (market hours)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Pull Bids/Offers or All (PANIC BUTTON!)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Prices can be: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Stand Alone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Basis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Syncopated (% of other price)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Quoted versus Mid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Currency Linked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73" name=""/>
          <p:cNvSpPr/>
          <p:nvPr/>
        </p:nvSpPr>
        <p:spPr>
          <a:xfrm>
            <a:off x="68580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 Traders Process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74" name=""/>
          <p:cNvGraphicFramePr/>
          <p:nvPr/>
        </p:nvGraphicFramePr>
        <p:xfrm>
          <a:off x="7775640" y="5851440"/>
          <a:ext cx="676080" cy="766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5" name="" descr="">
                    <a:hlinkClick r:id="rId2"/>
                  </p:cNvPr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775640" y="5851440"/>
                    <a:ext cx="676080" cy="766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477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507960" y="0"/>
            <a:ext cx="7772400" cy="115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Vision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571680" y="1066680"/>
            <a:ext cx="7772400" cy="4470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Make Enron “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Your One Stop Shop for all energy related commodities and wholesale services - in your own language and in your own currency anywhere in the world!"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81" name=""/>
          <p:cNvSpPr/>
          <p:nvPr/>
        </p:nvSpPr>
        <p:spPr>
          <a:xfrm>
            <a:off x="3511440" y="3149640"/>
            <a:ext cx="2057400" cy="3276720"/>
          </a:xfrm>
          <a:custGeom>
            <a:avLst/>
            <a:gdLst>
              <a:gd name="textAreaLeft" fmla="*/ 0 w 2057400"/>
              <a:gd name="textAreaRight" fmla="*/ 2057400 w 2057400"/>
              <a:gd name="textAreaTop" fmla="*/ 819000 h 3276720"/>
              <a:gd name="textAreaBottom" fmla="*/ 2457720 h 32767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8100" y="16200"/>
                </a:lnTo>
                <a:lnTo>
                  <a:pt x="8100" y="18900"/>
                </a:lnTo>
                <a:lnTo>
                  <a:pt x="5500" y="18900"/>
                </a:lnTo>
                <a:lnTo>
                  <a:pt x="10800" y="21600"/>
                </a:lnTo>
                <a:lnTo>
                  <a:pt x="16100" y="18900"/>
                </a:lnTo>
                <a:lnTo>
                  <a:pt x="13500" y="18900"/>
                </a:lnTo>
                <a:lnTo>
                  <a:pt x="13500" y="16200"/>
                </a:lnTo>
                <a:lnTo>
                  <a:pt x="21600" y="16200"/>
                </a:lnTo>
                <a:lnTo>
                  <a:pt x="21600" y="5400"/>
                </a:lnTo>
                <a:lnTo>
                  <a:pt x="13500" y="5400"/>
                </a:lnTo>
                <a:lnTo>
                  <a:pt x="13500" y="2700"/>
                </a:lnTo>
                <a:lnTo>
                  <a:pt x="16100" y="2700"/>
                </a:lnTo>
                <a:lnTo>
                  <a:pt x="10800" y="0"/>
                </a:lnTo>
                <a:lnTo>
                  <a:pt x="5500" y="2700"/>
                </a:lnTo>
                <a:lnTo>
                  <a:pt x="8100" y="2700"/>
                </a:lnTo>
                <a:lnTo>
                  <a:pt x="8100" y="540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 rot="16200000">
            <a:off x="4197240" y="2672640"/>
            <a:ext cx="685800" cy="4152960"/>
          </a:xfrm>
          <a:custGeom>
            <a:avLst/>
            <a:gdLst>
              <a:gd name="textAreaLeft" fmla="*/ 0 w 685800"/>
              <a:gd name="textAreaRight" fmla="*/ 686160 w 685800"/>
              <a:gd name="textAreaTop" fmla="*/ 1071360 h 4152960"/>
              <a:gd name="textAreaBottom" fmla="*/ 3081600 h 41529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5573"/>
                </a:moveTo>
                <a:lnTo>
                  <a:pt x="0" y="16027"/>
                </a:lnTo>
                <a:lnTo>
                  <a:pt x="8100" y="16027"/>
                </a:lnTo>
                <a:lnTo>
                  <a:pt x="8100" y="18900"/>
                </a:lnTo>
                <a:lnTo>
                  <a:pt x="5500" y="18900"/>
                </a:lnTo>
                <a:lnTo>
                  <a:pt x="10800" y="21600"/>
                </a:lnTo>
                <a:lnTo>
                  <a:pt x="16100" y="18900"/>
                </a:lnTo>
                <a:lnTo>
                  <a:pt x="13500" y="18900"/>
                </a:lnTo>
                <a:lnTo>
                  <a:pt x="13500" y="16027"/>
                </a:lnTo>
                <a:lnTo>
                  <a:pt x="21600" y="16027"/>
                </a:lnTo>
                <a:lnTo>
                  <a:pt x="21600" y="5573"/>
                </a:lnTo>
                <a:lnTo>
                  <a:pt x="13500" y="5573"/>
                </a:lnTo>
                <a:lnTo>
                  <a:pt x="13500" y="2700"/>
                </a:lnTo>
                <a:lnTo>
                  <a:pt x="16100" y="2700"/>
                </a:lnTo>
                <a:lnTo>
                  <a:pt x="10800" y="0"/>
                </a:lnTo>
                <a:lnTo>
                  <a:pt x="5500" y="2700"/>
                </a:lnTo>
                <a:lnTo>
                  <a:pt x="8100" y="2700"/>
                </a:lnTo>
                <a:lnTo>
                  <a:pt x="8100" y="5573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546120" y="2095560"/>
            <a:ext cx="7772400" cy="62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i="1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Portal 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5664240" y="2905200"/>
            <a:ext cx="2797200" cy="12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600"/>
            </a:b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Vertical: </a:t>
            </a:r>
            <a:br>
              <a:rPr sz="1600"/>
            </a:b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Energy Portal</a:t>
            </a:r>
            <a:br>
              <a:rPr sz="1600"/>
            </a:br>
            <a:r>
              <a:rPr b="1" i="1" lang="en-GB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“Your one stop energy shop”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304920" y="4124160"/>
            <a:ext cx="2682720" cy="12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Horizontal: </a:t>
            </a:r>
            <a:br>
              <a:rPr sz="1600"/>
            </a:b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Trading Portal</a:t>
            </a:r>
            <a:br>
              <a:rPr sz="1600"/>
            </a:br>
            <a:br>
              <a:rPr sz="1600"/>
            </a:br>
            <a:r>
              <a:rPr b="1" i="1" lang="en-GB" sz="1600" strike="noStrike" u="none">
                <a:solidFill>
                  <a:srgbClr val="0000cc"/>
                </a:solidFill>
                <a:effectLst/>
                <a:uFillTx/>
                <a:latin typeface="Comic Sans MS"/>
              </a:rPr>
              <a:t>“The click and trade</a:t>
            </a:r>
            <a:br>
              <a:rPr sz="1600"/>
            </a:br>
            <a:r>
              <a:rPr b="1" i="1" lang="en-GB" sz="1600" strike="noStrike" u="none">
                <a:solidFill>
                  <a:srgbClr val="0000cc"/>
                </a:solidFill>
                <a:effectLst/>
                <a:uFillTx/>
                <a:latin typeface="Comic Sans MS"/>
              </a:rPr>
              <a:t>venue of choice”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3575160" y="4537080"/>
            <a:ext cx="1949400" cy="37476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3333cc"/>
              </a:gs>
            </a:gsLst>
            <a:lin ang="135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3692520" y="4587840"/>
            <a:ext cx="18097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600"/>
            </a:b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</a:t>
            </a:r>
            <a:br>
              <a:rPr sz="24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/>
          <p:nvPr/>
        </p:nvSpPr>
        <p:spPr>
          <a:xfrm>
            <a:off x="1204920" y="408600"/>
            <a:ext cx="6759720" cy="65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lvl="1" marL="45720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37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You need to keep it sticky</a:t>
            </a:r>
            <a:endParaRPr b="0" lang="en-US" sz="3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9" name="" descr=""/>
          <p:cNvPicPr/>
          <p:nvPr/>
        </p:nvPicPr>
        <p:blipFill>
          <a:blip r:embed="rId1"/>
          <a:stretch/>
        </p:blipFill>
        <p:spPr>
          <a:xfrm>
            <a:off x="1065240" y="1333440"/>
            <a:ext cx="6375240" cy="4476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Rationale for Click Trading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47640" y="12952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451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Electronic trading platforms will quickly dominate our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Be the Leader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51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Fully automated click trading brings: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Increased liquidity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Stimulation of trading activity in the developing commodity markets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Incremental volume, thus rapidly increasing our revenues 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Domination of  the market 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Opportunity to Capitalize on Market Valuation of “Online Factor”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 algn="ctr">
              <a:spcBef>
                <a:spcPts val="3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Other secondary benefits include: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Streamlined trading process as well as Back and Middle Office processes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Reduced transactions costs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Economies of scale through a fully scalable application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“Owning the Eyeballs”</a:t>
            </a:r>
            <a:br>
              <a:rPr sz="3200"/>
            </a:b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91" name=""/>
          <p:cNvSpPr/>
          <p:nvPr/>
        </p:nvSpPr>
        <p:spPr>
          <a:xfrm>
            <a:off x="507960" y="3556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571680" y="1574640"/>
            <a:ext cx="7772400" cy="39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Strategy:  Ensure EnronOnline is the trader’s primary screen, up at all times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provide tools and features that augment and encourage more trading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energy news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 news (Phase 1)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weather data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Energy risk management glossary (Phase 1)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sports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Price indices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My Enron - customized filters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Time series data / Market data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Integrated software sales (EnergyDesk.com)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Video streaming (Enron Communications)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Real time MTM 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Chat facilities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buClr>
                <a:srgbClr val="ffff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i="1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i="1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i="1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CREATING THE PORTAL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2108160" y="6375240"/>
            <a:ext cx="1117800" cy="0"/>
          </a:xfrm>
          <a:prstGeom prst="line">
            <a:avLst/>
          </a:prstGeom>
          <a:ln w="44280">
            <a:solidFill>
              <a:srgbClr val="ffff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4" name="" descr=""/>
          <p:cNvPicPr/>
          <p:nvPr/>
        </p:nvPicPr>
        <p:blipFill>
          <a:blip r:embed="rId1"/>
          <a:stretch/>
        </p:blipFill>
        <p:spPr>
          <a:xfrm>
            <a:off x="6345360" y="3073320"/>
            <a:ext cx="2503440" cy="1955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657360" y="-360"/>
            <a:ext cx="7772400" cy="124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 Status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96" name="PlaceHolder 2"/>
          <p:cNvSpPr>
            <a:spLocks noGrp="1"/>
          </p:cNvSpPr>
          <p:nvPr>
            <p:ph/>
          </p:nvPr>
        </p:nvSpPr>
        <p:spPr>
          <a:xfrm>
            <a:off x="514440" y="1044720"/>
            <a:ext cx="7772400" cy="441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Currently in Project Week #9 of 18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Issues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framework for site established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Enabling Agreements completed for 20 different jurisdictions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General Terms &amp; Conditions (GTCs) for online trading completed and under final legal review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Translation of above agreements and contractual terms commenced last week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advice on other parts of the site has been obtained (electronic links advice, generic disclaimers, privacy statement (data protection issues))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Regulatory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Ongoing review across 20 jurisdictions of site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Commodities (Financial/Physical)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Website Issues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EU e-commerce directive lobbying (Article 11.1)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Monitoring progress of CFTC on e-commerce lobbying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57360" y="-360"/>
            <a:ext cx="7772400" cy="124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 Status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641520" y="790560"/>
            <a:ext cx="777240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marL="343080" indent="0" algn="ctr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Technical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External: Design phase underway - Agency.com, based in Dallas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Internal: Internal application and database development in progress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Web/System Latency work underway - Enron price changes should reach user within 0.5 seconds with 100,000 transactions per day (updates prices intelligently vs. blanket refresh)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Working with Enron Communications to ensure utilization of ‘EIN’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 Design &amp; Content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Basic “look-and-feel” determined</a:t>
            </a: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Website business content to be edited by copywriters 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demo to be developed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review required on all site content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Marketing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Draft marketing plan developed and launch strategy underway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External copywriters hired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Collateral materials including brochures to be developed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657360" y="-360"/>
            <a:ext cx="7772400" cy="1244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Current Status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654120" y="1031400"/>
            <a:ext cx="7772400" cy="441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0000" lnSpcReduction="19999"/>
          </a:bodyPr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Business Processes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Processes near completion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Tax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Cost Sharing Agreement drafted, to be finalised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Assessing foreign tax exposure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redrafting of all financial General Terms &amp; Conditions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Credit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3" marL="156204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Process agreed and aggregation process under design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Transactions in currencies requiring hedging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RAC/Limits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Risk Management Reporting formulated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374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Back Office processes underway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Staffing commenced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Trading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 descriptions prepared and legal review complete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Staffing underway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Trader application in fourth design stage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 algn="ctr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501" name=""/>
          <p:cNvSpPr/>
          <p:nvPr/>
        </p:nvSpPr>
        <p:spPr>
          <a:xfrm>
            <a:off x="1523880" y="1397160"/>
            <a:ext cx="609624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7142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Resourcing Summary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graphicFrame>
        <p:nvGraphicFramePr>
          <p:cNvPr id="503" name=""/>
          <p:cNvGraphicFramePr/>
          <p:nvPr/>
        </p:nvGraphicFramePr>
        <p:xfrm>
          <a:off x="1523880" y="923760"/>
          <a:ext cx="6097680" cy="4069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3880" y="923760"/>
                    <a:ext cx="6097680" cy="406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5" name=""/>
          <p:cNvSpPr/>
          <p:nvPr/>
        </p:nvSpPr>
        <p:spPr>
          <a:xfrm>
            <a:off x="1241280" y="1122480"/>
            <a:ext cx="7047000" cy="66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Full Time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Total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Equivalents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External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Legal &amp; Regulatory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14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2.5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Europe &amp; Asia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10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7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35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2.5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Europe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            22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Tax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10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3.5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IT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29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20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20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4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1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Website/Marketing Design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5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4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Credit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5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Research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1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0.5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Risk Management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20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8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      ____________________________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TOTAL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155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65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31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Total Cost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Approx $10million (Phase 1)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06" name=""/>
          <p:cNvCxnSpPr/>
          <p:nvPr/>
        </p:nvCxnSpPr>
        <p:spPr>
          <a:xfrm flipV="1" rot="10800000">
            <a:off x="424800" y="538560"/>
            <a:ext cx="1854720" cy="320040"/>
          </a:xfrm>
          <a:prstGeom prst="bentConnector3">
            <a:avLst>
              <a:gd name="adj1" fmla="val 49990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EnronOnline: Home Page &amp; Login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cxnSp>
        <p:nvCxnSpPr>
          <p:cNvPr id="508" name=""/>
          <p:cNvCxnSpPr/>
          <p:nvPr/>
        </p:nvCxnSpPr>
        <p:spPr>
          <a:xfrm flipV="1" rot="10800000">
            <a:off x="-720" y="580680"/>
            <a:ext cx="1121400" cy="930960"/>
          </a:xfrm>
          <a:prstGeom prst="bentConnector3">
            <a:avLst>
              <a:gd name="adj1" fmla="val 50000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  <p:sp>
        <p:nvSpPr>
          <p:cNvPr id="509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>
            <a:hlinkClick r:id="rId2"/>
          </p:cNvPr>
          <p:cNvSpPr/>
          <p:nvPr/>
        </p:nvSpPr>
        <p:spPr>
          <a:xfrm>
            <a:off x="1009800" y="1022400"/>
            <a:ext cx="724824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1" name=""/>
          <p:cNvGraphicFramePr/>
          <p:nvPr/>
        </p:nvGraphicFramePr>
        <p:xfrm>
          <a:off x="1033560" y="928800"/>
          <a:ext cx="7445160" cy="5554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33560" y="928800"/>
                    <a:ext cx="7445160" cy="555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3" name="">
            <a:hlinkClick r:id="rId5"/>
          </p:cNvPr>
          <p:cNvSpPr/>
          <p:nvPr/>
        </p:nvSpPr>
        <p:spPr>
          <a:xfrm>
            <a:off x="1162080" y="1174680"/>
            <a:ext cx="724860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What are we aiming for with Online Trading?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536840"/>
            <a:ext cx="7772400" cy="455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 represents true “click trading” and will be the </a:t>
            </a:r>
            <a:r>
              <a:rPr b="1" i="1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“</a:t>
            </a:r>
            <a:r>
              <a:rPr b="1" i="1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one stop shop”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for wholesale energy trading worldwide.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Global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Web-based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EIN enabled (dedicated line)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Multi-commodity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Multi-currency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49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Multi-lingual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(only contracts in Phase I)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Fast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Easy to use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Tailored to customer needs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51"/>
              </a:spcBef>
              <a:buClr>
                <a:srgbClr val="ffff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Best Prices </a:t>
            </a:r>
            <a:r>
              <a:rPr b="1" lang="en-GB" sz="1800" strike="noStrike" u="none">
                <a:solidFill>
                  <a:srgbClr val="ff3300"/>
                </a:solidFill>
                <a:effectLst/>
                <a:uFillTx/>
                <a:latin typeface="Comic Sans MS"/>
              </a:rPr>
              <a:t>(critical success factor)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5765760" y="2570040"/>
            <a:ext cx="2722680" cy="2686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2280"/>
            <a:ext cx="7772400" cy="78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Products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27120" y="890280"/>
            <a:ext cx="7772400" cy="529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The system facilitates trading of standardized products and initially will be geared toward “breadth vs. depth” in: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Gas 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Power 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Coal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Oil Products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Liquids / Petrochemicals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Pulp &amp; Paper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Weather Derivatives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Emissions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Bandwidth (end of the year)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Both physical and financial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Variety of Instruments: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Swaps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Options &amp; Swaptions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Capacity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Numbers of products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342 in Europe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344 in US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21" name="" descr=""/>
          <p:cNvPicPr/>
          <p:nvPr/>
        </p:nvPicPr>
        <p:blipFill>
          <a:blip r:embed="rId1"/>
          <a:srcRect l="1803" t="0" r="0" b="0"/>
          <a:stretch/>
        </p:blipFill>
        <p:spPr>
          <a:xfrm>
            <a:off x="5232240" y="2273400"/>
            <a:ext cx="3105360" cy="313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"/>
          <p:cNvGrpSpPr/>
          <p:nvPr/>
        </p:nvGrpSpPr>
        <p:grpSpPr>
          <a:xfrm>
            <a:off x="31680" y="1590840"/>
            <a:ext cx="9050040" cy="4158720"/>
            <a:chOff x="31680" y="1590840"/>
            <a:chExt cx="9050040" cy="4158720"/>
          </a:xfrm>
        </p:grpSpPr>
        <p:sp>
          <p:nvSpPr>
            <p:cNvPr id="23" name=""/>
            <p:cNvSpPr/>
            <p:nvPr/>
          </p:nvSpPr>
          <p:spPr>
            <a:xfrm>
              <a:off x="3912120" y="3263760"/>
              <a:ext cx="1880640" cy="1895400"/>
            </a:xfrm>
            <a:custGeom>
              <a:avLst/>
              <a:gdLst/>
              <a:ahLst/>
              <a:rect l="l" t="t" r="r" b="b"/>
              <a:pathLst>
                <a:path w="1189" h="1313">
                  <a:moveTo>
                    <a:pt x="870" y="113"/>
                  </a:moveTo>
                  <a:lnTo>
                    <a:pt x="847" y="105"/>
                  </a:lnTo>
                  <a:lnTo>
                    <a:pt x="792" y="105"/>
                  </a:lnTo>
                  <a:lnTo>
                    <a:pt x="748" y="95"/>
                  </a:lnTo>
                  <a:lnTo>
                    <a:pt x="714" y="85"/>
                  </a:lnTo>
                  <a:lnTo>
                    <a:pt x="682" y="77"/>
                  </a:lnTo>
                  <a:lnTo>
                    <a:pt x="672" y="85"/>
                  </a:lnTo>
                  <a:lnTo>
                    <a:pt x="639" y="105"/>
                  </a:lnTo>
                  <a:lnTo>
                    <a:pt x="639" y="124"/>
                  </a:lnTo>
                  <a:lnTo>
                    <a:pt x="627" y="133"/>
                  </a:lnTo>
                  <a:lnTo>
                    <a:pt x="594" y="113"/>
                  </a:lnTo>
                  <a:lnTo>
                    <a:pt x="594" y="113"/>
                  </a:lnTo>
                  <a:lnTo>
                    <a:pt x="562" y="95"/>
                  </a:lnTo>
                  <a:lnTo>
                    <a:pt x="550" y="85"/>
                  </a:lnTo>
                  <a:lnTo>
                    <a:pt x="518" y="85"/>
                  </a:lnTo>
                  <a:lnTo>
                    <a:pt x="495" y="77"/>
                  </a:lnTo>
                  <a:lnTo>
                    <a:pt x="484" y="57"/>
                  </a:lnTo>
                  <a:lnTo>
                    <a:pt x="495" y="48"/>
                  </a:lnTo>
                  <a:lnTo>
                    <a:pt x="484" y="19"/>
                  </a:lnTo>
                  <a:lnTo>
                    <a:pt x="473" y="10"/>
                  </a:lnTo>
                  <a:lnTo>
                    <a:pt x="440" y="0"/>
                  </a:lnTo>
                  <a:lnTo>
                    <a:pt x="353" y="10"/>
                  </a:lnTo>
                  <a:lnTo>
                    <a:pt x="319" y="10"/>
                  </a:lnTo>
                  <a:lnTo>
                    <a:pt x="275" y="28"/>
                  </a:lnTo>
                  <a:lnTo>
                    <a:pt x="254" y="38"/>
                  </a:lnTo>
                  <a:lnTo>
                    <a:pt x="209" y="38"/>
                  </a:lnTo>
                  <a:lnTo>
                    <a:pt x="187" y="19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66" y="48"/>
                  </a:lnTo>
                  <a:lnTo>
                    <a:pt x="143" y="66"/>
                  </a:lnTo>
                  <a:lnTo>
                    <a:pt x="121" y="85"/>
                  </a:lnTo>
                  <a:lnTo>
                    <a:pt x="111" y="133"/>
                  </a:lnTo>
                  <a:lnTo>
                    <a:pt x="111" y="152"/>
                  </a:lnTo>
                  <a:lnTo>
                    <a:pt x="55" y="199"/>
                  </a:lnTo>
                  <a:lnTo>
                    <a:pt x="45" y="208"/>
                  </a:lnTo>
                  <a:lnTo>
                    <a:pt x="45" y="228"/>
                  </a:lnTo>
                  <a:lnTo>
                    <a:pt x="22" y="247"/>
                  </a:lnTo>
                  <a:lnTo>
                    <a:pt x="12" y="275"/>
                  </a:lnTo>
                  <a:lnTo>
                    <a:pt x="12" y="294"/>
                  </a:lnTo>
                  <a:lnTo>
                    <a:pt x="0" y="333"/>
                  </a:lnTo>
                  <a:lnTo>
                    <a:pt x="0" y="400"/>
                  </a:lnTo>
                  <a:lnTo>
                    <a:pt x="0" y="428"/>
                  </a:lnTo>
                  <a:lnTo>
                    <a:pt x="0" y="400"/>
                  </a:lnTo>
                  <a:lnTo>
                    <a:pt x="0" y="456"/>
                  </a:lnTo>
                  <a:lnTo>
                    <a:pt x="12" y="475"/>
                  </a:lnTo>
                  <a:lnTo>
                    <a:pt x="22" y="484"/>
                  </a:lnTo>
                  <a:lnTo>
                    <a:pt x="45" y="514"/>
                  </a:lnTo>
                  <a:lnTo>
                    <a:pt x="45" y="532"/>
                  </a:lnTo>
                  <a:lnTo>
                    <a:pt x="55" y="551"/>
                  </a:lnTo>
                  <a:lnTo>
                    <a:pt x="88" y="579"/>
                  </a:lnTo>
                  <a:lnTo>
                    <a:pt x="132" y="598"/>
                  </a:lnTo>
                  <a:lnTo>
                    <a:pt x="153" y="617"/>
                  </a:lnTo>
                  <a:lnTo>
                    <a:pt x="176" y="617"/>
                  </a:lnTo>
                  <a:lnTo>
                    <a:pt x="199" y="598"/>
                  </a:lnTo>
                  <a:lnTo>
                    <a:pt x="242" y="598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297" y="560"/>
                  </a:lnTo>
                  <a:lnTo>
                    <a:pt x="297" y="560"/>
                  </a:lnTo>
                  <a:lnTo>
                    <a:pt x="330" y="589"/>
                  </a:lnTo>
                  <a:lnTo>
                    <a:pt x="363" y="589"/>
                  </a:lnTo>
                  <a:lnTo>
                    <a:pt x="375" y="589"/>
                  </a:lnTo>
                  <a:lnTo>
                    <a:pt x="396" y="609"/>
                  </a:lnTo>
                  <a:lnTo>
                    <a:pt x="418" y="609"/>
                  </a:lnTo>
                  <a:lnTo>
                    <a:pt x="451" y="617"/>
                  </a:lnTo>
                  <a:lnTo>
                    <a:pt x="451" y="637"/>
                  </a:lnTo>
                  <a:lnTo>
                    <a:pt x="440" y="665"/>
                  </a:lnTo>
                  <a:lnTo>
                    <a:pt x="440" y="702"/>
                  </a:lnTo>
                  <a:lnTo>
                    <a:pt x="451" y="731"/>
                  </a:lnTo>
                  <a:lnTo>
                    <a:pt x="463" y="741"/>
                  </a:lnTo>
                  <a:lnTo>
                    <a:pt x="484" y="769"/>
                  </a:lnTo>
                  <a:lnTo>
                    <a:pt x="484" y="808"/>
                  </a:lnTo>
                  <a:lnTo>
                    <a:pt x="506" y="874"/>
                  </a:lnTo>
                  <a:lnTo>
                    <a:pt x="506" y="893"/>
                  </a:lnTo>
                  <a:lnTo>
                    <a:pt x="506" y="922"/>
                  </a:lnTo>
                  <a:lnTo>
                    <a:pt x="495" y="950"/>
                  </a:lnTo>
                  <a:lnTo>
                    <a:pt x="484" y="1017"/>
                  </a:lnTo>
                  <a:lnTo>
                    <a:pt x="495" y="1036"/>
                  </a:lnTo>
                  <a:lnTo>
                    <a:pt x="518" y="1064"/>
                  </a:lnTo>
                  <a:lnTo>
                    <a:pt x="518" y="1092"/>
                  </a:lnTo>
                  <a:lnTo>
                    <a:pt x="528" y="1131"/>
                  </a:lnTo>
                  <a:lnTo>
                    <a:pt x="528" y="1131"/>
                  </a:lnTo>
                  <a:lnTo>
                    <a:pt x="539" y="1159"/>
                  </a:lnTo>
                  <a:lnTo>
                    <a:pt x="550" y="1178"/>
                  </a:lnTo>
                  <a:lnTo>
                    <a:pt x="562" y="1206"/>
                  </a:lnTo>
                  <a:lnTo>
                    <a:pt x="573" y="1226"/>
                  </a:lnTo>
                  <a:lnTo>
                    <a:pt x="583" y="1254"/>
                  </a:lnTo>
                  <a:lnTo>
                    <a:pt x="583" y="1273"/>
                  </a:lnTo>
                  <a:lnTo>
                    <a:pt x="594" y="1292"/>
                  </a:lnTo>
                  <a:lnTo>
                    <a:pt x="627" y="1312"/>
                  </a:lnTo>
                  <a:lnTo>
                    <a:pt x="649" y="1301"/>
                  </a:lnTo>
                  <a:lnTo>
                    <a:pt x="704" y="1282"/>
                  </a:lnTo>
                  <a:lnTo>
                    <a:pt x="727" y="1282"/>
                  </a:lnTo>
                  <a:lnTo>
                    <a:pt x="782" y="1254"/>
                  </a:lnTo>
                  <a:lnTo>
                    <a:pt x="803" y="1234"/>
                  </a:lnTo>
                  <a:lnTo>
                    <a:pt x="826" y="1216"/>
                  </a:lnTo>
                  <a:lnTo>
                    <a:pt x="836" y="1187"/>
                  </a:lnTo>
                  <a:lnTo>
                    <a:pt x="847" y="1168"/>
                  </a:lnTo>
                  <a:lnTo>
                    <a:pt x="847" y="1140"/>
                  </a:lnTo>
                  <a:lnTo>
                    <a:pt x="870" y="1120"/>
                  </a:lnTo>
                  <a:lnTo>
                    <a:pt x="903" y="1103"/>
                  </a:lnTo>
                  <a:lnTo>
                    <a:pt x="903" y="1073"/>
                  </a:lnTo>
                  <a:lnTo>
                    <a:pt x="903" y="1045"/>
                  </a:lnTo>
                  <a:lnTo>
                    <a:pt x="913" y="1017"/>
                  </a:lnTo>
                  <a:lnTo>
                    <a:pt x="936" y="989"/>
                  </a:lnTo>
                  <a:lnTo>
                    <a:pt x="978" y="950"/>
                  </a:lnTo>
                  <a:lnTo>
                    <a:pt x="1001" y="931"/>
                  </a:lnTo>
                  <a:lnTo>
                    <a:pt x="1001" y="893"/>
                  </a:lnTo>
                  <a:lnTo>
                    <a:pt x="1001" y="836"/>
                  </a:lnTo>
                  <a:lnTo>
                    <a:pt x="1001" y="816"/>
                  </a:lnTo>
                  <a:lnTo>
                    <a:pt x="1001" y="760"/>
                  </a:lnTo>
                  <a:lnTo>
                    <a:pt x="1001" y="741"/>
                  </a:lnTo>
                  <a:lnTo>
                    <a:pt x="1012" y="712"/>
                  </a:lnTo>
                  <a:lnTo>
                    <a:pt x="1035" y="694"/>
                  </a:lnTo>
                  <a:lnTo>
                    <a:pt x="1067" y="656"/>
                  </a:lnTo>
                  <a:lnTo>
                    <a:pt x="1100" y="627"/>
                  </a:lnTo>
                  <a:lnTo>
                    <a:pt x="1111" y="609"/>
                  </a:lnTo>
                  <a:lnTo>
                    <a:pt x="1145" y="579"/>
                  </a:lnTo>
                  <a:lnTo>
                    <a:pt x="1166" y="542"/>
                  </a:lnTo>
                  <a:lnTo>
                    <a:pt x="1177" y="514"/>
                  </a:lnTo>
                  <a:lnTo>
                    <a:pt x="1188" y="494"/>
                  </a:lnTo>
                  <a:lnTo>
                    <a:pt x="1188" y="484"/>
                  </a:lnTo>
                  <a:lnTo>
                    <a:pt x="1188" y="465"/>
                  </a:lnTo>
                  <a:lnTo>
                    <a:pt x="1166" y="456"/>
                  </a:lnTo>
                  <a:lnTo>
                    <a:pt x="1132" y="475"/>
                  </a:lnTo>
                  <a:lnTo>
                    <a:pt x="1111" y="475"/>
                  </a:lnTo>
                  <a:lnTo>
                    <a:pt x="1090" y="475"/>
                  </a:lnTo>
                  <a:lnTo>
                    <a:pt x="1067" y="475"/>
                  </a:lnTo>
                  <a:lnTo>
                    <a:pt x="1056" y="456"/>
                  </a:lnTo>
                  <a:lnTo>
                    <a:pt x="1056" y="456"/>
                  </a:lnTo>
                  <a:lnTo>
                    <a:pt x="1035" y="428"/>
                  </a:lnTo>
                  <a:lnTo>
                    <a:pt x="991" y="400"/>
                  </a:lnTo>
                  <a:lnTo>
                    <a:pt x="978" y="380"/>
                  </a:lnTo>
                  <a:lnTo>
                    <a:pt x="978" y="352"/>
                  </a:lnTo>
                  <a:lnTo>
                    <a:pt x="957" y="342"/>
                  </a:lnTo>
                  <a:lnTo>
                    <a:pt x="946" y="294"/>
                  </a:lnTo>
                  <a:lnTo>
                    <a:pt x="913" y="257"/>
                  </a:lnTo>
                  <a:lnTo>
                    <a:pt x="913" y="238"/>
                  </a:lnTo>
                  <a:lnTo>
                    <a:pt x="903" y="219"/>
                  </a:lnTo>
                  <a:lnTo>
                    <a:pt x="891" y="208"/>
                  </a:lnTo>
                  <a:lnTo>
                    <a:pt x="891" y="208"/>
                  </a:lnTo>
                  <a:lnTo>
                    <a:pt x="881" y="161"/>
                  </a:lnTo>
                  <a:lnTo>
                    <a:pt x="870" y="113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4103640" y="2550960"/>
              <a:ext cx="2090880" cy="1374120"/>
            </a:xfrm>
            <a:custGeom>
              <a:avLst/>
              <a:gdLst/>
              <a:ahLst/>
              <a:rect l="l" t="t" r="r" b="b"/>
              <a:pathLst>
                <a:path w="1322" h="952">
                  <a:moveTo>
                    <a:pt x="649" y="0"/>
                  </a:moveTo>
                  <a:lnTo>
                    <a:pt x="627" y="0"/>
                  </a:lnTo>
                  <a:lnTo>
                    <a:pt x="593" y="9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0" y="56"/>
                  </a:lnTo>
                  <a:lnTo>
                    <a:pt x="560" y="65"/>
                  </a:lnTo>
                  <a:lnTo>
                    <a:pt x="550" y="47"/>
                  </a:lnTo>
                  <a:lnTo>
                    <a:pt x="539" y="28"/>
                  </a:lnTo>
                  <a:lnTo>
                    <a:pt x="528" y="28"/>
                  </a:lnTo>
                  <a:lnTo>
                    <a:pt x="528" y="28"/>
                  </a:lnTo>
                  <a:lnTo>
                    <a:pt x="518" y="47"/>
                  </a:lnTo>
                  <a:lnTo>
                    <a:pt x="518" y="56"/>
                  </a:lnTo>
                  <a:lnTo>
                    <a:pt x="505" y="84"/>
                  </a:lnTo>
                  <a:lnTo>
                    <a:pt x="505" y="114"/>
                  </a:lnTo>
                  <a:lnTo>
                    <a:pt x="495" y="114"/>
                  </a:lnTo>
                  <a:lnTo>
                    <a:pt x="473" y="114"/>
                  </a:lnTo>
                  <a:lnTo>
                    <a:pt x="429" y="114"/>
                  </a:lnTo>
                  <a:lnTo>
                    <a:pt x="396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03"/>
                  </a:lnTo>
                  <a:lnTo>
                    <a:pt x="351" y="95"/>
                  </a:lnTo>
                  <a:lnTo>
                    <a:pt x="351" y="75"/>
                  </a:lnTo>
                  <a:lnTo>
                    <a:pt x="341" y="65"/>
                  </a:lnTo>
                  <a:lnTo>
                    <a:pt x="309" y="65"/>
                  </a:lnTo>
                  <a:lnTo>
                    <a:pt x="309" y="75"/>
                  </a:lnTo>
                  <a:lnTo>
                    <a:pt x="296" y="95"/>
                  </a:lnTo>
                  <a:lnTo>
                    <a:pt x="309" y="114"/>
                  </a:lnTo>
                  <a:lnTo>
                    <a:pt x="309" y="123"/>
                  </a:lnTo>
                  <a:lnTo>
                    <a:pt x="286" y="132"/>
                  </a:lnTo>
                  <a:lnTo>
                    <a:pt x="241" y="142"/>
                  </a:lnTo>
                  <a:lnTo>
                    <a:pt x="220" y="142"/>
                  </a:lnTo>
                  <a:lnTo>
                    <a:pt x="220" y="151"/>
                  </a:lnTo>
                  <a:lnTo>
                    <a:pt x="209" y="170"/>
                  </a:lnTo>
                  <a:lnTo>
                    <a:pt x="187" y="179"/>
                  </a:lnTo>
                  <a:lnTo>
                    <a:pt x="187" y="179"/>
                  </a:lnTo>
                  <a:lnTo>
                    <a:pt x="209" y="209"/>
                  </a:lnTo>
                  <a:lnTo>
                    <a:pt x="197" y="218"/>
                  </a:lnTo>
                  <a:lnTo>
                    <a:pt x="165" y="228"/>
                  </a:lnTo>
                  <a:lnTo>
                    <a:pt x="154" y="228"/>
                  </a:lnTo>
                  <a:lnTo>
                    <a:pt x="132" y="228"/>
                  </a:lnTo>
                  <a:lnTo>
                    <a:pt x="132" y="237"/>
                  </a:lnTo>
                  <a:lnTo>
                    <a:pt x="121" y="256"/>
                  </a:lnTo>
                  <a:lnTo>
                    <a:pt x="87" y="265"/>
                  </a:lnTo>
                  <a:lnTo>
                    <a:pt x="77" y="265"/>
                  </a:lnTo>
                  <a:lnTo>
                    <a:pt x="77" y="276"/>
                  </a:lnTo>
                  <a:lnTo>
                    <a:pt x="110" y="284"/>
                  </a:lnTo>
                  <a:lnTo>
                    <a:pt x="142" y="304"/>
                  </a:lnTo>
                  <a:lnTo>
                    <a:pt x="154" y="332"/>
                  </a:lnTo>
                  <a:lnTo>
                    <a:pt x="154" y="342"/>
                  </a:lnTo>
                  <a:lnTo>
                    <a:pt x="110" y="370"/>
                  </a:lnTo>
                  <a:lnTo>
                    <a:pt x="87" y="360"/>
                  </a:lnTo>
                  <a:lnTo>
                    <a:pt x="77" y="379"/>
                  </a:lnTo>
                  <a:lnTo>
                    <a:pt x="45" y="370"/>
                  </a:lnTo>
                  <a:lnTo>
                    <a:pt x="22" y="370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22" y="407"/>
                  </a:lnTo>
                  <a:lnTo>
                    <a:pt x="11" y="437"/>
                  </a:lnTo>
                  <a:lnTo>
                    <a:pt x="0" y="446"/>
                  </a:lnTo>
                  <a:lnTo>
                    <a:pt x="11" y="465"/>
                  </a:lnTo>
                  <a:lnTo>
                    <a:pt x="22" y="485"/>
                  </a:lnTo>
                  <a:lnTo>
                    <a:pt x="45" y="485"/>
                  </a:lnTo>
                  <a:lnTo>
                    <a:pt x="55" y="493"/>
                  </a:lnTo>
                  <a:lnTo>
                    <a:pt x="77" y="504"/>
                  </a:lnTo>
                  <a:lnTo>
                    <a:pt x="100" y="504"/>
                  </a:lnTo>
                  <a:lnTo>
                    <a:pt x="110" y="493"/>
                  </a:lnTo>
                  <a:lnTo>
                    <a:pt x="142" y="493"/>
                  </a:lnTo>
                  <a:lnTo>
                    <a:pt x="165" y="465"/>
                  </a:lnTo>
                  <a:lnTo>
                    <a:pt x="176" y="437"/>
                  </a:lnTo>
                  <a:lnTo>
                    <a:pt x="187" y="437"/>
                  </a:lnTo>
                  <a:lnTo>
                    <a:pt x="197" y="446"/>
                  </a:lnTo>
                  <a:lnTo>
                    <a:pt x="209" y="446"/>
                  </a:lnTo>
                  <a:lnTo>
                    <a:pt x="209" y="427"/>
                  </a:lnTo>
                  <a:lnTo>
                    <a:pt x="220" y="407"/>
                  </a:lnTo>
                  <a:lnTo>
                    <a:pt x="220" y="398"/>
                  </a:lnTo>
                  <a:lnTo>
                    <a:pt x="241" y="390"/>
                  </a:lnTo>
                  <a:lnTo>
                    <a:pt x="264" y="379"/>
                  </a:lnTo>
                  <a:lnTo>
                    <a:pt x="296" y="379"/>
                  </a:lnTo>
                  <a:lnTo>
                    <a:pt x="296" y="370"/>
                  </a:lnTo>
                  <a:lnTo>
                    <a:pt x="309" y="379"/>
                  </a:lnTo>
                  <a:lnTo>
                    <a:pt x="309" y="370"/>
                  </a:lnTo>
                  <a:lnTo>
                    <a:pt x="309" y="360"/>
                  </a:lnTo>
                  <a:lnTo>
                    <a:pt x="319" y="351"/>
                  </a:lnTo>
                  <a:lnTo>
                    <a:pt x="341" y="370"/>
                  </a:lnTo>
                  <a:lnTo>
                    <a:pt x="363" y="390"/>
                  </a:lnTo>
                  <a:lnTo>
                    <a:pt x="374" y="398"/>
                  </a:lnTo>
                  <a:lnTo>
                    <a:pt x="385" y="407"/>
                  </a:lnTo>
                  <a:lnTo>
                    <a:pt x="406" y="418"/>
                  </a:lnTo>
                  <a:lnTo>
                    <a:pt x="440" y="427"/>
                  </a:lnTo>
                  <a:lnTo>
                    <a:pt x="440" y="437"/>
                  </a:lnTo>
                  <a:lnTo>
                    <a:pt x="440" y="465"/>
                  </a:lnTo>
                  <a:lnTo>
                    <a:pt x="440" y="465"/>
                  </a:lnTo>
                  <a:lnTo>
                    <a:pt x="462" y="456"/>
                  </a:lnTo>
                  <a:lnTo>
                    <a:pt x="462" y="446"/>
                  </a:lnTo>
                  <a:lnTo>
                    <a:pt x="462" y="437"/>
                  </a:lnTo>
                  <a:lnTo>
                    <a:pt x="462" y="427"/>
                  </a:lnTo>
                  <a:lnTo>
                    <a:pt x="473" y="427"/>
                  </a:lnTo>
                  <a:lnTo>
                    <a:pt x="473" y="437"/>
                  </a:lnTo>
                  <a:lnTo>
                    <a:pt x="484" y="437"/>
                  </a:lnTo>
                  <a:lnTo>
                    <a:pt x="495" y="427"/>
                  </a:lnTo>
                  <a:lnTo>
                    <a:pt x="495" y="427"/>
                  </a:lnTo>
                  <a:lnTo>
                    <a:pt x="473" y="407"/>
                  </a:lnTo>
                  <a:lnTo>
                    <a:pt x="452" y="398"/>
                  </a:lnTo>
                  <a:lnTo>
                    <a:pt x="418" y="390"/>
                  </a:lnTo>
                  <a:lnTo>
                    <a:pt x="406" y="379"/>
                  </a:lnTo>
                  <a:lnTo>
                    <a:pt x="396" y="370"/>
                  </a:lnTo>
                  <a:lnTo>
                    <a:pt x="396" y="351"/>
                  </a:lnTo>
                  <a:lnTo>
                    <a:pt x="396" y="342"/>
                  </a:lnTo>
                  <a:lnTo>
                    <a:pt x="406" y="332"/>
                  </a:lnTo>
                  <a:lnTo>
                    <a:pt x="418" y="342"/>
                  </a:lnTo>
                  <a:lnTo>
                    <a:pt x="429" y="360"/>
                  </a:lnTo>
                  <a:lnTo>
                    <a:pt x="452" y="370"/>
                  </a:lnTo>
                  <a:lnTo>
                    <a:pt x="473" y="390"/>
                  </a:lnTo>
                  <a:lnTo>
                    <a:pt x="495" y="407"/>
                  </a:lnTo>
                  <a:lnTo>
                    <a:pt x="495" y="407"/>
                  </a:lnTo>
                  <a:lnTo>
                    <a:pt x="505" y="427"/>
                  </a:lnTo>
                  <a:lnTo>
                    <a:pt x="528" y="456"/>
                  </a:lnTo>
                  <a:lnTo>
                    <a:pt x="528" y="446"/>
                  </a:lnTo>
                  <a:lnTo>
                    <a:pt x="539" y="456"/>
                  </a:lnTo>
                  <a:lnTo>
                    <a:pt x="550" y="456"/>
                  </a:lnTo>
                  <a:lnTo>
                    <a:pt x="560" y="465"/>
                  </a:lnTo>
                  <a:lnTo>
                    <a:pt x="560" y="474"/>
                  </a:lnTo>
                  <a:lnTo>
                    <a:pt x="539" y="474"/>
                  </a:lnTo>
                  <a:lnTo>
                    <a:pt x="528" y="485"/>
                  </a:lnTo>
                  <a:lnTo>
                    <a:pt x="539" y="504"/>
                  </a:lnTo>
                  <a:lnTo>
                    <a:pt x="560" y="504"/>
                  </a:lnTo>
                  <a:lnTo>
                    <a:pt x="572" y="493"/>
                  </a:lnTo>
                  <a:lnTo>
                    <a:pt x="583" y="493"/>
                  </a:lnTo>
                  <a:lnTo>
                    <a:pt x="583" y="485"/>
                  </a:lnTo>
                  <a:lnTo>
                    <a:pt x="593" y="474"/>
                  </a:lnTo>
                  <a:lnTo>
                    <a:pt x="583" y="465"/>
                  </a:lnTo>
                  <a:lnTo>
                    <a:pt x="572" y="465"/>
                  </a:lnTo>
                  <a:lnTo>
                    <a:pt x="593" y="456"/>
                  </a:lnTo>
                  <a:lnTo>
                    <a:pt x="606" y="446"/>
                  </a:lnTo>
                  <a:lnTo>
                    <a:pt x="606" y="474"/>
                  </a:lnTo>
                  <a:lnTo>
                    <a:pt x="616" y="485"/>
                  </a:lnTo>
                  <a:lnTo>
                    <a:pt x="638" y="504"/>
                  </a:lnTo>
                  <a:lnTo>
                    <a:pt x="661" y="513"/>
                  </a:lnTo>
                  <a:lnTo>
                    <a:pt x="682" y="521"/>
                  </a:lnTo>
                  <a:lnTo>
                    <a:pt x="704" y="504"/>
                  </a:lnTo>
                  <a:lnTo>
                    <a:pt x="748" y="513"/>
                  </a:lnTo>
                  <a:lnTo>
                    <a:pt x="748" y="513"/>
                  </a:lnTo>
                  <a:lnTo>
                    <a:pt x="760" y="513"/>
                  </a:lnTo>
                  <a:lnTo>
                    <a:pt x="770" y="504"/>
                  </a:lnTo>
                  <a:lnTo>
                    <a:pt x="782" y="513"/>
                  </a:lnTo>
                  <a:lnTo>
                    <a:pt x="782" y="532"/>
                  </a:lnTo>
                  <a:lnTo>
                    <a:pt x="770" y="560"/>
                  </a:lnTo>
                  <a:lnTo>
                    <a:pt x="770" y="579"/>
                  </a:lnTo>
                  <a:lnTo>
                    <a:pt x="748" y="599"/>
                  </a:lnTo>
                  <a:lnTo>
                    <a:pt x="748" y="607"/>
                  </a:lnTo>
                  <a:lnTo>
                    <a:pt x="760" y="655"/>
                  </a:lnTo>
                  <a:lnTo>
                    <a:pt x="782" y="685"/>
                  </a:lnTo>
                  <a:lnTo>
                    <a:pt x="802" y="702"/>
                  </a:lnTo>
                  <a:lnTo>
                    <a:pt x="815" y="732"/>
                  </a:lnTo>
                  <a:lnTo>
                    <a:pt x="825" y="760"/>
                  </a:lnTo>
                  <a:lnTo>
                    <a:pt x="836" y="779"/>
                  </a:lnTo>
                  <a:lnTo>
                    <a:pt x="836" y="779"/>
                  </a:lnTo>
                  <a:lnTo>
                    <a:pt x="870" y="808"/>
                  </a:lnTo>
                  <a:lnTo>
                    <a:pt x="880" y="836"/>
                  </a:lnTo>
                  <a:lnTo>
                    <a:pt x="902" y="855"/>
                  </a:lnTo>
                  <a:lnTo>
                    <a:pt x="914" y="883"/>
                  </a:lnTo>
                  <a:lnTo>
                    <a:pt x="914" y="902"/>
                  </a:lnTo>
                  <a:lnTo>
                    <a:pt x="935" y="951"/>
                  </a:lnTo>
                  <a:lnTo>
                    <a:pt x="935" y="951"/>
                  </a:lnTo>
                  <a:lnTo>
                    <a:pt x="946" y="951"/>
                  </a:lnTo>
                  <a:lnTo>
                    <a:pt x="969" y="941"/>
                  </a:lnTo>
                  <a:lnTo>
                    <a:pt x="990" y="931"/>
                  </a:lnTo>
                  <a:lnTo>
                    <a:pt x="1011" y="922"/>
                  </a:lnTo>
                  <a:lnTo>
                    <a:pt x="1045" y="902"/>
                  </a:lnTo>
                  <a:lnTo>
                    <a:pt x="1066" y="894"/>
                  </a:lnTo>
                  <a:lnTo>
                    <a:pt x="1100" y="883"/>
                  </a:lnTo>
                  <a:lnTo>
                    <a:pt x="1121" y="865"/>
                  </a:lnTo>
                  <a:lnTo>
                    <a:pt x="1155" y="855"/>
                  </a:lnTo>
                  <a:lnTo>
                    <a:pt x="1188" y="827"/>
                  </a:lnTo>
                  <a:lnTo>
                    <a:pt x="1199" y="808"/>
                  </a:lnTo>
                  <a:lnTo>
                    <a:pt x="1210" y="779"/>
                  </a:lnTo>
                  <a:lnTo>
                    <a:pt x="1210" y="779"/>
                  </a:lnTo>
                  <a:lnTo>
                    <a:pt x="1188" y="751"/>
                  </a:lnTo>
                  <a:lnTo>
                    <a:pt x="1178" y="722"/>
                  </a:lnTo>
                  <a:lnTo>
                    <a:pt x="1133" y="702"/>
                  </a:lnTo>
                  <a:lnTo>
                    <a:pt x="1133" y="702"/>
                  </a:lnTo>
                  <a:lnTo>
                    <a:pt x="1100" y="713"/>
                  </a:lnTo>
                  <a:lnTo>
                    <a:pt x="1100" y="702"/>
                  </a:lnTo>
                  <a:lnTo>
                    <a:pt x="1100" y="702"/>
                  </a:lnTo>
                  <a:lnTo>
                    <a:pt x="1111" y="693"/>
                  </a:lnTo>
                  <a:lnTo>
                    <a:pt x="1133" y="685"/>
                  </a:lnTo>
                  <a:lnTo>
                    <a:pt x="1133" y="685"/>
                  </a:lnTo>
                  <a:lnTo>
                    <a:pt x="1166" y="702"/>
                  </a:lnTo>
                  <a:lnTo>
                    <a:pt x="1210" y="741"/>
                  </a:lnTo>
                  <a:lnTo>
                    <a:pt x="1220" y="732"/>
                  </a:lnTo>
                  <a:lnTo>
                    <a:pt x="1265" y="722"/>
                  </a:lnTo>
                  <a:lnTo>
                    <a:pt x="1321" y="732"/>
                  </a:lnTo>
                  <a:lnTo>
                    <a:pt x="649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4486320" y="2139480"/>
              <a:ext cx="2402640" cy="1895400"/>
            </a:xfrm>
            <a:custGeom>
              <a:avLst/>
              <a:gdLst/>
              <a:ahLst/>
              <a:rect l="l" t="t" r="r" b="b"/>
              <a:pathLst>
                <a:path w="1519" h="1313">
                  <a:moveTo>
                    <a:pt x="1078" y="1017"/>
                  </a:moveTo>
                  <a:lnTo>
                    <a:pt x="1111" y="1026"/>
                  </a:lnTo>
                  <a:lnTo>
                    <a:pt x="1155" y="1054"/>
                  </a:lnTo>
                  <a:lnTo>
                    <a:pt x="1133" y="1054"/>
                  </a:lnTo>
                  <a:lnTo>
                    <a:pt x="1133" y="1064"/>
                  </a:lnTo>
                  <a:lnTo>
                    <a:pt x="1166" y="1073"/>
                  </a:lnTo>
                  <a:lnTo>
                    <a:pt x="1187" y="1093"/>
                  </a:lnTo>
                  <a:lnTo>
                    <a:pt x="1200" y="1112"/>
                  </a:lnTo>
                  <a:lnTo>
                    <a:pt x="1210" y="1168"/>
                  </a:lnTo>
                  <a:lnTo>
                    <a:pt x="1210" y="1187"/>
                  </a:lnTo>
                  <a:lnTo>
                    <a:pt x="1232" y="1207"/>
                  </a:lnTo>
                  <a:lnTo>
                    <a:pt x="1255" y="1245"/>
                  </a:lnTo>
                  <a:lnTo>
                    <a:pt x="1265" y="1273"/>
                  </a:lnTo>
                  <a:lnTo>
                    <a:pt x="1275" y="1301"/>
                  </a:lnTo>
                  <a:lnTo>
                    <a:pt x="1275" y="1301"/>
                  </a:lnTo>
                  <a:lnTo>
                    <a:pt x="1297" y="1312"/>
                  </a:lnTo>
                  <a:lnTo>
                    <a:pt x="1297" y="1312"/>
                  </a:lnTo>
                  <a:lnTo>
                    <a:pt x="1309" y="1301"/>
                  </a:lnTo>
                  <a:lnTo>
                    <a:pt x="1320" y="1293"/>
                  </a:lnTo>
                  <a:lnTo>
                    <a:pt x="1331" y="1263"/>
                  </a:lnTo>
                  <a:lnTo>
                    <a:pt x="1331" y="1254"/>
                  </a:lnTo>
                  <a:lnTo>
                    <a:pt x="1342" y="1235"/>
                  </a:lnTo>
                  <a:lnTo>
                    <a:pt x="1342" y="1207"/>
                  </a:lnTo>
                  <a:lnTo>
                    <a:pt x="1364" y="1168"/>
                  </a:lnTo>
                  <a:lnTo>
                    <a:pt x="1364" y="1168"/>
                  </a:lnTo>
                  <a:lnTo>
                    <a:pt x="1386" y="1140"/>
                  </a:lnTo>
                  <a:lnTo>
                    <a:pt x="1419" y="1121"/>
                  </a:lnTo>
                  <a:lnTo>
                    <a:pt x="1430" y="1112"/>
                  </a:lnTo>
                  <a:lnTo>
                    <a:pt x="1441" y="1084"/>
                  </a:lnTo>
                  <a:lnTo>
                    <a:pt x="1451" y="1084"/>
                  </a:lnTo>
                  <a:lnTo>
                    <a:pt x="1518" y="1064"/>
                  </a:lnTo>
                  <a:lnTo>
                    <a:pt x="1518" y="1054"/>
                  </a:lnTo>
                  <a:lnTo>
                    <a:pt x="869" y="37"/>
                  </a:lnTo>
                  <a:lnTo>
                    <a:pt x="869" y="37"/>
                  </a:lnTo>
                  <a:lnTo>
                    <a:pt x="858" y="57"/>
                  </a:lnTo>
                  <a:lnTo>
                    <a:pt x="847" y="57"/>
                  </a:lnTo>
                  <a:lnTo>
                    <a:pt x="824" y="57"/>
                  </a:lnTo>
                  <a:lnTo>
                    <a:pt x="803" y="65"/>
                  </a:lnTo>
                  <a:lnTo>
                    <a:pt x="759" y="57"/>
                  </a:lnTo>
                  <a:lnTo>
                    <a:pt x="737" y="65"/>
                  </a:lnTo>
                  <a:lnTo>
                    <a:pt x="704" y="75"/>
                  </a:lnTo>
                  <a:lnTo>
                    <a:pt x="672" y="95"/>
                  </a:lnTo>
                  <a:lnTo>
                    <a:pt x="660" y="104"/>
                  </a:lnTo>
                  <a:lnTo>
                    <a:pt x="660" y="104"/>
                  </a:lnTo>
                  <a:lnTo>
                    <a:pt x="660" y="85"/>
                  </a:lnTo>
                  <a:lnTo>
                    <a:pt x="649" y="65"/>
                  </a:lnTo>
                  <a:lnTo>
                    <a:pt x="615" y="57"/>
                  </a:lnTo>
                  <a:lnTo>
                    <a:pt x="605" y="57"/>
                  </a:lnTo>
                  <a:lnTo>
                    <a:pt x="605" y="57"/>
                  </a:lnTo>
                  <a:lnTo>
                    <a:pt x="615" y="85"/>
                  </a:lnTo>
                  <a:lnTo>
                    <a:pt x="615" y="95"/>
                  </a:lnTo>
                  <a:lnTo>
                    <a:pt x="605" y="113"/>
                  </a:lnTo>
                  <a:lnTo>
                    <a:pt x="605" y="123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60" y="171"/>
                  </a:lnTo>
                  <a:lnTo>
                    <a:pt x="550" y="171"/>
                  </a:lnTo>
                  <a:lnTo>
                    <a:pt x="506" y="142"/>
                  </a:lnTo>
                  <a:lnTo>
                    <a:pt x="484" y="132"/>
                  </a:lnTo>
                  <a:lnTo>
                    <a:pt x="463" y="113"/>
                  </a:lnTo>
                  <a:lnTo>
                    <a:pt x="495" y="123"/>
                  </a:lnTo>
                  <a:lnTo>
                    <a:pt x="506" y="104"/>
                  </a:lnTo>
                  <a:lnTo>
                    <a:pt x="528" y="123"/>
                  </a:lnTo>
                  <a:lnTo>
                    <a:pt x="550" y="123"/>
                  </a:lnTo>
                  <a:lnTo>
                    <a:pt x="560" y="113"/>
                  </a:lnTo>
                  <a:lnTo>
                    <a:pt x="573" y="104"/>
                  </a:lnTo>
                  <a:lnTo>
                    <a:pt x="573" y="95"/>
                  </a:lnTo>
                  <a:lnTo>
                    <a:pt x="560" y="75"/>
                  </a:lnTo>
                  <a:lnTo>
                    <a:pt x="550" y="75"/>
                  </a:lnTo>
                  <a:lnTo>
                    <a:pt x="518" y="57"/>
                  </a:lnTo>
                  <a:lnTo>
                    <a:pt x="484" y="46"/>
                  </a:lnTo>
                  <a:lnTo>
                    <a:pt x="440" y="46"/>
                  </a:lnTo>
                  <a:lnTo>
                    <a:pt x="440" y="28"/>
                  </a:lnTo>
                  <a:lnTo>
                    <a:pt x="429" y="28"/>
                  </a:lnTo>
                  <a:lnTo>
                    <a:pt x="396" y="37"/>
                  </a:lnTo>
                  <a:lnTo>
                    <a:pt x="396" y="37"/>
                  </a:lnTo>
                  <a:lnTo>
                    <a:pt x="385" y="37"/>
                  </a:lnTo>
                  <a:lnTo>
                    <a:pt x="407" y="18"/>
                  </a:lnTo>
                  <a:lnTo>
                    <a:pt x="419" y="18"/>
                  </a:lnTo>
                  <a:lnTo>
                    <a:pt x="407" y="8"/>
                  </a:lnTo>
                  <a:lnTo>
                    <a:pt x="374" y="0"/>
                  </a:lnTo>
                  <a:lnTo>
                    <a:pt x="341" y="8"/>
                  </a:lnTo>
                  <a:lnTo>
                    <a:pt x="330" y="0"/>
                  </a:lnTo>
                  <a:lnTo>
                    <a:pt x="319" y="0"/>
                  </a:lnTo>
                  <a:lnTo>
                    <a:pt x="309" y="8"/>
                  </a:lnTo>
                  <a:lnTo>
                    <a:pt x="297" y="8"/>
                  </a:lnTo>
                  <a:lnTo>
                    <a:pt x="276" y="18"/>
                  </a:lnTo>
                  <a:lnTo>
                    <a:pt x="254" y="28"/>
                  </a:lnTo>
                  <a:lnTo>
                    <a:pt x="254" y="37"/>
                  </a:lnTo>
                  <a:lnTo>
                    <a:pt x="231" y="37"/>
                  </a:lnTo>
                  <a:lnTo>
                    <a:pt x="198" y="57"/>
                  </a:lnTo>
                  <a:lnTo>
                    <a:pt x="176" y="65"/>
                  </a:lnTo>
                  <a:lnTo>
                    <a:pt x="155" y="75"/>
                  </a:lnTo>
                  <a:lnTo>
                    <a:pt x="143" y="104"/>
                  </a:lnTo>
                  <a:lnTo>
                    <a:pt x="132" y="123"/>
                  </a:lnTo>
                  <a:lnTo>
                    <a:pt x="110" y="142"/>
                  </a:lnTo>
                  <a:lnTo>
                    <a:pt x="100" y="171"/>
                  </a:lnTo>
                  <a:lnTo>
                    <a:pt x="55" y="209"/>
                  </a:lnTo>
                  <a:lnTo>
                    <a:pt x="22" y="218"/>
                  </a:lnTo>
                  <a:lnTo>
                    <a:pt x="0" y="237"/>
                  </a:lnTo>
                  <a:lnTo>
                    <a:pt x="0" y="246"/>
                  </a:lnTo>
                  <a:lnTo>
                    <a:pt x="12" y="266"/>
                  </a:lnTo>
                  <a:lnTo>
                    <a:pt x="33" y="313"/>
                  </a:lnTo>
                  <a:lnTo>
                    <a:pt x="45" y="313"/>
                  </a:lnTo>
                  <a:lnTo>
                    <a:pt x="33" y="323"/>
                  </a:lnTo>
                  <a:lnTo>
                    <a:pt x="33" y="332"/>
                  </a:lnTo>
                  <a:lnTo>
                    <a:pt x="45" y="332"/>
                  </a:lnTo>
                  <a:lnTo>
                    <a:pt x="55" y="332"/>
                  </a:lnTo>
                  <a:lnTo>
                    <a:pt x="77" y="332"/>
                  </a:lnTo>
                  <a:lnTo>
                    <a:pt x="110" y="313"/>
                  </a:lnTo>
                  <a:lnTo>
                    <a:pt x="110" y="313"/>
                  </a:lnTo>
                  <a:lnTo>
                    <a:pt x="121" y="332"/>
                  </a:lnTo>
                  <a:lnTo>
                    <a:pt x="132" y="360"/>
                  </a:lnTo>
                  <a:lnTo>
                    <a:pt x="143" y="380"/>
                  </a:lnTo>
                  <a:lnTo>
                    <a:pt x="165" y="388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8" y="369"/>
                  </a:lnTo>
                  <a:lnTo>
                    <a:pt x="210" y="351"/>
                  </a:lnTo>
                  <a:lnTo>
                    <a:pt x="210" y="332"/>
                  </a:lnTo>
                  <a:lnTo>
                    <a:pt x="220" y="313"/>
                  </a:lnTo>
                  <a:lnTo>
                    <a:pt x="210" y="303"/>
                  </a:lnTo>
                  <a:lnTo>
                    <a:pt x="220" y="274"/>
                  </a:lnTo>
                  <a:lnTo>
                    <a:pt x="210" y="266"/>
                  </a:lnTo>
                  <a:lnTo>
                    <a:pt x="220" y="227"/>
                  </a:lnTo>
                  <a:lnTo>
                    <a:pt x="231" y="209"/>
                  </a:lnTo>
                  <a:lnTo>
                    <a:pt x="254" y="199"/>
                  </a:lnTo>
                  <a:lnTo>
                    <a:pt x="276" y="171"/>
                  </a:lnTo>
                  <a:lnTo>
                    <a:pt x="286" y="142"/>
                  </a:lnTo>
                  <a:lnTo>
                    <a:pt x="286" y="142"/>
                  </a:lnTo>
                  <a:lnTo>
                    <a:pt x="319" y="132"/>
                  </a:lnTo>
                  <a:lnTo>
                    <a:pt x="319" y="142"/>
                  </a:lnTo>
                  <a:lnTo>
                    <a:pt x="319" y="151"/>
                  </a:lnTo>
                  <a:lnTo>
                    <a:pt x="297" y="171"/>
                  </a:lnTo>
                  <a:lnTo>
                    <a:pt x="276" y="189"/>
                  </a:lnTo>
                  <a:lnTo>
                    <a:pt x="264" y="199"/>
                  </a:lnTo>
                  <a:lnTo>
                    <a:pt x="264" y="227"/>
                  </a:lnTo>
                  <a:lnTo>
                    <a:pt x="276" y="266"/>
                  </a:lnTo>
                  <a:lnTo>
                    <a:pt x="297" y="274"/>
                  </a:lnTo>
                  <a:lnTo>
                    <a:pt x="330" y="274"/>
                  </a:lnTo>
                  <a:lnTo>
                    <a:pt x="374" y="266"/>
                  </a:lnTo>
                  <a:lnTo>
                    <a:pt x="396" y="274"/>
                  </a:lnTo>
                  <a:lnTo>
                    <a:pt x="407" y="285"/>
                  </a:lnTo>
                  <a:lnTo>
                    <a:pt x="1078" y="101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5862600" y="2082960"/>
              <a:ext cx="1844640" cy="2307960"/>
            </a:xfrm>
            <a:custGeom>
              <a:avLst/>
              <a:gdLst/>
              <a:ahLst/>
              <a:rect l="l" t="t" r="r" b="b"/>
              <a:pathLst>
                <a:path w="1166" h="1599">
                  <a:moveTo>
                    <a:pt x="340" y="47"/>
                  </a:moveTo>
                  <a:lnTo>
                    <a:pt x="340" y="47"/>
                  </a:lnTo>
                  <a:lnTo>
                    <a:pt x="340" y="57"/>
                  </a:lnTo>
                  <a:lnTo>
                    <a:pt x="340" y="57"/>
                  </a:lnTo>
                  <a:lnTo>
                    <a:pt x="330" y="47"/>
                  </a:lnTo>
                  <a:lnTo>
                    <a:pt x="317" y="47"/>
                  </a:lnTo>
                  <a:lnTo>
                    <a:pt x="317" y="29"/>
                  </a:lnTo>
                  <a:lnTo>
                    <a:pt x="296" y="18"/>
                  </a:lnTo>
                  <a:lnTo>
                    <a:pt x="274" y="10"/>
                  </a:lnTo>
                  <a:lnTo>
                    <a:pt x="264" y="10"/>
                  </a:lnTo>
                  <a:lnTo>
                    <a:pt x="241" y="10"/>
                  </a:lnTo>
                  <a:lnTo>
                    <a:pt x="230" y="18"/>
                  </a:lnTo>
                  <a:lnTo>
                    <a:pt x="241" y="29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18" y="38"/>
                  </a:lnTo>
                  <a:lnTo>
                    <a:pt x="218" y="18"/>
                  </a:lnTo>
                  <a:lnTo>
                    <a:pt x="218" y="10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208" y="18"/>
                  </a:lnTo>
                  <a:lnTo>
                    <a:pt x="186" y="18"/>
                  </a:lnTo>
                  <a:lnTo>
                    <a:pt x="186" y="29"/>
                  </a:lnTo>
                  <a:lnTo>
                    <a:pt x="197" y="38"/>
                  </a:lnTo>
                  <a:lnTo>
                    <a:pt x="197" y="47"/>
                  </a:lnTo>
                  <a:lnTo>
                    <a:pt x="197" y="85"/>
                  </a:lnTo>
                  <a:lnTo>
                    <a:pt x="230" y="96"/>
                  </a:lnTo>
                  <a:lnTo>
                    <a:pt x="241" y="96"/>
                  </a:lnTo>
                  <a:lnTo>
                    <a:pt x="241" y="104"/>
                  </a:lnTo>
                  <a:lnTo>
                    <a:pt x="218" y="104"/>
                  </a:lnTo>
                  <a:lnTo>
                    <a:pt x="218" y="133"/>
                  </a:lnTo>
                  <a:lnTo>
                    <a:pt x="208" y="152"/>
                  </a:lnTo>
                  <a:lnTo>
                    <a:pt x="163" y="171"/>
                  </a:lnTo>
                  <a:lnTo>
                    <a:pt x="153" y="171"/>
                  </a:lnTo>
                  <a:lnTo>
                    <a:pt x="142" y="171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42" y="162"/>
                  </a:lnTo>
                  <a:lnTo>
                    <a:pt x="153" y="162"/>
                  </a:lnTo>
                  <a:lnTo>
                    <a:pt x="163" y="162"/>
                  </a:lnTo>
                  <a:lnTo>
                    <a:pt x="186" y="152"/>
                  </a:lnTo>
                  <a:lnTo>
                    <a:pt x="197" y="143"/>
                  </a:lnTo>
                  <a:lnTo>
                    <a:pt x="208" y="104"/>
                  </a:lnTo>
                  <a:lnTo>
                    <a:pt x="197" y="96"/>
                  </a:lnTo>
                  <a:lnTo>
                    <a:pt x="186" y="85"/>
                  </a:lnTo>
                  <a:lnTo>
                    <a:pt x="186" y="76"/>
                  </a:lnTo>
                  <a:lnTo>
                    <a:pt x="186" y="57"/>
                  </a:lnTo>
                  <a:lnTo>
                    <a:pt x="176" y="47"/>
                  </a:lnTo>
                  <a:lnTo>
                    <a:pt x="176" y="38"/>
                  </a:lnTo>
                  <a:lnTo>
                    <a:pt x="163" y="29"/>
                  </a:lnTo>
                  <a:lnTo>
                    <a:pt x="163" y="10"/>
                  </a:lnTo>
                  <a:lnTo>
                    <a:pt x="153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29"/>
                  </a:lnTo>
                  <a:lnTo>
                    <a:pt x="76" y="47"/>
                  </a:lnTo>
                  <a:lnTo>
                    <a:pt x="76" y="57"/>
                  </a:lnTo>
                  <a:lnTo>
                    <a:pt x="98" y="76"/>
                  </a:lnTo>
                  <a:lnTo>
                    <a:pt x="121" y="104"/>
                  </a:lnTo>
                  <a:lnTo>
                    <a:pt x="87" y="76"/>
                  </a:lnTo>
                  <a:lnTo>
                    <a:pt x="66" y="66"/>
                  </a:lnTo>
                  <a:lnTo>
                    <a:pt x="43" y="76"/>
                  </a:lnTo>
                  <a:lnTo>
                    <a:pt x="21" y="66"/>
                  </a:lnTo>
                  <a:lnTo>
                    <a:pt x="0" y="76"/>
                  </a:lnTo>
                  <a:lnTo>
                    <a:pt x="648" y="1093"/>
                  </a:lnTo>
                  <a:lnTo>
                    <a:pt x="648" y="1093"/>
                  </a:lnTo>
                  <a:lnTo>
                    <a:pt x="659" y="1103"/>
                  </a:lnTo>
                  <a:lnTo>
                    <a:pt x="669" y="1132"/>
                  </a:lnTo>
                  <a:lnTo>
                    <a:pt x="691" y="1160"/>
                  </a:lnTo>
                  <a:lnTo>
                    <a:pt x="691" y="1189"/>
                  </a:lnTo>
                  <a:lnTo>
                    <a:pt x="703" y="1207"/>
                  </a:lnTo>
                  <a:lnTo>
                    <a:pt x="725" y="1207"/>
                  </a:lnTo>
                  <a:lnTo>
                    <a:pt x="747" y="1207"/>
                  </a:lnTo>
                  <a:lnTo>
                    <a:pt x="758" y="1207"/>
                  </a:lnTo>
                  <a:lnTo>
                    <a:pt x="758" y="1218"/>
                  </a:lnTo>
                  <a:lnTo>
                    <a:pt x="769" y="1246"/>
                  </a:lnTo>
                  <a:lnTo>
                    <a:pt x="780" y="1265"/>
                  </a:lnTo>
                  <a:lnTo>
                    <a:pt x="790" y="1274"/>
                  </a:lnTo>
                  <a:lnTo>
                    <a:pt x="790" y="1321"/>
                  </a:lnTo>
                  <a:lnTo>
                    <a:pt x="790" y="1351"/>
                  </a:lnTo>
                  <a:lnTo>
                    <a:pt x="802" y="1370"/>
                  </a:lnTo>
                  <a:lnTo>
                    <a:pt x="823" y="1398"/>
                  </a:lnTo>
                  <a:lnTo>
                    <a:pt x="845" y="1417"/>
                  </a:lnTo>
                  <a:lnTo>
                    <a:pt x="845" y="1435"/>
                  </a:lnTo>
                  <a:lnTo>
                    <a:pt x="835" y="1446"/>
                  </a:lnTo>
                  <a:lnTo>
                    <a:pt x="835" y="1446"/>
                  </a:lnTo>
                  <a:lnTo>
                    <a:pt x="802" y="1417"/>
                  </a:lnTo>
                  <a:lnTo>
                    <a:pt x="790" y="1398"/>
                  </a:lnTo>
                  <a:lnTo>
                    <a:pt x="790" y="1388"/>
                  </a:lnTo>
                  <a:lnTo>
                    <a:pt x="780" y="1379"/>
                  </a:lnTo>
                  <a:lnTo>
                    <a:pt x="769" y="1398"/>
                  </a:lnTo>
                  <a:lnTo>
                    <a:pt x="747" y="1388"/>
                  </a:lnTo>
                  <a:lnTo>
                    <a:pt x="735" y="1388"/>
                  </a:lnTo>
                  <a:lnTo>
                    <a:pt x="725" y="1398"/>
                  </a:lnTo>
                  <a:lnTo>
                    <a:pt x="747" y="1427"/>
                  </a:lnTo>
                  <a:lnTo>
                    <a:pt x="769" y="1446"/>
                  </a:lnTo>
                  <a:lnTo>
                    <a:pt x="769" y="1474"/>
                  </a:lnTo>
                  <a:lnTo>
                    <a:pt x="780" y="1484"/>
                  </a:lnTo>
                  <a:lnTo>
                    <a:pt x="790" y="1465"/>
                  </a:lnTo>
                  <a:lnTo>
                    <a:pt x="790" y="1465"/>
                  </a:lnTo>
                  <a:lnTo>
                    <a:pt x="802" y="1474"/>
                  </a:lnTo>
                  <a:lnTo>
                    <a:pt x="835" y="1502"/>
                  </a:lnTo>
                  <a:lnTo>
                    <a:pt x="835" y="1541"/>
                  </a:lnTo>
                  <a:lnTo>
                    <a:pt x="835" y="1541"/>
                  </a:lnTo>
                  <a:lnTo>
                    <a:pt x="845" y="1549"/>
                  </a:lnTo>
                  <a:lnTo>
                    <a:pt x="878" y="1569"/>
                  </a:lnTo>
                  <a:lnTo>
                    <a:pt x="890" y="1588"/>
                  </a:lnTo>
                  <a:lnTo>
                    <a:pt x="900" y="1598"/>
                  </a:lnTo>
                  <a:lnTo>
                    <a:pt x="912" y="1588"/>
                  </a:lnTo>
                  <a:lnTo>
                    <a:pt x="923" y="1588"/>
                  </a:lnTo>
                  <a:lnTo>
                    <a:pt x="933" y="1560"/>
                  </a:lnTo>
                  <a:lnTo>
                    <a:pt x="912" y="1531"/>
                  </a:lnTo>
                  <a:lnTo>
                    <a:pt x="912" y="1521"/>
                  </a:lnTo>
                  <a:lnTo>
                    <a:pt x="900" y="1502"/>
                  </a:lnTo>
                  <a:lnTo>
                    <a:pt x="868" y="1474"/>
                  </a:lnTo>
                  <a:lnTo>
                    <a:pt x="868" y="1465"/>
                  </a:lnTo>
                  <a:lnTo>
                    <a:pt x="890" y="1465"/>
                  </a:lnTo>
                  <a:lnTo>
                    <a:pt x="900" y="1455"/>
                  </a:lnTo>
                  <a:lnTo>
                    <a:pt x="900" y="1435"/>
                  </a:lnTo>
                  <a:lnTo>
                    <a:pt x="878" y="1417"/>
                  </a:lnTo>
                  <a:lnTo>
                    <a:pt x="868" y="1388"/>
                  </a:lnTo>
                  <a:lnTo>
                    <a:pt x="845" y="1360"/>
                  </a:lnTo>
                  <a:lnTo>
                    <a:pt x="823" y="1340"/>
                  </a:lnTo>
                  <a:lnTo>
                    <a:pt x="813" y="1321"/>
                  </a:lnTo>
                  <a:lnTo>
                    <a:pt x="813" y="1303"/>
                  </a:lnTo>
                  <a:lnTo>
                    <a:pt x="813" y="1293"/>
                  </a:lnTo>
                  <a:lnTo>
                    <a:pt x="813" y="1265"/>
                  </a:lnTo>
                  <a:lnTo>
                    <a:pt x="813" y="1254"/>
                  </a:lnTo>
                  <a:lnTo>
                    <a:pt x="823" y="1254"/>
                  </a:lnTo>
                  <a:lnTo>
                    <a:pt x="857" y="1284"/>
                  </a:lnTo>
                  <a:lnTo>
                    <a:pt x="868" y="1303"/>
                  </a:lnTo>
                  <a:lnTo>
                    <a:pt x="890" y="1303"/>
                  </a:lnTo>
                  <a:lnTo>
                    <a:pt x="900" y="1332"/>
                  </a:lnTo>
                  <a:lnTo>
                    <a:pt x="912" y="1340"/>
                  </a:lnTo>
                  <a:lnTo>
                    <a:pt x="933" y="1332"/>
                  </a:lnTo>
                  <a:lnTo>
                    <a:pt x="944" y="1312"/>
                  </a:lnTo>
                  <a:lnTo>
                    <a:pt x="967" y="1284"/>
                  </a:lnTo>
                  <a:lnTo>
                    <a:pt x="978" y="1265"/>
                  </a:lnTo>
                  <a:lnTo>
                    <a:pt x="967" y="1246"/>
                  </a:lnTo>
                  <a:lnTo>
                    <a:pt x="978" y="1218"/>
                  </a:lnTo>
                  <a:lnTo>
                    <a:pt x="967" y="1198"/>
                  </a:lnTo>
                  <a:lnTo>
                    <a:pt x="944" y="1179"/>
                  </a:lnTo>
                  <a:lnTo>
                    <a:pt x="923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44" y="1151"/>
                  </a:lnTo>
                  <a:lnTo>
                    <a:pt x="944" y="1170"/>
                  </a:lnTo>
                  <a:lnTo>
                    <a:pt x="978" y="1160"/>
                  </a:lnTo>
                  <a:lnTo>
                    <a:pt x="989" y="1151"/>
                  </a:lnTo>
                  <a:lnTo>
                    <a:pt x="978" y="1123"/>
                  </a:lnTo>
                  <a:lnTo>
                    <a:pt x="978" y="1123"/>
                  </a:lnTo>
                  <a:lnTo>
                    <a:pt x="1011" y="1112"/>
                  </a:lnTo>
                  <a:lnTo>
                    <a:pt x="1022" y="1112"/>
                  </a:lnTo>
                  <a:lnTo>
                    <a:pt x="1054" y="1112"/>
                  </a:lnTo>
                  <a:lnTo>
                    <a:pt x="1077" y="1093"/>
                  </a:lnTo>
                  <a:lnTo>
                    <a:pt x="1099" y="1075"/>
                  </a:lnTo>
                  <a:lnTo>
                    <a:pt x="1121" y="1056"/>
                  </a:lnTo>
                  <a:lnTo>
                    <a:pt x="1132" y="1017"/>
                  </a:lnTo>
                  <a:lnTo>
                    <a:pt x="1153" y="989"/>
                  </a:lnTo>
                  <a:lnTo>
                    <a:pt x="1153" y="942"/>
                  </a:lnTo>
                  <a:lnTo>
                    <a:pt x="1165" y="923"/>
                  </a:lnTo>
                  <a:lnTo>
                    <a:pt x="1153" y="903"/>
                  </a:lnTo>
                  <a:lnTo>
                    <a:pt x="1132" y="884"/>
                  </a:lnTo>
                  <a:lnTo>
                    <a:pt x="1121" y="865"/>
                  </a:lnTo>
                  <a:lnTo>
                    <a:pt x="1121" y="856"/>
                  </a:lnTo>
                  <a:lnTo>
                    <a:pt x="1121" y="828"/>
                  </a:lnTo>
                  <a:lnTo>
                    <a:pt x="1142" y="817"/>
                  </a:lnTo>
                  <a:lnTo>
                    <a:pt x="1153" y="809"/>
                  </a:lnTo>
                  <a:lnTo>
                    <a:pt x="1153" y="799"/>
                  </a:lnTo>
                  <a:lnTo>
                    <a:pt x="1142" y="799"/>
                  </a:lnTo>
                  <a:lnTo>
                    <a:pt x="1099" y="799"/>
                  </a:lnTo>
                  <a:lnTo>
                    <a:pt x="1066" y="789"/>
                  </a:lnTo>
                  <a:lnTo>
                    <a:pt x="1066" y="799"/>
                  </a:lnTo>
                  <a:lnTo>
                    <a:pt x="1054" y="780"/>
                  </a:lnTo>
                  <a:lnTo>
                    <a:pt x="340" y="4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6315120" y="1879560"/>
              <a:ext cx="1878840" cy="1442160"/>
            </a:xfrm>
            <a:custGeom>
              <a:avLst/>
              <a:gdLst/>
              <a:ahLst/>
              <a:rect l="l" t="t" r="r" b="b"/>
              <a:pathLst>
                <a:path w="1188" h="999">
                  <a:moveTo>
                    <a:pt x="791" y="180"/>
                  </a:moveTo>
                  <a:lnTo>
                    <a:pt x="746" y="171"/>
                  </a:lnTo>
                  <a:lnTo>
                    <a:pt x="725" y="160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4" y="142"/>
                  </a:lnTo>
                  <a:lnTo>
                    <a:pt x="725" y="132"/>
                  </a:lnTo>
                  <a:lnTo>
                    <a:pt x="704" y="124"/>
                  </a:lnTo>
                  <a:lnTo>
                    <a:pt x="681" y="104"/>
                  </a:lnTo>
                  <a:lnTo>
                    <a:pt x="659" y="104"/>
                  </a:lnTo>
                  <a:lnTo>
                    <a:pt x="647" y="132"/>
                  </a:lnTo>
                  <a:lnTo>
                    <a:pt x="647" y="132"/>
                  </a:lnTo>
                  <a:lnTo>
                    <a:pt x="637" y="132"/>
                  </a:lnTo>
                  <a:lnTo>
                    <a:pt x="605" y="132"/>
                  </a:lnTo>
                  <a:lnTo>
                    <a:pt x="582" y="113"/>
                  </a:lnTo>
                  <a:lnTo>
                    <a:pt x="571" y="113"/>
                  </a:lnTo>
                  <a:lnTo>
                    <a:pt x="472" y="104"/>
                  </a:lnTo>
                  <a:lnTo>
                    <a:pt x="450" y="113"/>
                  </a:lnTo>
                  <a:lnTo>
                    <a:pt x="440" y="113"/>
                  </a:lnTo>
                  <a:lnTo>
                    <a:pt x="429" y="124"/>
                  </a:lnTo>
                  <a:lnTo>
                    <a:pt x="429" y="124"/>
                  </a:lnTo>
                  <a:lnTo>
                    <a:pt x="406" y="132"/>
                  </a:lnTo>
                  <a:lnTo>
                    <a:pt x="383" y="132"/>
                  </a:lnTo>
                  <a:lnTo>
                    <a:pt x="396" y="124"/>
                  </a:lnTo>
                  <a:lnTo>
                    <a:pt x="417" y="113"/>
                  </a:lnTo>
                  <a:lnTo>
                    <a:pt x="440" y="104"/>
                  </a:lnTo>
                  <a:lnTo>
                    <a:pt x="440" y="104"/>
                  </a:lnTo>
                  <a:lnTo>
                    <a:pt x="472" y="85"/>
                  </a:lnTo>
                  <a:lnTo>
                    <a:pt x="472" y="66"/>
                  </a:lnTo>
                  <a:lnTo>
                    <a:pt x="472" y="46"/>
                  </a:lnTo>
                  <a:lnTo>
                    <a:pt x="450" y="38"/>
                  </a:lnTo>
                  <a:lnTo>
                    <a:pt x="417" y="28"/>
                  </a:lnTo>
                  <a:lnTo>
                    <a:pt x="396" y="28"/>
                  </a:lnTo>
                  <a:lnTo>
                    <a:pt x="383" y="38"/>
                  </a:lnTo>
                  <a:lnTo>
                    <a:pt x="362" y="38"/>
                  </a:lnTo>
                  <a:lnTo>
                    <a:pt x="362" y="28"/>
                  </a:lnTo>
                  <a:lnTo>
                    <a:pt x="341" y="0"/>
                  </a:lnTo>
                  <a:lnTo>
                    <a:pt x="31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6" y="18"/>
                  </a:lnTo>
                  <a:lnTo>
                    <a:pt x="286" y="38"/>
                  </a:lnTo>
                  <a:lnTo>
                    <a:pt x="286" y="38"/>
                  </a:lnTo>
                  <a:lnTo>
                    <a:pt x="263" y="38"/>
                  </a:lnTo>
                  <a:lnTo>
                    <a:pt x="252" y="46"/>
                  </a:lnTo>
                  <a:lnTo>
                    <a:pt x="263" y="46"/>
                  </a:lnTo>
                  <a:lnTo>
                    <a:pt x="263" y="57"/>
                  </a:lnTo>
                  <a:lnTo>
                    <a:pt x="241" y="57"/>
                  </a:lnTo>
                  <a:lnTo>
                    <a:pt x="220" y="46"/>
                  </a:lnTo>
                  <a:lnTo>
                    <a:pt x="208" y="4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42" y="66"/>
                  </a:lnTo>
                  <a:lnTo>
                    <a:pt x="110" y="75"/>
                  </a:lnTo>
                  <a:lnTo>
                    <a:pt x="77" y="85"/>
                  </a:lnTo>
                  <a:lnTo>
                    <a:pt x="77" y="113"/>
                  </a:lnTo>
                  <a:lnTo>
                    <a:pt x="77" y="124"/>
                  </a:lnTo>
                  <a:lnTo>
                    <a:pt x="45" y="124"/>
                  </a:lnTo>
                  <a:lnTo>
                    <a:pt x="22" y="124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2" y="142"/>
                  </a:lnTo>
                  <a:lnTo>
                    <a:pt x="32" y="152"/>
                  </a:lnTo>
                  <a:lnTo>
                    <a:pt x="45" y="160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769" y="921"/>
                  </a:lnTo>
                  <a:lnTo>
                    <a:pt x="801" y="902"/>
                  </a:lnTo>
                  <a:lnTo>
                    <a:pt x="814" y="893"/>
                  </a:lnTo>
                  <a:lnTo>
                    <a:pt x="824" y="902"/>
                  </a:lnTo>
                  <a:lnTo>
                    <a:pt x="835" y="921"/>
                  </a:lnTo>
                  <a:lnTo>
                    <a:pt x="846" y="921"/>
                  </a:lnTo>
                  <a:lnTo>
                    <a:pt x="879" y="893"/>
                  </a:lnTo>
                  <a:lnTo>
                    <a:pt x="879" y="902"/>
                  </a:lnTo>
                  <a:lnTo>
                    <a:pt x="890" y="921"/>
                  </a:lnTo>
                  <a:lnTo>
                    <a:pt x="890" y="921"/>
                  </a:lnTo>
                  <a:lnTo>
                    <a:pt x="911" y="940"/>
                  </a:lnTo>
                  <a:lnTo>
                    <a:pt x="923" y="959"/>
                  </a:lnTo>
                  <a:lnTo>
                    <a:pt x="934" y="979"/>
                  </a:lnTo>
                  <a:lnTo>
                    <a:pt x="934" y="998"/>
                  </a:lnTo>
                  <a:lnTo>
                    <a:pt x="955" y="998"/>
                  </a:lnTo>
                  <a:lnTo>
                    <a:pt x="978" y="998"/>
                  </a:lnTo>
                  <a:lnTo>
                    <a:pt x="989" y="979"/>
                  </a:lnTo>
                  <a:lnTo>
                    <a:pt x="978" y="959"/>
                  </a:lnTo>
                  <a:lnTo>
                    <a:pt x="978" y="921"/>
                  </a:lnTo>
                  <a:lnTo>
                    <a:pt x="968" y="893"/>
                  </a:lnTo>
                  <a:lnTo>
                    <a:pt x="978" y="864"/>
                  </a:lnTo>
                  <a:lnTo>
                    <a:pt x="1000" y="845"/>
                  </a:lnTo>
                  <a:lnTo>
                    <a:pt x="1023" y="835"/>
                  </a:lnTo>
                  <a:lnTo>
                    <a:pt x="1033" y="835"/>
                  </a:lnTo>
                  <a:lnTo>
                    <a:pt x="1065" y="798"/>
                  </a:lnTo>
                  <a:lnTo>
                    <a:pt x="1076" y="778"/>
                  </a:lnTo>
                  <a:lnTo>
                    <a:pt x="1088" y="750"/>
                  </a:lnTo>
                  <a:lnTo>
                    <a:pt x="1099" y="731"/>
                  </a:lnTo>
                  <a:lnTo>
                    <a:pt x="1099" y="712"/>
                  </a:lnTo>
                  <a:lnTo>
                    <a:pt x="1099" y="664"/>
                  </a:lnTo>
                  <a:lnTo>
                    <a:pt x="1088" y="636"/>
                  </a:lnTo>
                  <a:lnTo>
                    <a:pt x="1088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110" y="656"/>
                  </a:lnTo>
                  <a:lnTo>
                    <a:pt x="1110" y="664"/>
                  </a:lnTo>
                  <a:lnTo>
                    <a:pt x="1120" y="684"/>
                  </a:lnTo>
                  <a:lnTo>
                    <a:pt x="1143" y="750"/>
                  </a:lnTo>
                  <a:lnTo>
                    <a:pt x="1131" y="759"/>
                  </a:lnTo>
                  <a:lnTo>
                    <a:pt x="1131" y="770"/>
                  </a:lnTo>
                  <a:lnTo>
                    <a:pt x="1143" y="770"/>
                  </a:lnTo>
                  <a:lnTo>
                    <a:pt x="1164" y="759"/>
                  </a:lnTo>
                  <a:lnTo>
                    <a:pt x="1154" y="750"/>
                  </a:lnTo>
                  <a:lnTo>
                    <a:pt x="1154" y="703"/>
                  </a:lnTo>
                  <a:lnTo>
                    <a:pt x="1164" y="712"/>
                  </a:lnTo>
                  <a:lnTo>
                    <a:pt x="1187" y="722"/>
                  </a:lnTo>
                  <a:lnTo>
                    <a:pt x="1187" y="712"/>
                  </a:lnTo>
                  <a:lnTo>
                    <a:pt x="1154" y="684"/>
                  </a:lnTo>
                  <a:lnTo>
                    <a:pt x="1131" y="664"/>
                  </a:lnTo>
                  <a:lnTo>
                    <a:pt x="1131" y="636"/>
                  </a:lnTo>
                  <a:lnTo>
                    <a:pt x="1131" y="617"/>
                  </a:lnTo>
                  <a:lnTo>
                    <a:pt x="1131" y="617"/>
                  </a:lnTo>
                  <a:lnTo>
                    <a:pt x="1175" y="617"/>
                  </a:lnTo>
                  <a:lnTo>
                    <a:pt x="1175" y="617"/>
                  </a:lnTo>
                  <a:lnTo>
                    <a:pt x="1175" y="608"/>
                  </a:lnTo>
                  <a:lnTo>
                    <a:pt x="1164" y="598"/>
                  </a:lnTo>
                  <a:lnTo>
                    <a:pt x="1143" y="598"/>
                  </a:lnTo>
                  <a:lnTo>
                    <a:pt x="1099" y="589"/>
                  </a:lnTo>
                  <a:lnTo>
                    <a:pt x="1099" y="598"/>
                  </a:lnTo>
                  <a:lnTo>
                    <a:pt x="1088" y="598"/>
                  </a:lnTo>
                  <a:lnTo>
                    <a:pt x="1088" y="598"/>
                  </a:lnTo>
                  <a:lnTo>
                    <a:pt x="1055" y="589"/>
                  </a:lnTo>
                  <a:lnTo>
                    <a:pt x="1043" y="598"/>
                  </a:lnTo>
                  <a:lnTo>
                    <a:pt x="1033" y="598"/>
                  </a:lnTo>
                  <a:lnTo>
                    <a:pt x="1000" y="580"/>
                  </a:lnTo>
                  <a:lnTo>
                    <a:pt x="989" y="580"/>
                  </a:lnTo>
                  <a:lnTo>
                    <a:pt x="791" y="18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5774040" y="2152440"/>
              <a:ext cx="72720" cy="43200"/>
            </a:xfrm>
            <a:custGeom>
              <a:avLst/>
              <a:gdLst/>
              <a:ahLst/>
              <a:rect l="l" t="t" r="r" b="b"/>
              <a:pathLst>
                <a:path w="46" h="30">
                  <a:moveTo>
                    <a:pt x="45" y="29"/>
                  </a:moveTo>
                  <a:lnTo>
                    <a:pt x="33" y="19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45" y="10"/>
                  </a:lnTo>
                  <a:lnTo>
                    <a:pt x="45" y="19"/>
                  </a:lnTo>
                  <a:lnTo>
                    <a:pt x="45" y="2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5704200" y="1740960"/>
              <a:ext cx="107280" cy="5904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12" y="40"/>
                  </a:moveTo>
                  <a:lnTo>
                    <a:pt x="0" y="19"/>
                  </a:lnTo>
                  <a:lnTo>
                    <a:pt x="12" y="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7" y="19"/>
                  </a:lnTo>
                  <a:lnTo>
                    <a:pt x="54" y="19"/>
                  </a:lnTo>
                  <a:lnTo>
                    <a:pt x="33" y="29"/>
                  </a:lnTo>
                  <a:lnTo>
                    <a:pt x="22" y="29"/>
                  </a:lnTo>
                  <a:lnTo>
                    <a:pt x="12" y="4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5826240" y="172800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0" y="9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5826240" y="43624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5895720" y="4759560"/>
              <a:ext cx="1080" cy="29880"/>
            </a:xfrm>
            <a:custGeom>
              <a:avLst/>
              <a:gdLst/>
              <a:ahLst/>
              <a:rect l="l" t="t" r="r" b="b"/>
              <a:pathLst>
                <a:path w="1" h="21">
                  <a:moveTo>
                    <a:pt x="0" y="2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5877000" y="4307400"/>
              <a:ext cx="34560" cy="4176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8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5913360" y="4471920"/>
              <a:ext cx="3744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5932080" y="4498200"/>
              <a:ext cx="36360" cy="2988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1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5913360" y="430740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8"/>
                  </a:moveTo>
                  <a:lnTo>
                    <a:pt x="0" y="0"/>
                  </a:lnTo>
                  <a:lnTo>
                    <a:pt x="21" y="8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5949720" y="4733280"/>
              <a:ext cx="3132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6176160" y="5540400"/>
              <a:ext cx="69480" cy="44640"/>
            </a:xfrm>
            <a:custGeom>
              <a:avLst/>
              <a:gdLst/>
              <a:ahLst/>
              <a:rect l="l" t="t" r="r" b="b"/>
              <a:pathLst>
                <a:path w="44" h="31">
                  <a:moveTo>
                    <a:pt x="0" y="3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30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6348240" y="4362480"/>
              <a:ext cx="34560" cy="4176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28"/>
                  </a:lnTo>
                  <a:lnTo>
                    <a:pt x="0" y="2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65880" y="4086720"/>
              <a:ext cx="36000" cy="43200"/>
            </a:xfrm>
            <a:custGeom>
              <a:avLst/>
              <a:gdLst/>
              <a:ahLst/>
              <a:rect l="l" t="t" r="r" b="b"/>
              <a:pathLst>
                <a:path w="23" h="3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6365880" y="408672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6384960" y="434808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6384960" y="440280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6400800" y="5295240"/>
              <a:ext cx="32760" cy="39960"/>
            </a:xfrm>
            <a:custGeom>
              <a:avLst/>
              <a:gdLst/>
              <a:ahLst/>
              <a:rect l="l" t="t" r="r" b="b"/>
              <a:pathLst>
                <a:path w="21" h="28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27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6400800" y="4225320"/>
              <a:ext cx="3276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6400800" y="4154400"/>
              <a:ext cx="32760" cy="59040"/>
            </a:xfrm>
            <a:custGeom>
              <a:avLst/>
              <a:gdLst/>
              <a:ahLst/>
              <a:rect l="l" t="t" r="r" b="b"/>
              <a:pathLst>
                <a:path w="21" h="41">
                  <a:moveTo>
                    <a:pt x="0" y="2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6400800" y="396396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6419520" y="4128840"/>
              <a:ext cx="31320" cy="2700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6452640" y="52401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6471720" y="5199840"/>
              <a:ext cx="1440" cy="108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6487560" y="1702080"/>
              <a:ext cx="124920" cy="54360"/>
            </a:xfrm>
            <a:custGeom>
              <a:avLst/>
              <a:gdLst/>
              <a:ahLst/>
              <a:rect l="l" t="t" r="r" b="b"/>
              <a:pathLst>
                <a:path w="79" h="38">
                  <a:moveTo>
                    <a:pt x="66" y="27"/>
                  </a:moveTo>
                  <a:lnTo>
                    <a:pt x="22" y="37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44" y="0"/>
                  </a:lnTo>
                  <a:lnTo>
                    <a:pt x="66" y="9"/>
                  </a:lnTo>
                  <a:lnTo>
                    <a:pt x="78" y="27"/>
                  </a:lnTo>
                  <a:lnTo>
                    <a:pt x="66" y="2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6365880" y="3923280"/>
              <a:ext cx="3276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6365880" y="396396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471720" y="1755360"/>
              <a:ext cx="243360" cy="83520"/>
            </a:xfrm>
            <a:custGeom>
              <a:avLst/>
              <a:gdLst/>
              <a:ahLst/>
              <a:rect l="l" t="t" r="r" b="b"/>
              <a:pathLst>
                <a:path w="154" h="58">
                  <a:moveTo>
                    <a:pt x="153" y="57"/>
                  </a:moveTo>
                  <a:lnTo>
                    <a:pt x="120" y="57"/>
                  </a:lnTo>
                  <a:lnTo>
                    <a:pt x="87" y="37"/>
                  </a:lnTo>
                  <a:lnTo>
                    <a:pt x="65" y="37"/>
                  </a:lnTo>
                  <a:lnTo>
                    <a:pt x="32" y="1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32" y="9"/>
                  </a:lnTo>
                  <a:lnTo>
                    <a:pt x="53" y="9"/>
                  </a:lnTo>
                  <a:lnTo>
                    <a:pt x="65" y="9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7" y="18"/>
                  </a:lnTo>
                  <a:lnTo>
                    <a:pt x="120" y="18"/>
                  </a:lnTo>
                  <a:lnTo>
                    <a:pt x="131" y="29"/>
                  </a:lnTo>
                  <a:lnTo>
                    <a:pt x="131" y="37"/>
                  </a:lnTo>
                  <a:lnTo>
                    <a:pt x="141" y="46"/>
                  </a:lnTo>
                  <a:lnTo>
                    <a:pt x="153" y="5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7566480" y="2059920"/>
              <a:ext cx="1499400" cy="752040"/>
            </a:xfrm>
            <a:custGeom>
              <a:avLst/>
              <a:gdLst/>
              <a:ahLst/>
              <a:rect l="l" t="t" r="r" b="b"/>
              <a:pathLst>
                <a:path w="948" h="521">
                  <a:moveTo>
                    <a:pt x="197" y="454"/>
                  </a:moveTo>
                  <a:lnTo>
                    <a:pt x="219" y="443"/>
                  </a:lnTo>
                  <a:lnTo>
                    <a:pt x="231" y="415"/>
                  </a:lnTo>
                  <a:lnTo>
                    <a:pt x="251" y="397"/>
                  </a:lnTo>
                  <a:lnTo>
                    <a:pt x="264" y="368"/>
                  </a:lnTo>
                  <a:lnTo>
                    <a:pt x="285" y="358"/>
                  </a:lnTo>
                  <a:lnTo>
                    <a:pt x="308" y="350"/>
                  </a:lnTo>
                  <a:lnTo>
                    <a:pt x="329" y="358"/>
                  </a:lnTo>
                  <a:lnTo>
                    <a:pt x="351" y="358"/>
                  </a:lnTo>
                  <a:lnTo>
                    <a:pt x="373" y="358"/>
                  </a:lnTo>
                  <a:lnTo>
                    <a:pt x="384" y="350"/>
                  </a:lnTo>
                  <a:lnTo>
                    <a:pt x="407" y="368"/>
                  </a:lnTo>
                  <a:lnTo>
                    <a:pt x="428" y="358"/>
                  </a:lnTo>
                  <a:lnTo>
                    <a:pt x="473" y="368"/>
                  </a:lnTo>
                  <a:lnTo>
                    <a:pt x="494" y="358"/>
                  </a:lnTo>
                  <a:lnTo>
                    <a:pt x="494" y="322"/>
                  </a:lnTo>
                  <a:lnTo>
                    <a:pt x="528" y="292"/>
                  </a:lnTo>
                  <a:lnTo>
                    <a:pt x="538" y="311"/>
                  </a:lnTo>
                  <a:lnTo>
                    <a:pt x="549" y="322"/>
                  </a:lnTo>
                  <a:lnTo>
                    <a:pt x="572" y="302"/>
                  </a:lnTo>
                  <a:lnTo>
                    <a:pt x="582" y="292"/>
                  </a:lnTo>
                  <a:lnTo>
                    <a:pt x="572" y="322"/>
                  </a:lnTo>
                  <a:lnTo>
                    <a:pt x="561" y="340"/>
                  </a:lnTo>
                  <a:lnTo>
                    <a:pt x="561" y="368"/>
                  </a:lnTo>
                  <a:lnTo>
                    <a:pt x="528" y="368"/>
                  </a:lnTo>
                  <a:lnTo>
                    <a:pt x="516" y="368"/>
                  </a:lnTo>
                  <a:lnTo>
                    <a:pt x="516" y="387"/>
                  </a:lnTo>
                  <a:lnTo>
                    <a:pt x="516" y="406"/>
                  </a:lnTo>
                  <a:lnTo>
                    <a:pt x="516" y="435"/>
                  </a:lnTo>
                  <a:lnTo>
                    <a:pt x="528" y="454"/>
                  </a:lnTo>
                  <a:lnTo>
                    <a:pt x="538" y="473"/>
                  </a:lnTo>
                  <a:lnTo>
                    <a:pt x="549" y="510"/>
                  </a:lnTo>
                  <a:lnTo>
                    <a:pt x="561" y="520"/>
                  </a:lnTo>
                  <a:lnTo>
                    <a:pt x="582" y="510"/>
                  </a:lnTo>
                  <a:lnTo>
                    <a:pt x="593" y="501"/>
                  </a:lnTo>
                  <a:lnTo>
                    <a:pt x="593" y="491"/>
                  </a:lnTo>
                  <a:lnTo>
                    <a:pt x="616" y="482"/>
                  </a:lnTo>
                  <a:lnTo>
                    <a:pt x="627" y="463"/>
                  </a:lnTo>
                  <a:lnTo>
                    <a:pt x="627" y="454"/>
                  </a:lnTo>
                  <a:lnTo>
                    <a:pt x="616" y="435"/>
                  </a:lnTo>
                  <a:lnTo>
                    <a:pt x="616" y="425"/>
                  </a:lnTo>
                  <a:lnTo>
                    <a:pt x="637" y="425"/>
                  </a:lnTo>
                  <a:lnTo>
                    <a:pt x="637" y="425"/>
                  </a:lnTo>
                  <a:lnTo>
                    <a:pt x="648" y="415"/>
                  </a:lnTo>
                  <a:lnTo>
                    <a:pt x="637" y="406"/>
                  </a:lnTo>
                  <a:lnTo>
                    <a:pt x="627" y="387"/>
                  </a:lnTo>
                  <a:lnTo>
                    <a:pt x="616" y="378"/>
                  </a:lnTo>
                  <a:lnTo>
                    <a:pt x="616" y="350"/>
                  </a:lnTo>
                  <a:lnTo>
                    <a:pt x="637" y="340"/>
                  </a:lnTo>
                  <a:lnTo>
                    <a:pt x="670" y="330"/>
                  </a:lnTo>
                  <a:lnTo>
                    <a:pt x="715" y="330"/>
                  </a:lnTo>
                  <a:lnTo>
                    <a:pt x="737" y="322"/>
                  </a:lnTo>
                  <a:lnTo>
                    <a:pt x="759" y="302"/>
                  </a:lnTo>
                  <a:lnTo>
                    <a:pt x="780" y="292"/>
                  </a:lnTo>
                  <a:lnTo>
                    <a:pt x="814" y="283"/>
                  </a:lnTo>
                  <a:lnTo>
                    <a:pt x="836" y="274"/>
                  </a:lnTo>
                  <a:lnTo>
                    <a:pt x="858" y="274"/>
                  </a:lnTo>
                  <a:lnTo>
                    <a:pt x="846" y="264"/>
                  </a:lnTo>
                  <a:lnTo>
                    <a:pt x="846" y="255"/>
                  </a:lnTo>
                  <a:lnTo>
                    <a:pt x="846" y="255"/>
                  </a:lnTo>
                  <a:lnTo>
                    <a:pt x="814" y="236"/>
                  </a:lnTo>
                  <a:lnTo>
                    <a:pt x="814" y="227"/>
                  </a:lnTo>
                  <a:lnTo>
                    <a:pt x="836" y="227"/>
                  </a:lnTo>
                  <a:lnTo>
                    <a:pt x="846" y="207"/>
                  </a:lnTo>
                  <a:lnTo>
                    <a:pt x="846" y="188"/>
                  </a:lnTo>
                  <a:lnTo>
                    <a:pt x="858" y="207"/>
                  </a:lnTo>
                  <a:lnTo>
                    <a:pt x="913" y="236"/>
                  </a:lnTo>
                  <a:lnTo>
                    <a:pt x="934" y="236"/>
                  </a:lnTo>
                  <a:lnTo>
                    <a:pt x="947" y="227"/>
                  </a:lnTo>
                  <a:lnTo>
                    <a:pt x="947" y="216"/>
                  </a:lnTo>
                  <a:lnTo>
                    <a:pt x="913" y="188"/>
                  </a:lnTo>
                  <a:lnTo>
                    <a:pt x="891" y="160"/>
                  </a:lnTo>
                  <a:lnTo>
                    <a:pt x="879" y="141"/>
                  </a:lnTo>
                  <a:lnTo>
                    <a:pt x="846" y="131"/>
                  </a:lnTo>
                  <a:lnTo>
                    <a:pt x="825" y="121"/>
                  </a:lnTo>
                  <a:lnTo>
                    <a:pt x="791" y="113"/>
                  </a:lnTo>
                  <a:lnTo>
                    <a:pt x="780" y="113"/>
                  </a:lnTo>
                  <a:lnTo>
                    <a:pt x="759" y="113"/>
                  </a:lnTo>
                  <a:lnTo>
                    <a:pt x="737" y="103"/>
                  </a:lnTo>
                  <a:lnTo>
                    <a:pt x="725" y="103"/>
                  </a:lnTo>
                  <a:lnTo>
                    <a:pt x="692" y="93"/>
                  </a:lnTo>
                  <a:lnTo>
                    <a:pt x="670" y="84"/>
                  </a:lnTo>
                  <a:lnTo>
                    <a:pt x="648" y="74"/>
                  </a:lnTo>
                  <a:lnTo>
                    <a:pt x="627" y="74"/>
                  </a:lnTo>
                  <a:lnTo>
                    <a:pt x="616" y="74"/>
                  </a:lnTo>
                  <a:lnTo>
                    <a:pt x="605" y="84"/>
                  </a:lnTo>
                  <a:lnTo>
                    <a:pt x="605" y="103"/>
                  </a:lnTo>
                  <a:lnTo>
                    <a:pt x="593" y="93"/>
                  </a:lnTo>
                  <a:lnTo>
                    <a:pt x="582" y="93"/>
                  </a:lnTo>
                  <a:lnTo>
                    <a:pt x="561" y="93"/>
                  </a:lnTo>
                  <a:lnTo>
                    <a:pt x="538" y="93"/>
                  </a:lnTo>
                  <a:lnTo>
                    <a:pt x="516" y="93"/>
                  </a:lnTo>
                  <a:lnTo>
                    <a:pt x="506" y="84"/>
                  </a:lnTo>
                  <a:lnTo>
                    <a:pt x="483" y="103"/>
                  </a:lnTo>
                  <a:lnTo>
                    <a:pt x="473" y="103"/>
                  </a:lnTo>
                  <a:lnTo>
                    <a:pt x="473" y="93"/>
                  </a:lnTo>
                  <a:lnTo>
                    <a:pt x="450" y="74"/>
                  </a:lnTo>
                  <a:lnTo>
                    <a:pt x="395" y="46"/>
                  </a:lnTo>
                  <a:lnTo>
                    <a:pt x="363" y="56"/>
                  </a:lnTo>
                  <a:lnTo>
                    <a:pt x="340" y="56"/>
                  </a:lnTo>
                  <a:lnTo>
                    <a:pt x="319" y="46"/>
                  </a:lnTo>
                  <a:lnTo>
                    <a:pt x="274" y="28"/>
                  </a:lnTo>
                  <a:lnTo>
                    <a:pt x="264" y="17"/>
                  </a:lnTo>
                  <a:lnTo>
                    <a:pt x="231" y="28"/>
                  </a:lnTo>
                  <a:lnTo>
                    <a:pt x="219" y="28"/>
                  </a:lnTo>
                  <a:lnTo>
                    <a:pt x="219" y="17"/>
                  </a:lnTo>
                  <a:lnTo>
                    <a:pt x="197" y="8"/>
                  </a:lnTo>
                  <a:lnTo>
                    <a:pt x="142" y="8"/>
                  </a:lnTo>
                  <a:lnTo>
                    <a:pt x="110" y="0"/>
                  </a:lnTo>
                  <a:lnTo>
                    <a:pt x="120" y="8"/>
                  </a:lnTo>
                  <a:lnTo>
                    <a:pt x="110" y="28"/>
                  </a:lnTo>
                  <a:lnTo>
                    <a:pt x="98" y="36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0" y="56"/>
                  </a:lnTo>
                  <a:lnTo>
                    <a:pt x="197" y="454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6574680" y="3989880"/>
              <a:ext cx="53640" cy="97920"/>
            </a:xfrm>
            <a:custGeom>
              <a:avLst/>
              <a:gdLst/>
              <a:ahLst/>
              <a:rect l="l" t="t" r="r" b="b"/>
              <a:pathLst>
                <a:path w="34" h="68">
                  <a:moveTo>
                    <a:pt x="22" y="0"/>
                  </a:moveTo>
                  <a:lnTo>
                    <a:pt x="22" y="0"/>
                  </a:lnTo>
                  <a:lnTo>
                    <a:pt x="33" y="38"/>
                  </a:lnTo>
                  <a:lnTo>
                    <a:pt x="33" y="48"/>
                  </a:lnTo>
                  <a:lnTo>
                    <a:pt x="33" y="67"/>
                  </a:lnTo>
                  <a:lnTo>
                    <a:pt x="22" y="67"/>
                  </a:lnTo>
                  <a:lnTo>
                    <a:pt x="11" y="5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6730920" y="1798560"/>
              <a:ext cx="105840" cy="68040"/>
            </a:xfrm>
            <a:custGeom>
              <a:avLst/>
              <a:gdLst/>
              <a:ahLst/>
              <a:rect l="l" t="t" r="r" b="b"/>
              <a:pathLst>
                <a:path w="67" h="47">
                  <a:moveTo>
                    <a:pt x="0" y="2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2" y="8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7"/>
                  </a:lnTo>
                  <a:lnTo>
                    <a:pt x="55" y="27"/>
                  </a:lnTo>
                  <a:lnTo>
                    <a:pt x="66" y="36"/>
                  </a:lnTo>
                  <a:lnTo>
                    <a:pt x="55" y="36"/>
                  </a:lnTo>
                  <a:lnTo>
                    <a:pt x="33" y="36"/>
                  </a:lnTo>
                  <a:lnTo>
                    <a:pt x="22" y="36"/>
                  </a:lnTo>
                  <a:lnTo>
                    <a:pt x="11" y="46"/>
                  </a:lnTo>
                  <a:lnTo>
                    <a:pt x="0" y="36"/>
                  </a:lnTo>
                  <a:lnTo>
                    <a:pt x="0" y="2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6854400" y="1851840"/>
              <a:ext cx="52200" cy="1440"/>
            </a:xfrm>
            <a:custGeom>
              <a:avLst/>
              <a:gdLst/>
              <a:ahLst/>
              <a:rect l="l" t="t" r="r" b="b"/>
              <a:pathLst>
                <a:path w="33" h="1">
                  <a:moveTo>
                    <a:pt x="0" y="0"/>
                  </a:moveTo>
                  <a:lnTo>
                    <a:pt x="9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6921360" y="3935160"/>
              <a:ext cx="37440" cy="2988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12" y="2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6941520" y="3910680"/>
              <a:ext cx="36000" cy="2556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6941520" y="388332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688160" y="4456440"/>
              <a:ext cx="36360" cy="31680"/>
            </a:xfrm>
            <a:custGeom>
              <a:avLst/>
              <a:gdLst/>
              <a:ahLst/>
              <a:rect l="l" t="t" r="r" b="b"/>
              <a:pathLst>
                <a:path w="23" h="22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7324560" y="425124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7374960" y="426708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7411680" y="4060440"/>
              <a:ext cx="452160" cy="316080"/>
            </a:xfrm>
            <a:custGeom>
              <a:avLst/>
              <a:gdLst/>
              <a:ahLst/>
              <a:rect l="l" t="t" r="r" b="b"/>
              <a:pathLst>
                <a:path w="286" h="219">
                  <a:moveTo>
                    <a:pt x="0" y="104"/>
                  </a:moveTo>
                  <a:lnTo>
                    <a:pt x="0" y="85"/>
                  </a:lnTo>
                  <a:lnTo>
                    <a:pt x="21" y="85"/>
                  </a:lnTo>
                  <a:lnTo>
                    <a:pt x="53" y="65"/>
                  </a:lnTo>
                  <a:lnTo>
                    <a:pt x="108" y="28"/>
                  </a:lnTo>
                  <a:lnTo>
                    <a:pt x="108" y="9"/>
                  </a:lnTo>
                  <a:lnTo>
                    <a:pt x="121" y="0"/>
                  </a:lnTo>
                  <a:lnTo>
                    <a:pt x="142" y="0"/>
                  </a:lnTo>
                  <a:lnTo>
                    <a:pt x="153" y="18"/>
                  </a:lnTo>
                  <a:lnTo>
                    <a:pt x="163" y="9"/>
                  </a:lnTo>
                  <a:lnTo>
                    <a:pt x="186" y="28"/>
                  </a:lnTo>
                  <a:lnTo>
                    <a:pt x="175" y="37"/>
                  </a:lnTo>
                  <a:lnTo>
                    <a:pt x="163" y="37"/>
                  </a:lnTo>
                  <a:lnTo>
                    <a:pt x="163" y="4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97" y="76"/>
                  </a:lnTo>
                  <a:lnTo>
                    <a:pt x="208" y="76"/>
                  </a:lnTo>
                  <a:lnTo>
                    <a:pt x="230" y="94"/>
                  </a:lnTo>
                  <a:lnTo>
                    <a:pt x="252" y="104"/>
                  </a:lnTo>
                  <a:lnTo>
                    <a:pt x="275" y="94"/>
                  </a:lnTo>
                  <a:lnTo>
                    <a:pt x="285" y="85"/>
                  </a:lnTo>
                  <a:lnTo>
                    <a:pt x="285" y="104"/>
                  </a:lnTo>
                  <a:lnTo>
                    <a:pt x="275" y="113"/>
                  </a:lnTo>
                  <a:lnTo>
                    <a:pt x="252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41" y="123"/>
                  </a:lnTo>
                  <a:lnTo>
                    <a:pt x="241" y="132"/>
                  </a:lnTo>
                  <a:lnTo>
                    <a:pt x="230" y="142"/>
                  </a:lnTo>
                  <a:lnTo>
                    <a:pt x="241" y="160"/>
                  </a:lnTo>
                  <a:lnTo>
                    <a:pt x="241" y="17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52" y="199"/>
                  </a:lnTo>
                  <a:lnTo>
                    <a:pt x="230" y="199"/>
                  </a:lnTo>
                  <a:lnTo>
                    <a:pt x="218" y="189"/>
                  </a:lnTo>
                  <a:lnTo>
                    <a:pt x="197" y="189"/>
                  </a:lnTo>
                  <a:lnTo>
                    <a:pt x="197" y="218"/>
                  </a:lnTo>
                  <a:lnTo>
                    <a:pt x="175" y="208"/>
                  </a:lnTo>
                  <a:lnTo>
                    <a:pt x="163" y="179"/>
                  </a:lnTo>
                  <a:lnTo>
                    <a:pt x="175" y="171"/>
                  </a:lnTo>
                  <a:lnTo>
                    <a:pt x="163" y="160"/>
                  </a:lnTo>
                  <a:lnTo>
                    <a:pt x="153" y="160"/>
                  </a:lnTo>
                  <a:lnTo>
                    <a:pt x="142" y="160"/>
                  </a:lnTo>
                  <a:lnTo>
                    <a:pt x="131" y="171"/>
                  </a:lnTo>
                  <a:lnTo>
                    <a:pt x="121" y="179"/>
                  </a:lnTo>
                  <a:lnTo>
                    <a:pt x="131" y="189"/>
                  </a:lnTo>
                  <a:lnTo>
                    <a:pt x="121" y="189"/>
                  </a:lnTo>
                  <a:lnTo>
                    <a:pt x="98" y="199"/>
                  </a:lnTo>
                  <a:lnTo>
                    <a:pt x="87" y="199"/>
                  </a:lnTo>
                  <a:lnTo>
                    <a:pt x="76" y="179"/>
                  </a:lnTo>
                  <a:lnTo>
                    <a:pt x="43" y="179"/>
                  </a:lnTo>
                  <a:lnTo>
                    <a:pt x="32" y="171"/>
                  </a:lnTo>
                  <a:lnTo>
                    <a:pt x="11" y="151"/>
                  </a:lnTo>
                  <a:lnTo>
                    <a:pt x="11" y="123"/>
                  </a:lnTo>
                  <a:lnTo>
                    <a:pt x="0" y="113"/>
                  </a:lnTo>
                  <a:lnTo>
                    <a:pt x="0" y="104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7462080" y="4498200"/>
              <a:ext cx="1099080" cy="756000"/>
            </a:xfrm>
            <a:custGeom>
              <a:avLst/>
              <a:gdLst/>
              <a:ahLst/>
              <a:rect l="l" t="t" r="r" b="b"/>
              <a:pathLst>
                <a:path w="695" h="524">
                  <a:moveTo>
                    <a:pt x="0" y="265"/>
                  </a:moveTo>
                  <a:lnTo>
                    <a:pt x="11" y="247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66" y="190"/>
                  </a:lnTo>
                  <a:lnTo>
                    <a:pt x="98" y="180"/>
                  </a:lnTo>
                  <a:lnTo>
                    <a:pt x="131" y="170"/>
                  </a:lnTo>
                  <a:lnTo>
                    <a:pt x="154" y="162"/>
                  </a:lnTo>
                  <a:lnTo>
                    <a:pt x="186" y="133"/>
                  </a:lnTo>
                  <a:lnTo>
                    <a:pt x="186" y="114"/>
                  </a:lnTo>
                  <a:lnTo>
                    <a:pt x="209" y="104"/>
                  </a:lnTo>
                  <a:lnTo>
                    <a:pt x="243" y="76"/>
                  </a:lnTo>
                  <a:lnTo>
                    <a:pt x="264" y="66"/>
                  </a:lnTo>
                  <a:lnTo>
                    <a:pt x="275" y="66"/>
                  </a:lnTo>
                  <a:lnTo>
                    <a:pt x="298" y="76"/>
                  </a:lnTo>
                  <a:lnTo>
                    <a:pt x="308" y="76"/>
                  </a:lnTo>
                  <a:lnTo>
                    <a:pt x="308" y="66"/>
                  </a:lnTo>
                  <a:lnTo>
                    <a:pt x="318" y="4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30" y="18"/>
                  </a:lnTo>
                  <a:lnTo>
                    <a:pt x="374" y="9"/>
                  </a:lnTo>
                  <a:lnTo>
                    <a:pt x="407" y="18"/>
                  </a:lnTo>
                  <a:lnTo>
                    <a:pt x="450" y="28"/>
                  </a:lnTo>
                  <a:lnTo>
                    <a:pt x="450" y="37"/>
                  </a:lnTo>
                  <a:lnTo>
                    <a:pt x="439" y="48"/>
                  </a:lnTo>
                  <a:lnTo>
                    <a:pt x="429" y="56"/>
                  </a:lnTo>
                  <a:lnTo>
                    <a:pt x="429" y="84"/>
                  </a:lnTo>
                  <a:lnTo>
                    <a:pt x="450" y="84"/>
                  </a:lnTo>
                  <a:lnTo>
                    <a:pt x="462" y="95"/>
                  </a:lnTo>
                  <a:lnTo>
                    <a:pt x="484" y="114"/>
                  </a:lnTo>
                  <a:lnTo>
                    <a:pt x="517" y="114"/>
                  </a:lnTo>
                  <a:lnTo>
                    <a:pt x="527" y="84"/>
                  </a:lnTo>
                  <a:lnTo>
                    <a:pt x="527" y="28"/>
                  </a:lnTo>
                  <a:lnTo>
                    <a:pt x="527" y="9"/>
                  </a:lnTo>
                  <a:lnTo>
                    <a:pt x="549" y="0"/>
                  </a:lnTo>
                  <a:lnTo>
                    <a:pt x="561" y="9"/>
                  </a:lnTo>
                  <a:lnTo>
                    <a:pt x="561" y="9"/>
                  </a:lnTo>
                  <a:lnTo>
                    <a:pt x="561" y="37"/>
                  </a:lnTo>
                  <a:lnTo>
                    <a:pt x="572" y="56"/>
                  </a:lnTo>
                  <a:lnTo>
                    <a:pt x="582" y="66"/>
                  </a:lnTo>
                  <a:lnTo>
                    <a:pt x="595" y="84"/>
                  </a:lnTo>
                  <a:lnTo>
                    <a:pt x="616" y="133"/>
                  </a:lnTo>
                  <a:lnTo>
                    <a:pt x="648" y="180"/>
                  </a:lnTo>
                  <a:lnTo>
                    <a:pt x="671" y="228"/>
                  </a:lnTo>
                  <a:lnTo>
                    <a:pt x="682" y="237"/>
                  </a:lnTo>
                  <a:lnTo>
                    <a:pt x="694" y="256"/>
                  </a:lnTo>
                  <a:lnTo>
                    <a:pt x="694" y="342"/>
                  </a:lnTo>
                  <a:lnTo>
                    <a:pt x="694" y="371"/>
                  </a:lnTo>
                  <a:lnTo>
                    <a:pt x="682" y="399"/>
                  </a:lnTo>
                  <a:lnTo>
                    <a:pt x="671" y="408"/>
                  </a:lnTo>
                  <a:lnTo>
                    <a:pt x="660" y="427"/>
                  </a:lnTo>
                  <a:lnTo>
                    <a:pt x="638" y="457"/>
                  </a:lnTo>
                  <a:lnTo>
                    <a:pt x="627" y="475"/>
                  </a:lnTo>
                  <a:lnTo>
                    <a:pt x="605" y="485"/>
                  </a:lnTo>
                  <a:lnTo>
                    <a:pt x="582" y="504"/>
                  </a:lnTo>
                  <a:lnTo>
                    <a:pt x="561" y="523"/>
                  </a:lnTo>
                  <a:lnTo>
                    <a:pt x="549" y="523"/>
                  </a:lnTo>
                  <a:lnTo>
                    <a:pt x="517" y="523"/>
                  </a:lnTo>
                  <a:lnTo>
                    <a:pt x="494" y="513"/>
                  </a:lnTo>
                  <a:lnTo>
                    <a:pt x="450" y="523"/>
                  </a:lnTo>
                  <a:lnTo>
                    <a:pt x="429" y="523"/>
                  </a:lnTo>
                  <a:lnTo>
                    <a:pt x="429" y="513"/>
                  </a:lnTo>
                  <a:lnTo>
                    <a:pt x="439" y="504"/>
                  </a:lnTo>
                  <a:lnTo>
                    <a:pt x="429" y="485"/>
                  </a:lnTo>
                  <a:lnTo>
                    <a:pt x="418" y="465"/>
                  </a:lnTo>
                  <a:lnTo>
                    <a:pt x="407" y="457"/>
                  </a:lnTo>
                  <a:lnTo>
                    <a:pt x="395" y="457"/>
                  </a:lnTo>
                  <a:lnTo>
                    <a:pt x="385" y="465"/>
                  </a:lnTo>
                  <a:lnTo>
                    <a:pt x="385" y="457"/>
                  </a:lnTo>
                  <a:lnTo>
                    <a:pt x="385" y="437"/>
                  </a:lnTo>
                  <a:lnTo>
                    <a:pt x="374" y="437"/>
                  </a:lnTo>
                  <a:lnTo>
                    <a:pt x="374" y="446"/>
                  </a:lnTo>
                  <a:lnTo>
                    <a:pt x="363" y="457"/>
                  </a:lnTo>
                  <a:lnTo>
                    <a:pt x="352" y="446"/>
                  </a:lnTo>
                  <a:lnTo>
                    <a:pt x="330" y="408"/>
                  </a:lnTo>
                  <a:lnTo>
                    <a:pt x="330" y="399"/>
                  </a:lnTo>
                  <a:lnTo>
                    <a:pt x="298" y="390"/>
                  </a:lnTo>
                  <a:lnTo>
                    <a:pt x="275" y="390"/>
                  </a:lnTo>
                  <a:lnTo>
                    <a:pt x="264" y="390"/>
                  </a:lnTo>
                  <a:lnTo>
                    <a:pt x="253" y="399"/>
                  </a:lnTo>
                  <a:lnTo>
                    <a:pt x="230" y="399"/>
                  </a:lnTo>
                  <a:lnTo>
                    <a:pt x="197" y="408"/>
                  </a:lnTo>
                  <a:lnTo>
                    <a:pt x="186" y="418"/>
                  </a:lnTo>
                  <a:lnTo>
                    <a:pt x="165" y="427"/>
                  </a:lnTo>
                  <a:lnTo>
                    <a:pt x="142" y="427"/>
                  </a:lnTo>
                  <a:lnTo>
                    <a:pt x="110" y="437"/>
                  </a:lnTo>
                  <a:lnTo>
                    <a:pt x="88" y="457"/>
                  </a:lnTo>
                  <a:lnTo>
                    <a:pt x="55" y="457"/>
                  </a:lnTo>
                  <a:lnTo>
                    <a:pt x="21" y="437"/>
                  </a:lnTo>
                  <a:lnTo>
                    <a:pt x="21" y="427"/>
                  </a:lnTo>
                  <a:lnTo>
                    <a:pt x="21" y="418"/>
                  </a:lnTo>
                  <a:lnTo>
                    <a:pt x="33" y="390"/>
                  </a:lnTo>
                  <a:lnTo>
                    <a:pt x="21" y="371"/>
                  </a:lnTo>
                  <a:lnTo>
                    <a:pt x="21" y="361"/>
                  </a:lnTo>
                  <a:lnTo>
                    <a:pt x="21" y="342"/>
                  </a:lnTo>
                  <a:lnTo>
                    <a:pt x="21" y="285"/>
                  </a:lnTo>
                  <a:lnTo>
                    <a:pt x="11" y="285"/>
                  </a:lnTo>
                  <a:lnTo>
                    <a:pt x="0" y="265"/>
                  </a:lnTo>
                  <a:lnTo>
                    <a:pt x="0" y="26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7742160" y="2016720"/>
              <a:ext cx="69480" cy="27360"/>
            </a:xfrm>
            <a:custGeom>
              <a:avLst/>
              <a:gdLst/>
              <a:ahLst/>
              <a:rect l="l" t="t" r="r" b="b"/>
              <a:pathLst>
                <a:path w="44" h="1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43" y="9"/>
                  </a:lnTo>
                  <a:lnTo>
                    <a:pt x="43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7655040" y="3581280"/>
              <a:ext cx="69480" cy="9504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27"/>
                  </a:moveTo>
                  <a:lnTo>
                    <a:pt x="9" y="18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4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0" y="46"/>
                  </a:lnTo>
                  <a:lnTo>
                    <a:pt x="0" y="2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7742160" y="3923280"/>
              <a:ext cx="52200" cy="2736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32" y="0"/>
                  </a:moveTo>
                  <a:lnTo>
                    <a:pt x="32" y="9"/>
                  </a:lnTo>
                  <a:lnTo>
                    <a:pt x="2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7810200" y="4414320"/>
              <a:ext cx="104040" cy="73440"/>
            </a:xfrm>
            <a:custGeom>
              <a:avLst/>
              <a:gdLst/>
              <a:ahLst/>
              <a:rect l="l" t="t" r="r" b="b"/>
              <a:pathLst>
                <a:path w="66" h="51">
                  <a:moveTo>
                    <a:pt x="0" y="40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2" y="10"/>
                  </a:lnTo>
                  <a:lnTo>
                    <a:pt x="43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55" y="29"/>
                  </a:lnTo>
                  <a:lnTo>
                    <a:pt x="32" y="40"/>
                  </a:lnTo>
                  <a:lnTo>
                    <a:pt x="10" y="50"/>
                  </a:lnTo>
                  <a:lnTo>
                    <a:pt x="0" y="4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7826040" y="1945800"/>
              <a:ext cx="124560" cy="41760"/>
            </a:xfrm>
            <a:custGeom>
              <a:avLst/>
              <a:gdLst/>
              <a:ahLst/>
              <a:rect l="l" t="t" r="r" b="b"/>
              <a:pathLst>
                <a:path w="79" h="29">
                  <a:moveTo>
                    <a:pt x="0" y="0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3" y="1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8" y="28"/>
                  </a:lnTo>
                  <a:lnTo>
                    <a:pt x="67" y="28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7846560" y="3883320"/>
              <a:ext cx="36360" cy="4176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8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22" y="1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7881120" y="352512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7912800" y="3468600"/>
              <a:ext cx="34560" cy="30240"/>
            </a:xfrm>
            <a:custGeom>
              <a:avLst/>
              <a:gdLst/>
              <a:ahLst/>
              <a:rect l="l" t="t" r="r" b="b"/>
              <a:pathLst>
                <a:path w="22" h="21">
                  <a:moveTo>
                    <a:pt x="0" y="2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7912800" y="3114000"/>
              <a:ext cx="317880" cy="303120"/>
            </a:xfrm>
            <a:custGeom>
              <a:avLst/>
              <a:gdLst/>
              <a:ahLst/>
              <a:rect l="l" t="t" r="r" b="b"/>
              <a:pathLst>
                <a:path w="201" h="210">
                  <a:moveTo>
                    <a:pt x="0" y="170"/>
                  </a:moveTo>
                  <a:lnTo>
                    <a:pt x="12" y="142"/>
                  </a:lnTo>
                  <a:lnTo>
                    <a:pt x="22" y="131"/>
                  </a:lnTo>
                  <a:lnTo>
                    <a:pt x="45" y="113"/>
                  </a:lnTo>
                  <a:lnTo>
                    <a:pt x="66" y="103"/>
                  </a:lnTo>
                  <a:lnTo>
                    <a:pt x="122" y="103"/>
                  </a:lnTo>
                  <a:lnTo>
                    <a:pt x="144" y="103"/>
                  </a:lnTo>
                  <a:lnTo>
                    <a:pt x="154" y="95"/>
                  </a:lnTo>
                  <a:lnTo>
                    <a:pt x="144" y="75"/>
                  </a:lnTo>
                  <a:lnTo>
                    <a:pt x="144" y="56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66" y="8"/>
                  </a:lnTo>
                  <a:lnTo>
                    <a:pt x="166" y="28"/>
                  </a:lnTo>
                  <a:lnTo>
                    <a:pt x="177" y="46"/>
                  </a:lnTo>
                  <a:lnTo>
                    <a:pt x="177" y="103"/>
                  </a:lnTo>
                  <a:lnTo>
                    <a:pt x="188" y="103"/>
                  </a:lnTo>
                  <a:lnTo>
                    <a:pt x="200" y="113"/>
                  </a:lnTo>
                  <a:lnTo>
                    <a:pt x="188" y="123"/>
                  </a:lnTo>
                  <a:lnTo>
                    <a:pt x="177" y="131"/>
                  </a:lnTo>
                  <a:lnTo>
                    <a:pt x="154" y="131"/>
                  </a:lnTo>
                  <a:lnTo>
                    <a:pt x="122" y="142"/>
                  </a:lnTo>
                  <a:lnTo>
                    <a:pt x="89" y="151"/>
                  </a:lnTo>
                  <a:lnTo>
                    <a:pt x="66" y="151"/>
                  </a:lnTo>
                  <a:lnTo>
                    <a:pt x="45" y="160"/>
                  </a:lnTo>
                  <a:lnTo>
                    <a:pt x="45" y="170"/>
                  </a:lnTo>
                  <a:lnTo>
                    <a:pt x="45" y="198"/>
                  </a:lnTo>
                  <a:lnTo>
                    <a:pt x="32" y="209"/>
                  </a:lnTo>
                  <a:lnTo>
                    <a:pt x="22" y="198"/>
                  </a:lnTo>
                  <a:lnTo>
                    <a:pt x="0" y="180"/>
                  </a:lnTo>
                  <a:lnTo>
                    <a:pt x="0" y="17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8001360" y="4389840"/>
              <a:ext cx="53640" cy="25560"/>
            </a:xfrm>
            <a:custGeom>
              <a:avLst/>
              <a:gdLst/>
              <a:ahLst/>
              <a:rect l="l" t="t" r="r" b="b"/>
              <a:pathLst>
                <a:path w="34" h="18">
                  <a:moveTo>
                    <a:pt x="0" y="8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22" y="1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8105760" y="2991240"/>
              <a:ext cx="159840" cy="109440"/>
            </a:xfrm>
            <a:custGeom>
              <a:avLst/>
              <a:gdLst/>
              <a:ahLst/>
              <a:rect l="l" t="t" r="r" b="b"/>
              <a:pathLst>
                <a:path w="101" h="76">
                  <a:moveTo>
                    <a:pt x="0" y="65"/>
                  </a:moveTo>
                  <a:lnTo>
                    <a:pt x="0" y="46"/>
                  </a:lnTo>
                  <a:lnTo>
                    <a:pt x="0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5" y="18"/>
                  </a:lnTo>
                  <a:lnTo>
                    <a:pt x="66" y="28"/>
                  </a:lnTo>
                  <a:lnTo>
                    <a:pt x="100" y="18"/>
                  </a:lnTo>
                  <a:lnTo>
                    <a:pt x="100" y="28"/>
                  </a:lnTo>
                  <a:lnTo>
                    <a:pt x="100" y="46"/>
                  </a:lnTo>
                  <a:lnTo>
                    <a:pt x="77" y="56"/>
                  </a:lnTo>
                  <a:lnTo>
                    <a:pt x="32" y="65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6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8229240" y="5295240"/>
              <a:ext cx="123120" cy="83160"/>
            </a:xfrm>
            <a:custGeom>
              <a:avLst/>
              <a:gdLst/>
              <a:ahLst/>
              <a:rect l="l" t="t" r="r" b="b"/>
              <a:pathLst>
                <a:path w="78" h="58">
                  <a:moveTo>
                    <a:pt x="0" y="47"/>
                  </a:moveTo>
                  <a:lnTo>
                    <a:pt x="10" y="1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42" y="9"/>
                  </a:lnTo>
                  <a:lnTo>
                    <a:pt x="77" y="0"/>
                  </a:lnTo>
                  <a:lnTo>
                    <a:pt x="77" y="9"/>
                  </a:lnTo>
                  <a:lnTo>
                    <a:pt x="65" y="38"/>
                  </a:lnTo>
                  <a:lnTo>
                    <a:pt x="55" y="47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0" y="57"/>
                  </a:lnTo>
                  <a:lnTo>
                    <a:pt x="0" y="4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8316360" y="299124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8351280" y="2962440"/>
              <a:ext cx="33120" cy="2988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8382600" y="29347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8403120" y="289404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8436600" y="2852280"/>
              <a:ext cx="33120" cy="3024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2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8506080" y="4348080"/>
              <a:ext cx="121680" cy="28800"/>
            </a:xfrm>
            <a:custGeom>
              <a:avLst/>
              <a:gdLst/>
              <a:ahLst/>
              <a:rect l="l" t="t" r="r" b="b"/>
              <a:pathLst>
                <a:path w="77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33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8681760" y="436248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8681760" y="2099160"/>
              <a:ext cx="105480" cy="54360"/>
            </a:xfrm>
            <a:custGeom>
              <a:avLst/>
              <a:gdLst/>
              <a:ahLst/>
              <a:rect l="l" t="t" r="r" b="b"/>
              <a:pathLst>
                <a:path w="67" h="38">
                  <a:moveTo>
                    <a:pt x="0" y="19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54" y="8"/>
                  </a:lnTo>
                  <a:lnTo>
                    <a:pt x="66" y="28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33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733960" y="437544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8786160" y="5060880"/>
              <a:ext cx="88560" cy="207720"/>
            </a:xfrm>
            <a:custGeom>
              <a:avLst/>
              <a:gdLst/>
              <a:ahLst/>
              <a:rect l="l" t="t" r="r" b="b"/>
              <a:pathLst>
                <a:path w="56" h="144">
                  <a:moveTo>
                    <a:pt x="21" y="133"/>
                  </a:moveTo>
                  <a:lnTo>
                    <a:pt x="10" y="114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21" y="56"/>
                  </a:lnTo>
                  <a:lnTo>
                    <a:pt x="21" y="37"/>
                  </a:lnTo>
                  <a:lnTo>
                    <a:pt x="10" y="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18"/>
                  </a:lnTo>
                  <a:lnTo>
                    <a:pt x="55" y="47"/>
                  </a:lnTo>
                  <a:lnTo>
                    <a:pt x="55" y="67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32" y="133"/>
                  </a:lnTo>
                  <a:lnTo>
                    <a:pt x="21" y="143"/>
                  </a:lnTo>
                  <a:lnTo>
                    <a:pt x="21" y="133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8786160" y="4414320"/>
              <a:ext cx="32760" cy="2988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11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8800200" y="4471920"/>
              <a:ext cx="37800" cy="1440"/>
            </a:xfrm>
            <a:custGeom>
              <a:avLst/>
              <a:gdLst/>
              <a:ahLst/>
              <a:rect l="l" t="t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8817840" y="45126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8854200" y="4431960"/>
              <a:ext cx="37800" cy="56160"/>
            </a:xfrm>
            <a:custGeom>
              <a:avLst/>
              <a:gdLst/>
              <a:ahLst/>
              <a:rect l="l" t="t" r="r" b="b"/>
              <a:pathLst>
                <a:path w="24" h="39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7"/>
                  </a:lnTo>
                  <a:lnTo>
                    <a:pt x="23" y="3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8890560" y="4717440"/>
              <a:ext cx="104040" cy="83520"/>
            </a:xfrm>
            <a:custGeom>
              <a:avLst/>
              <a:gdLst/>
              <a:ahLst/>
              <a:rect l="l" t="t" r="r" b="b"/>
              <a:pathLst>
                <a:path w="66" h="58">
                  <a:moveTo>
                    <a:pt x="0" y="18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55" y="18"/>
                  </a:lnTo>
                  <a:lnTo>
                    <a:pt x="55" y="29"/>
                  </a:lnTo>
                  <a:lnTo>
                    <a:pt x="65" y="46"/>
                  </a:lnTo>
                  <a:lnTo>
                    <a:pt x="65" y="5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42" y="57"/>
                  </a:lnTo>
                  <a:lnTo>
                    <a:pt x="42" y="46"/>
                  </a:lnTo>
                  <a:lnTo>
                    <a:pt x="21" y="29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720" bIns="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8977680" y="4704480"/>
              <a:ext cx="36360" cy="4176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19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8977680" y="4471920"/>
              <a:ext cx="36360" cy="27360"/>
            </a:xfrm>
            <a:custGeom>
              <a:avLst/>
              <a:gdLst/>
              <a:ahLst/>
              <a:rect l="l" t="t" r="r" b="b"/>
              <a:pathLst>
                <a:path w="23" h="19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9012240" y="4745160"/>
              <a:ext cx="31320" cy="2700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9012240" y="4609080"/>
              <a:ext cx="53640" cy="417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0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9043920" y="47044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9043920" y="466416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7618680" y="1935720"/>
              <a:ext cx="192960" cy="51840"/>
            </a:xfrm>
            <a:custGeom>
              <a:avLst/>
              <a:gdLst/>
              <a:ahLst/>
              <a:rect l="l" t="t" r="r" b="b"/>
              <a:pathLst>
                <a:path w="122" h="36">
                  <a:moveTo>
                    <a:pt x="0" y="18"/>
                  </a:moveTo>
                  <a:lnTo>
                    <a:pt x="22" y="27"/>
                  </a:lnTo>
                  <a:lnTo>
                    <a:pt x="43" y="27"/>
                  </a:lnTo>
                  <a:lnTo>
                    <a:pt x="66" y="27"/>
                  </a:lnTo>
                  <a:lnTo>
                    <a:pt x="87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109" y="27"/>
                  </a:lnTo>
                  <a:lnTo>
                    <a:pt x="121" y="18"/>
                  </a:lnTo>
                  <a:lnTo>
                    <a:pt x="121" y="7"/>
                  </a:lnTo>
                  <a:lnTo>
                    <a:pt x="77" y="0"/>
                  </a:lnTo>
                  <a:lnTo>
                    <a:pt x="0" y="7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7757640" y="3935160"/>
              <a:ext cx="177120" cy="139680"/>
            </a:xfrm>
            <a:custGeom>
              <a:avLst/>
              <a:gdLst/>
              <a:ahLst/>
              <a:rect l="l" t="t" r="r" b="b"/>
              <a:pathLst>
                <a:path w="112" h="97">
                  <a:moveTo>
                    <a:pt x="11" y="67"/>
                  </a:moveTo>
                  <a:lnTo>
                    <a:pt x="22" y="67"/>
                  </a:lnTo>
                  <a:lnTo>
                    <a:pt x="43" y="67"/>
                  </a:lnTo>
                  <a:lnTo>
                    <a:pt x="56" y="77"/>
                  </a:lnTo>
                  <a:lnTo>
                    <a:pt x="56" y="86"/>
                  </a:lnTo>
                  <a:lnTo>
                    <a:pt x="77" y="96"/>
                  </a:lnTo>
                  <a:lnTo>
                    <a:pt x="88" y="96"/>
                  </a:lnTo>
                  <a:lnTo>
                    <a:pt x="77" y="77"/>
                  </a:lnTo>
                  <a:lnTo>
                    <a:pt x="88" y="67"/>
                  </a:lnTo>
                  <a:lnTo>
                    <a:pt x="98" y="77"/>
                  </a:lnTo>
                  <a:lnTo>
                    <a:pt x="111" y="67"/>
                  </a:lnTo>
                  <a:lnTo>
                    <a:pt x="88" y="37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18"/>
                  </a:lnTo>
                  <a:lnTo>
                    <a:pt x="56" y="28"/>
                  </a:lnTo>
                  <a:lnTo>
                    <a:pt x="43" y="37"/>
                  </a:lnTo>
                  <a:lnTo>
                    <a:pt x="33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0" y="56"/>
                  </a:lnTo>
                  <a:lnTo>
                    <a:pt x="11" y="6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7705800" y="3868920"/>
              <a:ext cx="37800" cy="4320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11" y="0"/>
                  </a:moveTo>
                  <a:lnTo>
                    <a:pt x="0" y="18"/>
                  </a:lnTo>
                  <a:lnTo>
                    <a:pt x="11" y="18"/>
                  </a:lnTo>
                  <a:lnTo>
                    <a:pt x="23" y="29"/>
                  </a:lnTo>
                  <a:lnTo>
                    <a:pt x="23" y="18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1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7688160" y="3744720"/>
              <a:ext cx="138960" cy="167040"/>
            </a:xfrm>
            <a:custGeom>
              <a:avLst/>
              <a:gdLst/>
              <a:ahLst/>
              <a:rect l="l" t="t" r="r" b="b"/>
              <a:pathLst>
                <a:path w="88" h="116">
                  <a:moveTo>
                    <a:pt x="43" y="75"/>
                  </a:moveTo>
                  <a:lnTo>
                    <a:pt x="43" y="86"/>
                  </a:lnTo>
                  <a:lnTo>
                    <a:pt x="43" y="10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77" y="115"/>
                  </a:lnTo>
                  <a:lnTo>
                    <a:pt x="87" y="104"/>
                  </a:lnTo>
                  <a:lnTo>
                    <a:pt x="77" y="86"/>
                  </a:lnTo>
                  <a:lnTo>
                    <a:pt x="43" y="67"/>
                  </a:lnTo>
                  <a:lnTo>
                    <a:pt x="43" y="56"/>
                  </a:lnTo>
                  <a:lnTo>
                    <a:pt x="54" y="37"/>
                  </a:lnTo>
                  <a:lnTo>
                    <a:pt x="54" y="18"/>
                  </a:lnTo>
                  <a:lnTo>
                    <a:pt x="43" y="9"/>
                  </a:lnTo>
                  <a:lnTo>
                    <a:pt x="54" y="0"/>
                  </a:lnTo>
                  <a:lnTo>
                    <a:pt x="33" y="9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11" y="2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11" y="75"/>
                  </a:lnTo>
                  <a:lnTo>
                    <a:pt x="22" y="75"/>
                  </a:lnTo>
                  <a:lnTo>
                    <a:pt x="43" y="7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7306920" y="4334760"/>
              <a:ext cx="487440" cy="122760"/>
            </a:xfrm>
            <a:custGeom>
              <a:avLst/>
              <a:gdLst/>
              <a:ahLst/>
              <a:rect l="l" t="t" r="r" b="b"/>
              <a:pathLst>
                <a:path w="308" h="85">
                  <a:moveTo>
                    <a:pt x="252" y="74"/>
                  </a:moveTo>
                  <a:lnTo>
                    <a:pt x="284" y="74"/>
                  </a:lnTo>
                  <a:lnTo>
                    <a:pt x="295" y="74"/>
                  </a:lnTo>
                  <a:lnTo>
                    <a:pt x="307" y="66"/>
                  </a:lnTo>
                  <a:lnTo>
                    <a:pt x="307" y="66"/>
                  </a:lnTo>
                  <a:lnTo>
                    <a:pt x="295" y="66"/>
                  </a:lnTo>
                  <a:lnTo>
                    <a:pt x="274" y="66"/>
                  </a:lnTo>
                  <a:lnTo>
                    <a:pt x="263" y="74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19" y="66"/>
                  </a:lnTo>
                  <a:lnTo>
                    <a:pt x="174" y="66"/>
                  </a:lnTo>
                  <a:lnTo>
                    <a:pt x="164" y="56"/>
                  </a:lnTo>
                  <a:lnTo>
                    <a:pt x="119" y="46"/>
                  </a:lnTo>
                  <a:lnTo>
                    <a:pt x="77" y="28"/>
                  </a:lnTo>
                  <a:lnTo>
                    <a:pt x="54" y="28"/>
                  </a:lnTo>
                  <a:lnTo>
                    <a:pt x="43" y="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1" y="18"/>
                  </a:lnTo>
                  <a:lnTo>
                    <a:pt x="0" y="2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1" y="56"/>
                  </a:lnTo>
                  <a:lnTo>
                    <a:pt x="54" y="66"/>
                  </a:lnTo>
                  <a:lnTo>
                    <a:pt x="87" y="66"/>
                  </a:lnTo>
                  <a:lnTo>
                    <a:pt x="119" y="74"/>
                  </a:lnTo>
                  <a:lnTo>
                    <a:pt x="153" y="74"/>
                  </a:lnTo>
                  <a:lnTo>
                    <a:pt x="187" y="74"/>
                  </a:lnTo>
                  <a:lnTo>
                    <a:pt x="208" y="8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52" y="74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7898760" y="4238280"/>
              <a:ext cx="662400" cy="235080"/>
            </a:xfrm>
            <a:custGeom>
              <a:avLst/>
              <a:gdLst/>
              <a:ahLst/>
              <a:rect l="l" t="t" r="r" b="b"/>
              <a:pathLst>
                <a:path w="419" h="163">
                  <a:moveTo>
                    <a:pt x="0" y="19"/>
                  </a:moveTo>
                  <a:lnTo>
                    <a:pt x="22" y="19"/>
                  </a:lnTo>
                  <a:lnTo>
                    <a:pt x="55" y="19"/>
                  </a:lnTo>
                  <a:lnTo>
                    <a:pt x="76" y="9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53" y="9"/>
                  </a:lnTo>
                  <a:lnTo>
                    <a:pt x="175" y="0"/>
                  </a:lnTo>
                  <a:lnTo>
                    <a:pt x="251" y="37"/>
                  </a:lnTo>
                  <a:lnTo>
                    <a:pt x="264" y="37"/>
                  </a:lnTo>
                  <a:lnTo>
                    <a:pt x="285" y="48"/>
                  </a:lnTo>
                  <a:lnTo>
                    <a:pt x="329" y="66"/>
                  </a:lnTo>
                  <a:lnTo>
                    <a:pt x="329" y="85"/>
                  </a:lnTo>
                  <a:lnTo>
                    <a:pt x="351" y="95"/>
                  </a:lnTo>
                  <a:lnTo>
                    <a:pt x="372" y="104"/>
                  </a:lnTo>
                  <a:lnTo>
                    <a:pt x="384" y="123"/>
                  </a:lnTo>
                  <a:lnTo>
                    <a:pt x="384" y="142"/>
                  </a:lnTo>
                  <a:lnTo>
                    <a:pt x="406" y="151"/>
                  </a:lnTo>
                  <a:lnTo>
                    <a:pt x="418" y="162"/>
                  </a:lnTo>
                  <a:lnTo>
                    <a:pt x="406" y="162"/>
                  </a:lnTo>
                  <a:lnTo>
                    <a:pt x="372" y="162"/>
                  </a:lnTo>
                  <a:lnTo>
                    <a:pt x="340" y="133"/>
                  </a:lnTo>
                  <a:lnTo>
                    <a:pt x="340" y="133"/>
                  </a:lnTo>
                  <a:lnTo>
                    <a:pt x="329" y="133"/>
                  </a:lnTo>
                  <a:lnTo>
                    <a:pt x="319" y="142"/>
                  </a:lnTo>
                  <a:lnTo>
                    <a:pt x="306" y="151"/>
                  </a:lnTo>
                  <a:lnTo>
                    <a:pt x="241" y="142"/>
                  </a:lnTo>
                  <a:lnTo>
                    <a:pt x="231" y="133"/>
                  </a:lnTo>
                  <a:lnTo>
                    <a:pt x="219" y="133"/>
                  </a:lnTo>
                  <a:lnTo>
                    <a:pt x="209" y="133"/>
                  </a:lnTo>
                  <a:lnTo>
                    <a:pt x="219" y="123"/>
                  </a:lnTo>
                  <a:lnTo>
                    <a:pt x="209" y="95"/>
                  </a:lnTo>
                  <a:lnTo>
                    <a:pt x="186" y="76"/>
                  </a:lnTo>
                  <a:lnTo>
                    <a:pt x="142" y="56"/>
                  </a:lnTo>
                  <a:lnTo>
                    <a:pt x="120" y="66"/>
                  </a:lnTo>
                  <a:lnTo>
                    <a:pt x="110" y="66"/>
                  </a:lnTo>
                  <a:lnTo>
                    <a:pt x="98" y="56"/>
                  </a:lnTo>
                  <a:lnTo>
                    <a:pt x="98" y="48"/>
                  </a:lnTo>
                  <a:lnTo>
                    <a:pt x="87" y="56"/>
                  </a:lnTo>
                  <a:lnTo>
                    <a:pt x="76" y="56"/>
                  </a:lnTo>
                  <a:lnTo>
                    <a:pt x="32" y="48"/>
                  </a:lnTo>
                  <a:lnTo>
                    <a:pt x="32" y="37"/>
                  </a:lnTo>
                  <a:lnTo>
                    <a:pt x="10" y="28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8523720" y="5226840"/>
              <a:ext cx="278280" cy="219600"/>
            </a:xfrm>
            <a:custGeom>
              <a:avLst/>
              <a:gdLst/>
              <a:ahLst/>
              <a:rect l="l" t="t" r="r" b="b"/>
              <a:pathLst>
                <a:path w="176" h="152">
                  <a:moveTo>
                    <a:pt x="0" y="141"/>
                  </a:moveTo>
                  <a:lnTo>
                    <a:pt x="11" y="151"/>
                  </a:lnTo>
                  <a:lnTo>
                    <a:pt x="43" y="141"/>
                  </a:lnTo>
                  <a:lnTo>
                    <a:pt x="65" y="132"/>
                  </a:lnTo>
                  <a:lnTo>
                    <a:pt x="77" y="122"/>
                  </a:lnTo>
                  <a:lnTo>
                    <a:pt x="98" y="104"/>
                  </a:lnTo>
                  <a:lnTo>
                    <a:pt x="132" y="74"/>
                  </a:lnTo>
                  <a:lnTo>
                    <a:pt x="153" y="74"/>
                  </a:lnTo>
                  <a:lnTo>
                    <a:pt x="175" y="66"/>
                  </a:lnTo>
                  <a:lnTo>
                    <a:pt x="165" y="56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65" y="37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18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98" y="46"/>
                  </a:lnTo>
                  <a:lnTo>
                    <a:pt x="65" y="66"/>
                  </a:lnTo>
                  <a:lnTo>
                    <a:pt x="32" y="85"/>
                  </a:lnTo>
                  <a:lnTo>
                    <a:pt x="11" y="94"/>
                  </a:lnTo>
                  <a:lnTo>
                    <a:pt x="0" y="141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826040" y="392328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21" y="9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7775280" y="394956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20" y="0"/>
                  </a:moveTo>
                  <a:lnTo>
                    <a:pt x="2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7810200" y="396396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21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5008320" y="3292560"/>
              <a:ext cx="71280" cy="28800"/>
            </a:xfrm>
            <a:custGeom>
              <a:avLst/>
              <a:gdLst/>
              <a:ahLst/>
              <a:rect l="l" t="t" r="r" b="b"/>
              <a:pathLst>
                <a:path w="45" h="20">
                  <a:moveTo>
                    <a:pt x="11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21" y="8"/>
                  </a:lnTo>
                  <a:lnTo>
                    <a:pt x="0" y="8"/>
                  </a:lnTo>
                  <a:lnTo>
                    <a:pt x="1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5252040" y="330444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23" y="0"/>
                  </a:move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4486320" y="315396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1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2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31680" y="2003760"/>
              <a:ext cx="1724400" cy="1138680"/>
            </a:xfrm>
            <a:custGeom>
              <a:avLst/>
              <a:gdLst/>
              <a:ahLst/>
              <a:rect l="l" t="t" r="r" b="b"/>
              <a:pathLst>
                <a:path w="1090" h="789">
                  <a:moveTo>
                    <a:pt x="1089" y="75"/>
                  </a:moveTo>
                  <a:lnTo>
                    <a:pt x="1077" y="75"/>
                  </a:lnTo>
                  <a:lnTo>
                    <a:pt x="1077" y="66"/>
                  </a:lnTo>
                  <a:lnTo>
                    <a:pt x="1067" y="46"/>
                  </a:lnTo>
                  <a:lnTo>
                    <a:pt x="1045" y="46"/>
                  </a:lnTo>
                  <a:lnTo>
                    <a:pt x="1012" y="38"/>
                  </a:lnTo>
                  <a:lnTo>
                    <a:pt x="1001" y="28"/>
                  </a:lnTo>
                  <a:lnTo>
                    <a:pt x="980" y="18"/>
                  </a:lnTo>
                  <a:lnTo>
                    <a:pt x="946" y="18"/>
                  </a:lnTo>
                  <a:lnTo>
                    <a:pt x="946" y="18"/>
                  </a:lnTo>
                  <a:lnTo>
                    <a:pt x="913" y="0"/>
                  </a:lnTo>
                  <a:lnTo>
                    <a:pt x="891" y="9"/>
                  </a:lnTo>
                  <a:lnTo>
                    <a:pt x="868" y="9"/>
                  </a:lnTo>
                  <a:lnTo>
                    <a:pt x="847" y="9"/>
                  </a:lnTo>
                  <a:lnTo>
                    <a:pt x="847" y="38"/>
                  </a:lnTo>
                  <a:lnTo>
                    <a:pt x="813" y="46"/>
                  </a:lnTo>
                  <a:lnTo>
                    <a:pt x="813" y="56"/>
                  </a:lnTo>
                  <a:lnTo>
                    <a:pt x="803" y="66"/>
                  </a:lnTo>
                  <a:lnTo>
                    <a:pt x="826" y="85"/>
                  </a:lnTo>
                  <a:lnTo>
                    <a:pt x="826" y="103"/>
                  </a:lnTo>
                  <a:lnTo>
                    <a:pt x="826" y="103"/>
                  </a:lnTo>
                  <a:lnTo>
                    <a:pt x="847" y="103"/>
                  </a:lnTo>
                  <a:lnTo>
                    <a:pt x="879" y="103"/>
                  </a:lnTo>
                  <a:lnTo>
                    <a:pt x="902" y="85"/>
                  </a:lnTo>
                  <a:lnTo>
                    <a:pt x="902" y="75"/>
                  </a:lnTo>
                  <a:lnTo>
                    <a:pt x="902" y="75"/>
                  </a:lnTo>
                  <a:lnTo>
                    <a:pt x="902" y="95"/>
                  </a:lnTo>
                  <a:lnTo>
                    <a:pt x="913" y="103"/>
                  </a:lnTo>
                  <a:lnTo>
                    <a:pt x="946" y="113"/>
                  </a:lnTo>
                  <a:lnTo>
                    <a:pt x="923" y="123"/>
                  </a:lnTo>
                  <a:lnTo>
                    <a:pt x="935" y="142"/>
                  </a:lnTo>
                  <a:lnTo>
                    <a:pt x="946" y="142"/>
                  </a:lnTo>
                  <a:lnTo>
                    <a:pt x="990" y="160"/>
                  </a:lnTo>
                  <a:lnTo>
                    <a:pt x="990" y="170"/>
                  </a:lnTo>
                  <a:lnTo>
                    <a:pt x="1012" y="160"/>
                  </a:lnTo>
                  <a:lnTo>
                    <a:pt x="1045" y="180"/>
                  </a:lnTo>
                  <a:lnTo>
                    <a:pt x="1055" y="190"/>
                  </a:lnTo>
                  <a:lnTo>
                    <a:pt x="1045" y="199"/>
                  </a:lnTo>
                  <a:lnTo>
                    <a:pt x="1035" y="199"/>
                  </a:lnTo>
                  <a:lnTo>
                    <a:pt x="1001" y="190"/>
                  </a:lnTo>
                  <a:lnTo>
                    <a:pt x="980" y="180"/>
                  </a:lnTo>
                  <a:lnTo>
                    <a:pt x="967" y="180"/>
                  </a:lnTo>
                  <a:lnTo>
                    <a:pt x="946" y="160"/>
                  </a:lnTo>
                  <a:lnTo>
                    <a:pt x="946" y="160"/>
                  </a:lnTo>
                  <a:lnTo>
                    <a:pt x="902" y="152"/>
                  </a:lnTo>
                  <a:lnTo>
                    <a:pt x="868" y="152"/>
                  </a:lnTo>
                  <a:lnTo>
                    <a:pt x="847" y="132"/>
                  </a:lnTo>
                  <a:lnTo>
                    <a:pt x="826" y="132"/>
                  </a:lnTo>
                  <a:lnTo>
                    <a:pt x="813" y="142"/>
                  </a:lnTo>
                  <a:lnTo>
                    <a:pt x="781" y="152"/>
                  </a:lnTo>
                  <a:lnTo>
                    <a:pt x="781" y="142"/>
                  </a:lnTo>
                  <a:lnTo>
                    <a:pt x="792" y="142"/>
                  </a:lnTo>
                  <a:lnTo>
                    <a:pt x="792" y="132"/>
                  </a:lnTo>
                  <a:lnTo>
                    <a:pt x="792" y="132"/>
                  </a:lnTo>
                  <a:lnTo>
                    <a:pt x="771" y="113"/>
                  </a:lnTo>
                  <a:lnTo>
                    <a:pt x="758" y="123"/>
                  </a:lnTo>
                  <a:lnTo>
                    <a:pt x="726" y="142"/>
                  </a:lnTo>
                  <a:lnTo>
                    <a:pt x="693" y="142"/>
                  </a:lnTo>
                  <a:lnTo>
                    <a:pt x="659" y="132"/>
                  </a:lnTo>
                  <a:lnTo>
                    <a:pt x="649" y="132"/>
                  </a:lnTo>
                  <a:lnTo>
                    <a:pt x="649" y="152"/>
                  </a:lnTo>
                  <a:lnTo>
                    <a:pt x="638" y="152"/>
                  </a:lnTo>
                  <a:lnTo>
                    <a:pt x="627" y="142"/>
                  </a:lnTo>
                  <a:lnTo>
                    <a:pt x="604" y="142"/>
                  </a:lnTo>
                  <a:lnTo>
                    <a:pt x="583" y="142"/>
                  </a:lnTo>
                  <a:lnTo>
                    <a:pt x="549" y="142"/>
                  </a:lnTo>
                  <a:lnTo>
                    <a:pt x="549" y="132"/>
                  </a:lnTo>
                  <a:lnTo>
                    <a:pt x="549" y="123"/>
                  </a:lnTo>
                  <a:lnTo>
                    <a:pt x="516" y="123"/>
                  </a:lnTo>
                  <a:lnTo>
                    <a:pt x="484" y="113"/>
                  </a:lnTo>
                  <a:lnTo>
                    <a:pt x="451" y="113"/>
                  </a:lnTo>
                  <a:lnTo>
                    <a:pt x="408" y="113"/>
                  </a:lnTo>
                  <a:lnTo>
                    <a:pt x="395" y="123"/>
                  </a:lnTo>
                  <a:lnTo>
                    <a:pt x="374" y="103"/>
                  </a:lnTo>
                  <a:lnTo>
                    <a:pt x="330" y="95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64" y="103"/>
                  </a:lnTo>
                  <a:lnTo>
                    <a:pt x="231" y="103"/>
                  </a:lnTo>
                  <a:lnTo>
                    <a:pt x="209" y="113"/>
                  </a:lnTo>
                  <a:lnTo>
                    <a:pt x="187" y="123"/>
                  </a:lnTo>
                  <a:lnTo>
                    <a:pt x="176" y="142"/>
                  </a:lnTo>
                  <a:lnTo>
                    <a:pt x="176" y="160"/>
                  </a:lnTo>
                  <a:lnTo>
                    <a:pt x="199" y="170"/>
                  </a:lnTo>
                  <a:lnTo>
                    <a:pt x="209" y="160"/>
                  </a:lnTo>
                  <a:lnTo>
                    <a:pt x="231" y="160"/>
                  </a:lnTo>
                  <a:lnTo>
                    <a:pt x="252" y="170"/>
                  </a:lnTo>
                  <a:lnTo>
                    <a:pt x="264" y="180"/>
                  </a:lnTo>
                  <a:lnTo>
                    <a:pt x="231" y="190"/>
                  </a:lnTo>
                  <a:lnTo>
                    <a:pt x="231" y="199"/>
                  </a:lnTo>
                  <a:lnTo>
                    <a:pt x="209" y="218"/>
                  </a:lnTo>
                  <a:lnTo>
                    <a:pt x="187" y="199"/>
                  </a:lnTo>
                  <a:lnTo>
                    <a:pt x="153" y="190"/>
                  </a:lnTo>
                  <a:lnTo>
                    <a:pt x="131" y="209"/>
                  </a:lnTo>
                  <a:lnTo>
                    <a:pt x="121" y="218"/>
                  </a:lnTo>
                  <a:lnTo>
                    <a:pt x="121" y="227"/>
                  </a:lnTo>
                  <a:lnTo>
                    <a:pt x="111" y="237"/>
                  </a:lnTo>
                  <a:lnTo>
                    <a:pt x="111" y="246"/>
                  </a:lnTo>
                  <a:lnTo>
                    <a:pt x="143" y="246"/>
                  </a:lnTo>
                  <a:lnTo>
                    <a:pt x="143" y="256"/>
                  </a:lnTo>
                  <a:lnTo>
                    <a:pt x="131" y="275"/>
                  </a:lnTo>
                  <a:lnTo>
                    <a:pt x="131" y="284"/>
                  </a:lnTo>
                  <a:lnTo>
                    <a:pt x="165" y="275"/>
                  </a:lnTo>
                  <a:lnTo>
                    <a:pt x="187" y="284"/>
                  </a:lnTo>
                  <a:lnTo>
                    <a:pt x="209" y="275"/>
                  </a:lnTo>
                  <a:lnTo>
                    <a:pt x="220" y="275"/>
                  </a:lnTo>
                  <a:lnTo>
                    <a:pt x="231" y="275"/>
                  </a:lnTo>
                  <a:lnTo>
                    <a:pt x="220" y="294"/>
                  </a:lnTo>
                  <a:lnTo>
                    <a:pt x="199" y="313"/>
                  </a:lnTo>
                  <a:lnTo>
                    <a:pt x="176" y="313"/>
                  </a:lnTo>
                  <a:lnTo>
                    <a:pt x="143" y="313"/>
                  </a:lnTo>
                  <a:lnTo>
                    <a:pt x="111" y="313"/>
                  </a:lnTo>
                  <a:lnTo>
                    <a:pt x="88" y="332"/>
                  </a:lnTo>
                  <a:lnTo>
                    <a:pt x="56" y="351"/>
                  </a:lnTo>
                  <a:lnTo>
                    <a:pt x="43" y="361"/>
                  </a:lnTo>
                  <a:lnTo>
                    <a:pt x="56" y="369"/>
                  </a:lnTo>
                  <a:lnTo>
                    <a:pt x="88" y="380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43" y="398"/>
                  </a:lnTo>
                  <a:lnTo>
                    <a:pt x="56" y="418"/>
                  </a:lnTo>
                  <a:lnTo>
                    <a:pt x="43" y="436"/>
                  </a:lnTo>
                  <a:lnTo>
                    <a:pt x="77" y="446"/>
                  </a:lnTo>
                  <a:lnTo>
                    <a:pt x="77" y="465"/>
                  </a:lnTo>
                  <a:lnTo>
                    <a:pt x="98" y="483"/>
                  </a:lnTo>
                  <a:lnTo>
                    <a:pt x="111" y="483"/>
                  </a:lnTo>
                  <a:lnTo>
                    <a:pt x="143" y="475"/>
                  </a:lnTo>
                  <a:lnTo>
                    <a:pt x="176" y="465"/>
                  </a:lnTo>
                  <a:lnTo>
                    <a:pt x="176" y="465"/>
                  </a:lnTo>
                  <a:lnTo>
                    <a:pt x="199" y="465"/>
                  </a:lnTo>
                  <a:lnTo>
                    <a:pt x="176" y="494"/>
                  </a:lnTo>
                  <a:lnTo>
                    <a:pt x="153" y="513"/>
                  </a:lnTo>
                  <a:lnTo>
                    <a:pt x="131" y="531"/>
                  </a:lnTo>
                  <a:lnTo>
                    <a:pt x="111" y="550"/>
                  </a:lnTo>
                  <a:lnTo>
                    <a:pt x="111" y="560"/>
                  </a:lnTo>
                  <a:lnTo>
                    <a:pt x="77" y="570"/>
                  </a:lnTo>
                  <a:lnTo>
                    <a:pt x="56" y="598"/>
                  </a:lnTo>
                  <a:lnTo>
                    <a:pt x="33" y="608"/>
                  </a:lnTo>
                  <a:lnTo>
                    <a:pt x="11" y="636"/>
                  </a:lnTo>
                  <a:lnTo>
                    <a:pt x="0" y="636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33" y="636"/>
                  </a:lnTo>
                  <a:lnTo>
                    <a:pt x="88" y="608"/>
                  </a:lnTo>
                  <a:lnTo>
                    <a:pt x="111" y="598"/>
                  </a:lnTo>
                  <a:lnTo>
                    <a:pt x="143" y="578"/>
                  </a:lnTo>
                  <a:lnTo>
                    <a:pt x="165" y="570"/>
                  </a:lnTo>
                  <a:lnTo>
                    <a:pt x="187" y="550"/>
                  </a:lnTo>
                  <a:lnTo>
                    <a:pt x="209" y="522"/>
                  </a:lnTo>
                  <a:lnTo>
                    <a:pt x="231" y="503"/>
                  </a:lnTo>
                  <a:lnTo>
                    <a:pt x="242" y="494"/>
                  </a:lnTo>
                  <a:lnTo>
                    <a:pt x="275" y="475"/>
                  </a:lnTo>
                  <a:lnTo>
                    <a:pt x="307" y="446"/>
                  </a:lnTo>
                  <a:lnTo>
                    <a:pt x="320" y="455"/>
                  </a:lnTo>
                  <a:lnTo>
                    <a:pt x="307" y="465"/>
                  </a:lnTo>
                  <a:lnTo>
                    <a:pt x="286" y="494"/>
                  </a:lnTo>
                  <a:lnTo>
                    <a:pt x="275" y="522"/>
                  </a:lnTo>
                  <a:lnTo>
                    <a:pt x="275" y="541"/>
                  </a:lnTo>
                  <a:lnTo>
                    <a:pt x="275" y="541"/>
                  </a:lnTo>
                  <a:lnTo>
                    <a:pt x="320" y="522"/>
                  </a:lnTo>
                  <a:lnTo>
                    <a:pt x="320" y="513"/>
                  </a:lnTo>
                  <a:lnTo>
                    <a:pt x="352" y="483"/>
                  </a:lnTo>
                  <a:lnTo>
                    <a:pt x="374" y="465"/>
                  </a:lnTo>
                  <a:lnTo>
                    <a:pt x="395" y="446"/>
                  </a:lnTo>
                  <a:lnTo>
                    <a:pt x="395" y="427"/>
                  </a:lnTo>
                  <a:lnTo>
                    <a:pt x="395" y="408"/>
                  </a:lnTo>
                  <a:lnTo>
                    <a:pt x="395" y="398"/>
                  </a:lnTo>
                  <a:lnTo>
                    <a:pt x="461" y="398"/>
                  </a:lnTo>
                  <a:lnTo>
                    <a:pt x="484" y="408"/>
                  </a:lnTo>
                  <a:lnTo>
                    <a:pt x="516" y="427"/>
                  </a:lnTo>
                  <a:lnTo>
                    <a:pt x="516" y="446"/>
                  </a:lnTo>
                  <a:lnTo>
                    <a:pt x="516" y="455"/>
                  </a:lnTo>
                  <a:lnTo>
                    <a:pt x="549" y="455"/>
                  </a:lnTo>
                  <a:lnTo>
                    <a:pt x="562" y="455"/>
                  </a:lnTo>
                  <a:lnTo>
                    <a:pt x="572" y="465"/>
                  </a:lnTo>
                  <a:lnTo>
                    <a:pt x="583" y="465"/>
                  </a:lnTo>
                  <a:lnTo>
                    <a:pt x="594" y="494"/>
                  </a:lnTo>
                  <a:lnTo>
                    <a:pt x="594" y="503"/>
                  </a:lnTo>
                  <a:lnTo>
                    <a:pt x="604" y="531"/>
                  </a:lnTo>
                  <a:lnTo>
                    <a:pt x="617" y="531"/>
                  </a:lnTo>
                  <a:lnTo>
                    <a:pt x="627" y="550"/>
                  </a:lnTo>
                  <a:lnTo>
                    <a:pt x="659" y="589"/>
                  </a:lnTo>
                  <a:lnTo>
                    <a:pt x="659" y="578"/>
                  </a:lnTo>
                  <a:lnTo>
                    <a:pt x="659" y="589"/>
                  </a:lnTo>
                  <a:lnTo>
                    <a:pt x="1077" y="788"/>
                  </a:lnTo>
                  <a:lnTo>
                    <a:pt x="1089" y="7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1737000" y="2042640"/>
              <a:ext cx="1219680" cy="1099800"/>
            </a:xfrm>
            <a:custGeom>
              <a:avLst/>
              <a:gdLst/>
              <a:ahLst/>
              <a:rect l="l" t="t" r="r" b="b"/>
              <a:pathLst>
                <a:path w="771" h="762">
                  <a:moveTo>
                    <a:pt x="11" y="47"/>
                  </a:moveTo>
                  <a:lnTo>
                    <a:pt x="11" y="38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3" y="18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8"/>
                  </a:lnTo>
                  <a:lnTo>
                    <a:pt x="55" y="38"/>
                  </a:lnTo>
                  <a:lnTo>
                    <a:pt x="55" y="67"/>
                  </a:lnTo>
                  <a:lnTo>
                    <a:pt x="66" y="85"/>
                  </a:lnTo>
                  <a:lnTo>
                    <a:pt x="77" y="85"/>
                  </a:lnTo>
                  <a:lnTo>
                    <a:pt x="98" y="75"/>
                  </a:lnTo>
                  <a:lnTo>
                    <a:pt x="98" y="85"/>
                  </a:lnTo>
                  <a:lnTo>
                    <a:pt x="110" y="104"/>
                  </a:lnTo>
                  <a:lnTo>
                    <a:pt x="88" y="114"/>
                  </a:lnTo>
                  <a:lnTo>
                    <a:pt x="77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8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2"/>
                  </a:lnTo>
                  <a:lnTo>
                    <a:pt x="98" y="132"/>
                  </a:lnTo>
                  <a:lnTo>
                    <a:pt x="98" y="124"/>
                  </a:lnTo>
                  <a:lnTo>
                    <a:pt x="121" y="114"/>
                  </a:lnTo>
                  <a:lnTo>
                    <a:pt x="143" y="114"/>
                  </a:lnTo>
                  <a:lnTo>
                    <a:pt x="154" y="104"/>
                  </a:lnTo>
                  <a:lnTo>
                    <a:pt x="166" y="114"/>
                  </a:lnTo>
                  <a:lnTo>
                    <a:pt x="186" y="124"/>
                  </a:lnTo>
                  <a:lnTo>
                    <a:pt x="199" y="124"/>
                  </a:lnTo>
                  <a:lnTo>
                    <a:pt x="186" y="114"/>
                  </a:lnTo>
                  <a:lnTo>
                    <a:pt x="176" y="95"/>
                  </a:lnTo>
                  <a:lnTo>
                    <a:pt x="176" y="75"/>
                  </a:lnTo>
                  <a:lnTo>
                    <a:pt x="186" y="67"/>
                  </a:lnTo>
                  <a:lnTo>
                    <a:pt x="209" y="47"/>
                  </a:lnTo>
                  <a:lnTo>
                    <a:pt x="220" y="47"/>
                  </a:lnTo>
                  <a:lnTo>
                    <a:pt x="231" y="67"/>
                  </a:lnTo>
                  <a:lnTo>
                    <a:pt x="241" y="85"/>
                  </a:lnTo>
                  <a:lnTo>
                    <a:pt x="254" y="114"/>
                  </a:lnTo>
                  <a:lnTo>
                    <a:pt x="264" y="124"/>
                  </a:lnTo>
                  <a:lnTo>
                    <a:pt x="275" y="114"/>
                  </a:lnTo>
                  <a:lnTo>
                    <a:pt x="286" y="114"/>
                  </a:lnTo>
                  <a:lnTo>
                    <a:pt x="297" y="132"/>
                  </a:lnTo>
                  <a:lnTo>
                    <a:pt x="286" y="142"/>
                  </a:lnTo>
                  <a:lnTo>
                    <a:pt x="286" y="152"/>
                  </a:lnTo>
                  <a:lnTo>
                    <a:pt x="297" y="162"/>
                  </a:lnTo>
                  <a:lnTo>
                    <a:pt x="308" y="152"/>
                  </a:lnTo>
                  <a:lnTo>
                    <a:pt x="319" y="132"/>
                  </a:lnTo>
                  <a:lnTo>
                    <a:pt x="330" y="132"/>
                  </a:lnTo>
                  <a:lnTo>
                    <a:pt x="330" y="124"/>
                  </a:lnTo>
                  <a:lnTo>
                    <a:pt x="330" y="114"/>
                  </a:lnTo>
                  <a:lnTo>
                    <a:pt x="363" y="114"/>
                  </a:lnTo>
                  <a:lnTo>
                    <a:pt x="385" y="114"/>
                  </a:lnTo>
                  <a:lnTo>
                    <a:pt x="395" y="132"/>
                  </a:lnTo>
                  <a:lnTo>
                    <a:pt x="395" y="142"/>
                  </a:lnTo>
                  <a:lnTo>
                    <a:pt x="385" y="152"/>
                  </a:lnTo>
                  <a:lnTo>
                    <a:pt x="374" y="181"/>
                  </a:lnTo>
                  <a:lnTo>
                    <a:pt x="374" y="190"/>
                  </a:lnTo>
                  <a:lnTo>
                    <a:pt x="330" y="190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297" y="218"/>
                  </a:lnTo>
                  <a:lnTo>
                    <a:pt x="286" y="218"/>
                  </a:lnTo>
                  <a:lnTo>
                    <a:pt x="275" y="238"/>
                  </a:lnTo>
                  <a:lnTo>
                    <a:pt x="264" y="248"/>
                  </a:lnTo>
                  <a:lnTo>
                    <a:pt x="231" y="266"/>
                  </a:lnTo>
                  <a:lnTo>
                    <a:pt x="186" y="295"/>
                  </a:lnTo>
                  <a:lnTo>
                    <a:pt x="166" y="323"/>
                  </a:lnTo>
                  <a:lnTo>
                    <a:pt x="143" y="342"/>
                  </a:lnTo>
                  <a:lnTo>
                    <a:pt x="143" y="362"/>
                  </a:lnTo>
                  <a:lnTo>
                    <a:pt x="143" y="381"/>
                  </a:lnTo>
                  <a:lnTo>
                    <a:pt x="154" y="381"/>
                  </a:lnTo>
                  <a:lnTo>
                    <a:pt x="154" y="381"/>
                  </a:lnTo>
                  <a:lnTo>
                    <a:pt x="154" y="399"/>
                  </a:lnTo>
                  <a:lnTo>
                    <a:pt x="166" y="418"/>
                  </a:lnTo>
                  <a:lnTo>
                    <a:pt x="209" y="428"/>
                  </a:lnTo>
                  <a:lnTo>
                    <a:pt x="220" y="448"/>
                  </a:lnTo>
                  <a:lnTo>
                    <a:pt x="241" y="448"/>
                  </a:lnTo>
                  <a:lnTo>
                    <a:pt x="254" y="456"/>
                  </a:lnTo>
                  <a:lnTo>
                    <a:pt x="286" y="456"/>
                  </a:lnTo>
                  <a:lnTo>
                    <a:pt x="297" y="456"/>
                  </a:lnTo>
                  <a:lnTo>
                    <a:pt x="308" y="456"/>
                  </a:lnTo>
                  <a:lnTo>
                    <a:pt x="308" y="476"/>
                  </a:lnTo>
                  <a:lnTo>
                    <a:pt x="308" y="485"/>
                  </a:lnTo>
                  <a:lnTo>
                    <a:pt x="319" y="504"/>
                  </a:lnTo>
                  <a:lnTo>
                    <a:pt x="319" y="523"/>
                  </a:lnTo>
                  <a:lnTo>
                    <a:pt x="330" y="532"/>
                  </a:lnTo>
                  <a:lnTo>
                    <a:pt x="341" y="532"/>
                  </a:lnTo>
                  <a:lnTo>
                    <a:pt x="353" y="513"/>
                  </a:lnTo>
                  <a:lnTo>
                    <a:pt x="341" y="485"/>
                  </a:lnTo>
                  <a:lnTo>
                    <a:pt x="341" y="476"/>
                  </a:lnTo>
                  <a:lnTo>
                    <a:pt x="363" y="466"/>
                  </a:lnTo>
                  <a:lnTo>
                    <a:pt x="385" y="456"/>
                  </a:lnTo>
                  <a:lnTo>
                    <a:pt x="395" y="448"/>
                  </a:lnTo>
                  <a:lnTo>
                    <a:pt x="395" y="418"/>
                  </a:lnTo>
                  <a:lnTo>
                    <a:pt x="385" y="399"/>
                  </a:lnTo>
                  <a:lnTo>
                    <a:pt x="385" y="381"/>
                  </a:lnTo>
                  <a:lnTo>
                    <a:pt x="395" y="352"/>
                  </a:lnTo>
                  <a:lnTo>
                    <a:pt x="395" y="323"/>
                  </a:lnTo>
                  <a:lnTo>
                    <a:pt x="395" y="304"/>
                  </a:lnTo>
                  <a:lnTo>
                    <a:pt x="408" y="285"/>
                  </a:lnTo>
                  <a:lnTo>
                    <a:pt x="418" y="285"/>
                  </a:lnTo>
                  <a:lnTo>
                    <a:pt x="440" y="285"/>
                  </a:lnTo>
                  <a:lnTo>
                    <a:pt x="463" y="295"/>
                  </a:lnTo>
                  <a:lnTo>
                    <a:pt x="484" y="304"/>
                  </a:lnTo>
                  <a:lnTo>
                    <a:pt x="505" y="314"/>
                  </a:lnTo>
                  <a:lnTo>
                    <a:pt x="528" y="323"/>
                  </a:lnTo>
                  <a:lnTo>
                    <a:pt x="539" y="334"/>
                  </a:lnTo>
                  <a:lnTo>
                    <a:pt x="528" y="362"/>
                  </a:lnTo>
                  <a:lnTo>
                    <a:pt x="528" y="370"/>
                  </a:lnTo>
                  <a:lnTo>
                    <a:pt x="528" y="381"/>
                  </a:lnTo>
                  <a:lnTo>
                    <a:pt x="528" y="381"/>
                  </a:lnTo>
                  <a:lnTo>
                    <a:pt x="594" y="381"/>
                  </a:lnTo>
                  <a:lnTo>
                    <a:pt x="594" y="362"/>
                  </a:lnTo>
                  <a:lnTo>
                    <a:pt x="604" y="342"/>
                  </a:lnTo>
                  <a:lnTo>
                    <a:pt x="604" y="334"/>
                  </a:lnTo>
                  <a:lnTo>
                    <a:pt x="627" y="362"/>
                  </a:lnTo>
                  <a:lnTo>
                    <a:pt x="649" y="381"/>
                  </a:lnTo>
                  <a:lnTo>
                    <a:pt x="649" y="409"/>
                  </a:lnTo>
                  <a:lnTo>
                    <a:pt x="649" y="428"/>
                  </a:lnTo>
                  <a:lnTo>
                    <a:pt x="649" y="437"/>
                  </a:lnTo>
                  <a:lnTo>
                    <a:pt x="649" y="448"/>
                  </a:lnTo>
                  <a:lnTo>
                    <a:pt x="672" y="456"/>
                  </a:lnTo>
                  <a:lnTo>
                    <a:pt x="704" y="466"/>
                  </a:lnTo>
                  <a:lnTo>
                    <a:pt x="714" y="495"/>
                  </a:lnTo>
                  <a:lnTo>
                    <a:pt x="726" y="513"/>
                  </a:lnTo>
                  <a:lnTo>
                    <a:pt x="726" y="532"/>
                  </a:lnTo>
                  <a:lnTo>
                    <a:pt x="726" y="562"/>
                  </a:lnTo>
                  <a:lnTo>
                    <a:pt x="748" y="571"/>
                  </a:lnTo>
                  <a:lnTo>
                    <a:pt x="759" y="599"/>
                  </a:lnTo>
                  <a:lnTo>
                    <a:pt x="770" y="618"/>
                  </a:lnTo>
                  <a:lnTo>
                    <a:pt x="759" y="637"/>
                  </a:lnTo>
                  <a:lnTo>
                    <a:pt x="748" y="657"/>
                  </a:lnTo>
                  <a:lnTo>
                    <a:pt x="748" y="646"/>
                  </a:lnTo>
                  <a:lnTo>
                    <a:pt x="737" y="657"/>
                  </a:lnTo>
                  <a:lnTo>
                    <a:pt x="726" y="657"/>
                  </a:lnTo>
                  <a:lnTo>
                    <a:pt x="714" y="637"/>
                  </a:lnTo>
                  <a:lnTo>
                    <a:pt x="704" y="646"/>
                  </a:lnTo>
                  <a:lnTo>
                    <a:pt x="693" y="637"/>
                  </a:lnTo>
                  <a:lnTo>
                    <a:pt x="659" y="637"/>
                  </a:lnTo>
                  <a:lnTo>
                    <a:pt x="659" y="657"/>
                  </a:lnTo>
                  <a:lnTo>
                    <a:pt x="649" y="657"/>
                  </a:lnTo>
                  <a:lnTo>
                    <a:pt x="649" y="646"/>
                  </a:lnTo>
                  <a:lnTo>
                    <a:pt x="627" y="646"/>
                  </a:lnTo>
                  <a:lnTo>
                    <a:pt x="627" y="646"/>
                  </a:lnTo>
                  <a:lnTo>
                    <a:pt x="649" y="637"/>
                  </a:lnTo>
                  <a:lnTo>
                    <a:pt x="659" y="599"/>
                  </a:lnTo>
                  <a:lnTo>
                    <a:pt x="682" y="590"/>
                  </a:lnTo>
                  <a:lnTo>
                    <a:pt x="693" y="590"/>
                  </a:lnTo>
                  <a:lnTo>
                    <a:pt x="682" y="571"/>
                  </a:lnTo>
                  <a:lnTo>
                    <a:pt x="693" y="562"/>
                  </a:lnTo>
                  <a:lnTo>
                    <a:pt x="693" y="551"/>
                  </a:lnTo>
                  <a:lnTo>
                    <a:pt x="693" y="551"/>
                  </a:lnTo>
                  <a:lnTo>
                    <a:pt x="682" y="562"/>
                  </a:lnTo>
                  <a:lnTo>
                    <a:pt x="672" y="571"/>
                  </a:lnTo>
                  <a:lnTo>
                    <a:pt x="638" y="571"/>
                  </a:lnTo>
                  <a:lnTo>
                    <a:pt x="617" y="571"/>
                  </a:lnTo>
                  <a:lnTo>
                    <a:pt x="617" y="571"/>
                  </a:lnTo>
                  <a:lnTo>
                    <a:pt x="572" y="571"/>
                  </a:lnTo>
                  <a:lnTo>
                    <a:pt x="0" y="761"/>
                  </a:lnTo>
                  <a:lnTo>
                    <a:pt x="11" y="4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955440" y="2839680"/>
              <a:ext cx="1758960" cy="1248480"/>
            </a:xfrm>
            <a:custGeom>
              <a:avLst/>
              <a:gdLst/>
              <a:ahLst/>
              <a:rect l="l" t="t" r="r" b="b"/>
              <a:pathLst>
                <a:path w="1112" h="865">
                  <a:moveTo>
                    <a:pt x="76" y="10"/>
                  </a:moveTo>
                  <a:lnTo>
                    <a:pt x="66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1" y="19"/>
                  </a:lnTo>
                  <a:lnTo>
                    <a:pt x="33" y="38"/>
                  </a:lnTo>
                  <a:lnTo>
                    <a:pt x="55" y="57"/>
                  </a:lnTo>
                  <a:lnTo>
                    <a:pt x="66" y="66"/>
                  </a:lnTo>
                  <a:lnTo>
                    <a:pt x="43" y="85"/>
                  </a:lnTo>
                  <a:lnTo>
                    <a:pt x="55" y="85"/>
                  </a:lnTo>
                  <a:lnTo>
                    <a:pt x="43" y="94"/>
                  </a:lnTo>
                  <a:lnTo>
                    <a:pt x="55" y="133"/>
                  </a:lnTo>
                  <a:lnTo>
                    <a:pt x="55" y="171"/>
                  </a:lnTo>
                  <a:lnTo>
                    <a:pt x="21" y="219"/>
                  </a:lnTo>
                  <a:lnTo>
                    <a:pt x="21" y="237"/>
                  </a:lnTo>
                  <a:lnTo>
                    <a:pt x="21" y="247"/>
                  </a:lnTo>
                  <a:lnTo>
                    <a:pt x="43" y="256"/>
                  </a:lnTo>
                  <a:lnTo>
                    <a:pt x="33" y="275"/>
                  </a:lnTo>
                  <a:lnTo>
                    <a:pt x="33" y="294"/>
                  </a:lnTo>
                  <a:lnTo>
                    <a:pt x="55" y="332"/>
                  </a:lnTo>
                  <a:lnTo>
                    <a:pt x="87" y="351"/>
                  </a:lnTo>
                  <a:lnTo>
                    <a:pt x="121" y="361"/>
                  </a:lnTo>
                  <a:lnTo>
                    <a:pt x="121" y="389"/>
                  </a:lnTo>
                  <a:lnTo>
                    <a:pt x="132" y="418"/>
                  </a:lnTo>
                  <a:lnTo>
                    <a:pt x="142" y="436"/>
                  </a:lnTo>
                  <a:lnTo>
                    <a:pt x="165" y="465"/>
                  </a:lnTo>
                  <a:lnTo>
                    <a:pt x="153" y="465"/>
                  </a:lnTo>
                  <a:lnTo>
                    <a:pt x="142" y="465"/>
                  </a:lnTo>
                  <a:lnTo>
                    <a:pt x="132" y="465"/>
                  </a:lnTo>
                  <a:lnTo>
                    <a:pt x="165" y="485"/>
                  </a:lnTo>
                  <a:lnTo>
                    <a:pt x="187" y="513"/>
                  </a:lnTo>
                  <a:lnTo>
                    <a:pt x="197" y="541"/>
                  </a:lnTo>
                  <a:lnTo>
                    <a:pt x="220" y="550"/>
                  </a:lnTo>
                  <a:lnTo>
                    <a:pt x="252" y="579"/>
                  </a:lnTo>
                  <a:lnTo>
                    <a:pt x="252" y="569"/>
                  </a:lnTo>
                  <a:lnTo>
                    <a:pt x="230" y="550"/>
                  </a:lnTo>
                  <a:lnTo>
                    <a:pt x="220" y="532"/>
                  </a:lnTo>
                  <a:lnTo>
                    <a:pt x="220" y="513"/>
                  </a:lnTo>
                  <a:lnTo>
                    <a:pt x="208" y="485"/>
                  </a:lnTo>
                  <a:lnTo>
                    <a:pt x="187" y="465"/>
                  </a:lnTo>
                  <a:lnTo>
                    <a:pt x="175" y="436"/>
                  </a:lnTo>
                  <a:lnTo>
                    <a:pt x="175" y="418"/>
                  </a:lnTo>
                  <a:lnTo>
                    <a:pt x="165" y="389"/>
                  </a:lnTo>
                  <a:lnTo>
                    <a:pt x="187" y="427"/>
                  </a:lnTo>
                  <a:lnTo>
                    <a:pt x="197" y="446"/>
                  </a:lnTo>
                  <a:lnTo>
                    <a:pt x="208" y="456"/>
                  </a:lnTo>
                  <a:lnTo>
                    <a:pt x="230" y="493"/>
                  </a:lnTo>
                  <a:lnTo>
                    <a:pt x="242" y="513"/>
                  </a:lnTo>
                  <a:lnTo>
                    <a:pt x="275" y="541"/>
                  </a:lnTo>
                  <a:lnTo>
                    <a:pt x="296" y="550"/>
                  </a:lnTo>
                  <a:lnTo>
                    <a:pt x="296" y="569"/>
                  </a:lnTo>
                  <a:lnTo>
                    <a:pt x="296" y="588"/>
                  </a:lnTo>
                  <a:lnTo>
                    <a:pt x="285" y="616"/>
                  </a:lnTo>
                  <a:lnTo>
                    <a:pt x="307" y="636"/>
                  </a:lnTo>
                  <a:lnTo>
                    <a:pt x="330" y="655"/>
                  </a:lnTo>
                  <a:lnTo>
                    <a:pt x="362" y="664"/>
                  </a:lnTo>
                  <a:lnTo>
                    <a:pt x="406" y="683"/>
                  </a:lnTo>
                  <a:lnTo>
                    <a:pt x="429" y="694"/>
                  </a:lnTo>
                  <a:lnTo>
                    <a:pt x="451" y="694"/>
                  </a:lnTo>
                  <a:lnTo>
                    <a:pt x="494" y="702"/>
                  </a:lnTo>
                  <a:lnTo>
                    <a:pt x="516" y="722"/>
                  </a:lnTo>
                  <a:lnTo>
                    <a:pt x="549" y="730"/>
                  </a:lnTo>
                  <a:lnTo>
                    <a:pt x="571" y="740"/>
                  </a:lnTo>
                  <a:lnTo>
                    <a:pt x="604" y="759"/>
                  </a:lnTo>
                  <a:lnTo>
                    <a:pt x="626" y="778"/>
                  </a:lnTo>
                  <a:lnTo>
                    <a:pt x="626" y="797"/>
                  </a:lnTo>
                  <a:lnTo>
                    <a:pt x="660" y="815"/>
                  </a:lnTo>
                  <a:lnTo>
                    <a:pt x="670" y="835"/>
                  </a:lnTo>
                  <a:lnTo>
                    <a:pt x="703" y="835"/>
                  </a:lnTo>
                  <a:lnTo>
                    <a:pt x="714" y="826"/>
                  </a:lnTo>
                  <a:lnTo>
                    <a:pt x="735" y="815"/>
                  </a:lnTo>
                  <a:lnTo>
                    <a:pt x="748" y="826"/>
                  </a:lnTo>
                  <a:lnTo>
                    <a:pt x="748" y="835"/>
                  </a:lnTo>
                  <a:lnTo>
                    <a:pt x="748" y="854"/>
                  </a:lnTo>
                  <a:lnTo>
                    <a:pt x="769" y="864"/>
                  </a:lnTo>
                  <a:lnTo>
                    <a:pt x="769" y="807"/>
                  </a:lnTo>
                  <a:lnTo>
                    <a:pt x="769" y="807"/>
                  </a:lnTo>
                  <a:lnTo>
                    <a:pt x="769" y="797"/>
                  </a:lnTo>
                  <a:lnTo>
                    <a:pt x="758" y="778"/>
                  </a:lnTo>
                  <a:lnTo>
                    <a:pt x="735" y="778"/>
                  </a:lnTo>
                  <a:lnTo>
                    <a:pt x="725" y="778"/>
                  </a:lnTo>
                  <a:lnTo>
                    <a:pt x="703" y="778"/>
                  </a:lnTo>
                  <a:lnTo>
                    <a:pt x="680" y="778"/>
                  </a:lnTo>
                  <a:lnTo>
                    <a:pt x="670" y="769"/>
                  </a:lnTo>
                  <a:lnTo>
                    <a:pt x="670" y="740"/>
                  </a:lnTo>
                  <a:lnTo>
                    <a:pt x="670" y="740"/>
                  </a:lnTo>
                  <a:lnTo>
                    <a:pt x="680" y="712"/>
                  </a:lnTo>
                  <a:lnTo>
                    <a:pt x="680" y="702"/>
                  </a:lnTo>
                  <a:lnTo>
                    <a:pt x="660" y="683"/>
                  </a:lnTo>
                  <a:lnTo>
                    <a:pt x="626" y="683"/>
                  </a:lnTo>
                  <a:lnTo>
                    <a:pt x="604" y="683"/>
                  </a:lnTo>
                  <a:lnTo>
                    <a:pt x="593" y="683"/>
                  </a:lnTo>
                  <a:lnTo>
                    <a:pt x="593" y="664"/>
                  </a:lnTo>
                  <a:lnTo>
                    <a:pt x="593" y="645"/>
                  </a:lnTo>
                  <a:lnTo>
                    <a:pt x="626" y="636"/>
                  </a:lnTo>
                  <a:lnTo>
                    <a:pt x="626" y="608"/>
                  </a:lnTo>
                  <a:lnTo>
                    <a:pt x="626" y="608"/>
                  </a:lnTo>
                  <a:lnTo>
                    <a:pt x="615" y="588"/>
                  </a:lnTo>
                  <a:lnTo>
                    <a:pt x="604" y="579"/>
                  </a:lnTo>
                  <a:lnTo>
                    <a:pt x="583" y="579"/>
                  </a:lnTo>
                  <a:lnTo>
                    <a:pt x="549" y="599"/>
                  </a:lnTo>
                  <a:lnTo>
                    <a:pt x="527" y="627"/>
                  </a:lnTo>
                  <a:lnTo>
                    <a:pt x="505" y="636"/>
                  </a:lnTo>
                  <a:lnTo>
                    <a:pt x="471" y="636"/>
                  </a:lnTo>
                  <a:lnTo>
                    <a:pt x="461" y="627"/>
                  </a:lnTo>
                  <a:lnTo>
                    <a:pt x="451" y="599"/>
                  </a:lnTo>
                  <a:lnTo>
                    <a:pt x="451" y="569"/>
                  </a:lnTo>
                  <a:lnTo>
                    <a:pt x="451" y="541"/>
                  </a:lnTo>
                  <a:lnTo>
                    <a:pt x="451" y="502"/>
                  </a:lnTo>
                  <a:lnTo>
                    <a:pt x="451" y="485"/>
                  </a:lnTo>
                  <a:lnTo>
                    <a:pt x="461" y="474"/>
                  </a:lnTo>
                  <a:lnTo>
                    <a:pt x="484" y="465"/>
                  </a:lnTo>
                  <a:lnTo>
                    <a:pt x="494" y="456"/>
                  </a:lnTo>
                  <a:lnTo>
                    <a:pt x="527" y="436"/>
                  </a:lnTo>
                  <a:lnTo>
                    <a:pt x="539" y="436"/>
                  </a:lnTo>
                  <a:lnTo>
                    <a:pt x="571" y="456"/>
                  </a:lnTo>
                  <a:lnTo>
                    <a:pt x="583" y="456"/>
                  </a:lnTo>
                  <a:lnTo>
                    <a:pt x="615" y="456"/>
                  </a:lnTo>
                  <a:lnTo>
                    <a:pt x="604" y="446"/>
                  </a:lnTo>
                  <a:lnTo>
                    <a:pt x="626" y="436"/>
                  </a:lnTo>
                  <a:lnTo>
                    <a:pt x="660" y="446"/>
                  </a:lnTo>
                  <a:lnTo>
                    <a:pt x="693" y="446"/>
                  </a:lnTo>
                  <a:lnTo>
                    <a:pt x="703" y="446"/>
                  </a:lnTo>
                  <a:lnTo>
                    <a:pt x="703" y="474"/>
                  </a:lnTo>
                  <a:lnTo>
                    <a:pt x="703" y="502"/>
                  </a:lnTo>
                  <a:lnTo>
                    <a:pt x="725" y="522"/>
                  </a:lnTo>
                  <a:lnTo>
                    <a:pt x="735" y="532"/>
                  </a:lnTo>
                  <a:lnTo>
                    <a:pt x="748" y="532"/>
                  </a:lnTo>
                  <a:lnTo>
                    <a:pt x="748" y="522"/>
                  </a:lnTo>
                  <a:lnTo>
                    <a:pt x="758" y="502"/>
                  </a:lnTo>
                  <a:lnTo>
                    <a:pt x="758" y="485"/>
                  </a:lnTo>
                  <a:lnTo>
                    <a:pt x="748" y="456"/>
                  </a:lnTo>
                  <a:lnTo>
                    <a:pt x="735" y="427"/>
                  </a:lnTo>
                  <a:lnTo>
                    <a:pt x="748" y="399"/>
                  </a:lnTo>
                  <a:lnTo>
                    <a:pt x="748" y="399"/>
                  </a:lnTo>
                  <a:lnTo>
                    <a:pt x="769" y="379"/>
                  </a:lnTo>
                  <a:lnTo>
                    <a:pt x="791" y="361"/>
                  </a:lnTo>
                  <a:lnTo>
                    <a:pt x="813" y="342"/>
                  </a:lnTo>
                  <a:lnTo>
                    <a:pt x="835" y="342"/>
                  </a:lnTo>
                  <a:lnTo>
                    <a:pt x="847" y="332"/>
                  </a:lnTo>
                  <a:lnTo>
                    <a:pt x="835" y="314"/>
                  </a:lnTo>
                  <a:lnTo>
                    <a:pt x="835" y="304"/>
                  </a:lnTo>
                  <a:lnTo>
                    <a:pt x="847" y="304"/>
                  </a:lnTo>
                  <a:lnTo>
                    <a:pt x="868" y="304"/>
                  </a:lnTo>
                  <a:lnTo>
                    <a:pt x="868" y="294"/>
                  </a:lnTo>
                  <a:lnTo>
                    <a:pt x="868" y="275"/>
                  </a:lnTo>
                  <a:lnTo>
                    <a:pt x="879" y="256"/>
                  </a:lnTo>
                  <a:lnTo>
                    <a:pt x="889" y="237"/>
                  </a:lnTo>
                  <a:lnTo>
                    <a:pt x="889" y="228"/>
                  </a:lnTo>
                  <a:lnTo>
                    <a:pt x="944" y="199"/>
                  </a:lnTo>
                  <a:lnTo>
                    <a:pt x="944" y="171"/>
                  </a:lnTo>
                  <a:lnTo>
                    <a:pt x="967" y="152"/>
                  </a:lnTo>
                  <a:lnTo>
                    <a:pt x="989" y="143"/>
                  </a:lnTo>
                  <a:lnTo>
                    <a:pt x="1010" y="143"/>
                  </a:lnTo>
                  <a:lnTo>
                    <a:pt x="1055" y="124"/>
                  </a:lnTo>
                  <a:lnTo>
                    <a:pt x="1055" y="124"/>
                  </a:lnTo>
                  <a:lnTo>
                    <a:pt x="1055" y="133"/>
                  </a:lnTo>
                  <a:lnTo>
                    <a:pt x="1055" y="133"/>
                  </a:lnTo>
                  <a:lnTo>
                    <a:pt x="1022" y="152"/>
                  </a:lnTo>
                  <a:lnTo>
                    <a:pt x="1022" y="161"/>
                  </a:lnTo>
                  <a:lnTo>
                    <a:pt x="1033" y="161"/>
                  </a:lnTo>
                  <a:lnTo>
                    <a:pt x="1044" y="152"/>
                  </a:lnTo>
                  <a:lnTo>
                    <a:pt x="1077" y="133"/>
                  </a:lnTo>
                  <a:lnTo>
                    <a:pt x="1098" y="124"/>
                  </a:lnTo>
                  <a:lnTo>
                    <a:pt x="1111" y="124"/>
                  </a:lnTo>
                  <a:lnTo>
                    <a:pt x="1111" y="113"/>
                  </a:lnTo>
                  <a:lnTo>
                    <a:pt x="1098" y="113"/>
                  </a:lnTo>
                  <a:lnTo>
                    <a:pt x="1077" y="113"/>
                  </a:lnTo>
                  <a:lnTo>
                    <a:pt x="1065" y="105"/>
                  </a:lnTo>
                  <a:lnTo>
                    <a:pt x="1065" y="94"/>
                  </a:lnTo>
                  <a:lnTo>
                    <a:pt x="1065" y="85"/>
                  </a:lnTo>
                  <a:lnTo>
                    <a:pt x="1065" y="85"/>
                  </a:lnTo>
                  <a:lnTo>
                    <a:pt x="1065" y="66"/>
                  </a:lnTo>
                  <a:lnTo>
                    <a:pt x="1088" y="57"/>
                  </a:lnTo>
                  <a:lnTo>
                    <a:pt x="1098" y="38"/>
                  </a:lnTo>
                  <a:lnTo>
                    <a:pt x="1065" y="38"/>
                  </a:lnTo>
                  <a:lnTo>
                    <a:pt x="1088" y="29"/>
                  </a:lnTo>
                  <a:lnTo>
                    <a:pt x="1065" y="19"/>
                  </a:lnTo>
                  <a:lnTo>
                    <a:pt x="494" y="208"/>
                  </a:lnTo>
                  <a:lnTo>
                    <a:pt x="76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2051640" y="3910680"/>
              <a:ext cx="1322640" cy="1838880"/>
            </a:xfrm>
            <a:custGeom>
              <a:avLst/>
              <a:gdLst/>
              <a:ahLst/>
              <a:rect l="l" t="t" r="r" b="b"/>
              <a:pathLst>
                <a:path w="836" h="1274">
                  <a:moveTo>
                    <a:pt x="76" y="66"/>
                  </a:moveTo>
                  <a:lnTo>
                    <a:pt x="87" y="56"/>
                  </a:lnTo>
                  <a:lnTo>
                    <a:pt x="98" y="46"/>
                  </a:lnTo>
                  <a:lnTo>
                    <a:pt x="120" y="37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42" y="18"/>
                  </a:lnTo>
                  <a:lnTo>
                    <a:pt x="163" y="9"/>
                  </a:lnTo>
                  <a:lnTo>
                    <a:pt x="175" y="0"/>
                  </a:lnTo>
                  <a:lnTo>
                    <a:pt x="186" y="9"/>
                  </a:lnTo>
                  <a:lnTo>
                    <a:pt x="175" y="28"/>
                  </a:lnTo>
                  <a:lnTo>
                    <a:pt x="196" y="18"/>
                  </a:lnTo>
                  <a:lnTo>
                    <a:pt x="219" y="18"/>
                  </a:lnTo>
                  <a:lnTo>
                    <a:pt x="241" y="18"/>
                  </a:lnTo>
                  <a:lnTo>
                    <a:pt x="264" y="28"/>
                  </a:lnTo>
                  <a:lnTo>
                    <a:pt x="285" y="46"/>
                  </a:lnTo>
                  <a:lnTo>
                    <a:pt x="329" y="37"/>
                  </a:lnTo>
                  <a:lnTo>
                    <a:pt x="363" y="37"/>
                  </a:lnTo>
                  <a:lnTo>
                    <a:pt x="384" y="46"/>
                  </a:lnTo>
                  <a:lnTo>
                    <a:pt x="395" y="66"/>
                  </a:lnTo>
                  <a:lnTo>
                    <a:pt x="405" y="66"/>
                  </a:lnTo>
                  <a:lnTo>
                    <a:pt x="418" y="85"/>
                  </a:lnTo>
                  <a:lnTo>
                    <a:pt x="428" y="104"/>
                  </a:lnTo>
                  <a:lnTo>
                    <a:pt x="450" y="123"/>
                  </a:lnTo>
                  <a:lnTo>
                    <a:pt x="460" y="132"/>
                  </a:lnTo>
                  <a:lnTo>
                    <a:pt x="494" y="132"/>
                  </a:lnTo>
                  <a:lnTo>
                    <a:pt x="515" y="132"/>
                  </a:lnTo>
                  <a:lnTo>
                    <a:pt x="549" y="151"/>
                  </a:lnTo>
                  <a:lnTo>
                    <a:pt x="549" y="170"/>
                  </a:lnTo>
                  <a:lnTo>
                    <a:pt x="549" y="199"/>
                  </a:lnTo>
                  <a:lnTo>
                    <a:pt x="560" y="218"/>
                  </a:lnTo>
                  <a:lnTo>
                    <a:pt x="538" y="247"/>
                  </a:lnTo>
                  <a:lnTo>
                    <a:pt x="582" y="227"/>
                  </a:lnTo>
                  <a:lnTo>
                    <a:pt x="604" y="227"/>
                  </a:lnTo>
                  <a:lnTo>
                    <a:pt x="627" y="237"/>
                  </a:lnTo>
                  <a:lnTo>
                    <a:pt x="648" y="247"/>
                  </a:lnTo>
                  <a:lnTo>
                    <a:pt x="682" y="275"/>
                  </a:lnTo>
                  <a:lnTo>
                    <a:pt x="747" y="283"/>
                  </a:lnTo>
                  <a:lnTo>
                    <a:pt x="779" y="294"/>
                  </a:lnTo>
                  <a:lnTo>
                    <a:pt x="813" y="313"/>
                  </a:lnTo>
                  <a:lnTo>
                    <a:pt x="835" y="332"/>
                  </a:lnTo>
                  <a:lnTo>
                    <a:pt x="835" y="361"/>
                  </a:lnTo>
                  <a:lnTo>
                    <a:pt x="823" y="378"/>
                  </a:lnTo>
                  <a:lnTo>
                    <a:pt x="813" y="398"/>
                  </a:lnTo>
                  <a:lnTo>
                    <a:pt x="791" y="427"/>
                  </a:lnTo>
                  <a:lnTo>
                    <a:pt x="779" y="436"/>
                  </a:lnTo>
                  <a:lnTo>
                    <a:pt x="779" y="464"/>
                  </a:lnTo>
                  <a:lnTo>
                    <a:pt x="758" y="475"/>
                  </a:lnTo>
                  <a:lnTo>
                    <a:pt x="758" y="512"/>
                  </a:lnTo>
                  <a:lnTo>
                    <a:pt x="747" y="522"/>
                  </a:lnTo>
                  <a:lnTo>
                    <a:pt x="736" y="531"/>
                  </a:lnTo>
                  <a:lnTo>
                    <a:pt x="736" y="550"/>
                  </a:lnTo>
                  <a:lnTo>
                    <a:pt x="724" y="570"/>
                  </a:lnTo>
                  <a:lnTo>
                    <a:pt x="736" y="598"/>
                  </a:lnTo>
                  <a:lnTo>
                    <a:pt x="724" y="617"/>
                  </a:lnTo>
                  <a:lnTo>
                    <a:pt x="692" y="645"/>
                  </a:lnTo>
                  <a:lnTo>
                    <a:pt x="659" y="655"/>
                  </a:lnTo>
                  <a:lnTo>
                    <a:pt x="637" y="673"/>
                  </a:lnTo>
                  <a:lnTo>
                    <a:pt x="627" y="684"/>
                  </a:lnTo>
                  <a:lnTo>
                    <a:pt x="614" y="712"/>
                  </a:lnTo>
                  <a:lnTo>
                    <a:pt x="614" y="740"/>
                  </a:lnTo>
                  <a:lnTo>
                    <a:pt x="604" y="749"/>
                  </a:lnTo>
                  <a:lnTo>
                    <a:pt x="593" y="769"/>
                  </a:lnTo>
                  <a:lnTo>
                    <a:pt x="582" y="779"/>
                  </a:lnTo>
                  <a:lnTo>
                    <a:pt x="570" y="797"/>
                  </a:lnTo>
                  <a:lnTo>
                    <a:pt x="560" y="816"/>
                  </a:lnTo>
                  <a:lnTo>
                    <a:pt x="538" y="844"/>
                  </a:lnTo>
                  <a:lnTo>
                    <a:pt x="527" y="844"/>
                  </a:lnTo>
                  <a:lnTo>
                    <a:pt x="505" y="844"/>
                  </a:lnTo>
                  <a:lnTo>
                    <a:pt x="483" y="844"/>
                  </a:lnTo>
                  <a:lnTo>
                    <a:pt x="460" y="854"/>
                  </a:lnTo>
                  <a:lnTo>
                    <a:pt x="483" y="883"/>
                  </a:lnTo>
                  <a:lnTo>
                    <a:pt x="483" y="892"/>
                  </a:lnTo>
                  <a:lnTo>
                    <a:pt x="460" y="911"/>
                  </a:lnTo>
                  <a:lnTo>
                    <a:pt x="428" y="930"/>
                  </a:lnTo>
                  <a:lnTo>
                    <a:pt x="405" y="939"/>
                  </a:lnTo>
                  <a:lnTo>
                    <a:pt x="395" y="958"/>
                  </a:lnTo>
                  <a:lnTo>
                    <a:pt x="384" y="978"/>
                  </a:lnTo>
                  <a:lnTo>
                    <a:pt x="373" y="978"/>
                  </a:lnTo>
                  <a:lnTo>
                    <a:pt x="351" y="978"/>
                  </a:lnTo>
                  <a:lnTo>
                    <a:pt x="340" y="986"/>
                  </a:lnTo>
                  <a:lnTo>
                    <a:pt x="340" y="997"/>
                  </a:lnTo>
                  <a:lnTo>
                    <a:pt x="363" y="1006"/>
                  </a:lnTo>
                  <a:lnTo>
                    <a:pt x="373" y="1006"/>
                  </a:lnTo>
                  <a:lnTo>
                    <a:pt x="363" y="1025"/>
                  </a:lnTo>
                  <a:lnTo>
                    <a:pt x="363" y="1044"/>
                  </a:lnTo>
                  <a:lnTo>
                    <a:pt x="351" y="1053"/>
                  </a:lnTo>
                  <a:lnTo>
                    <a:pt x="340" y="1073"/>
                  </a:lnTo>
                  <a:lnTo>
                    <a:pt x="340" y="1081"/>
                  </a:lnTo>
                  <a:lnTo>
                    <a:pt x="340" y="1092"/>
                  </a:lnTo>
                  <a:lnTo>
                    <a:pt x="363" y="1111"/>
                  </a:lnTo>
                  <a:lnTo>
                    <a:pt x="351" y="1129"/>
                  </a:lnTo>
                  <a:lnTo>
                    <a:pt x="329" y="1148"/>
                  </a:lnTo>
                  <a:lnTo>
                    <a:pt x="329" y="1159"/>
                  </a:lnTo>
                  <a:lnTo>
                    <a:pt x="306" y="1176"/>
                  </a:lnTo>
                  <a:lnTo>
                    <a:pt x="306" y="1215"/>
                  </a:lnTo>
                  <a:lnTo>
                    <a:pt x="317" y="1234"/>
                  </a:lnTo>
                  <a:lnTo>
                    <a:pt x="351" y="1253"/>
                  </a:lnTo>
                  <a:lnTo>
                    <a:pt x="373" y="1262"/>
                  </a:lnTo>
                  <a:lnTo>
                    <a:pt x="373" y="1273"/>
                  </a:lnTo>
                  <a:lnTo>
                    <a:pt x="340" y="1273"/>
                  </a:lnTo>
                  <a:lnTo>
                    <a:pt x="306" y="1273"/>
                  </a:lnTo>
                  <a:lnTo>
                    <a:pt x="285" y="1262"/>
                  </a:lnTo>
                  <a:lnTo>
                    <a:pt x="264" y="1253"/>
                  </a:lnTo>
                  <a:lnTo>
                    <a:pt x="251" y="1243"/>
                  </a:lnTo>
                  <a:lnTo>
                    <a:pt x="251" y="1224"/>
                  </a:lnTo>
                  <a:lnTo>
                    <a:pt x="219" y="1195"/>
                  </a:lnTo>
                  <a:lnTo>
                    <a:pt x="209" y="1167"/>
                  </a:lnTo>
                  <a:lnTo>
                    <a:pt x="209" y="1159"/>
                  </a:lnTo>
                  <a:lnTo>
                    <a:pt x="209" y="1139"/>
                  </a:lnTo>
                  <a:lnTo>
                    <a:pt x="209" y="1129"/>
                  </a:lnTo>
                  <a:lnTo>
                    <a:pt x="209" y="1111"/>
                  </a:lnTo>
                  <a:lnTo>
                    <a:pt x="196" y="1062"/>
                  </a:lnTo>
                  <a:lnTo>
                    <a:pt x="186" y="1062"/>
                  </a:lnTo>
                  <a:lnTo>
                    <a:pt x="186" y="1025"/>
                  </a:lnTo>
                  <a:lnTo>
                    <a:pt x="186" y="986"/>
                  </a:lnTo>
                  <a:lnTo>
                    <a:pt x="186" y="958"/>
                  </a:lnTo>
                  <a:lnTo>
                    <a:pt x="196" y="921"/>
                  </a:lnTo>
                  <a:lnTo>
                    <a:pt x="186" y="930"/>
                  </a:lnTo>
                  <a:lnTo>
                    <a:pt x="186" y="901"/>
                  </a:lnTo>
                  <a:lnTo>
                    <a:pt x="186" y="872"/>
                  </a:lnTo>
                  <a:lnTo>
                    <a:pt x="186" y="844"/>
                  </a:lnTo>
                  <a:lnTo>
                    <a:pt x="196" y="816"/>
                  </a:lnTo>
                  <a:lnTo>
                    <a:pt x="209" y="797"/>
                  </a:lnTo>
                  <a:lnTo>
                    <a:pt x="219" y="779"/>
                  </a:lnTo>
                  <a:lnTo>
                    <a:pt x="209" y="702"/>
                  </a:lnTo>
                  <a:lnTo>
                    <a:pt x="209" y="655"/>
                  </a:lnTo>
                  <a:lnTo>
                    <a:pt x="209" y="635"/>
                  </a:lnTo>
                  <a:lnTo>
                    <a:pt x="209" y="598"/>
                  </a:lnTo>
                  <a:lnTo>
                    <a:pt x="209" y="578"/>
                  </a:lnTo>
                  <a:lnTo>
                    <a:pt x="196" y="550"/>
                  </a:lnTo>
                  <a:lnTo>
                    <a:pt x="175" y="531"/>
                  </a:lnTo>
                  <a:lnTo>
                    <a:pt x="153" y="522"/>
                  </a:lnTo>
                  <a:lnTo>
                    <a:pt x="131" y="503"/>
                  </a:lnTo>
                  <a:lnTo>
                    <a:pt x="108" y="475"/>
                  </a:lnTo>
                  <a:lnTo>
                    <a:pt x="98" y="456"/>
                  </a:lnTo>
                  <a:lnTo>
                    <a:pt x="76" y="427"/>
                  </a:lnTo>
                  <a:lnTo>
                    <a:pt x="55" y="398"/>
                  </a:lnTo>
                  <a:lnTo>
                    <a:pt x="42" y="361"/>
                  </a:lnTo>
                  <a:lnTo>
                    <a:pt x="21" y="332"/>
                  </a:lnTo>
                  <a:lnTo>
                    <a:pt x="0" y="322"/>
                  </a:lnTo>
                  <a:lnTo>
                    <a:pt x="10" y="303"/>
                  </a:lnTo>
                  <a:lnTo>
                    <a:pt x="32" y="283"/>
                  </a:lnTo>
                  <a:lnTo>
                    <a:pt x="32" y="275"/>
                  </a:lnTo>
                  <a:lnTo>
                    <a:pt x="21" y="265"/>
                  </a:lnTo>
                  <a:lnTo>
                    <a:pt x="10" y="255"/>
                  </a:lnTo>
                  <a:lnTo>
                    <a:pt x="21" y="237"/>
                  </a:lnTo>
                  <a:lnTo>
                    <a:pt x="21" y="208"/>
                  </a:lnTo>
                  <a:lnTo>
                    <a:pt x="21" y="199"/>
                  </a:lnTo>
                  <a:lnTo>
                    <a:pt x="32" y="199"/>
                  </a:lnTo>
                  <a:lnTo>
                    <a:pt x="42" y="208"/>
                  </a:lnTo>
                  <a:lnTo>
                    <a:pt x="55" y="190"/>
                  </a:lnTo>
                  <a:lnTo>
                    <a:pt x="55" y="161"/>
                  </a:lnTo>
                  <a:lnTo>
                    <a:pt x="76" y="123"/>
                  </a:lnTo>
                  <a:lnTo>
                    <a:pt x="76" y="6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1891800" y="2029680"/>
              <a:ext cx="140400" cy="123840"/>
            </a:xfrm>
            <a:custGeom>
              <a:avLst/>
              <a:gdLst/>
              <a:ahLst/>
              <a:rect l="l" t="t" r="r" b="b"/>
              <a:pathLst>
                <a:path w="89" h="86">
                  <a:moveTo>
                    <a:pt x="77" y="67"/>
                  </a:moveTo>
                  <a:lnTo>
                    <a:pt x="55" y="67"/>
                  </a:lnTo>
                  <a:lnTo>
                    <a:pt x="55" y="76"/>
                  </a:lnTo>
                  <a:lnTo>
                    <a:pt x="45" y="85"/>
                  </a:lnTo>
                  <a:lnTo>
                    <a:pt x="33" y="76"/>
                  </a:lnTo>
                  <a:lnTo>
                    <a:pt x="11" y="67"/>
                  </a:lnTo>
                  <a:lnTo>
                    <a:pt x="0" y="48"/>
                  </a:lnTo>
                  <a:lnTo>
                    <a:pt x="0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1" y="20"/>
                  </a:lnTo>
                  <a:lnTo>
                    <a:pt x="22" y="9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8" y="9"/>
                  </a:lnTo>
                  <a:lnTo>
                    <a:pt x="88" y="20"/>
                  </a:lnTo>
                  <a:lnTo>
                    <a:pt x="77" y="37"/>
                  </a:lnTo>
                  <a:lnTo>
                    <a:pt x="88" y="48"/>
                  </a:lnTo>
                  <a:lnTo>
                    <a:pt x="77" y="56"/>
                  </a:lnTo>
                  <a:lnTo>
                    <a:pt x="77" y="6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900000" y="2689200"/>
              <a:ext cx="37800" cy="41760"/>
            </a:xfrm>
            <a:custGeom>
              <a:avLst/>
              <a:gdLst/>
              <a:ahLst/>
              <a:rect l="l" t="t" r="r" b="b"/>
              <a:pathLst>
                <a:path w="24" h="29">
                  <a:moveTo>
                    <a:pt x="23" y="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8"/>
                  </a:lnTo>
                  <a:lnTo>
                    <a:pt x="23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2450520" y="2247840"/>
              <a:ext cx="53640" cy="4320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33" y="10"/>
                  </a:moveTo>
                  <a:lnTo>
                    <a:pt x="22" y="1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33" y="19"/>
                  </a:lnTo>
                  <a:lnTo>
                    <a:pt x="33" y="10"/>
                  </a:lnTo>
                  <a:lnTo>
                    <a:pt x="33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2728800" y="2881440"/>
              <a:ext cx="37800" cy="2700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1910880" y="1919880"/>
              <a:ext cx="121320" cy="84960"/>
            </a:xfrm>
            <a:custGeom>
              <a:avLst/>
              <a:gdLst/>
              <a:ahLst/>
              <a:rect l="l" t="t" r="r" b="b"/>
              <a:pathLst>
                <a:path w="77" h="59">
                  <a:moveTo>
                    <a:pt x="0" y="39"/>
                  </a:moveTo>
                  <a:lnTo>
                    <a:pt x="11" y="18"/>
                  </a:lnTo>
                  <a:lnTo>
                    <a:pt x="22" y="18"/>
                  </a:lnTo>
                  <a:lnTo>
                    <a:pt x="43" y="10"/>
                  </a:lnTo>
                  <a:lnTo>
                    <a:pt x="66" y="0"/>
                  </a:lnTo>
                  <a:lnTo>
                    <a:pt x="76" y="10"/>
                  </a:lnTo>
                  <a:lnTo>
                    <a:pt x="76" y="39"/>
                  </a:lnTo>
                  <a:lnTo>
                    <a:pt x="76" y="47"/>
                  </a:lnTo>
                  <a:lnTo>
                    <a:pt x="56" y="58"/>
                  </a:lnTo>
                  <a:lnTo>
                    <a:pt x="22" y="58"/>
                  </a:lnTo>
                  <a:lnTo>
                    <a:pt x="11" y="39"/>
                  </a:lnTo>
                  <a:lnTo>
                    <a:pt x="0" y="3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2295000" y="3717360"/>
              <a:ext cx="156600" cy="69120"/>
            </a:xfrm>
            <a:custGeom>
              <a:avLst/>
              <a:gdLst/>
              <a:ahLst/>
              <a:rect l="l" t="t" r="r" b="b"/>
              <a:pathLst>
                <a:path w="99" h="48">
                  <a:moveTo>
                    <a:pt x="10" y="0"/>
                  </a:moveTo>
                  <a:lnTo>
                    <a:pt x="21" y="0"/>
                  </a:lnTo>
                  <a:lnTo>
                    <a:pt x="32" y="8"/>
                  </a:lnTo>
                  <a:lnTo>
                    <a:pt x="55" y="0"/>
                  </a:lnTo>
                  <a:lnTo>
                    <a:pt x="76" y="8"/>
                  </a:lnTo>
                  <a:lnTo>
                    <a:pt x="87" y="28"/>
                  </a:lnTo>
                  <a:lnTo>
                    <a:pt x="98" y="28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42" y="47"/>
                  </a:lnTo>
                  <a:lnTo>
                    <a:pt x="32" y="47"/>
                  </a:lnTo>
                  <a:lnTo>
                    <a:pt x="32" y="37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0" y="18"/>
                  </a:lnTo>
                  <a:lnTo>
                    <a:pt x="1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320" bIns="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2067480" y="1755360"/>
              <a:ext cx="37800" cy="44640"/>
            </a:xfrm>
            <a:custGeom>
              <a:avLst/>
              <a:gdLst/>
              <a:ahLst/>
              <a:rect l="l" t="t" r="r" b="b"/>
              <a:pathLst>
                <a:path w="24" h="31">
                  <a:moveTo>
                    <a:pt x="0" y="9"/>
                  </a:moveTo>
                  <a:lnTo>
                    <a:pt x="0" y="9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30"/>
                  </a:lnTo>
                  <a:lnTo>
                    <a:pt x="0" y="30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2067480" y="1808640"/>
              <a:ext cx="72720" cy="57600"/>
            </a:xfrm>
            <a:custGeom>
              <a:avLst/>
              <a:gdLst/>
              <a:ahLst/>
              <a:rect l="l" t="t" r="r" b="b"/>
              <a:pathLst>
                <a:path w="46" h="4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45" y="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32" y="29"/>
                  </a:lnTo>
                  <a:lnTo>
                    <a:pt x="11" y="3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2118240" y="489816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2138760" y="51159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2154600" y="375732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55" y="19"/>
                  </a:lnTo>
                  <a:lnTo>
                    <a:pt x="33" y="19"/>
                  </a:lnTo>
                  <a:lnTo>
                    <a:pt x="22" y="9"/>
                  </a:lnTo>
                  <a:lnTo>
                    <a:pt x="11" y="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2172240" y="359460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2172240" y="5090040"/>
              <a:ext cx="53280" cy="27000"/>
            </a:xfrm>
            <a:custGeom>
              <a:avLst/>
              <a:gdLst/>
              <a:ahLst/>
              <a:rect l="l" t="t" r="r" b="b"/>
              <a:pathLst>
                <a:path w="34" h="19">
                  <a:moveTo>
                    <a:pt x="11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33" y="18"/>
                  </a:lnTo>
                  <a:lnTo>
                    <a:pt x="22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11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224080" y="355248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2224080" y="362196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2241720" y="3594600"/>
              <a:ext cx="55080" cy="40320"/>
            </a:xfrm>
            <a:custGeom>
              <a:avLst/>
              <a:gdLst/>
              <a:ahLst/>
              <a:rect l="l" t="t" r="r" b="b"/>
              <a:pathLst>
                <a:path w="35" h="28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4" y="27"/>
                  </a:lnTo>
                  <a:lnTo>
                    <a:pt x="22" y="2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2276640" y="3649320"/>
              <a:ext cx="34560" cy="2700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2276640" y="2660400"/>
              <a:ext cx="55080" cy="30240"/>
            </a:xfrm>
            <a:custGeom>
              <a:avLst/>
              <a:gdLst/>
              <a:ahLst/>
              <a:rect l="l" t="t" r="r" b="b"/>
              <a:pathLst>
                <a:path w="35" h="21">
                  <a:moveTo>
                    <a:pt x="0" y="20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2" y="20"/>
                  </a:lnTo>
                  <a:lnTo>
                    <a:pt x="11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2295000" y="3675240"/>
              <a:ext cx="36360" cy="3024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20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2224080" y="2428200"/>
              <a:ext cx="53640" cy="56160"/>
            </a:xfrm>
            <a:custGeom>
              <a:avLst/>
              <a:gdLst/>
              <a:ahLst/>
              <a:rect l="l" t="t" r="r" b="b"/>
              <a:pathLst>
                <a:path w="34" h="39">
                  <a:moveTo>
                    <a:pt x="0" y="28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22" y="2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2311200" y="3633480"/>
              <a:ext cx="37440" cy="3024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2347560" y="3662280"/>
              <a:ext cx="52200" cy="2736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0" y="18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9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2361960" y="24120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589840" y="37994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2589840" y="37573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2625840" y="3910680"/>
              <a:ext cx="3312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2641680" y="386892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2625840" y="378504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2625840" y="381240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2659320" y="2949120"/>
              <a:ext cx="55080" cy="28800"/>
            </a:xfrm>
            <a:custGeom>
              <a:avLst/>
              <a:gdLst/>
              <a:ahLst/>
              <a:rect l="l" t="t" r="r" b="b"/>
              <a:pathLst>
                <a:path w="35" h="20">
                  <a:moveTo>
                    <a:pt x="0" y="8"/>
                  </a:moveTo>
                  <a:lnTo>
                    <a:pt x="0" y="8"/>
                  </a:lnTo>
                  <a:lnTo>
                    <a:pt x="11" y="19"/>
                  </a:lnTo>
                  <a:lnTo>
                    <a:pt x="34" y="19"/>
                  </a:lnTo>
                  <a:lnTo>
                    <a:pt x="21" y="8"/>
                  </a:lnTo>
                  <a:lnTo>
                    <a:pt x="11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3493080" y="474516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2" y="19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3546720" y="4733280"/>
              <a:ext cx="3276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3598920" y="3785040"/>
              <a:ext cx="3636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633480" y="38412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3651120" y="37850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3686040" y="38412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3705120" y="37994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3790440" y="2289600"/>
              <a:ext cx="244800" cy="139680"/>
            </a:xfrm>
            <a:custGeom>
              <a:avLst/>
              <a:gdLst/>
              <a:ahLst/>
              <a:rect l="l" t="t" r="r" b="b"/>
              <a:pathLst>
                <a:path w="155" h="97">
                  <a:moveTo>
                    <a:pt x="0" y="56"/>
                  </a:moveTo>
                  <a:lnTo>
                    <a:pt x="21" y="47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43" y="9"/>
                  </a:lnTo>
                  <a:lnTo>
                    <a:pt x="76" y="18"/>
                  </a:lnTo>
                  <a:lnTo>
                    <a:pt x="121" y="18"/>
                  </a:lnTo>
                  <a:lnTo>
                    <a:pt x="131" y="18"/>
                  </a:lnTo>
                  <a:lnTo>
                    <a:pt x="131" y="28"/>
                  </a:lnTo>
                  <a:lnTo>
                    <a:pt x="154" y="47"/>
                  </a:lnTo>
                  <a:lnTo>
                    <a:pt x="154" y="67"/>
                  </a:lnTo>
                  <a:lnTo>
                    <a:pt x="142" y="77"/>
                  </a:lnTo>
                  <a:lnTo>
                    <a:pt x="110" y="96"/>
                  </a:lnTo>
                  <a:lnTo>
                    <a:pt x="33" y="96"/>
                  </a:lnTo>
                  <a:lnTo>
                    <a:pt x="11" y="96"/>
                  </a:lnTo>
                  <a:lnTo>
                    <a:pt x="11" y="85"/>
                  </a:lnTo>
                  <a:lnTo>
                    <a:pt x="21" y="77"/>
                  </a:lnTo>
                  <a:lnTo>
                    <a:pt x="33" y="77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5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4190400" y="2590920"/>
              <a:ext cx="227520" cy="291600"/>
            </a:xfrm>
            <a:custGeom>
              <a:avLst/>
              <a:gdLst/>
              <a:ahLst/>
              <a:rect l="l" t="t" r="r" b="b"/>
              <a:pathLst>
                <a:path w="144" h="202">
                  <a:moveTo>
                    <a:pt x="87" y="182"/>
                  </a:moveTo>
                  <a:lnTo>
                    <a:pt x="66" y="191"/>
                  </a:lnTo>
                  <a:lnTo>
                    <a:pt x="45" y="191"/>
                  </a:lnTo>
                  <a:lnTo>
                    <a:pt x="11" y="201"/>
                  </a:lnTo>
                  <a:lnTo>
                    <a:pt x="0" y="191"/>
                  </a:lnTo>
                  <a:lnTo>
                    <a:pt x="22" y="182"/>
                  </a:lnTo>
                  <a:lnTo>
                    <a:pt x="45" y="171"/>
                  </a:lnTo>
                  <a:lnTo>
                    <a:pt x="22" y="143"/>
                  </a:lnTo>
                  <a:lnTo>
                    <a:pt x="32" y="124"/>
                  </a:lnTo>
                  <a:lnTo>
                    <a:pt x="55" y="124"/>
                  </a:lnTo>
                  <a:lnTo>
                    <a:pt x="66" y="105"/>
                  </a:lnTo>
                  <a:lnTo>
                    <a:pt x="66" y="86"/>
                  </a:lnTo>
                  <a:lnTo>
                    <a:pt x="32" y="75"/>
                  </a:lnTo>
                  <a:lnTo>
                    <a:pt x="22" y="75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32" y="47"/>
                  </a:lnTo>
                  <a:lnTo>
                    <a:pt x="32" y="18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6" y="9"/>
                  </a:lnTo>
                  <a:lnTo>
                    <a:pt x="87" y="18"/>
                  </a:lnTo>
                  <a:lnTo>
                    <a:pt x="87" y="28"/>
                  </a:lnTo>
                  <a:lnTo>
                    <a:pt x="87" y="47"/>
                  </a:lnTo>
                  <a:lnTo>
                    <a:pt x="99" y="47"/>
                  </a:lnTo>
                  <a:lnTo>
                    <a:pt x="121" y="75"/>
                  </a:lnTo>
                  <a:lnTo>
                    <a:pt x="121" y="105"/>
                  </a:lnTo>
                  <a:lnTo>
                    <a:pt x="132" y="114"/>
                  </a:lnTo>
                  <a:lnTo>
                    <a:pt x="143" y="124"/>
                  </a:lnTo>
                  <a:lnTo>
                    <a:pt x="143" y="133"/>
                  </a:lnTo>
                  <a:lnTo>
                    <a:pt x="121" y="152"/>
                  </a:lnTo>
                  <a:lnTo>
                    <a:pt x="132" y="182"/>
                  </a:lnTo>
                  <a:lnTo>
                    <a:pt x="121" y="182"/>
                  </a:lnTo>
                  <a:lnTo>
                    <a:pt x="110" y="182"/>
                  </a:lnTo>
                  <a:lnTo>
                    <a:pt x="87" y="182"/>
                  </a:lnTo>
                  <a:lnTo>
                    <a:pt x="87" y="182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4103640" y="2700720"/>
              <a:ext cx="88560" cy="111240"/>
            </a:xfrm>
            <a:custGeom>
              <a:avLst/>
              <a:gdLst/>
              <a:ahLst/>
              <a:rect l="l" t="t" r="r" b="b"/>
              <a:pathLst>
                <a:path w="56" h="77">
                  <a:moveTo>
                    <a:pt x="0" y="57"/>
                  </a:moveTo>
                  <a:lnTo>
                    <a:pt x="11" y="47"/>
                  </a:lnTo>
                  <a:lnTo>
                    <a:pt x="0" y="29"/>
                  </a:lnTo>
                  <a:lnTo>
                    <a:pt x="22" y="19"/>
                  </a:lnTo>
                  <a:lnTo>
                    <a:pt x="22" y="10"/>
                  </a:lnTo>
                  <a:lnTo>
                    <a:pt x="45" y="0"/>
                  </a:lnTo>
                  <a:lnTo>
                    <a:pt x="55" y="10"/>
                  </a:lnTo>
                  <a:lnTo>
                    <a:pt x="45" y="29"/>
                  </a:lnTo>
                  <a:lnTo>
                    <a:pt x="55" y="47"/>
                  </a:lnTo>
                  <a:lnTo>
                    <a:pt x="45" y="66"/>
                  </a:lnTo>
                  <a:lnTo>
                    <a:pt x="22" y="76"/>
                  </a:lnTo>
                  <a:lnTo>
                    <a:pt x="0" y="57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4174560" y="25909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9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4190400" y="245556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4451760" y="31683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9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746080" y="5635440"/>
              <a:ext cx="56880" cy="3024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5" y="10"/>
                  </a:moveTo>
                  <a:lnTo>
                    <a:pt x="3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35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815560" y="5635440"/>
              <a:ext cx="37800" cy="3024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471040" y="3757320"/>
              <a:ext cx="85320" cy="28800"/>
            </a:xfrm>
            <a:custGeom>
              <a:avLst/>
              <a:gdLst/>
              <a:ahLst/>
              <a:rect l="l" t="t" r="r" b="b"/>
              <a:pathLst>
                <a:path w="54" h="20">
                  <a:moveTo>
                    <a:pt x="41" y="19"/>
                  </a:moveTo>
                  <a:lnTo>
                    <a:pt x="53" y="19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0" y="19"/>
                  </a:lnTo>
                  <a:lnTo>
                    <a:pt x="32" y="19"/>
                  </a:lnTo>
                  <a:lnTo>
                    <a:pt x="41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000880" y="3633480"/>
              <a:ext cx="295920" cy="112320"/>
            </a:xfrm>
            <a:custGeom>
              <a:avLst/>
              <a:gdLst/>
              <a:ahLst/>
              <a:rect l="l" t="t" r="r" b="b"/>
              <a:pathLst>
                <a:path w="187" h="78">
                  <a:moveTo>
                    <a:pt x="174" y="58"/>
                  </a:moveTo>
                  <a:lnTo>
                    <a:pt x="186" y="58"/>
                  </a:lnTo>
                  <a:lnTo>
                    <a:pt x="186" y="48"/>
                  </a:lnTo>
                  <a:lnTo>
                    <a:pt x="174" y="37"/>
                  </a:lnTo>
                  <a:lnTo>
                    <a:pt x="163" y="37"/>
                  </a:lnTo>
                  <a:lnTo>
                    <a:pt x="141" y="18"/>
                  </a:lnTo>
                  <a:lnTo>
                    <a:pt x="131" y="18"/>
                  </a:lnTo>
                  <a:lnTo>
                    <a:pt x="119" y="9"/>
                  </a:lnTo>
                  <a:lnTo>
                    <a:pt x="87" y="9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19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97" y="37"/>
                  </a:lnTo>
                  <a:lnTo>
                    <a:pt x="108" y="58"/>
                  </a:lnTo>
                  <a:lnTo>
                    <a:pt x="108" y="66"/>
                  </a:lnTo>
                  <a:lnTo>
                    <a:pt x="119" y="77"/>
                  </a:lnTo>
                  <a:lnTo>
                    <a:pt x="141" y="66"/>
                  </a:lnTo>
                  <a:lnTo>
                    <a:pt x="152" y="58"/>
                  </a:lnTo>
                  <a:lnTo>
                    <a:pt x="163" y="58"/>
                  </a:lnTo>
                  <a:lnTo>
                    <a:pt x="174" y="5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397960" y="2223000"/>
              <a:ext cx="3780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11" y="0"/>
                  </a:moveTo>
                  <a:lnTo>
                    <a:pt x="23" y="0"/>
                  </a:lnTo>
                  <a:lnTo>
                    <a:pt x="23" y="8"/>
                  </a:lnTo>
                  <a:lnTo>
                    <a:pt x="11" y="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2067480" y="2029680"/>
              <a:ext cx="88560" cy="70560"/>
            </a:xfrm>
            <a:custGeom>
              <a:avLst/>
              <a:gdLst/>
              <a:ahLst/>
              <a:rect l="l" t="t" r="r" b="b"/>
              <a:pathLst>
                <a:path w="56" h="49">
                  <a:moveTo>
                    <a:pt x="32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55" y="19"/>
                  </a:lnTo>
                  <a:lnTo>
                    <a:pt x="55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11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891800" y="1808640"/>
              <a:ext cx="140400" cy="72000"/>
            </a:xfrm>
            <a:custGeom>
              <a:avLst/>
              <a:gdLst/>
              <a:ahLst/>
              <a:rect l="l" t="t" r="r" b="b"/>
              <a:pathLst>
                <a:path w="89" h="50">
                  <a:moveTo>
                    <a:pt x="45" y="49"/>
                  </a:moveTo>
                  <a:lnTo>
                    <a:pt x="45" y="4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11" y="49"/>
                  </a:lnTo>
                  <a:lnTo>
                    <a:pt x="0" y="2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77" y="20"/>
                  </a:lnTo>
                  <a:lnTo>
                    <a:pt x="77" y="2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55" y="49"/>
                  </a:lnTo>
                  <a:lnTo>
                    <a:pt x="45" y="49"/>
                  </a:lnTo>
                  <a:lnTo>
                    <a:pt x="45" y="4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721160" y="1837440"/>
              <a:ext cx="104040" cy="28800"/>
            </a:xfrm>
            <a:custGeom>
              <a:avLst/>
              <a:gdLst/>
              <a:ahLst/>
              <a:rect l="l" t="t" r="r" b="b"/>
              <a:pathLst>
                <a:path w="66" h="20">
                  <a:moveTo>
                    <a:pt x="21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5" y="19"/>
                  </a:lnTo>
                  <a:lnTo>
                    <a:pt x="43" y="9"/>
                  </a:lnTo>
                  <a:lnTo>
                    <a:pt x="21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1910880" y="1879560"/>
              <a:ext cx="55080" cy="4176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11" y="28"/>
                  </a:moveTo>
                  <a:lnTo>
                    <a:pt x="11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11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1649880" y="186516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22" y="9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32" y="9"/>
                  </a:lnTo>
                  <a:lnTo>
                    <a:pt x="22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1737000" y="1879560"/>
              <a:ext cx="53640" cy="28800"/>
            </a:xfrm>
            <a:custGeom>
              <a:avLst/>
              <a:gdLst/>
              <a:ahLst/>
              <a:rect l="l" t="t" r="r" b="b"/>
              <a:pathLst>
                <a:path w="34" h="20">
                  <a:moveTo>
                    <a:pt x="0" y="19"/>
                  </a:moveTo>
                  <a:lnTo>
                    <a:pt x="11" y="19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1597680" y="1892520"/>
              <a:ext cx="314280" cy="125640"/>
            </a:xfrm>
            <a:custGeom>
              <a:avLst/>
              <a:gdLst/>
              <a:ahLst/>
              <a:rect l="l" t="t" r="r" b="b"/>
              <a:pathLst>
                <a:path w="199" h="87">
                  <a:moveTo>
                    <a:pt x="0" y="65"/>
                  </a:moveTo>
                  <a:lnTo>
                    <a:pt x="22" y="86"/>
                  </a:lnTo>
                  <a:lnTo>
                    <a:pt x="55" y="86"/>
                  </a:lnTo>
                  <a:lnTo>
                    <a:pt x="77" y="86"/>
                  </a:lnTo>
                  <a:lnTo>
                    <a:pt x="121" y="65"/>
                  </a:lnTo>
                  <a:lnTo>
                    <a:pt x="176" y="76"/>
                  </a:lnTo>
                  <a:lnTo>
                    <a:pt x="186" y="65"/>
                  </a:lnTo>
                  <a:lnTo>
                    <a:pt x="176" y="57"/>
                  </a:lnTo>
                  <a:lnTo>
                    <a:pt x="176" y="48"/>
                  </a:lnTo>
                  <a:lnTo>
                    <a:pt x="198" y="29"/>
                  </a:lnTo>
                  <a:lnTo>
                    <a:pt x="186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21" y="18"/>
                  </a:lnTo>
                  <a:lnTo>
                    <a:pt x="110" y="29"/>
                  </a:lnTo>
                  <a:lnTo>
                    <a:pt x="99" y="48"/>
                  </a:lnTo>
                  <a:lnTo>
                    <a:pt x="87" y="57"/>
                  </a:lnTo>
                  <a:lnTo>
                    <a:pt x="65" y="48"/>
                  </a:lnTo>
                  <a:lnTo>
                    <a:pt x="45" y="37"/>
                  </a:lnTo>
                  <a:lnTo>
                    <a:pt x="11" y="37"/>
                  </a:lnTo>
                  <a:lnTo>
                    <a:pt x="0" y="65"/>
                  </a:lnTo>
                  <a:lnTo>
                    <a:pt x="0" y="65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1458720" y="1892520"/>
              <a:ext cx="192960" cy="84960"/>
            </a:xfrm>
            <a:custGeom>
              <a:avLst/>
              <a:gdLst/>
              <a:ahLst/>
              <a:rect l="l" t="t" r="r" b="b"/>
              <a:pathLst>
                <a:path w="122" h="59">
                  <a:moveTo>
                    <a:pt x="32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11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4" y="37"/>
                  </a:lnTo>
                  <a:lnTo>
                    <a:pt x="121" y="2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32" y="18"/>
                  </a:lnTo>
                  <a:lnTo>
                    <a:pt x="32" y="2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2067480" y="1645560"/>
              <a:ext cx="906480" cy="372240"/>
            </a:xfrm>
            <a:custGeom>
              <a:avLst/>
              <a:gdLst/>
              <a:ahLst/>
              <a:rect l="l" t="t" r="r" b="b"/>
              <a:pathLst>
                <a:path w="573" h="258">
                  <a:moveTo>
                    <a:pt x="121" y="66"/>
                  </a:moveTo>
                  <a:lnTo>
                    <a:pt x="110" y="48"/>
                  </a:lnTo>
                  <a:lnTo>
                    <a:pt x="110" y="48"/>
                  </a:lnTo>
                  <a:lnTo>
                    <a:pt x="88" y="48"/>
                  </a:lnTo>
                  <a:lnTo>
                    <a:pt x="66" y="66"/>
                  </a:lnTo>
                  <a:lnTo>
                    <a:pt x="45" y="85"/>
                  </a:lnTo>
                  <a:lnTo>
                    <a:pt x="45" y="105"/>
                  </a:lnTo>
                  <a:lnTo>
                    <a:pt x="45" y="113"/>
                  </a:lnTo>
                  <a:lnTo>
                    <a:pt x="66" y="123"/>
                  </a:lnTo>
                  <a:lnTo>
                    <a:pt x="66" y="143"/>
                  </a:lnTo>
                  <a:lnTo>
                    <a:pt x="88" y="161"/>
                  </a:lnTo>
                  <a:lnTo>
                    <a:pt x="121" y="152"/>
                  </a:lnTo>
                  <a:lnTo>
                    <a:pt x="132" y="143"/>
                  </a:lnTo>
                  <a:lnTo>
                    <a:pt x="121" y="133"/>
                  </a:lnTo>
                  <a:lnTo>
                    <a:pt x="121" y="123"/>
                  </a:lnTo>
                  <a:lnTo>
                    <a:pt x="132" y="113"/>
                  </a:lnTo>
                  <a:lnTo>
                    <a:pt x="143" y="123"/>
                  </a:lnTo>
                  <a:lnTo>
                    <a:pt x="153" y="133"/>
                  </a:lnTo>
                  <a:lnTo>
                    <a:pt x="165" y="143"/>
                  </a:lnTo>
                  <a:lnTo>
                    <a:pt x="153" y="143"/>
                  </a:lnTo>
                  <a:lnTo>
                    <a:pt x="143" y="143"/>
                  </a:lnTo>
                  <a:lnTo>
                    <a:pt x="132" y="161"/>
                  </a:lnTo>
                  <a:lnTo>
                    <a:pt x="121" y="190"/>
                  </a:lnTo>
                  <a:lnTo>
                    <a:pt x="98" y="190"/>
                  </a:lnTo>
                  <a:lnTo>
                    <a:pt x="77" y="190"/>
                  </a:lnTo>
                  <a:lnTo>
                    <a:pt x="77" y="200"/>
                  </a:lnTo>
                  <a:lnTo>
                    <a:pt x="66" y="190"/>
                  </a:lnTo>
                  <a:lnTo>
                    <a:pt x="55" y="190"/>
                  </a:lnTo>
                  <a:lnTo>
                    <a:pt x="32" y="190"/>
                  </a:lnTo>
                  <a:lnTo>
                    <a:pt x="0" y="180"/>
                  </a:lnTo>
                  <a:lnTo>
                    <a:pt x="11" y="190"/>
                  </a:lnTo>
                  <a:lnTo>
                    <a:pt x="32" y="200"/>
                  </a:lnTo>
                  <a:lnTo>
                    <a:pt x="55" y="208"/>
                  </a:lnTo>
                  <a:lnTo>
                    <a:pt x="45" y="219"/>
                  </a:lnTo>
                  <a:lnTo>
                    <a:pt x="45" y="228"/>
                  </a:lnTo>
                  <a:lnTo>
                    <a:pt x="55" y="237"/>
                  </a:lnTo>
                  <a:lnTo>
                    <a:pt x="110" y="247"/>
                  </a:lnTo>
                  <a:lnTo>
                    <a:pt x="132" y="247"/>
                  </a:lnTo>
                  <a:lnTo>
                    <a:pt x="186" y="257"/>
                  </a:lnTo>
                  <a:lnTo>
                    <a:pt x="220" y="257"/>
                  </a:lnTo>
                  <a:lnTo>
                    <a:pt x="231" y="247"/>
                  </a:lnTo>
                  <a:lnTo>
                    <a:pt x="220" y="237"/>
                  </a:lnTo>
                  <a:lnTo>
                    <a:pt x="199" y="237"/>
                  </a:lnTo>
                  <a:lnTo>
                    <a:pt x="165" y="237"/>
                  </a:lnTo>
                  <a:lnTo>
                    <a:pt x="153" y="228"/>
                  </a:lnTo>
                  <a:lnTo>
                    <a:pt x="143" y="228"/>
                  </a:lnTo>
                  <a:lnTo>
                    <a:pt x="153" y="228"/>
                  </a:lnTo>
                  <a:lnTo>
                    <a:pt x="176" y="228"/>
                  </a:lnTo>
                  <a:lnTo>
                    <a:pt x="186" y="228"/>
                  </a:lnTo>
                  <a:lnTo>
                    <a:pt x="231" y="237"/>
                  </a:lnTo>
                  <a:lnTo>
                    <a:pt x="254" y="228"/>
                  </a:lnTo>
                  <a:lnTo>
                    <a:pt x="241" y="219"/>
                  </a:lnTo>
                  <a:lnTo>
                    <a:pt x="231" y="208"/>
                  </a:lnTo>
                  <a:lnTo>
                    <a:pt x="241" y="208"/>
                  </a:lnTo>
                  <a:lnTo>
                    <a:pt x="264" y="200"/>
                  </a:lnTo>
                  <a:lnTo>
                    <a:pt x="286" y="208"/>
                  </a:lnTo>
                  <a:lnTo>
                    <a:pt x="286" y="20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75" y="180"/>
                  </a:lnTo>
                  <a:lnTo>
                    <a:pt x="286" y="171"/>
                  </a:lnTo>
                  <a:lnTo>
                    <a:pt x="307" y="171"/>
                  </a:lnTo>
                  <a:lnTo>
                    <a:pt x="319" y="161"/>
                  </a:lnTo>
                  <a:lnTo>
                    <a:pt x="341" y="152"/>
                  </a:lnTo>
                  <a:lnTo>
                    <a:pt x="352" y="123"/>
                  </a:lnTo>
                  <a:lnTo>
                    <a:pt x="362" y="113"/>
                  </a:lnTo>
                  <a:lnTo>
                    <a:pt x="385" y="105"/>
                  </a:lnTo>
                  <a:lnTo>
                    <a:pt x="418" y="95"/>
                  </a:lnTo>
                  <a:lnTo>
                    <a:pt x="440" y="85"/>
                  </a:lnTo>
                  <a:lnTo>
                    <a:pt x="473" y="76"/>
                  </a:lnTo>
                  <a:lnTo>
                    <a:pt x="528" y="48"/>
                  </a:lnTo>
                  <a:lnTo>
                    <a:pt x="505" y="38"/>
                  </a:lnTo>
                  <a:lnTo>
                    <a:pt x="550" y="28"/>
                  </a:lnTo>
                  <a:lnTo>
                    <a:pt x="560" y="28"/>
                  </a:lnTo>
                  <a:lnTo>
                    <a:pt x="572" y="19"/>
                  </a:lnTo>
                  <a:lnTo>
                    <a:pt x="560" y="9"/>
                  </a:lnTo>
                  <a:lnTo>
                    <a:pt x="505" y="9"/>
                  </a:lnTo>
                  <a:lnTo>
                    <a:pt x="484" y="9"/>
                  </a:lnTo>
                  <a:lnTo>
                    <a:pt x="450" y="0"/>
                  </a:lnTo>
                  <a:lnTo>
                    <a:pt x="408" y="0"/>
                  </a:lnTo>
                  <a:lnTo>
                    <a:pt x="385" y="9"/>
                  </a:lnTo>
                  <a:lnTo>
                    <a:pt x="385" y="9"/>
                  </a:lnTo>
                  <a:lnTo>
                    <a:pt x="362" y="9"/>
                  </a:lnTo>
                  <a:lnTo>
                    <a:pt x="341" y="9"/>
                  </a:lnTo>
                  <a:lnTo>
                    <a:pt x="319" y="9"/>
                  </a:lnTo>
                  <a:lnTo>
                    <a:pt x="296" y="9"/>
                  </a:lnTo>
                  <a:lnTo>
                    <a:pt x="286" y="9"/>
                  </a:lnTo>
                  <a:lnTo>
                    <a:pt x="254" y="9"/>
                  </a:lnTo>
                  <a:lnTo>
                    <a:pt x="220" y="19"/>
                  </a:lnTo>
                  <a:lnTo>
                    <a:pt x="199" y="9"/>
                  </a:lnTo>
                  <a:lnTo>
                    <a:pt x="153" y="19"/>
                  </a:lnTo>
                  <a:lnTo>
                    <a:pt x="132" y="28"/>
                  </a:lnTo>
                  <a:lnTo>
                    <a:pt x="121" y="38"/>
                  </a:lnTo>
                  <a:lnTo>
                    <a:pt x="132" y="57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99" y="85"/>
                  </a:lnTo>
                  <a:lnTo>
                    <a:pt x="209" y="95"/>
                  </a:lnTo>
                  <a:lnTo>
                    <a:pt x="199" y="95"/>
                  </a:lnTo>
                  <a:lnTo>
                    <a:pt x="176" y="85"/>
                  </a:lnTo>
                  <a:lnTo>
                    <a:pt x="153" y="85"/>
                  </a:lnTo>
                  <a:lnTo>
                    <a:pt x="121" y="6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2659320" y="1590840"/>
              <a:ext cx="1445400" cy="977400"/>
            </a:xfrm>
            <a:custGeom>
              <a:avLst/>
              <a:gdLst/>
              <a:ahLst/>
              <a:rect l="l" t="t" r="r" b="b"/>
              <a:pathLst>
                <a:path w="914" h="677">
                  <a:moveTo>
                    <a:pt x="0" y="199"/>
                  </a:moveTo>
                  <a:lnTo>
                    <a:pt x="0" y="190"/>
                  </a:lnTo>
                  <a:lnTo>
                    <a:pt x="11" y="181"/>
                  </a:lnTo>
                  <a:lnTo>
                    <a:pt x="55" y="181"/>
                  </a:lnTo>
                  <a:lnTo>
                    <a:pt x="76" y="161"/>
                  </a:lnTo>
                  <a:lnTo>
                    <a:pt x="110" y="161"/>
                  </a:lnTo>
                  <a:lnTo>
                    <a:pt x="121" y="151"/>
                  </a:lnTo>
                  <a:lnTo>
                    <a:pt x="121" y="143"/>
                  </a:lnTo>
                  <a:lnTo>
                    <a:pt x="98" y="132"/>
                  </a:lnTo>
                  <a:lnTo>
                    <a:pt x="98" y="123"/>
                  </a:lnTo>
                  <a:lnTo>
                    <a:pt x="110" y="123"/>
                  </a:lnTo>
                  <a:lnTo>
                    <a:pt x="142" y="114"/>
                  </a:lnTo>
                  <a:lnTo>
                    <a:pt x="165" y="114"/>
                  </a:lnTo>
                  <a:lnTo>
                    <a:pt x="197" y="95"/>
                  </a:lnTo>
                  <a:lnTo>
                    <a:pt x="209" y="85"/>
                  </a:lnTo>
                  <a:lnTo>
                    <a:pt x="285" y="65"/>
                  </a:lnTo>
                  <a:lnTo>
                    <a:pt x="298" y="65"/>
                  </a:lnTo>
                  <a:lnTo>
                    <a:pt x="285" y="85"/>
                  </a:lnTo>
                  <a:lnTo>
                    <a:pt x="340" y="85"/>
                  </a:lnTo>
                  <a:lnTo>
                    <a:pt x="340" y="76"/>
                  </a:lnTo>
                  <a:lnTo>
                    <a:pt x="385" y="65"/>
                  </a:lnTo>
                  <a:lnTo>
                    <a:pt x="385" y="57"/>
                  </a:lnTo>
                  <a:lnTo>
                    <a:pt x="418" y="85"/>
                  </a:lnTo>
                  <a:lnTo>
                    <a:pt x="450" y="65"/>
                  </a:lnTo>
                  <a:lnTo>
                    <a:pt x="439" y="65"/>
                  </a:lnTo>
                  <a:lnTo>
                    <a:pt x="407" y="47"/>
                  </a:lnTo>
                  <a:lnTo>
                    <a:pt x="395" y="37"/>
                  </a:lnTo>
                  <a:lnTo>
                    <a:pt x="395" y="29"/>
                  </a:lnTo>
                  <a:lnTo>
                    <a:pt x="407" y="29"/>
                  </a:lnTo>
                  <a:lnTo>
                    <a:pt x="429" y="29"/>
                  </a:lnTo>
                  <a:lnTo>
                    <a:pt x="439" y="18"/>
                  </a:lnTo>
                  <a:lnTo>
                    <a:pt x="484" y="18"/>
                  </a:lnTo>
                  <a:lnTo>
                    <a:pt x="549" y="0"/>
                  </a:lnTo>
                  <a:lnTo>
                    <a:pt x="572" y="9"/>
                  </a:lnTo>
                  <a:lnTo>
                    <a:pt x="594" y="9"/>
                  </a:lnTo>
                  <a:lnTo>
                    <a:pt x="616" y="9"/>
                  </a:lnTo>
                  <a:lnTo>
                    <a:pt x="648" y="0"/>
                  </a:lnTo>
                  <a:lnTo>
                    <a:pt x="660" y="9"/>
                  </a:lnTo>
                  <a:lnTo>
                    <a:pt x="648" y="9"/>
                  </a:lnTo>
                  <a:lnTo>
                    <a:pt x="748" y="9"/>
                  </a:lnTo>
                  <a:lnTo>
                    <a:pt x="781" y="9"/>
                  </a:lnTo>
                  <a:lnTo>
                    <a:pt x="804" y="18"/>
                  </a:lnTo>
                  <a:lnTo>
                    <a:pt x="804" y="29"/>
                  </a:lnTo>
                  <a:lnTo>
                    <a:pt x="770" y="37"/>
                  </a:lnTo>
                  <a:lnTo>
                    <a:pt x="814" y="37"/>
                  </a:lnTo>
                  <a:lnTo>
                    <a:pt x="814" y="47"/>
                  </a:lnTo>
                  <a:lnTo>
                    <a:pt x="781" y="47"/>
                  </a:lnTo>
                  <a:lnTo>
                    <a:pt x="758" y="47"/>
                  </a:lnTo>
                  <a:lnTo>
                    <a:pt x="736" y="47"/>
                  </a:lnTo>
                  <a:lnTo>
                    <a:pt x="703" y="47"/>
                  </a:lnTo>
                  <a:lnTo>
                    <a:pt x="671" y="47"/>
                  </a:lnTo>
                  <a:lnTo>
                    <a:pt x="627" y="47"/>
                  </a:lnTo>
                  <a:lnTo>
                    <a:pt x="638" y="65"/>
                  </a:lnTo>
                  <a:lnTo>
                    <a:pt x="616" y="65"/>
                  </a:lnTo>
                  <a:lnTo>
                    <a:pt x="604" y="85"/>
                  </a:lnTo>
                  <a:lnTo>
                    <a:pt x="616" y="85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82" y="76"/>
                  </a:lnTo>
                  <a:lnTo>
                    <a:pt x="715" y="85"/>
                  </a:lnTo>
                  <a:lnTo>
                    <a:pt x="726" y="76"/>
                  </a:lnTo>
                  <a:lnTo>
                    <a:pt x="736" y="76"/>
                  </a:lnTo>
                  <a:lnTo>
                    <a:pt x="736" y="76"/>
                  </a:lnTo>
                  <a:lnTo>
                    <a:pt x="736" y="95"/>
                  </a:lnTo>
                  <a:lnTo>
                    <a:pt x="736" y="104"/>
                  </a:lnTo>
                  <a:lnTo>
                    <a:pt x="748" y="104"/>
                  </a:lnTo>
                  <a:lnTo>
                    <a:pt x="758" y="95"/>
                  </a:lnTo>
                  <a:lnTo>
                    <a:pt x="781" y="76"/>
                  </a:lnTo>
                  <a:lnTo>
                    <a:pt x="791" y="76"/>
                  </a:lnTo>
                  <a:lnTo>
                    <a:pt x="804" y="85"/>
                  </a:lnTo>
                  <a:lnTo>
                    <a:pt x="825" y="85"/>
                  </a:lnTo>
                  <a:lnTo>
                    <a:pt x="869" y="85"/>
                  </a:lnTo>
                  <a:lnTo>
                    <a:pt x="902" y="95"/>
                  </a:lnTo>
                  <a:lnTo>
                    <a:pt x="913" y="104"/>
                  </a:lnTo>
                  <a:lnTo>
                    <a:pt x="902" y="104"/>
                  </a:lnTo>
                  <a:lnTo>
                    <a:pt x="880" y="114"/>
                  </a:lnTo>
                  <a:lnTo>
                    <a:pt x="846" y="132"/>
                  </a:lnTo>
                  <a:lnTo>
                    <a:pt x="814" y="151"/>
                  </a:lnTo>
                  <a:lnTo>
                    <a:pt x="836" y="161"/>
                  </a:lnTo>
                  <a:lnTo>
                    <a:pt x="825" y="161"/>
                  </a:lnTo>
                  <a:lnTo>
                    <a:pt x="814" y="171"/>
                  </a:lnTo>
                  <a:lnTo>
                    <a:pt x="781" y="181"/>
                  </a:lnTo>
                  <a:lnTo>
                    <a:pt x="758" y="190"/>
                  </a:lnTo>
                  <a:lnTo>
                    <a:pt x="758" y="199"/>
                  </a:lnTo>
                  <a:lnTo>
                    <a:pt x="758" y="199"/>
                  </a:lnTo>
                  <a:lnTo>
                    <a:pt x="770" y="199"/>
                  </a:lnTo>
                  <a:lnTo>
                    <a:pt x="791" y="190"/>
                  </a:lnTo>
                  <a:lnTo>
                    <a:pt x="814" y="181"/>
                  </a:lnTo>
                  <a:lnTo>
                    <a:pt x="836" y="181"/>
                  </a:lnTo>
                  <a:lnTo>
                    <a:pt x="836" y="181"/>
                  </a:lnTo>
                  <a:lnTo>
                    <a:pt x="825" y="190"/>
                  </a:lnTo>
                  <a:lnTo>
                    <a:pt x="804" y="209"/>
                  </a:lnTo>
                  <a:lnTo>
                    <a:pt x="781" y="228"/>
                  </a:lnTo>
                  <a:lnTo>
                    <a:pt x="758" y="246"/>
                  </a:lnTo>
                  <a:lnTo>
                    <a:pt x="770" y="266"/>
                  </a:lnTo>
                  <a:lnTo>
                    <a:pt x="770" y="304"/>
                  </a:lnTo>
                  <a:lnTo>
                    <a:pt x="758" y="313"/>
                  </a:lnTo>
                  <a:lnTo>
                    <a:pt x="748" y="324"/>
                  </a:lnTo>
                  <a:lnTo>
                    <a:pt x="715" y="332"/>
                  </a:lnTo>
                  <a:lnTo>
                    <a:pt x="693" y="342"/>
                  </a:lnTo>
                  <a:lnTo>
                    <a:pt x="693" y="342"/>
                  </a:lnTo>
                  <a:lnTo>
                    <a:pt x="703" y="371"/>
                  </a:lnTo>
                  <a:lnTo>
                    <a:pt x="726" y="380"/>
                  </a:lnTo>
                  <a:lnTo>
                    <a:pt x="726" y="380"/>
                  </a:lnTo>
                  <a:lnTo>
                    <a:pt x="715" y="399"/>
                  </a:lnTo>
                  <a:lnTo>
                    <a:pt x="703" y="399"/>
                  </a:lnTo>
                  <a:lnTo>
                    <a:pt x="693" y="380"/>
                  </a:lnTo>
                  <a:lnTo>
                    <a:pt x="693" y="380"/>
                  </a:lnTo>
                  <a:lnTo>
                    <a:pt x="693" y="399"/>
                  </a:lnTo>
                  <a:lnTo>
                    <a:pt x="682" y="399"/>
                  </a:lnTo>
                  <a:lnTo>
                    <a:pt x="648" y="380"/>
                  </a:lnTo>
                  <a:lnTo>
                    <a:pt x="648" y="389"/>
                  </a:lnTo>
                  <a:lnTo>
                    <a:pt x="660" y="399"/>
                  </a:lnTo>
                  <a:lnTo>
                    <a:pt x="703" y="409"/>
                  </a:lnTo>
                  <a:lnTo>
                    <a:pt x="693" y="418"/>
                  </a:lnTo>
                  <a:lnTo>
                    <a:pt x="638" y="427"/>
                  </a:lnTo>
                  <a:lnTo>
                    <a:pt x="616" y="446"/>
                  </a:lnTo>
                  <a:lnTo>
                    <a:pt x="561" y="485"/>
                  </a:lnTo>
                  <a:lnTo>
                    <a:pt x="539" y="504"/>
                  </a:lnTo>
                  <a:lnTo>
                    <a:pt x="527" y="504"/>
                  </a:lnTo>
                  <a:lnTo>
                    <a:pt x="507" y="513"/>
                  </a:lnTo>
                  <a:lnTo>
                    <a:pt x="484" y="523"/>
                  </a:lnTo>
                  <a:lnTo>
                    <a:pt x="462" y="523"/>
                  </a:lnTo>
                  <a:lnTo>
                    <a:pt x="429" y="552"/>
                  </a:lnTo>
                  <a:lnTo>
                    <a:pt x="429" y="552"/>
                  </a:lnTo>
                  <a:lnTo>
                    <a:pt x="418" y="570"/>
                  </a:lnTo>
                  <a:lnTo>
                    <a:pt x="418" y="580"/>
                  </a:lnTo>
                  <a:lnTo>
                    <a:pt x="418" y="580"/>
                  </a:lnTo>
                  <a:lnTo>
                    <a:pt x="395" y="618"/>
                  </a:lnTo>
                  <a:lnTo>
                    <a:pt x="385" y="647"/>
                  </a:lnTo>
                  <a:lnTo>
                    <a:pt x="385" y="647"/>
                  </a:lnTo>
                  <a:lnTo>
                    <a:pt x="374" y="656"/>
                  </a:lnTo>
                  <a:lnTo>
                    <a:pt x="363" y="676"/>
                  </a:lnTo>
                  <a:lnTo>
                    <a:pt x="340" y="676"/>
                  </a:lnTo>
                  <a:lnTo>
                    <a:pt x="340" y="666"/>
                  </a:lnTo>
                  <a:lnTo>
                    <a:pt x="318" y="647"/>
                  </a:lnTo>
                  <a:lnTo>
                    <a:pt x="308" y="647"/>
                  </a:lnTo>
                  <a:lnTo>
                    <a:pt x="285" y="647"/>
                  </a:lnTo>
                  <a:lnTo>
                    <a:pt x="275" y="647"/>
                  </a:lnTo>
                  <a:lnTo>
                    <a:pt x="275" y="647"/>
                  </a:lnTo>
                  <a:lnTo>
                    <a:pt x="275" y="618"/>
                  </a:lnTo>
                  <a:lnTo>
                    <a:pt x="264" y="570"/>
                  </a:lnTo>
                  <a:lnTo>
                    <a:pt x="242" y="552"/>
                  </a:lnTo>
                  <a:lnTo>
                    <a:pt x="230" y="513"/>
                  </a:lnTo>
                  <a:lnTo>
                    <a:pt x="230" y="485"/>
                  </a:lnTo>
                  <a:lnTo>
                    <a:pt x="242" y="466"/>
                  </a:lnTo>
                  <a:lnTo>
                    <a:pt x="264" y="456"/>
                  </a:lnTo>
                  <a:lnTo>
                    <a:pt x="275" y="446"/>
                  </a:lnTo>
                  <a:lnTo>
                    <a:pt x="285" y="427"/>
                  </a:lnTo>
                  <a:lnTo>
                    <a:pt x="275" y="418"/>
                  </a:lnTo>
                  <a:lnTo>
                    <a:pt x="252" y="418"/>
                  </a:lnTo>
                  <a:lnTo>
                    <a:pt x="230" y="399"/>
                  </a:lnTo>
                  <a:lnTo>
                    <a:pt x="230" y="399"/>
                  </a:lnTo>
                  <a:lnTo>
                    <a:pt x="275" y="39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52" y="371"/>
                  </a:lnTo>
                  <a:lnTo>
                    <a:pt x="230" y="389"/>
                  </a:lnTo>
                  <a:lnTo>
                    <a:pt x="220" y="389"/>
                  </a:lnTo>
                  <a:lnTo>
                    <a:pt x="220" y="380"/>
                  </a:lnTo>
                  <a:lnTo>
                    <a:pt x="220" y="371"/>
                  </a:lnTo>
                  <a:lnTo>
                    <a:pt x="220" y="352"/>
                  </a:lnTo>
                  <a:lnTo>
                    <a:pt x="230" y="332"/>
                  </a:lnTo>
                  <a:lnTo>
                    <a:pt x="220" y="304"/>
                  </a:lnTo>
                  <a:lnTo>
                    <a:pt x="186" y="266"/>
                  </a:lnTo>
                  <a:lnTo>
                    <a:pt x="154" y="266"/>
                  </a:lnTo>
                  <a:lnTo>
                    <a:pt x="131" y="257"/>
                  </a:lnTo>
                  <a:lnTo>
                    <a:pt x="98" y="257"/>
                  </a:lnTo>
                  <a:lnTo>
                    <a:pt x="66" y="257"/>
                  </a:lnTo>
                  <a:lnTo>
                    <a:pt x="33" y="257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11" y="228"/>
                  </a:lnTo>
                  <a:lnTo>
                    <a:pt x="21" y="228"/>
                  </a:lnTo>
                  <a:lnTo>
                    <a:pt x="33" y="218"/>
                  </a:lnTo>
                  <a:lnTo>
                    <a:pt x="55" y="218"/>
                  </a:lnTo>
                  <a:lnTo>
                    <a:pt x="66" y="218"/>
                  </a:lnTo>
                  <a:lnTo>
                    <a:pt x="88" y="218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09"/>
                  </a:lnTo>
                  <a:lnTo>
                    <a:pt x="110" y="209"/>
                  </a:lnTo>
                  <a:lnTo>
                    <a:pt x="98" y="199"/>
                  </a:lnTo>
                  <a:lnTo>
                    <a:pt x="88" y="199"/>
                  </a:lnTo>
                  <a:lnTo>
                    <a:pt x="76" y="209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55" y="218"/>
                  </a:lnTo>
                  <a:lnTo>
                    <a:pt x="21" y="199"/>
                  </a:lnTo>
                  <a:lnTo>
                    <a:pt x="0" y="199"/>
                  </a:lnTo>
                  <a:lnTo>
                    <a:pt x="0" y="19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2031120" y="197640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19"/>
                  </a:moveTo>
                  <a:lnTo>
                    <a:pt x="33" y="19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9"/>
                  </a:lnTo>
                  <a:lnTo>
                    <a:pt x="55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2103840" y="187956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9"/>
                  </a:moveTo>
                  <a:lnTo>
                    <a:pt x="32" y="19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32" y="9"/>
                  </a:lnTo>
                  <a:lnTo>
                    <a:pt x="43" y="9"/>
                  </a:lnTo>
                  <a:lnTo>
                    <a:pt x="55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659320" y="38412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2241720" y="275688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2154600" y="2371680"/>
              <a:ext cx="177120" cy="70560"/>
            </a:xfrm>
            <a:custGeom>
              <a:avLst/>
              <a:gdLst/>
              <a:ahLst/>
              <a:rect l="l" t="t" r="r" b="b"/>
              <a:pathLst>
                <a:path w="112" h="49">
                  <a:moveTo>
                    <a:pt x="55" y="0"/>
                  </a:moveTo>
                  <a:lnTo>
                    <a:pt x="66" y="10"/>
                  </a:lnTo>
                  <a:lnTo>
                    <a:pt x="89" y="10"/>
                  </a:lnTo>
                  <a:lnTo>
                    <a:pt x="89" y="28"/>
                  </a:lnTo>
                  <a:lnTo>
                    <a:pt x="111" y="28"/>
                  </a:lnTo>
                  <a:lnTo>
                    <a:pt x="111" y="38"/>
                  </a:lnTo>
                  <a:lnTo>
                    <a:pt x="89" y="38"/>
                  </a:lnTo>
                  <a:lnTo>
                    <a:pt x="66" y="28"/>
                  </a:lnTo>
                  <a:lnTo>
                    <a:pt x="55" y="28"/>
                  </a:lnTo>
                  <a:lnTo>
                    <a:pt x="44" y="3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2" y="28"/>
                  </a:lnTo>
                  <a:lnTo>
                    <a:pt x="34" y="0"/>
                  </a:lnTo>
                  <a:lnTo>
                    <a:pt x="55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2330280" y="244116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10" y="0"/>
                  </a:lnTo>
                  <a:lnTo>
                    <a:pt x="2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2172240" y="2029680"/>
              <a:ext cx="662400" cy="467640"/>
            </a:xfrm>
            <a:custGeom>
              <a:avLst/>
              <a:gdLst/>
              <a:ahLst/>
              <a:rect l="l" t="t" r="r" b="b"/>
              <a:pathLst>
                <a:path w="419" h="324">
                  <a:moveTo>
                    <a:pt x="142" y="123"/>
                  </a:moveTo>
                  <a:lnTo>
                    <a:pt x="165" y="123"/>
                  </a:lnTo>
                  <a:lnTo>
                    <a:pt x="175" y="113"/>
                  </a:lnTo>
                  <a:lnTo>
                    <a:pt x="187" y="123"/>
                  </a:lnTo>
                  <a:lnTo>
                    <a:pt x="197" y="123"/>
                  </a:lnTo>
                  <a:lnTo>
                    <a:pt x="220" y="151"/>
                  </a:lnTo>
                  <a:lnTo>
                    <a:pt x="241" y="151"/>
                  </a:lnTo>
                  <a:lnTo>
                    <a:pt x="252" y="171"/>
                  </a:lnTo>
                  <a:lnTo>
                    <a:pt x="230" y="190"/>
                  </a:lnTo>
                  <a:lnTo>
                    <a:pt x="220" y="199"/>
                  </a:lnTo>
                  <a:lnTo>
                    <a:pt x="187" y="209"/>
                  </a:lnTo>
                  <a:lnTo>
                    <a:pt x="175" y="218"/>
                  </a:lnTo>
                  <a:lnTo>
                    <a:pt x="175" y="227"/>
                  </a:lnTo>
                  <a:lnTo>
                    <a:pt x="153" y="237"/>
                  </a:lnTo>
                  <a:lnTo>
                    <a:pt x="142" y="237"/>
                  </a:lnTo>
                  <a:lnTo>
                    <a:pt x="142" y="247"/>
                  </a:lnTo>
                  <a:lnTo>
                    <a:pt x="153" y="257"/>
                  </a:lnTo>
                  <a:lnTo>
                    <a:pt x="187" y="257"/>
                  </a:lnTo>
                  <a:lnTo>
                    <a:pt x="209" y="257"/>
                  </a:lnTo>
                  <a:lnTo>
                    <a:pt x="230" y="265"/>
                  </a:lnTo>
                  <a:lnTo>
                    <a:pt x="252" y="285"/>
                  </a:lnTo>
                  <a:lnTo>
                    <a:pt x="286" y="304"/>
                  </a:lnTo>
                  <a:lnTo>
                    <a:pt x="307" y="323"/>
                  </a:lnTo>
                  <a:lnTo>
                    <a:pt x="319" y="323"/>
                  </a:lnTo>
                  <a:lnTo>
                    <a:pt x="329" y="323"/>
                  </a:lnTo>
                  <a:lnTo>
                    <a:pt x="329" y="313"/>
                  </a:lnTo>
                  <a:lnTo>
                    <a:pt x="329" y="304"/>
                  </a:lnTo>
                  <a:lnTo>
                    <a:pt x="319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41" y="285"/>
                  </a:lnTo>
                  <a:lnTo>
                    <a:pt x="341" y="257"/>
                  </a:lnTo>
                  <a:lnTo>
                    <a:pt x="329" y="237"/>
                  </a:lnTo>
                  <a:lnTo>
                    <a:pt x="319" y="218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329" y="209"/>
                  </a:lnTo>
                  <a:lnTo>
                    <a:pt x="341" y="218"/>
                  </a:lnTo>
                  <a:lnTo>
                    <a:pt x="384" y="237"/>
                  </a:lnTo>
                  <a:lnTo>
                    <a:pt x="384" y="227"/>
                  </a:lnTo>
                  <a:lnTo>
                    <a:pt x="396" y="218"/>
                  </a:lnTo>
                  <a:lnTo>
                    <a:pt x="406" y="209"/>
                  </a:lnTo>
                  <a:lnTo>
                    <a:pt x="406" y="199"/>
                  </a:lnTo>
                  <a:lnTo>
                    <a:pt x="418" y="190"/>
                  </a:lnTo>
                  <a:lnTo>
                    <a:pt x="396" y="171"/>
                  </a:lnTo>
                  <a:lnTo>
                    <a:pt x="362" y="151"/>
                  </a:lnTo>
                  <a:lnTo>
                    <a:pt x="341" y="151"/>
                  </a:lnTo>
                  <a:lnTo>
                    <a:pt x="341" y="151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33"/>
                  </a:lnTo>
                  <a:lnTo>
                    <a:pt x="341" y="113"/>
                  </a:lnTo>
                  <a:lnTo>
                    <a:pt x="329" y="95"/>
                  </a:lnTo>
                  <a:lnTo>
                    <a:pt x="307" y="76"/>
                  </a:lnTo>
                  <a:lnTo>
                    <a:pt x="275" y="66"/>
                  </a:lnTo>
                  <a:lnTo>
                    <a:pt x="252" y="66"/>
                  </a:lnTo>
                  <a:lnTo>
                    <a:pt x="241" y="48"/>
                  </a:lnTo>
                  <a:lnTo>
                    <a:pt x="209" y="37"/>
                  </a:lnTo>
                  <a:lnTo>
                    <a:pt x="187" y="37"/>
                  </a:lnTo>
                  <a:lnTo>
                    <a:pt x="165" y="48"/>
                  </a:lnTo>
                  <a:lnTo>
                    <a:pt x="153" y="37"/>
                  </a:lnTo>
                  <a:lnTo>
                    <a:pt x="142" y="19"/>
                  </a:lnTo>
                  <a:lnTo>
                    <a:pt x="120" y="19"/>
                  </a:lnTo>
                  <a:lnTo>
                    <a:pt x="98" y="19"/>
                  </a:lnTo>
                  <a:lnTo>
                    <a:pt x="87" y="37"/>
                  </a:lnTo>
                  <a:lnTo>
                    <a:pt x="98" y="84"/>
                  </a:lnTo>
                  <a:lnTo>
                    <a:pt x="98" y="76"/>
                  </a:lnTo>
                  <a:lnTo>
                    <a:pt x="87" y="48"/>
                  </a:lnTo>
                  <a:lnTo>
                    <a:pt x="87" y="28"/>
                  </a:lnTo>
                  <a:lnTo>
                    <a:pt x="87" y="19"/>
                  </a:lnTo>
                  <a:lnTo>
                    <a:pt x="87" y="9"/>
                  </a:lnTo>
                  <a:lnTo>
                    <a:pt x="66" y="0"/>
                  </a:lnTo>
                  <a:lnTo>
                    <a:pt x="32" y="9"/>
                  </a:lnTo>
                  <a:lnTo>
                    <a:pt x="32" y="19"/>
                  </a:lnTo>
                  <a:lnTo>
                    <a:pt x="11" y="37"/>
                  </a:lnTo>
                  <a:lnTo>
                    <a:pt x="0" y="76"/>
                  </a:lnTo>
                  <a:lnTo>
                    <a:pt x="11" y="104"/>
                  </a:lnTo>
                  <a:lnTo>
                    <a:pt x="22" y="113"/>
                  </a:lnTo>
                  <a:lnTo>
                    <a:pt x="32" y="113"/>
                  </a:lnTo>
                  <a:lnTo>
                    <a:pt x="77" y="123"/>
                  </a:lnTo>
                  <a:lnTo>
                    <a:pt x="87" y="113"/>
                  </a:lnTo>
                  <a:lnTo>
                    <a:pt x="110" y="113"/>
                  </a:lnTo>
                  <a:lnTo>
                    <a:pt x="120" y="113"/>
                  </a:lnTo>
                  <a:lnTo>
                    <a:pt x="142" y="123"/>
                  </a:lnTo>
                  <a:lnTo>
                    <a:pt x="142" y="123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1547280" y="197640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22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2" y="19"/>
                  </a:lnTo>
                  <a:lnTo>
                    <a:pt x="2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4592160" y="3141000"/>
              <a:ext cx="69480" cy="69120"/>
            </a:xfrm>
            <a:custGeom>
              <a:avLst/>
              <a:gdLst/>
              <a:ahLst/>
              <a:rect l="l" t="t" r="r" b="b"/>
              <a:pathLst>
                <a:path w="44" h="48">
                  <a:moveTo>
                    <a:pt x="0" y="28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43" y="28"/>
                  </a:lnTo>
                  <a:lnTo>
                    <a:pt x="32" y="47"/>
                  </a:lnTo>
                  <a:lnTo>
                    <a:pt x="21" y="37"/>
                  </a:lnTo>
                  <a:lnTo>
                    <a:pt x="21" y="47"/>
                  </a:lnTo>
                  <a:lnTo>
                    <a:pt x="0" y="37"/>
                  </a:lnTo>
                  <a:lnTo>
                    <a:pt x="0" y="2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320" bIns="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4609800" y="3086280"/>
              <a:ext cx="34560" cy="39960"/>
            </a:xfrm>
            <a:custGeom>
              <a:avLst/>
              <a:gdLst/>
              <a:ahLst/>
              <a:rect l="l" t="t" r="r" b="b"/>
              <a:pathLst>
                <a:path w="22" h="28">
                  <a:moveTo>
                    <a:pt x="0" y="19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4731480" y="3223440"/>
              <a:ext cx="52200" cy="41760"/>
            </a:xfrm>
            <a:custGeom>
              <a:avLst/>
              <a:gdLst/>
              <a:ahLst/>
              <a:rect l="l" t="t" r="r" b="b"/>
              <a:pathLst>
                <a:path w="33" h="29">
                  <a:moveTo>
                    <a:pt x="0" y="9"/>
                  </a:moveTo>
                  <a:lnTo>
                    <a:pt x="20" y="0"/>
                  </a:lnTo>
                  <a:lnTo>
                    <a:pt x="32" y="0"/>
                  </a:lnTo>
                  <a:lnTo>
                    <a:pt x="32" y="19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4834440" y="2605320"/>
              <a:ext cx="3636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4869000" y="252468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0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5443560" y="1740960"/>
              <a:ext cx="107280" cy="5904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0" y="9"/>
                  </a:moveTo>
                  <a:lnTo>
                    <a:pt x="22" y="0"/>
                  </a:lnTo>
                  <a:lnTo>
                    <a:pt x="44" y="9"/>
                  </a:lnTo>
                  <a:lnTo>
                    <a:pt x="55" y="19"/>
                  </a:lnTo>
                  <a:lnTo>
                    <a:pt x="67" y="29"/>
                  </a:lnTo>
                  <a:lnTo>
                    <a:pt x="67" y="40"/>
                  </a:lnTo>
                  <a:lnTo>
                    <a:pt x="32" y="29"/>
                  </a:lnTo>
                  <a:lnTo>
                    <a:pt x="22" y="29"/>
                  </a:lnTo>
                  <a:lnTo>
                    <a:pt x="10" y="2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5565240" y="4527000"/>
              <a:ext cx="37800" cy="2700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5549400" y="4539960"/>
              <a:ext cx="208440" cy="359280"/>
            </a:xfrm>
            <a:custGeom>
              <a:avLst/>
              <a:gdLst/>
              <a:ahLst/>
              <a:rect l="l" t="t" r="r" b="b"/>
              <a:pathLst>
                <a:path w="132" h="249">
                  <a:moveTo>
                    <a:pt x="0" y="199"/>
                  </a:moveTo>
                  <a:lnTo>
                    <a:pt x="0" y="170"/>
                  </a:lnTo>
                  <a:lnTo>
                    <a:pt x="9" y="152"/>
                  </a:lnTo>
                  <a:lnTo>
                    <a:pt x="9" y="133"/>
                  </a:lnTo>
                  <a:lnTo>
                    <a:pt x="9" y="105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43" y="66"/>
                  </a:lnTo>
                  <a:lnTo>
                    <a:pt x="64" y="66"/>
                  </a:lnTo>
                  <a:lnTo>
                    <a:pt x="76" y="56"/>
                  </a:lnTo>
                  <a:lnTo>
                    <a:pt x="87" y="19"/>
                  </a:lnTo>
                  <a:lnTo>
                    <a:pt x="109" y="0"/>
                  </a:lnTo>
                  <a:lnTo>
                    <a:pt x="119" y="9"/>
                  </a:lnTo>
                  <a:lnTo>
                    <a:pt x="131" y="28"/>
                  </a:lnTo>
                  <a:lnTo>
                    <a:pt x="131" y="38"/>
                  </a:lnTo>
                  <a:lnTo>
                    <a:pt x="131" y="66"/>
                  </a:lnTo>
                  <a:lnTo>
                    <a:pt x="119" y="56"/>
                  </a:lnTo>
                  <a:lnTo>
                    <a:pt x="119" y="85"/>
                  </a:lnTo>
                  <a:lnTo>
                    <a:pt x="119" y="114"/>
                  </a:lnTo>
                  <a:lnTo>
                    <a:pt x="97" y="162"/>
                  </a:lnTo>
                  <a:lnTo>
                    <a:pt x="87" y="190"/>
                  </a:lnTo>
                  <a:lnTo>
                    <a:pt x="87" y="209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9" y="248"/>
                  </a:lnTo>
                  <a:lnTo>
                    <a:pt x="0" y="237"/>
                  </a:lnTo>
                  <a:lnTo>
                    <a:pt x="0" y="209"/>
                  </a:lnTo>
                  <a:lnTo>
                    <a:pt x="0" y="19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5549400" y="2194200"/>
              <a:ext cx="53640" cy="4320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0" y="20"/>
                  </a:moveTo>
                  <a:lnTo>
                    <a:pt x="1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21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5582880" y="4539960"/>
              <a:ext cx="37800" cy="31680"/>
            </a:xfrm>
            <a:custGeom>
              <a:avLst/>
              <a:gdLst/>
              <a:ahLst/>
              <a:rect l="l" t="t" r="r" b="b"/>
              <a:pathLst>
                <a:path w="24" h="22">
                  <a:moveTo>
                    <a:pt x="0" y="21"/>
                  </a:moveTo>
                  <a:lnTo>
                    <a:pt x="11" y="9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5565240" y="176832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5618880" y="4527000"/>
              <a:ext cx="31680" cy="2700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5636520" y="45529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5669640" y="1919880"/>
              <a:ext cx="331920" cy="141120"/>
            </a:xfrm>
            <a:custGeom>
              <a:avLst/>
              <a:gdLst/>
              <a:ahLst/>
              <a:rect l="l" t="t" r="r" b="b"/>
              <a:pathLst>
                <a:path w="210" h="98">
                  <a:moveTo>
                    <a:pt x="21" y="86"/>
                  </a:moveTo>
                  <a:lnTo>
                    <a:pt x="0" y="76"/>
                  </a:lnTo>
                  <a:lnTo>
                    <a:pt x="21" y="76"/>
                  </a:lnTo>
                  <a:lnTo>
                    <a:pt x="43" y="47"/>
                  </a:lnTo>
                  <a:lnTo>
                    <a:pt x="55" y="39"/>
                  </a:lnTo>
                  <a:lnTo>
                    <a:pt x="76" y="29"/>
                  </a:lnTo>
                  <a:lnTo>
                    <a:pt x="121" y="18"/>
                  </a:lnTo>
                  <a:lnTo>
                    <a:pt x="142" y="18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197" y="18"/>
                  </a:lnTo>
                  <a:lnTo>
                    <a:pt x="176" y="29"/>
                  </a:lnTo>
                  <a:lnTo>
                    <a:pt x="142" y="39"/>
                  </a:lnTo>
                  <a:lnTo>
                    <a:pt x="121" y="47"/>
                  </a:lnTo>
                  <a:lnTo>
                    <a:pt x="88" y="67"/>
                  </a:lnTo>
                  <a:lnTo>
                    <a:pt x="66" y="76"/>
                  </a:lnTo>
                  <a:lnTo>
                    <a:pt x="55" y="86"/>
                  </a:lnTo>
                  <a:lnTo>
                    <a:pt x="43" y="86"/>
                  </a:lnTo>
                  <a:lnTo>
                    <a:pt x="21" y="97"/>
                  </a:lnTo>
                  <a:lnTo>
                    <a:pt x="21" y="86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5618880" y="174096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19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5618880" y="176832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5652360" y="1715040"/>
              <a:ext cx="33120" cy="2700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5669640" y="1768320"/>
              <a:ext cx="34560" cy="31680"/>
            </a:xfrm>
            <a:custGeom>
              <a:avLst/>
              <a:gdLst/>
              <a:ahLst/>
              <a:rect l="l" t="t" r="r" b="b"/>
              <a:pathLst>
                <a:path w="22" h="22">
                  <a:moveTo>
                    <a:pt x="0" y="2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5601600" y="2070000"/>
              <a:ext cx="156240" cy="125640"/>
            </a:xfrm>
            <a:custGeom>
              <a:avLst/>
              <a:gdLst/>
              <a:ahLst/>
              <a:rect l="l" t="t" r="r" b="b"/>
              <a:pathLst>
                <a:path w="99" h="87">
                  <a:moveTo>
                    <a:pt x="0" y="38"/>
                  </a:moveTo>
                  <a:lnTo>
                    <a:pt x="22" y="56"/>
                  </a:lnTo>
                  <a:lnTo>
                    <a:pt x="43" y="56"/>
                  </a:lnTo>
                  <a:lnTo>
                    <a:pt x="54" y="67"/>
                  </a:lnTo>
                  <a:lnTo>
                    <a:pt x="76" y="86"/>
                  </a:lnTo>
                  <a:lnTo>
                    <a:pt x="98" y="76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76" y="38"/>
                  </a:lnTo>
                  <a:lnTo>
                    <a:pt x="64" y="9"/>
                  </a:lnTo>
                  <a:lnTo>
                    <a:pt x="43" y="0"/>
                  </a:lnTo>
                  <a:lnTo>
                    <a:pt x="11" y="28"/>
                  </a:lnTo>
                  <a:lnTo>
                    <a:pt x="0" y="38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4923000" y="2566440"/>
              <a:ext cx="36000" cy="2592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c6c6c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3" name=""/>
          <p:cNvGrpSpPr/>
          <p:nvPr/>
        </p:nvGrpSpPr>
        <p:grpSpPr>
          <a:xfrm>
            <a:off x="-7920" y="1555920"/>
            <a:ext cx="9051480" cy="4209480"/>
            <a:chOff x="-7920" y="1555920"/>
            <a:chExt cx="9051480" cy="4209480"/>
          </a:xfrm>
        </p:grpSpPr>
        <p:sp>
          <p:nvSpPr>
            <p:cNvPr id="204" name=""/>
            <p:cNvSpPr/>
            <p:nvPr/>
          </p:nvSpPr>
          <p:spPr>
            <a:xfrm>
              <a:off x="3872880" y="3249360"/>
              <a:ext cx="1881000" cy="1918440"/>
            </a:xfrm>
            <a:custGeom>
              <a:avLst/>
              <a:gdLst/>
              <a:ahLst/>
              <a:rect l="l" t="t" r="r" b="b"/>
              <a:pathLst>
                <a:path w="1189" h="1313">
                  <a:moveTo>
                    <a:pt x="870" y="113"/>
                  </a:moveTo>
                  <a:lnTo>
                    <a:pt x="847" y="105"/>
                  </a:lnTo>
                  <a:lnTo>
                    <a:pt x="792" y="105"/>
                  </a:lnTo>
                  <a:lnTo>
                    <a:pt x="748" y="95"/>
                  </a:lnTo>
                  <a:lnTo>
                    <a:pt x="714" y="85"/>
                  </a:lnTo>
                  <a:lnTo>
                    <a:pt x="682" y="77"/>
                  </a:lnTo>
                  <a:lnTo>
                    <a:pt x="672" y="85"/>
                  </a:lnTo>
                  <a:lnTo>
                    <a:pt x="639" y="105"/>
                  </a:lnTo>
                  <a:lnTo>
                    <a:pt x="639" y="124"/>
                  </a:lnTo>
                  <a:lnTo>
                    <a:pt x="627" y="133"/>
                  </a:lnTo>
                  <a:lnTo>
                    <a:pt x="594" y="113"/>
                  </a:lnTo>
                  <a:lnTo>
                    <a:pt x="594" y="113"/>
                  </a:lnTo>
                  <a:lnTo>
                    <a:pt x="562" y="95"/>
                  </a:lnTo>
                  <a:lnTo>
                    <a:pt x="550" y="85"/>
                  </a:lnTo>
                  <a:lnTo>
                    <a:pt x="518" y="85"/>
                  </a:lnTo>
                  <a:lnTo>
                    <a:pt x="495" y="77"/>
                  </a:lnTo>
                  <a:lnTo>
                    <a:pt x="484" y="57"/>
                  </a:lnTo>
                  <a:lnTo>
                    <a:pt x="495" y="48"/>
                  </a:lnTo>
                  <a:lnTo>
                    <a:pt x="484" y="19"/>
                  </a:lnTo>
                  <a:lnTo>
                    <a:pt x="473" y="10"/>
                  </a:lnTo>
                  <a:lnTo>
                    <a:pt x="440" y="0"/>
                  </a:lnTo>
                  <a:lnTo>
                    <a:pt x="353" y="10"/>
                  </a:lnTo>
                  <a:lnTo>
                    <a:pt x="319" y="10"/>
                  </a:lnTo>
                  <a:lnTo>
                    <a:pt x="275" y="28"/>
                  </a:lnTo>
                  <a:lnTo>
                    <a:pt x="254" y="38"/>
                  </a:lnTo>
                  <a:lnTo>
                    <a:pt x="209" y="38"/>
                  </a:lnTo>
                  <a:lnTo>
                    <a:pt x="187" y="19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66" y="48"/>
                  </a:lnTo>
                  <a:lnTo>
                    <a:pt x="143" y="66"/>
                  </a:lnTo>
                  <a:lnTo>
                    <a:pt x="121" y="85"/>
                  </a:lnTo>
                  <a:lnTo>
                    <a:pt x="111" y="133"/>
                  </a:lnTo>
                  <a:lnTo>
                    <a:pt x="111" y="152"/>
                  </a:lnTo>
                  <a:lnTo>
                    <a:pt x="55" y="199"/>
                  </a:lnTo>
                  <a:lnTo>
                    <a:pt x="45" y="208"/>
                  </a:lnTo>
                  <a:lnTo>
                    <a:pt x="45" y="228"/>
                  </a:lnTo>
                  <a:lnTo>
                    <a:pt x="22" y="247"/>
                  </a:lnTo>
                  <a:lnTo>
                    <a:pt x="12" y="275"/>
                  </a:lnTo>
                  <a:lnTo>
                    <a:pt x="12" y="294"/>
                  </a:lnTo>
                  <a:lnTo>
                    <a:pt x="0" y="333"/>
                  </a:lnTo>
                  <a:lnTo>
                    <a:pt x="0" y="400"/>
                  </a:lnTo>
                  <a:lnTo>
                    <a:pt x="0" y="428"/>
                  </a:lnTo>
                  <a:lnTo>
                    <a:pt x="0" y="400"/>
                  </a:lnTo>
                  <a:lnTo>
                    <a:pt x="0" y="456"/>
                  </a:lnTo>
                  <a:lnTo>
                    <a:pt x="12" y="475"/>
                  </a:lnTo>
                  <a:lnTo>
                    <a:pt x="22" y="484"/>
                  </a:lnTo>
                  <a:lnTo>
                    <a:pt x="45" y="514"/>
                  </a:lnTo>
                  <a:lnTo>
                    <a:pt x="45" y="532"/>
                  </a:lnTo>
                  <a:lnTo>
                    <a:pt x="55" y="551"/>
                  </a:lnTo>
                  <a:lnTo>
                    <a:pt x="88" y="579"/>
                  </a:lnTo>
                  <a:lnTo>
                    <a:pt x="132" y="598"/>
                  </a:lnTo>
                  <a:lnTo>
                    <a:pt x="153" y="617"/>
                  </a:lnTo>
                  <a:lnTo>
                    <a:pt x="176" y="617"/>
                  </a:lnTo>
                  <a:lnTo>
                    <a:pt x="199" y="598"/>
                  </a:lnTo>
                  <a:lnTo>
                    <a:pt x="242" y="598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297" y="560"/>
                  </a:lnTo>
                  <a:lnTo>
                    <a:pt x="297" y="560"/>
                  </a:lnTo>
                  <a:lnTo>
                    <a:pt x="330" y="589"/>
                  </a:lnTo>
                  <a:lnTo>
                    <a:pt x="363" y="589"/>
                  </a:lnTo>
                  <a:lnTo>
                    <a:pt x="375" y="589"/>
                  </a:lnTo>
                  <a:lnTo>
                    <a:pt x="396" y="609"/>
                  </a:lnTo>
                  <a:lnTo>
                    <a:pt x="418" y="609"/>
                  </a:lnTo>
                  <a:lnTo>
                    <a:pt x="451" y="617"/>
                  </a:lnTo>
                  <a:lnTo>
                    <a:pt x="451" y="637"/>
                  </a:lnTo>
                  <a:lnTo>
                    <a:pt x="440" y="665"/>
                  </a:lnTo>
                  <a:lnTo>
                    <a:pt x="440" y="702"/>
                  </a:lnTo>
                  <a:lnTo>
                    <a:pt x="451" y="731"/>
                  </a:lnTo>
                  <a:lnTo>
                    <a:pt x="463" y="741"/>
                  </a:lnTo>
                  <a:lnTo>
                    <a:pt x="484" y="769"/>
                  </a:lnTo>
                  <a:lnTo>
                    <a:pt x="484" y="808"/>
                  </a:lnTo>
                  <a:lnTo>
                    <a:pt x="506" y="874"/>
                  </a:lnTo>
                  <a:lnTo>
                    <a:pt x="506" y="893"/>
                  </a:lnTo>
                  <a:lnTo>
                    <a:pt x="506" y="922"/>
                  </a:lnTo>
                  <a:lnTo>
                    <a:pt x="495" y="950"/>
                  </a:lnTo>
                  <a:lnTo>
                    <a:pt x="484" y="1017"/>
                  </a:lnTo>
                  <a:lnTo>
                    <a:pt x="495" y="1036"/>
                  </a:lnTo>
                  <a:lnTo>
                    <a:pt x="518" y="1064"/>
                  </a:lnTo>
                  <a:lnTo>
                    <a:pt x="518" y="1092"/>
                  </a:lnTo>
                  <a:lnTo>
                    <a:pt x="528" y="1131"/>
                  </a:lnTo>
                  <a:lnTo>
                    <a:pt x="528" y="1131"/>
                  </a:lnTo>
                  <a:lnTo>
                    <a:pt x="539" y="1159"/>
                  </a:lnTo>
                  <a:lnTo>
                    <a:pt x="550" y="1178"/>
                  </a:lnTo>
                  <a:lnTo>
                    <a:pt x="562" y="1206"/>
                  </a:lnTo>
                  <a:lnTo>
                    <a:pt x="573" y="1226"/>
                  </a:lnTo>
                  <a:lnTo>
                    <a:pt x="583" y="1254"/>
                  </a:lnTo>
                  <a:lnTo>
                    <a:pt x="583" y="1273"/>
                  </a:lnTo>
                  <a:lnTo>
                    <a:pt x="594" y="1292"/>
                  </a:lnTo>
                  <a:lnTo>
                    <a:pt x="627" y="1312"/>
                  </a:lnTo>
                  <a:lnTo>
                    <a:pt x="649" y="1301"/>
                  </a:lnTo>
                  <a:lnTo>
                    <a:pt x="704" y="1282"/>
                  </a:lnTo>
                  <a:lnTo>
                    <a:pt x="727" y="1282"/>
                  </a:lnTo>
                  <a:lnTo>
                    <a:pt x="782" y="1254"/>
                  </a:lnTo>
                  <a:lnTo>
                    <a:pt x="803" y="1234"/>
                  </a:lnTo>
                  <a:lnTo>
                    <a:pt x="826" y="1216"/>
                  </a:lnTo>
                  <a:lnTo>
                    <a:pt x="836" y="1187"/>
                  </a:lnTo>
                  <a:lnTo>
                    <a:pt x="847" y="1168"/>
                  </a:lnTo>
                  <a:lnTo>
                    <a:pt x="847" y="1140"/>
                  </a:lnTo>
                  <a:lnTo>
                    <a:pt x="870" y="1120"/>
                  </a:lnTo>
                  <a:lnTo>
                    <a:pt x="903" y="1103"/>
                  </a:lnTo>
                  <a:lnTo>
                    <a:pt x="903" y="1073"/>
                  </a:lnTo>
                  <a:lnTo>
                    <a:pt x="903" y="1045"/>
                  </a:lnTo>
                  <a:lnTo>
                    <a:pt x="913" y="1017"/>
                  </a:lnTo>
                  <a:lnTo>
                    <a:pt x="936" y="989"/>
                  </a:lnTo>
                  <a:lnTo>
                    <a:pt x="978" y="950"/>
                  </a:lnTo>
                  <a:lnTo>
                    <a:pt x="1001" y="931"/>
                  </a:lnTo>
                  <a:lnTo>
                    <a:pt x="1001" y="893"/>
                  </a:lnTo>
                  <a:lnTo>
                    <a:pt x="1001" y="836"/>
                  </a:lnTo>
                  <a:lnTo>
                    <a:pt x="1001" y="816"/>
                  </a:lnTo>
                  <a:lnTo>
                    <a:pt x="1001" y="760"/>
                  </a:lnTo>
                  <a:lnTo>
                    <a:pt x="1001" y="741"/>
                  </a:lnTo>
                  <a:lnTo>
                    <a:pt x="1012" y="712"/>
                  </a:lnTo>
                  <a:lnTo>
                    <a:pt x="1035" y="694"/>
                  </a:lnTo>
                  <a:lnTo>
                    <a:pt x="1067" y="656"/>
                  </a:lnTo>
                  <a:lnTo>
                    <a:pt x="1100" y="627"/>
                  </a:lnTo>
                  <a:lnTo>
                    <a:pt x="1111" y="609"/>
                  </a:lnTo>
                  <a:lnTo>
                    <a:pt x="1145" y="579"/>
                  </a:lnTo>
                  <a:lnTo>
                    <a:pt x="1166" y="542"/>
                  </a:lnTo>
                  <a:lnTo>
                    <a:pt x="1177" y="514"/>
                  </a:lnTo>
                  <a:lnTo>
                    <a:pt x="1188" y="494"/>
                  </a:lnTo>
                  <a:lnTo>
                    <a:pt x="1188" y="484"/>
                  </a:lnTo>
                  <a:lnTo>
                    <a:pt x="1188" y="465"/>
                  </a:lnTo>
                  <a:lnTo>
                    <a:pt x="1166" y="456"/>
                  </a:lnTo>
                  <a:lnTo>
                    <a:pt x="1132" y="475"/>
                  </a:lnTo>
                  <a:lnTo>
                    <a:pt x="1111" y="475"/>
                  </a:lnTo>
                  <a:lnTo>
                    <a:pt x="1090" y="475"/>
                  </a:lnTo>
                  <a:lnTo>
                    <a:pt x="1067" y="475"/>
                  </a:lnTo>
                  <a:lnTo>
                    <a:pt x="1056" y="456"/>
                  </a:lnTo>
                  <a:lnTo>
                    <a:pt x="1056" y="456"/>
                  </a:lnTo>
                  <a:lnTo>
                    <a:pt x="1035" y="428"/>
                  </a:lnTo>
                  <a:lnTo>
                    <a:pt x="991" y="400"/>
                  </a:lnTo>
                  <a:lnTo>
                    <a:pt x="978" y="380"/>
                  </a:lnTo>
                  <a:lnTo>
                    <a:pt x="978" y="352"/>
                  </a:lnTo>
                  <a:lnTo>
                    <a:pt x="957" y="342"/>
                  </a:lnTo>
                  <a:lnTo>
                    <a:pt x="946" y="294"/>
                  </a:lnTo>
                  <a:lnTo>
                    <a:pt x="913" y="257"/>
                  </a:lnTo>
                  <a:lnTo>
                    <a:pt x="913" y="238"/>
                  </a:lnTo>
                  <a:lnTo>
                    <a:pt x="903" y="219"/>
                  </a:lnTo>
                  <a:lnTo>
                    <a:pt x="891" y="208"/>
                  </a:lnTo>
                  <a:lnTo>
                    <a:pt x="891" y="208"/>
                  </a:lnTo>
                  <a:lnTo>
                    <a:pt x="881" y="161"/>
                  </a:lnTo>
                  <a:lnTo>
                    <a:pt x="870" y="113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4064760" y="2527560"/>
              <a:ext cx="2091240" cy="1390680"/>
            </a:xfrm>
            <a:custGeom>
              <a:avLst/>
              <a:gdLst/>
              <a:ahLst/>
              <a:rect l="l" t="t" r="r" b="b"/>
              <a:pathLst>
                <a:path w="1322" h="952">
                  <a:moveTo>
                    <a:pt x="649" y="0"/>
                  </a:moveTo>
                  <a:lnTo>
                    <a:pt x="627" y="0"/>
                  </a:lnTo>
                  <a:lnTo>
                    <a:pt x="593" y="9"/>
                  </a:lnTo>
                  <a:lnTo>
                    <a:pt x="560" y="9"/>
                  </a:lnTo>
                  <a:lnTo>
                    <a:pt x="560" y="9"/>
                  </a:lnTo>
                  <a:lnTo>
                    <a:pt x="560" y="56"/>
                  </a:lnTo>
                  <a:lnTo>
                    <a:pt x="560" y="65"/>
                  </a:lnTo>
                  <a:lnTo>
                    <a:pt x="550" y="47"/>
                  </a:lnTo>
                  <a:lnTo>
                    <a:pt x="539" y="28"/>
                  </a:lnTo>
                  <a:lnTo>
                    <a:pt x="528" y="28"/>
                  </a:lnTo>
                  <a:lnTo>
                    <a:pt x="528" y="28"/>
                  </a:lnTo>
                  <a:lnTo>
                    <a:pt x="518" y="47"/>
                  </a:lnTo>
                  <a:lnTo>
                    <a:pt x="518" y="56"/>
                  </a:lnTo>
                  <a:lnTo>
                    <a:pt x="505" y="84"/>
                  </a:lnTo>
                  <a:lnTo>
                    <a:pt x="505" y="114"/>
                  </a:lnTo>
                  <a:lnTo>
                    <a:pt x="495" y="114"/>
                  </a:lnTo>
                  <a:lnTo>
                    <a:pt x="473" y="114"/>
                  </a:lnTo>
                  <a:lnTo>
                    <a:pt x="429" y="114"/>
                  </a:lnTo>
                  <a:lnTo>
                    <a:pt x="396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03"/>
                  </a:lnTo>
                  <a:lnTo>
                    <a:pt x="351" y="95"/>
                  </a:lnTo>
                  <a:lnTo>
                    <a:pt x="351" y="75"/>
                  </a:lnTo>
                  <a:lnTo>
                    <a:pt x="341" y="65"/>
                  </a:lnTo>
                  <a:lnTo>
                    <a:pt x="309" y="65"/>
                  </a:lnTo>
                  <a:lnTo>
                    <a:pt x="309" y="75"/>
                  </a:lnTo>
                  <a:lnTo>
                    <a:pt x="296" y="95"/>
                  </a:lnTo>
                  <a:lnTo>
                    <a:pt x="309" y="114"/>
                  </a:lnTo>
                  <a:lnTo>
                    <a:pt x="309" y="123"/>
                  </a:lnTo>
                  <a:lnTo>
                    <a:pt x="286" y="132"/>
                  </a:lnTo>
                  <a:lnTo>
                    <a:pt x="241" y="142"/>
                  </a:lnTo>
                  <a:lnTo>
                    <a:pt x="220" y="142"/>
                  </a:lnTo>
                  <a:lnTo>
                    <a:pt x="220" y="151"/>
                  </a:lnTo>
                  <a:lnTo>
                    <a:pt x="209" y="170"/>
                  </a:lnTo>
                  <a:lnTo>
                    <a:pt x="187" y="179"/>
                  </a:lnTo>
                  <a:lnTo>
                    <a:pt x="187" y="179"/>
                  </a:lnTo>
                  <a:lnTo>
                    <a:pt x="209" y="209"/>
                  </a:lnTo>
                  <a:lnTo>
                    <a:pt x="197" y="218"/>
                  </a:lnTo>
                  <a:lnTo>
                    <a:pt x="165" y="228"/>
                  </a:lnTo>
                  <a:lnTo>
                    <a:pt x="154" y="228"/>
                  </a:lnTo>
                  <a:lnTo>
                    <a:pt x="132" y="228"/>
                  </a:lnTo>
                  <a:lnTo>
                    <a:pt x="132" y="237"/>
                  </a:lnTo>
                  <a:lnTo>
                    <a:pt x="121" y="256"/>
                  </a:lnTo>
                  <a:lnTo>
                    <a:pt x="87" y="265"/>
                  </a:lnTo>
                  <a:lnTo>
                    <a:pt x="77" y="265"/>
                  </a:lnTo>
                  <a:lnTo>
                    <a:pt x="77" y="276"/>
                  </a:lnTo>
                  <a:lnTo>
                    <a:pt x="110" y="284"/>
                  </a:lnTo>
                  <a:lnTo>
                    <a:pt x="142" y="304"/>
                  </a:lnTo>
                  <a:lnTo>
                    <a:pt x="154" y="332"/>
                  </a:lnTo>
                  <a:lnTo>
                    <a:pt x="154" y="342"/>
                  </a:lnTo>
                  <a:lnTo>
                    <a:pt x="110" y="370"/>
                  </a:lnTo>
                  <a:lnTo>
                    <a:pt x="87" y="360"/>
                  </a:lnTo>
                  <a:lnTo>
                    <a:pt x="77" y="379"/>
                  </a:lnTo>
                  <a:lnTo>
                    <a:pt x="45" y="370"/>
                  </a:lnTo>
                  <a:lnTo>
                    <a:pt x="22" y="370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22" y="407"/>
                  </a:lnTo>
                  <a:lnTo>
                    <a:pt x="11" y="437"/>
                  </a:lnTo>
                  <a:lnTo>
                    <a:pt x="0" y="446"/>
                  </a:lnTo>
                  <a:lnTo>
                    <a:pt x="11" y="465"/>
                  </a:lnTo>
                  <a:lnTo>
                    <a:pt x="22" y="485"/>
                  </a:lnTo>
                  <a:lnTo>
                    <a:pt x="45" y="485"/>
                  </a:lnTo>
                  <a:lnTo>
                    <a:pt x="55" y="493"/>
                  </a:lnTo>
                  <a:lnTo>
                    <a:pt x="77" y="504"/>
                  </a:lnTo>
                  <a:lnTo>
                    <a:pt x="100" y="504"/>
                  </a:lnTo>
                  <a:lnTo>
                    <a:pt x="110" y="493"/>
                  </a:lnTo>
                  <a:lnTo>
                    <a:pt x="142" y="493"/>
                  </a:lnTo>
                  <a:lnTo>
                    <a:pt x="165" y="465"/>
                  </a:lnTo>
                  <a:lnTo>
                    <a:pt x="176" y="437"/>
                  </a:lnTo>
                  <a:lnTo>
                    <a:pt x="187" y="437"/>
                  </a:lnTo>
                  <a:lnTo>
                    <a:pt x="197" y="446"/>
                  </a:lnTo>
                  <a:lnTo>
                    <a:pt x="209" y="446"/>
                  </a:lnTo>
                  <a:lnTo>
                    <a:pt x="209" y="427"/>
                  </a:lnTo>
                  <a:lnTo>
                    <a:pt x="220" y="407"/>
                  </a:lnTo>
                  <a:lnTo>
                    <a:pt x="220" y="398"/>
                  </a:lnTo>
                  <a:lnTo>
                    <a:pt x="241" y="390"/>
                  </a:lnTo>
                  <a:lnTo>
                    <a:pt x="264" y="379"/>
                  </a:lnTo>
                  <a:lnTo>
                    <a:pt x="296" y="379"/>
                  </a:lnTo>
                  <a:lnTo>
                    <a:pt x="296" y="370"/>
                  </a:lnTo>
                  <a:lnTo>
                    <a:pt x="309" y="379"/>
                  </a:lnTo>
                  <a:lnTo>
                    <a:pt x="309" y="370"/>
                  </a:lnTo>
                  <a:lnTo>
                    <a:pt x="309" y="360"/>
                  </a:lnTo>
                  <a:lnTo>
                    <a:pt x="319" y="351"/>
                  </a:lnTo>
                  <a:lnTo>
                    <a:pt x="341" y="370"/>
                  </a:lnTo>
                  <a:lnTo>
                    <a:pt x="363" y="390"/>
                  </a:lnTo>
                  <a:lnTo>
                    <a:pt x="374" y="398"/>
                  </a:lnTo>
                  <a:lnTo>
                    <a:pt x="385" y="407"/>
                  </a:lnTo>
                  <a:lnTo>
                    <a:pt x="406" y="418"/>
                  </a:lnTo>
                  <a:lnTo>
                    <a:pt x="440" y="427"/>
                  </a:lnTo>
                  <a:lnTo>
                    <a:pt x="440" y="437"/>
                  </a:lnTo>
                  <a:lnTo>
                    <a:pt x="440" y="465"/>
                  </a:lnTo>
                  <a:lnTo>
                    <a:pt x="440" y="465"/>
                  </a:lnTo>
                  <a:lnTo>
                    <a:pt x="462" y="456"/>
                  </a:lnTo>
                  <a:lnTo>
                    <a:pt x="462" y="446"/>
                  </a:lnTo>
                  <a:lnTo>
                    <a:pt x="462" y="437"/>
                  </a:lnTo>
                  <a:lnTo>
                    <a:pt x="462" y="427"/>
                  </a:lnTo>
                  <a:lnTo>
                    <a:pt x="473" y="427"/>
                  </a:lnTo>
                  <a:lnTo>
                    <a:pt x="473" y="437"/>
                  </a:lnTo>
                  <a:lnTo>
                    <a:pt x="484" y="437"/>
                  </a:lnTo>
                  <a:lnTo>
                    <a:pt x="495" y="427"/>
                  </a:lnTo>
                  <a:lnTo>
                    <a:pt x="495" y="427"/>
                  </a:lnTo>
                  <a:lnTo>
                    <a:pt x="473" y="407"/>
                  </a:lnTo>
                  <a:lnTo>
                    <a:pt x="452" y="398"/>
                  </a:lnTo>
                  <a:lnTo>
                    <a:pt x="418" y="390"/>
                  </a:lnTo>
                  <a:lnTo>
                    <a:pt x="406" y="379"/>
                  </a:lnTo>
                  <a:lnTo>
                    <a:pt x="396" y="370"/>
                  </a:lnTo>
                  <a:lnTo>
                    <a:pt x="396" y="351"/>
                  </a:lnTo>
                  <a:lnTo>
                    <a:pt x="396" y="342"/>
                  </a:lnTo>
                  <a:lnTo>
                    <a:pt x="406" y="332"/>
                  </a:lnTo>
                  <a:lnTo>
                    <a:pt x="418" y="342"/>
                  </a:lnTo>
                  <a:lnTo>
                    <a:pt x="429" y="360"/>
                  </a:lnTo>
                  <a:lnTo>
                    <a:pt x="452" y="370"/>
                  </a:lnTo>
                  <a:lnTo>
                    <a:pt x="473" y="390"/>
                  </a:lnTo>
                  <a:lnTo>
                    <a:pt x="495" y="407"/>
                  </a:lnTo>
                  <a:lnTo>
                    <a:pt x="495" y="407"/>
                  </a:lnTo>
                  <a:lnTo>
                    <a:pt x="505" y="427"/>
                  </a:lnTo>
                  <a:lnTo>
                    <a:pt x="528" y="456"/>
                  </a:lnTo>
                  <a:lnTo>
                    <a:pt x="528" y="446"/>
                  </a:lnTo>
                  <a:lnTo>
                    <a:pt x="539" y="456"/>
                  </a:lnTo>
                  <a:lnTo>
                    <a:pt x="550" y="456"/>
                  </a:lnTo>
                  <a:lnTo>
                    <a:pt x="560" y="465"/>
                  </a:lnTo>
                  <a:lnTo>
                    <a:pt x="560" y="474"/>
                  </a:lnTo>
                  <a:lnTo>
                    <a:pt x="539" y="474"/>
                  </a:lnTo>
                  <a:lnTo>
                    <a:pt x="528" y="485"/>
                  </a:lnTo>
                  <a:lnTo>
                    <a:pt x="539" y="504"/>
                  </a:lnTo>
                  <a:lnTo>
                    <a:pt x="560" y="504"/>
                  </a:lnTo>
                  <a:lnTo>
                    <a:pt x="572" y="493"/>
                  </a:lnTo>
                  <a:lnTo>
                    <a:pt x="583" y="493"/>
                  </a:lnTo>
                  <a:lnTo>
                    <a:pt x="583" y="485"/>
                  </a:lnTo>
                  <a:lnTo>
                    <a:pt x="593" y="474"/>
                  </a:lnTo>
                  <a:lnTo>
                    <a:pt x="583" y="465"/>
                  </a:lnTo>
                  <a:lnTo>
                    <a:pt x="572" y="465"/>
                  </a:lnTo>
                  <a:lnTo>
                    <a:pt x="593" y="456"/>
                  </a:lnTo>
                  <a:lnTo>
                    <a:pt x="606" y="446"/>
                  </a:lnTo>
                  <a:lnTo>
                    <a:pt x="606" y="474"/>
                  </a:lnTo>
                  <a:lnTo>
                    <a:pt x="616" y="485"/>
                  </a:lnTo>
                  <a:lnTo>
                    <a:pt x="638" y="504"/>
                  </a:lnTo>
                  <a:lnTo>
                    <a:pt x="661" y="513"/>
                  </a:lnTo>
                  <a:lnTo>
                    <a:pt x="682" y="521"/>
                  </a:lnTo>
                  <a:lnTo>
                    <a:pt x="704" y="504"/>
                  </a:lnTo>
                  <a:lnTo>
                    <a:pt x="748" y="513"/>
                  </a:lnTo>
                  <a:lnTo>
                    <a:pt x="748" y="513"/>
                  </a:lnTo>
                  <a:lnTo>
                    <a:pt x="760" y="513"/>
                  </a:lnTo>
                  <a:lnTo>
                    <a:pt x="770" y="504"/>
                  </a:lnTo>
                  <a:lnTo>
                    <a:pt x="782" y="513"/>
                  </a:lnTo>
                  <a:lnTo>
                    <a:pt x="782" y="532"/>
                  </a:lnTo>
                  <a:lnTo>
                    <a:pt x="770" y="560"/>
                  </a:lnTo>
                  <a:lnTo>
                    <a:pt x="770" y="579"/>
                  </a:lnTo>
                  <a:lnTo>
                    <a:pt x="748" y="599"/>
                  </a:lnTo>
                  <a:lnTo>
                    <a:pt x="748" y="607"/>
                  </a:lnTo>
                  <a:lnTo>
                    <a:pt x="760" y="655"/>
                  </a:lnTo>
                  <a:lnTo>
                    <a:pt x="782" y="685"/>
                  </a:lnTo>
                  <a:lnTo>
                    <a:pt x="802" y="702"/>
                  </a:lnTo>
                  <a:lnTo>
                    <a:pt x="815" y="732"/>
                  </a:lnTo>
                  <a:lnTo>
                    <a:pt x="825" y="760"/>
                  </a:lnTo>
                  <a:lnTo>
                    <a:pt x="836" y="779"/>
                  </a:lnTo>
                  <a:lnTo>
                    <a:pt x="836" y="779"/>
                  </a:lnTo>
                  <a:lnTo>
                    <a:pt x="870" y="808"/>
                  </a:lnTo>
                  <a:lnTo>
                    <a:pt x="880" y="836"/>
                  </a:lnTo>
                  <a:lnTo>
                    <a:pt x="902" y="855"/>
                  </a:lnTo>
                  <a:lnTo>
                    <a:pt x="914" y="883"/>
                  </a:lnTo>
                  <a:lnTo>
                    <a:pt x="914" y="902"/>
                  </a:lnTo>
                  <a:lnTo>
                    <a:pt x="935" y="951"/>
                  </a:lnTo>
                  <a:lnTo>
                    <a:pt x="935" y="951"/>
                  </a:lnTo>
                  <a:lnTo>
                    <a:pt x="946" y="951"/>
                  </a:lnTo>
                  <a:lnTo>
                    <a:pt x="969" y="941"/>
                  </a:lnTo>
                  <a:lnTo>
                    <a:pt x="990" y="931"/>
                  </a:lnTo>
                  <a:lnTo>
                    <a:pt x="1011" y="922"/>
                  </a:lnTo>
                  <a:lnTo>
                    <a:pt x="1045" y="902"/>
                  </a:lnTo>
                  <a:lnTo>
                    <a:pt x="1066" y="894"/>
                  </a:lnTo>
                  <a:lnTo>
                    <a:pt x="1100" y="883"/>
                  </a:lnTo>
                  <a:lnTo>
                    <a:pt x="1121" y="865"/>
                  </a:lnTo>
                  <a:lnTo>
                    <a:pt x="1155" y="855"/>
                  </a:lnTo>
                  <a:lnTo>
                    <a:pt x="1188" y="827"/>
                  </a:lnTo>
                  <a:lnTo>
                    <a:pt x="1199" y="808"/>
                  </a:lnTo>
                  <a:lnTo>
                    <a:pt x="1210" y="779"/>
                  </a:lnTo>
                  <a:lnTo>
                    <a:pt x="1210" y="779"/>
                  </a:lnTo>
                  <a:lnTo>
                    <a:pt x="1188" y="751"/>
                  </a:lnTo>
                  <a:lnTo>
                    <a:pt x="1178" y="722"/>
                  </a:lnTo>
                  <a:lnTo>
                    <a:pt x="1133" y="702"/>
                  </a:lnTo>
                  <a:lnTo>
                    <a:pt x="1133" y="702"/>
                  </a:lnTo>
                  <a:lnTo>
                    <a:pt x="1100" y="713"/>
                  </a:lnTo>
                  <a:lnTo>
                    <a:pt x="1100" y="702"/>
                  </a:lnTo>
                  <a:lnTo>
                    <a:pt x="1100" y="702"/>
                  </a:lnTo>
                  <a:lnTo>
                    <a:pt x="1111" y="693"/>
                  </a:lnTo>
                  <a:lnTo>
                    <a:pt x="1133" y="685"/>
                  </a:lnTo>
                  <a:lnTo>
                    <a:pt x="1133" y="685"/>
                  </a:lnTo>
                  <a:lnTo>
                    <a:pt x="1166" y="702"/>
                  </a:lnTo>
                  <a:lnTo>
                    <a:pt x="1210" y="741"/>
                  </a:lnTo>
                  <a:lnTo>
                    <a:pt x="1220" y="732"/>
                  </a:lnTo>
                  <a:lnTo>
                    <a:pt x="1265" y="722"/>
                  </a:lnTo>
                  <a:lnTo>
                    <a:pt x="1321" y="732"/>
                  </a:lnTo>
                  <a:lnTo>
                    <a:pt x="649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4447440" y="2111040"/>
              <a:ext cx="2403000" cy="1918440"/>
            </a:xfrm>
            <a:custGeom>
              <a:avLst/>
              <a:gdLst/>
              <a:ahLst/>
              <a:rect l="l" t="t" r="r" b="b"/>
              <a:pathLst>
                <a:path w="1519" h="1313">
                  <a:moveTo>
                    <a:pt x="1078" y="1017"/>
                  </a:moveTo>
                  <a:lnTo>
                    <a:pt x="1111" y="1026"/>
                  </a:lnTo>
                  <a:lnTo>
                    <a:pt x="1155" y="1054"/>
                  </a:lnTo>
                  <a:lnTo>
                    <a:pt x="1133" y="1054"/>
                  </a:lnTo>
                  <a:lnTo>
                    <a:pt x="1133" y="1064"/>
                  </a:lnTo>
                  <a:lnTo>
                    <a:pt x="1166" y="1073"/>
                  </a:lnTo>
                  <a:lnTo>
                    <a:pt x="1187" y="1093"/>
                  </a:lnTo>
                  <a:lnTo>
                    <a:pt x="1200" y="1112"/>
                  </a:lnTo>
                  <a:lnTo>
                    <a:pt x="1210" y="1168"/>
                  </a:lnTo>
                  <a:lnTo>
                    <a:pt x="1210" y="1187"/>
                  </a:lnTo>
                  <a:lnTo>
                    <a:pt x="1232" y="1207"/>
                  </a:lnTo>
                  <a:lnTo>
                    <a:pt x="1255" y="1245"/>
                  </a:lnTo>
                  <a:lnTo>
                    <a:pt x="1265" y="1273"/>
                  </a:lnTo>
                  <a:lnTo>
                    <a:pt x="1275" y="1301"/>
                  </a:lnTo>
                  <a:lnTo>
                    <a:pt x="1275" y="1301"/>
                  </a:lnTo>
                  <a:lnTo>
                    <a:pt x="1297" y="1312"/>
                  </a:lnTo>
                  <a:lnTo>
                    <a:pt x="1297" y="1312"/>
                  </a:lnTo>
                  <a:lnTo>
                    <a:pt x="1309" y="1301"/>
                  </a:lnTo>
                  <a:lnTo>
                    <a:pt x="1320" y="1293"/>
                  </a:lnTo>
                  <a:lnTo>
                    <a:pt x="1331" y="1263"/>
                  </a:lnTo>
                  <a:lnTo>
                    <a:pt x="1331" y="1254"/>
                  </a:lnTo>
                  <a:lnTo>
                    <a:pt x="1342" y="1235"/>
                  </a:lnTo>
                  <a:lnTo>
                    <a:pt x="1342" y="1207"/>
                  </a:lnTo>
                  <a:lnTo>
                    <a:pt x="1364" y="1168"/>
                  </a:lnTo>
                  <a:lnTo>
                    <a:pt x="1364" y="1168"/>
                  </a:lnTo>
                  <a:lnTo>
                    <a:pt x="1386" y="1140"/>
                  </a:lnTo>
                  <a:lnTo>
                    <a:pt x="1419" y="1121"/>
                  </a:lnTo>
                  <a:lnTo>
                    <a:pt x="1430" y="1112"/>
                  </a:lnTo>
                  <a:lnTo>
                    <a:pt x="1441" y="1084"/>
                  </a:lnTo>
                  <a:lnTo>
                    <a:pt x="1451" y="1084"/>
                  </a:lnTo>
                  <a:lnTo>
                    <a:pt x="1518" y="1064"/>
                  </a:lnTo>
                  <a:lnTo>
                    <a:pt x="1518" y="1054"/>
                  </a:lnTo>
                  <a:lnTo>
                    <a:pt x="869" y="37"/>
                  </a:lnTo>
                  <a:lnTo>
                    <a:pt x="869" y="37"/>
                  </a:lnTo>
                  <a:lnTo>
                    <a:pt x="858" y="57"/>
                  </a:lnTo>
                  <a:lnTo>
                    <a:pt x="847" y="57"/>
                  </a:lnTo>
                  <a:lnTo>
                    <a:pt x="824" y="57"/>
                  </a:lnTo>
                  <a:lnTo>
                    <a:pt x="803" y="65"/>
                  </a:lnTo>
                  <a:lnTo>
                    <a:pt x="759" y="57"/>
                  </a:lnTo>
                  <a:lnTo>
                    <a:pt x="737" y="65"/>
                  </a:lnTo>
                  <a:lnTo>
                    <a:pt x="704" y="75"/>
                  </a:lnTo>
                  <a:lnTo>
                    <a:pt x="672" y="95"/>
                  </a:lnTo>
                  <a:lnTo>
                    <a:pt x="660" y="104"/>
                  </a:lnTo>
                  <a:lnTo>
                    <a:pt x="660" y="104"/>
                  </a:lnTo>
                  <a:lnTo>
                    <a:pt x="660" y="85"/>
                  </a:lnTo>
                  <a:lnTo>
                    <a:pt x="649" y="65"/>
                  </a:lnTo>
                  <a:lnTo>
                    <a:pt x="615" y="57"/>
                  </a:lnTo>
                  <a:lnTo>
                    <a:pt x="605" y="57"/>
                  </a:lnTo>
                  <a:lnTo>
                    <a:pt x="605" y="57"/>
                  </a:lnTo>
                  <a:lnTo>
                    <a:pt x="615" y="85"/>
                  </a:lnTo>
                  <a:lnTo>
                    <a:pt x="615" y="95"/>
                  </a:lnTo>
                  <a:lnTo>
                    <a:pt x="605" y="113"/>
                  </a:lnTo>
                  <a:lnTo>
                    <a:pt x="605" y="123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60" y="171"/>
                  </a:lnTo>
                  <a:lnTo>
                    <a:pt x="550" y="171"/>
                  </a:lnTo>
                  <a:lnTo>
                    <a:pt x="506" y="142"/>
                  </a:lnTo>
                  <a:lnTo>
                    <a:pt x="484" y="132"/>
                  </a:lnTo>
                  <a:lnTo>
                    <a:pt x="463" y="113"/>
                  </a:lnTo>
                  <a:lnTo>
                    <a:pt x="495" y="123"/>
                  </a:lnTo>
                  <a:lnTo>
                    <a:pt x="506" y="104"/>
                  </a:lnTo>
                  <a:lnTo>
                    <a:pt x="528" y="123"/>
                  </a:lnTo>
                  <a:lnTo>
                    <a:pt x="550" y="123"/>
                  </a:lnTo>
                  <a:lnTo>
                    <a:pt x="560" y="113"/>
                  </a:lnTo>
                  <a:lnTo>
                    <a:pt x="573" y="104"/>
                  </a:lnTo>
                  <a:lnTo>
                    <a:pt x="573" y="95"/>
                  </a:lnTo>
                  <a:lnTo>
                    <a:pt x="560" y="75"/>
                  </a:lnTo>
                  <a:lnTo>
                    <a:pt x="550" y="75"/>
                  </a:lnTo>
                  <a:lnTo>
                    <a:pt x="518" y="57"/>
                  </a:lnTo>
                  <a:lnTo>
                    <a:pt x="484" y="46"/>
                  </a:lnTo>
                  <a:lnTo>
                    <a:pt x="440" y="46"/>
                  </a:lnTo>
                  <a:lnTo>
                    <a:pt x="440" y="28"/>
                  </a:lnTo>
                  <a:lnTo>
                    <a:pt x="429" y="28"/>
                  </a:lnTo>
                  <a:lnTo>
                    <a:pt x="396" y="37"/>
                  </a:lnTo>
                  <a:lnTo>
                    <a:pt x="396" y="37"/>
                  </a:lnTo>
                  <a:lnTo>
                    <a:pt x="385" y="37"/>
                  </a:lnTo>
                  <a:lnTo>
                    <a:pt x="407" y="18"/>
                  </a:lnTo>
                  <a:lnTo>
                    <a:pt x="419" y="18"/>
                  </a:lnTo>
                  <a:lnTo>
                    <a:pt x="407" y="8"/>
                  </a:lnTo>
                  <a:lnTo>
                    <a:pt x="374" y="0"/>
                  </a:lnTo>
                  <a:lnTo>
                    <a:pt x="341" y="8"/>
                  </a:lnTo>
                  <a:lnTo>
                    <a:pt x="330" y="0"/>
                  </a:lnTo>
                  <a:lnTo>
                    <a:pt x="319" y="0"/>
                  </a:lnTo>
                  <a:lnTo>
                    <a:pt x="309" y="8"/>
                  </a:lnTo>
                  <a:lnTo>
                    <a:pt x="297" y="8"/>
                  </a:lnTo>
                  <a:lnTo>
                    <a:pt x="276" y="18"/>
                  </a:lnTo>
                  <a:lnTo>
                    <a:pt x="254" y="28"/>
                  </a:lnTo>
                  <a:lnTo>
                    <a:pt x="254" y="37"/>
                  </a:lnTo>
                  <a:lnTo>
                    <a:pt x="231" y="37"/>
                  </a:lnTo>
                  <a:lnTo>
                    <a:pt x="198" y="57"/>
                  </a:lnTo>
                  <a:lnTo>
                    <a:pt x="176" y="65"/>
                  </a:lnTo>
                  <a:lnTo>
                    <a:pt x="155" y="75"/>
                  </a:lnTo>
                  <a:lnTo>
                    <a:pt x="143" y="104"/>
                  </a:lnTo>
                  <a:lnTo>
                    <a:pt x="132" y="123"/>
                  </a:lnTo>
                  <a:lnTo>
                    <a:pt x="110" y="142"/>
                  </a:lnTo>
                  <a:lnTo>
                    <a:pt x="100" y="171"/>
                  </a:lnTo>
                  <a:lnTo>
                    <a:pt x="55" y="209"/>
                  </a:lnTo>
                  <a:lnTo>
                    <a:pt x="22" y="218"/>
                  </a:lnTo>
                  <a:lnTo>
                    <a:pt x="0" y="237"/>
                  </a:lnTo>
                  <a:lnTo>
                    <a:pt x="0" y="246"/>
                  </a:lnTo>
                  <a:lnTo>
                    <a:pt x="12" y="266"/>
                  </a:lnTo>
                  <a:lnTo>
                    <a:pt x="33" y="313"/>
                  </a:lnTo>
                  <a:lnTo>
                    <a:pt x="45" y="313"/>
                  </a:lnTo>
                  <a:lnTo>
                    <a:pt x="33" y="323"/>
                  </a:lnTo>
                  <a:lnTo>
                    <a:pt x="33" y="332"/>
                  </a:lnTo>
                  <a:lnTo>
                    <a:pt x="45" y="332"/>
                  </a:lnTo>
                  <a:lnTo>
                    <a:pt x="55" y="332"/>
                  </a:lnTo>
                  <a:lnTo>
                    <a:pt x="77" y="332"/>
                  </a:lnTo>
                  <a:lnTo>
                    <a:pt x="110" y="313"/>
                  </a:lnTo>
                  <a:lnTo>
                    <a:pt x="110" y="313"/>
                  </a:lnTo>
                  <a:lnTo>
                    <a:pt x="121" y="332"/>
                  </a:lnTo>
                  <a:lnTo>
                    <a:pt x="132" y="360"/>
                  </a:lnTo>
                  <a:lnTo>
                    <a:pt x="143" y="380"/>
                  </a:lnTo>
                  <a:lnTo>
                    <a:pt x="165" y="388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8" y="369"/>
                  </a:lnTo>
                  <a:lnTo>
                    <a:pt x="210" y="351"/>
                  </a:lnTo>
                  <a:lnTo>
                    <a:pt x="210" y="332"/>
                  </a:lnTo>
                  <a:lnTo>
                    <a:pt x="220" y="313"/>
                  </a:lnTo>
                  <a:lnTo>
                    <a:pt x="210" y="303"/>
                  </a:lnTo>
                  <a:lnTo>
                    <a:pt x="220" y="274"/>
                  </a:lnTo>
                  <a:lnTo>
                    <a:pt x="210" y="266"/>
                  </a:lnTo>
                  <a:lnTo>
                    <a:pt x="220" y="227"/>
                  </a:lnTo>
                  <a:lnTo>
                    <a:pt x="231" y="209"/>
                  </a:lnTo>
                  <a:lnTo>
                    <a:pt x="254" y="199"/>
                  </a:lnTo>
                  <a:lnTo>
                    <a:pt x="276" y="171"/>
                  </a:lnTo>
                  <a:lnTo>
                    <a:pt x="286" y="142"/>
                  </a:lnTo>
                  <a:lnTo>
                    <a:pt x="286" y="142"/>
                  </a:lnTo>
                  <a:lnTo>
                    <a:pt x="319" y="132"/>
                  </a:lnTo>
                  <a:lnTo>
                    <a:pt x="319" y="142"/>
                  </a:lnTo>
                  <a:lnTo>
                    <a:pt x="319" y="151"/>
                  </a:lnTo>
                  <a:lnTo>
                    <a:pt x="297" y="171"/>
                  </a:lnTo>
                  <a:lnTo>
                    <a:pt x="276" y="189"/>
                  </a:lnTo>
                  <a:lnTo>
                    <a:pt x="264" y="199"/>
                  </a:lnTo>
                  <a:lnTo>
                    <a:pt x="264" y="227"/>
                  </a:lnTo>
                  <a:lnTo>
                    <a:pt x="276" y="266"/>
                  </a:lnTo>
                  <a:lnTo>
                    <a:pt x="297" y="274"/>
                  </a:lnTo>
                  <a:lnTo>
                    <a:pt x="330" y="274"/>
                  </a:lnTo>
                  <a:lnTo>
                    <a:pt x="374" y="266"/>
                  </a:lnTo>
                  <a:lnTo>
                    <a:pt x="396" y="274"/>
                  </a:lnTo>
                  <a:lnTo>
                    <a:pt x="407" y="285"/>
                  </a:lnTo>
                  <a:lnTo>
                    <a:pt x="1078" y="101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823720" y="2054160"/>
              <a:ext cx="1844640" cy="2336040"/>
            </a:xfrm>
            <a:custGeom>
              <a:avLst/>
              <a:gdLst/>
              <a:ahLst/>
              <a:rect l="l" t="t" r="r" b="b"/>
              <a:pathLst>
                <a:path w="1166" h="1599">
                  <a:moveTo>
                    <a:pt x="340" y="47"/>
                  </a:moveTo>
                  <a:lnTo>
                    <a:pt x="340" y="47"/>
                  </a:lnTo>
                  <a:lnTo>
                    <a:pt x="340" y="57"/>
                  </a:lnTo>
                  <a:lnTo>
                    <a:pt x="340" y="57"/>
                  </a:lnTo>
                  <a:lnTo>
                    <a:pt x="330" y="47"/>
                  </a:lnTo>
                  <a:lnTo>
                    <a:pt x="317" y="47"/>
                  </a:lnTo>
                  <a:lnTo>
                    <a:pt x="317" y="29"/>
                  </a:lnTo>
                  <a:lnTo>
                    <a:pt x="296" y="18"/>
                  </a:lnTo>
                  <a:lnTo>
                    <a:pt x="274" y="10"/>
                  </a:lnTo>
                  <a:lnTo>
                    <a:pt x="264" y="10"/>
                  </a:lnTo>
                  <a:lnTo>
                    <a:pt x="241" y="10"/>
                  </a:lnTo>
                  <a:lnTo>
                    <a:pt x="230" y="18"/>
                  </a:lnTo>
                  <a:lnTo>
                    <a:pt x="241" y="29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18" y="38"/>
                  </a:lnTo>
                  <a:lnTo>
                    <a:pt x="218" y="18"/>
                  </a:lnTo>
                  <a:lnTo>
                    <a:pt x="218" y="10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208" y="18"/>
                  </a:lnTo>
                  <a:lnTo>
                    <a:pt x="186" y="18"/>
                  </a:lnTo>
                  <a:lnTo>
                    <a:pt x="186" y="29"/>
                  </a:lnTo>
                  <a:lnTo>
                    <a:pt x="197" y="38"/>
                  </a:lnTo>
                  <a:lnTo>
                    <a:pt x="197" y="47"/>
                  </a:lnTo>
                  <a:lnTo>
                    <a:pt x="197" y="85"/>
                  </a:lnTo>
                  <a:lnTo>
                    <a:pt x="230" y="96"/>
                  </a:lnTo>
                  <a:lnTo>
                    <a:pt x="241" y="96"/>
                  </a:lnTo>
                  <a:lnTo>
                    <a:pt x="241" y="104"/>
                  </a:lnTo>
                  <a:lnTo>
                    <a:pt x="218" y="104"/>
                  </a:lnTo>
                  <a:lnTo>
                    <a:pt x="218" y="133"/>
                  </a:lnTo>
                  <a:lnTo>
                    <a:pt x="208" y="152"/>
                  </a:lnTo>
                  <a:lnTo>
                    <a:pt x="163" y="171"/>
                  </a:lnTo>
                  <a:lnTo>
                    <a:pt x="153" y="171"/>
                  </a:lnTo>
                  <a:lnTo>
                    <a:pt x="142" y="171"/>
                  </a:lnTo>
                  <a:lnTo>
                    <a:pt x="121" y="152"/>
                  </a:lnTo>
                  <a:lnTo>
                    <a:pt x="121" y="152"/>
                  </a:lnTo>
                  <a:lnTo>
                    <a:pt x="142" y="162"/>
                  </a:lnTo>
                  <a:lnTo>
                    <a:pt x="153" y="162"/>
                  </a:lnTo>
                  <a:lnTo>
                    <a:pt x="163" y="162"/>
                  </a:lnTo>
                  <a:lnTo>
                    <a:pt x="186" y="152"/>
                  </a:lnTo>
                  <a:lnTo>
                    <a:pt x="197" y="143"/>
                  </a:lnTo>
                  <a:lnTo>
                    <a:pt x="208" y="104"/>
                  </a:lnTo>
                  <a:lnTo>
                    <a:pt x="197" y="96"/>
                  </a:lnTo>
                  <a:lnTo>
                    <a:pt x="186" y="85"/>
                  </a:lnTo>
                  <a:lnTo>
                    <a:pt x="186" y="76"/>
                  </a:lnTo>
                  <a:lnTo>
                    <a:pt x="186" y="57"/>
                  </a:lnTo>
                  <a:lnTo>
                    <a:pt x="176" y="47"/>
                  </a:lnTo>
                  <a:lnTo>
                    <a:pt x="176" y="38"/>
                  </a:lnTo>
                  <a:lnTo>
                    <a:pt x="163" y="29"/>
                  </a:lnTo>
                  <a:lnTo>
                    <a:pt x="163" y="10"/>
                  </a:lnTo>
                  <a:lnTo>
                    <a:pt x="153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08" y="29"/>
                  </a:lnTo>
                  <a:lnTo>
                    <a:pt x="76" y="47"/>
                  </a:lnTo>
                  <a:lnTo>
                    <a:pt x="76" y="57"/>
                  </a:lnTo>
                  <a:lnTo>
                    <a:pt x="98" y="76"/>
                  </a:lnTo>
                  <a:lnTo>
                    <a:pt x="121" y="104"/>
                  </a:lnTo>
                  <a:lnTo>
                    <a:pt x="87" y="76"/>
                  </a:lnTo>
                  <a:lnTo>
                    <a:pt x="66" y="66"/>
                  </a:lnTo>
                  <a:lnTo>
                    <a:pt x="43" y="76"/>
                  </a:lnTo>
                  <a:lnTo>
                    <a:pt x="21" y="66"/>
                  </a:lnTo>
                  <a:lnTo>
                    <a:pt x="0" y="76"/>
                  </a:lnTo>
                  <a:lnTo>
                    <a:pt x="648" y="1093"/>
                  </a:lnTo>
                  <a:lnTo>
                    <a:pt x="648" y="1093"/>
                  </a:lnTo>
                  <a:lnTo>
                    <a:pt x="659" y="1103"/>
                  </a:lnTo>
                  <a:lnTo>
                    <a:pt x="669" y="1132"/>
                  </a:lnTo>
                  <a:lnTo>
                    <a:pt x="691" y="1160"/>
                  </a:lnTo>
                  <a:lnTo>
                    <a:pt x="691" y="1189"/>
                  </a:lnTo>
                  <a:lnTo>
                    <a:pt x="703" y="1207"/>
                  </a:lnTo>
                  <a:lnTo>
                    <a:pt x="725" y="1207"/>
                  </a:lnTo>
                  <a:lnTo>
                    <a:pt x="747" y="1207"/>
                  </a:lnTo>
                  <a:lnTo>
                    <a:pt x="758" y="1207"/>
                  </a:lnTo>
                  <a:lnTo>
                    <a:pt x="758" y="1218"/>
                  </a:lnTo>
                  <a:lnTo>
                    <a:pt x="769" y="1246"/>
                  </a:lnTo>
                  <a:lnTo>
                    <a:pt x="780" y="1265"/>
                  </a:lnTo>
                  <a:lnTo>
                    <a:pt x="790" y="1274"/>
                  </a:lnTo>
                  <a:lnTo>
                    <a:pt x="790" y="1321"/>
                  </a:lnTo>
                  <a:lnTo>
                    <a:pt x="790" y="1351"/>
                  </a:lnTo>
                  <a:lnTo>
                    <a:pt x="802" y="1370"/>
                  </a:lnTo>
                  <a:lnTo>
                    <a:pt x="823" y="1398"/>
                  </a:lnTo>
                  <a:lnTo>
                    <a:pt x="845" y="1417"/>
                  </a:lnTo>
                  <a:lnTo>
                    <a:pt x="845" y="1435"/>
                  </a:lnTo>
                  <a:lnTo>
                    <a:pt x="835" y="1446"/>
                  </a:lnTo>
                  <a:lnTo>
                    <a:pt x="835" y="1446"/>
                  </a:lnTo>
                  <a:lnTo>
                    <a:pt x="802" y="1417"/>
                  </a:lnTo>
                  <a:lnTo>
                    <a:pt x="790" y="1398"/>
                  </a:lnTo>
                  <a:lnTo>
                    <a:pt x="790" y="1388"/>
                  </a:lnTo>
                  <a:lnTo>
                    <a:pt x="780" y="1379"/>
                  </a:lnTo>
                  <a:lnTo>
                    <a:pt x="769" y="1398"/>
                  </a:lnTo>
                  <a:lnTo>
                    <a:pt x="747" y="1388"/>
                  </a:lnTo>
                  <a:lnTo>
                    <a:pt x="735" y="1388"/>
                  </a:lnTo>
                  <a:lnTo>
                    <a:pt x="725" y="1398"/>
                  </a:lnTo>
                  <a:lnTo>
                    <a:pt x="747" y="1427"/>
                  </a:lnTo>
                  <a:lnTo>
                    <a:pt x="769" y="1446"/>
                  </a:lnTo>
                  <a:lnTo>
                    <a:pt x="769" y="1474"/>
                  </a:lnTo>
                  <a:lnTo>
                    <a:pt x="780" y="1484"/>
                  </a:lnTo>
                  <a:lnTo>
                    <a:pt x="790" y="1465"/>
                  </a:lnTo>
                  <a:lnTo>
                    <a:pt x="790" y="1465"/>
                  </a:lnTo>
                  <a:lnTo>
                    <a:pt x="802" y="1474"/>
                  </a:lnTo>
                  <a:lnTo>
                    <a:pt x="835" y="1502"/>
                  </a:lnTo>
                  <a:lnTo>
                    <a:pt x="835" y="1541"/>
                  </a:lnTo>
                  <a:lnTo>
                    <a:pt x="835" y="1541"/>
                  </a:lnTo>
                  <a:lnTo>
                    <a:pt x="845" y="1549"/>
                  </a:lnTo>
                  <a:lnTo>
                    <a:pt x="878" y="1569"/>
                  </a:lnTo>
                  <a:lnTo>
                    <a:pt x="890" y="1588"/>
                  </a:lnTo>
                  <a:lnTo>
                    <a:pt x="900" y="1598"/>
                  </a:lnTo>
                  <a:lnTo>
                    <a:pt x="912" y="1588"/>
                  </a:lnTo>
                  <a:lnTo>
                    <a:pt x="923" y="1588"/>
                  </a:lnTo>
                  <a:lnTo>
                    <a:pt x="933" y="1560"/>
                  </a:lnTo>
                  <a:lnTo>
                    <a:pt x="912" y="1531"/>
                  </a:lnTo>
                  <a:lnTo>
                    <a:pt x="912" y="1521"/>
                  </a:lnTo>
                  <a:lnTo>
                    <a:pt x="900" y="1502"/>
                  </a:lnTo>
                  <a:lnTo>
                    <a:pt x="868" y="1474"/>
                  </a:lnTo>
                  <a:lnTo>
                    <a:pt x="868" y="1465"/>
                  </a:lnTo>
                  <a:lnTo>
                    <a:pt x="890" y="1465"/>
                  </a:lnTo>
                  <a:lnTo>
                    <a:pt x="900" y="1455"/>
                  </a:lnTo>
                  <a:lnTo>
                    <a:pt x="900" y="1435"/>
                  </a:lnTo>
                  <a:lnTo>
                    <a:pt x="878" y="1417"/>
                  </a:lnTo>
                  <a:lnTo>
                    <a:pt x="868" y="1388"/>
                  </a:lnTo>
                  <a:lnTo>
                    <a:pt x="845" y="1360"/>
                  </a:lnTo>
                  <a:lnTo>
                    <a:pt x="823" y="1340"/>
                  </a:lnTo>
                  <a:lnTo>
                    <a:pt x="813" y="1321"/>
                  </a:lnTo>
                  <a:lnTo>
                    <a:pt x="813" y="1303"/>
                  </a:lnTo>
                  <a:lnTo>
                    <a:pt x="813" y="1293"/>
                  </a:lnTo>
                  <a:lnTo>
                    <a:pt x="813" y="1265"/>
                  </a:lnTo>
                  <a:lnTo>
                    <a:pt x="813" y="1254"/>
                  </a:lnTo>
                  <a:lnTo>
                    <a:pt x="823" y="1254"/>
                  </a:lnTo>
                  <a:lnTo>
                    <a:pt x="857" y="1284"/>
                  </a:lnTo>
                  <a:lnTo>
                    <a:pt x="868" y="1303"/>
                  </a:lnTo>
                  <a:lnTo>
                    <a:pt x="890" y="1303"/>
                  </a:lnTo>
                  <a:lnTo>
                    <a:pt x="900" y="1332"/>
                  </a:lnTo>
                  <a:lnTo>
                    <a:pt x="912" y="1340"/>
                  </a:lnTo>
                  <a:lnTo>
                    <a:pt x="933" y="1332"/>
                  </a:lnTo>
                  <a:lnTo>
                    <a:pt x="944" y="1312"/>
                  </a:lnTo>
                  <a:lnTo>
                    <a:pt x="967" y="1284"/>
                  </a:lnTo>
                  <a:lnTo>
                    <a:pt x="978" y="1265"/>
                  </a:lnTo>
                  <a:lnTo>
                    <a:pt x="967" y="1246"/>
                  </a:lnTo>
                  <a:lnTo>
                    <a:pt x="978" y="1218"/>
                  </a:lnTo>
                  <a:lnTo>
                    <a:pt x="967" y="1198"/>
                  </a:lnTo>
                  <a:lnTo>
                    <a:pt x="944" y="1179"/>
                  </a:lnTo>
                  <a:lnTo>
                    <a:pt x="923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12" y="1151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33" y="1123"/>
                  </a:lnTo>
                  <a:lnTo>
                    <a:pt x="944" y="1151"/>
                  </a:lnTo>
                  <a:lnTo>
                    <a:pt x="944" y="1170"/>
                  </a:lnTo>
                  <a:lnTo>
                    <a:pt x="978" y="1160"/>
                  </a:lnTo>
                  <a:lnTo>
                    <a:pt x="989" y="1151"/>
                  </a:lnTo>
                  <a:lnTo>
                    <a:pt x="978" y="1123"/>
                  </a:lnTo>
                  <a:lnTo>
                    <a:pt x="978" y="1123"/>
                  </a:lnTo>
                  <a:lnTo>
                    <a:pt x="1011" y="1112"/>
                  </a:lnTo>
                  <a:lnTo>
                    <a:pt x="1022" y="1112"/>
                  </a:lnTo>
                  <a:lnTo>
                    <a:pt x="1054" y="1112"/>
                  </a:lnTo>
                  <a:lnTo>
                    <a:pt x="1077" y="1093"/>
                  </a:lnTo>
                  <a:lnTo>
                    <a:pt x="1099" y="1075"/>
                  </a:lnTo>
                  <a:lnTo>
                    <a:pt x="1121" y="1056"/>
                  </a:lnTo>
                  <a:lnTo>
                    <a:pt x="1132" y="1017"/>
                  </a:lnTo>
                  <a:lnTo>
                    <a:pt x="1153" y="989"/>
                  </a:lnTo>
                  <a:lnTo>
                    <a:pt x="1153" y="942"/>
                  </a:lnTo>
                  <a:lnTo>
                    <a:pt x="1165" y="923"/>
                  </a:lnTo>
                  <a:lnTo>
                    <a:pt x="1153" y="903"/>
                  </a:lnTo>
                  <a:lnTo>
                    <a:pt x="1132" y="884"/>
                  </a:lnTo>
                  <a:lnTo>
                    <a:pt x="1121" y="865"/>
                  </a:lnTo>
                  <a:lnTo>
                    <a:pt x="1121" y="856"/>
                  </a:lnTo>
                  <a:lnTo>
                    <a:pt x="1121" y="828"/>
                  </a:lnTo>
                  <a:lnTo>
                    <a:pt x="1142" y="817"/>
                  </a:lnTo>
                  <a:lnTo>
                    <a:pt x="1153" y="809"/>
                  </a:lnTo>
                  <a:lnTo>
                    <a:pt x="1153" y="799"/>
                  </a:lnTo>
                  <a:lnTo>
                    <a:pt x="1142" y="799"/>
                  </a:lnTo>
                  <a:lnTo>
                    <a:pt x="1099" y="799"/>
                  </a:lnTo>
                  <a:lnTo>
                    <a:pt x="1066" y="789"/>
                  </a:lnTo>
                  <a:lnTo>
                    <a:pt x="1066" y="799"/>
                  </a:lnTo>
                  <a:lnTo>
                    <a:pt x="1054" y="780"/>
                  </a:lnTo>
                  <a:lnTo>
                    <a:pt x="340" y="4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6276600" y="1847880"/>
              <a:ext cx="1879200" cy="1459800"/>
            </a:xfrm>
            <a:custGeom>
              <a:avLst/>
              <a:gdLst/>
              <a:ahLst/>
              <a:rect l="l" t="t" r="r" b="b"/>
              <a:pathLst>
                <a:path w="1188" h="999">
                  <a:moveTo>
                    <a:pt x="791" y="180"/>
                  </a:moveTo>
                  <a:lnTo>
                    <a:pt x="746" y="171"/>
                  </a:lnTo>
                  <a:lnTo>
                    <a:pt x="725" y="160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4" y="142"/>
                  </a:lnTo>
                  <a:lnTo>
                    <a:pt x="725" y="132"/>
                  </a:lnTo>
                  <a:lnTo>
                    <a:pt x="704" y="124"/>
                  </a:lnTo>
                  <a:lnTo>
                    <a:pt x="681" y="104"/>
                  </a:lnTo>
                  <a:lnTo>
                    <a:pt x="659" y="104"/>
                  </a:lnTo>
                  <a:lnTo>
                    <a:pt x="647" y="132"/>
                  </a:lnTo>
                  <a:lnTo>
                    <a:pt x="647" y="132"/>
                  </a:lnTo>
                  <a:lnTo>
                    <a:pt x="637" y="132"/>
                  </a:lnTo>
                  <a:lnTo>
                    <a:pt x="605" y="132"/>
                  </a:lnTo>
                  <a:lnTo>
                    <a:pt x="582" y="113"/>
                  </a:lnTo>
                  <a:lnTo>
                    <a:pt x="571" y="113"/>
                  </a:lnTo>
                  <a:lnTo>
                    <a:pt x="472" y="104"/>
                  </a:lnTo>
                  <a:lnTo>
                    <a:pt x="450" y="113"/>
                  </a:lnTo>
                  <a:lnTo>
                    <a:pt x="440" y="113"/>
                  </a:lnTo>
                  <a:lnTo>
                    <a:pt x="429" y="124"/>
                  </a:lnTo>
                  <a:lnTo>
                    <a:pt x="429" y="124"/>
                  </a:lnTo>
                  <a:lnTo>
                    <a:pt x="406" y="132"/>
                  </a:lnTo>
                  <a:lnTo>
                    <a:pt x="383" y="132"/>
                  </a:lnTo>
                  <a:lnTo>
                    <a:pt x="396" y="124"/>
                  </a:lnTo>
                  <a:lnTo>
                    <a:pt x="417" y="113"/>
                  </a:lnTo>
                  <a:lnTo>
                    <a:pt x="440" y="104"/>
                  </a:lnTo>
                  <a:lnTo>
                    <a:pt x="440" y="104"/>
                  </a:lnTo>
                  <a:lnTo>
                    <a:pt x="472" y="85"/>
                  </a:lnTo>
                  <a:lnTo>
                    <a:pt x="472" y="66"/>
                  </a:lnTo>
                  <a:lnTo>
                    <a:pt x="472" y="46"/>
                  </a:lnTo>
                  <a:lnTo>
                    <a:pt x="450" y="38"/>
                  </a:lnTo>
                  <a:lnTo>
                    <a:pt x="417" y="28"/>
                  </a:lnTo>
                  <a:lnTo>
                    <a:pt x="396" y="28"/>
                  </a:lnTo>
                  <a:lnTo>
                    <a:pt x="383" y="38"/>
                  </a:lnTo>
                  <a:lnTo>
                    <a:pt x="362" y="38"/>
                  </a:lnTo>
                  <a:lnTo>
                    <a:pt x="362" y="28"/>
                  </a:lnTo>
                  <a:lnTo>
                    <a:pt x="341" y="0"/>
                  </a:lnTo>
                  <a:lnTo>
                    <a:pt x="31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6" y="18"/>
                  </a:lnTo>
                  <a:lnTo>
                    <a:pt x="286" y="38"/>
                  </a:lnTo>
                  <a:lnTo>
                    <a:pt x="286" y="38"/>
                  </a:lnTo>
                  <a:lnTo>
                    <a:pt x="263" y="38"/>
                  </a:lnTo>
                  <a:lnTo>
                    <a:pt x="252" y="46"/>
                  </a:lnTo>
                  <a:lnTo>
                    <a:pt x="263" y="46"/>
                  </a:lnTo>
                  <a:lnTo>
                    <a:pt x="263" y="57"/>
                  </a:lnTo>
                  <a:lnTo>
                    <a:pt x="241" y="57"/>
                  </a:lnTo>
                  <a:lnTo>
                    <a:pt x="220" y="46"/>
                  </a:lnTo>
                  <a:lnTo>
                    <a:pt x="208" y="46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42" y="66"/>
                  </a:lnTo>
                  <a:lnTo>
                    <a:pt x="110" y="75"/>
                  </a:lnTo>
                  <a:lnTo>
                    <a:pt x="77" y="85"/>
                  </a:lnTo>
                  <a:lnTo>
                    <a:pt x="77" y="113"/>
                  </a:lnTo>
                  <a:lnTo>
                    <a:pt x="77" y="124"/>
                  </a:lnTo>
                  <a:lnTo>
                    <a:pt x="45" y="124"/>
                  </a:lnTo>
                  <a:lnTo>
                    <a:pt x="22" y="124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2" y="142"/>
                  </a:lnTo>
                  <a:lnTo>
                    <a:pt x="32" y="152"/>
                  </a:lnTo>
                  <a:lnTo>
                    <a:pt x="45" y="160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769" y="921"/>
                  </a:lnTo>
                  <a:lnTo>
                    <a:pt x="801" y="902"/>
                  </a:lnTo>
                  <a:lnTo>
                    <a:pt x="814" y="893"/>
                  </a:lnTo>
                  <a:lnTo>
                    <a:pt x="824" y="902"/>
                  </a:lnTo>
                  <a:lnTo>
                    <a:pt x="835" y="921"/>
                  </a:lnTo>
                  <a:lnTo>
                    <a:pt x="846" y="921"/>
                  </a:lnTo>
                  <a:lnTo>
                    <a:pt x="879" y="893"/>
                  </a:lnTo>
                  <a:lnTo>
                    <a:pt x="879" y="902"/>
                  </a:lnTo>
                  <a:lnTo>
                    <a:pt x="890" y="921"/>
                  </a:lnTo>
                  <a:lnTo>
                    <a:pt x="890" y="921"/>
                  </a:lnTo>
                  <a:lnTo>
                    <a:pt x="911" y="940"/>
                  </a:lnTo>
                  <a:lnTo>
                    <a:pt x="923" y="959"/>
                  </a:lnTo>
                  <a:lnTo>
                    <a:pt x="934" y="979"/>
                  </a:lnTo>
                  <a:lnTo>
                    <a:pt x="934" y="998"/>
                  </a:lnTo>
                  <a:lnTo>
                    <a:pt x="955" y="998"/>
                  </a:lnTo>
                  <a:lnTo>
                    <a:pt x="978" y="998"/>
                  </a:lnTo>
                  <a:lnTo>
                    <a:pt x="989" y="979"/>
                  </a:lnTo>
                  <a:lnTo>
                    <a:pt x="978" y="959"/>
                  </a:lnTo>
                  <a:lnTo>
                    <a:pt x="978" y="921"/>
                  </a:lnTo>
                  <a:lnTo>
                    <a:pt x="968" y="893"/>
                  </a:lnTo>
                  <a:lnTo>
                    <a:pt x="978" y="864"/>
                  </a:lnTo>
                  <a:lnTo>
                    <a:pt x="1000" y="845"/>
                  </a:lnTo>
                  <a:lnTo>
                    <a:pt x="1023" y="835"/>
                  </a:lnTo>
                  <a:lnTo>
                    <a:pt x="1033" y="835"/>
                  </a:lnTo>
                  <a:lnTo>
                    <a:pt x="1065" y="798"/>
                  </a:lnTo>
                  <a:lnTo>
                    <a:pt x="1076" y="778"/>
                  </a:lnTo>
                  <a:lnTo>
                    <a:pt x="1088" y="750"/>
                  </a:lnTo>
                  <a:lnTo>
                    <a:pt x="1099" y="731"/>
                  </a:lnTo>
                  <a:lnTo>
                    <a:pt x="1099" y="712"/>
                  </a:lnTo>
                  <a:lnTo>
                    <a:pt x="1099" y="664"/>
                  </a:lnTo>
                  <a:lnTo>
                    <a:pt x="1088" y="636"/>
                  </a:lnTo>
                  <a:lnTo>
                    <a:pt x="1088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099" y="626"/>
                  </a:lnTo>
                  <a:lnTo>
                    <a:pt x="1110" y="656"/>
                  </a:lnTo>
                  <a:lnTo>
                    <a:pt x="1110" y="664"/>
                  </a:lnTo>
                  <a:lnTo>
                    <a:pt x="1120" y="684"/>
                  </a:lnTo>
                  <a:lnTo>
                    <a:pt x="1143" y="750"/>
                  </a:lnTo>
                  <a:lnTo>
                    <a:pt x="1131" y="759"/>
                  </a:lnTo>
                  <a:lnTo>
                    <a:pt x="1131" y="770"/>
                  </a:lnTo>
                  <a:lnTo>
                    <a:pt x="1143" y="770"/>
                  </a:lnTo>
                  <a:lnTo>
                    <a:pt x="1164" y="759"/>
                  </a:lnTo>
                  <a:lnTo>
                    <a:pt x="1154" y="750"/>
                  </a:lnTo>
                  <a:lnTo>
                    <a:pt x="1154" y="703"/>
                  </a:lnTo>
                  <a:lnTo>
                    <a:pt x="1164" y="712"/>
                  </a:lnTo>
                  <a:lnTo>
                    <a:pt x="1187" y="722"/>
                  </a:lnTo>
                  <a:lnTo>
                    <a:pt x="1187" y="712"/>
                  </a:lnTo>
                  <a:lnTo>
                    <a:pt x="1154" y="684"/>
                  </a:lnTo>
                  <a:lnTo>
                    <a:pt x="1131" y="664"/>
                  </a:lnTo>
                  <a:lnTo>
                    <a:pt x="1131" y="636"/>
                  </a:lnTo>
                  <a:lnTo>
                    <a:pt x="1131" y="617"/>
                  </a:lnTo>
                  <a:lnTo>
                    <a:pt x="1131" y="617"/>
                  </a:lnTo>
                  <a:lnTo>
                    <a:pt x="1175" y="617"/>
                  </a:lnTo>
                  <a:lnTo>
                    <a:pt x="1175" y="617"/>
                  </a:lnTo>
                  <a:lnTo>
                    <a:pt x="1175" y="608"/>
                  </a:lnTo>
                  <a:lnTo>
                    <a:pt x="1164" y="598"/>
                  </a:lnTo>
                  <a:lnTo>
                    <a:pt x="1143" y="598"/>
                  </a:lnTo>
                  <a:lnTo>
                    <a:pt x="1099" y="589"/>
                  </a:lnTo>
                  <a:lnTo>
                    <a:pt x="1099" y="598"/>
                  </a:lnTo>
                  <a:lnTo>
                    <a:pt x="1088" y="598"/>
                  </a:lnTo>
                  <a:lnTo>
                    <a:pt x="1088" y="598"/>
                  </a:lnTo>
                  <a:lnTo>
                    <a:pt x="1055" y="589"/>
                  </a:lnTo>
                  <a:lnTo>
                    <a:pt x="1043" y="598"/>
                  </a:lnTo>
                  <a:lnTo>
                    <a:pt x="1033" y="598"/>
                  </a:lnTo>
                  <a:lnTo>
                    <a:pt x="1000" y="580"/>
                  </a:lnTo>
                  <a:lnTo>
                    <a:pt x="989" y="580"/>
                  </a:lnTo>
                  <a:lnTo>
                    <a:pt x="791" y="18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5735160" y="2124360"/>
              <a:ext cx="72720" cy="43560"/>
            </a:xfrm>
            <a:custGeom>
              <a:avLst/>
              <a:gdLst/>
              <a:ahLst/>
              <a:rect l="l" t="t" r="r" b="b"/>
              <a:pathLst>
                <a:path w="46" h="30">
                  <a:moveTo>
                    <a:pt x="45" y="29"/>
                  </a:moveTo>
                  <a:lnTo>
                    <a:pt x="33" y="19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45" y="10"/>
                  </a:lnTo>
                  <a:lnTo>
                    <a:pt x="45" y="19"/>
                  </a:lnTo>
                  <a:lnTo>
                    <a:pt x="45" y="2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5665680" y="1707840"/>
              <a:ext cx="107640" cy="5976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12" y="40"/>
                  </a:moveTo>
                  <a:lnTo>
                    <a:pt x="0" y="19"/>
                  </a:lnTo>
                  <a:lnTo>
                    <a:pt x="12" y="9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7" y="19"/>
                  </a:lnTo>
                  <a:lnTo>
                    <a:pt x="54" y="19"/>
                  </a:lnTo>
                  <a:lnTo>
                    <a:pt x="33" y="29"/>
                  </a:lnTo>
                  <a:lnTo>
                    <a:pt x="22" y="29"/>
                  </a:lnTo>
                  <a:lnTo>
                    <a:pt x="12" y="4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5787720" y="169452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0" y="9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5787720" y="43614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5857200" y="4763160"/>
              <a:ext cx="1080" cy="30240"/>
            </a:xfrm>
            <a:custGeom>
              <a:avLst/>
              <a:gdLst/>
              <a:ahLst/>
              <a:rect l="l" t="t" r="r" b="b"/>
              <a:pathLst>
                <a:path w="1" h="21">
                  <a:moveTo>
                    <a:pt x="0" y="2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5838120" y="4305600"/>
              <a:ext cx="34560" cy="4212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8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21" y="2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5874840" y="4472280"/>
              <a:ext cx="37440" cy="2772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5893560" y="4498920"/>
              <a:ext cx="36360" cy="3024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10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5874840" y="4305600"/>
              <a:ext cx="34560" cy="2916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8"/>
                  </a:moveTo>
                  <a:lnTo>
                    <a:pt x="0" y="0"/>
                  </a:lnTo>
                  <a:lnTo>
                    <a:pt x="21" y="8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5911200" y="4736880"/>
              <a:ext cx="31320" cy="2772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7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6137280" y="5553720"/>
              <a:ext cx="69480" cy="45360"/>
            </a:xfrm>
            <a:custGeom>
              <a:avLst/>
              <a:gdLst/>
              <a:ahLst/>
              <a:rect l="l" t="t" r="r" b="b"/>
              <a:pathLst>
                <a:path w="44" h="31">
                  <a:moveTo>
                    <a:pt x="0" y="3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43" y="9"/>
                  </a:lnTo>
                  <a:lnTo>
                    <a:pt x="43" y="19"/>
                  </a:lnTo>
                  <a:lnTo>
                    <a:pt x="43" y="30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6309720" y="4361400"/>
              <a:ext cx="34560" cy="42120"/>
            </a:xfrm>
            <a:custGeom>
              <a:avLst/>
              <a:gdLst/>
              <a:ahLst/>
              <a:rect l="l" t="t" r="r" b="b"/>
              <a:pathLst>
                <a:path w="22" h="29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28"/>
                  </a:lnTo>
                  <a:lnTo>
                    <a:pt x="0" y="2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6327360" y="4082400"/>
              <a:ext cx="36000" cy="43560"/>
            </a:xfrm>
            <a:custGeom>
              <a:avLst/>
              <a:gdLst/>
              <a:ahLst/>
              <a:rect l="l" t="t" r="r" b="b"/>
              <a:pathLst>
                <a:path w="23" h="3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19"/>
                  </a:lnTo>
                  <a:lnTo>
                    <a:pt x="22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6327360" y="40824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6346440" y="434664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6346440" y="4402080"/>
              <a:ext cx="34560" cy="2916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6361920" y="5305320"/>
              <a:ext cx="32760" cy="40680"/>
            </a:xfrm>
            <a:custGeom>
              <a:avLst/>
              <a:gdLst/>
              <a:ahLst/>
              <a:rect l="l" t="t" r="r" b="b"/>
              <a:pathLst>
                <a:path w="21" h="28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27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6361920" y="4222440"/>
              <a:ext cx="3276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6361920" y="4150800"/>
              <a:ext cx="32760" cy="59760"/>
            </a:xfrm>
            <a:custGeom>
              <a:avLst/>
              <a:gdLst/>
              <a:ahLst/>
              <a:rect l="l" t="t" r="r" b="b"/>
              <a:pathLst>
                <a:path w="21" h="41">
                  <a:moveTo>
                    <a:pt x="0" y="20"/>
                  </a:moveTo>
                  <a:lnTo>
                    <a:pt x="0" y="0"/>
                  </a:lnTo>
                  <a:lnTo>
                    <a:pt x="20" y="1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6361920" y="395820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6381000" y="4124880"/>
              <a:ext cx="3132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6414120" y="524952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6433200" y="5208840"/>
              <a:ext cx="1440" cy="1080"/>
            </a:xfrm>
            <a:custGeom>
              <a:avLst/>
              <a:gdLst/>
              <a:ahLst/>
              <a:rect l="l" t="t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6449040" y="1668240"/>
              <a:ext cx="124920" cy="55080"/>
            </a:xfrm>
            <a:custGeom>
              <a:avLst/>
              <a:gdLst/>
              <a:ahLst/>
              <a:rect l="l" t="t" r="r" b="b"/>
              <a:pathLst>
                <a:path w="79" h="38">
                  <a:moveTo>
                    <a:pt x="66" y="27"/>
                  </a:moveTo>
                  <a:lnTo>
                    <a:pt x="22" y="37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44" y="0"/>
                  </a:lnTo>
                  <a:lnTo>
                    <a:pt x="66" y="9"/>
                  </a:lnTo>
                  <a:lnTo>
                    <a:pt x="78" y="27"/>
                  </a:lnTo>
                  <a:lnTo>
                    <a:pt x="66" y="2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6327360" y="3916800"/>
              <a:ext cx="3276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6327360" y="395820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6433200" y="1722240"/>
              <a:ext cx="243360" cy="84600"/>
            </a:xfrm>
            <a:custGeom>
              <a:avLst/>
              <a:gdLst/>
              <a:ahLst/>
              <a:rect l="l" t="t" r="r" b="b"/>
              <a:pathLst>
                <a:path w="154" h="58">
                  <a:moveTo>
                    <a:pt x="153" y="57"/>
                  </a:moveTo>
                  <a:lnTo>
                    <a:pt x="120" y="57"/>
                  </a:lnTo>
                  <a:lnTo>
                    <a:pt x="87" y="37"/>
                  </a:lnTo>
                  <a:lnTo>
                    <a:pt x="65" y="37"/>
                  </a:lnTo>
                  <a:lnTo>
                    <a:pt x="32" y="1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32" y="9"/>
                  </a:lnTo>
                  <a:lnTo>
                    <a:pt x="53" y="9"/>
                  </a:lnTo>
                  <a:lnTo>
                    <a:pt x="65" y="9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97" y="18"/>
                  </a:lnTo>
                  <a:lnTo>
                    <a:pt x="120" y="18"/>
                  </a:lnTo>
                  <a:lnTo>
                    <a:pt x="131" y="29"/>
                  </a:lnTo>
                  <a:lnTo>
                    <a:pt x="131" y="37"/>
                  </a:lnTo>
                  <a:lnTo>
                    <a:pt x="141" y="46"/>
                  </a:lnTo>
                  <a:lnTo>
                    <a:pt x="153" y="5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7528320" y="2030400"/>
              <a:ext cx="1499760" cy="761400"/>
            </a:xfrm>
            <a:custGeom>
              <a:avLst/>
              <a:gdLst/>
              <a:ahLst/>
              <a:rect l="l" t="t" r="r" b="b"/>
              <a:pathLst>
                <a:path w="948" h="521">
                  <a:moveTo>
                    <a:pt x="197" y="454"/>
                  </a:moveTo>
                  <a:lnTo>
                    <a:pt x="219" y="443"/>
                  </a:lnTo>
                  <a:lnTo>
                    <a:pt x="231" y="415"/>
                  </a:lnTo>
                  <a:lnTo>
                    <a:pt x="251" y="397"/>
                  </a:lnTo>
                  <a:lnTo>
                    <a:pt x="264" y="368"/>
                  </a:lnTo>
                  <a:lnTo>
                    <a:pt x="285" y="358"/>
                  </a:lnTo>
                  <a:lnTo>
                    <a:pt x="308" y="350"/>
                  </a:lnTo>
                  <a:lnTo>
                    <a:pt x="329" y="358"/>
                  </a:lnTo>
                  <a:lnTo>
                    <a:pt x="351" y="358"/>
                  </a:lnTo>
                  <a:lnTo>
                    <a:pt x="373" y="358"/>
                  </a:lnTo>
                  <a:lnTo>
                    <a:pt x="384" y="350"/>
                  </a:lnTo>
                  <a:lnTo>
                    <a:pt x="407" y="368"/>
                  </a:lnTo>
                  <a:lnTo>
                    <a:pt x="428" y="358"/>
                  </a:lnTo>
                  <a:lnTo>
                    <a:pt x="473" y="368"/>
                  </a:lnTo>
                  <a:lnTo>
                    <a:pt x="494" y="358"/>
                  </a:lnTo>
                  <a:lnTo>
                    <a:pt x="494" y="322"/>
                  </a:lnTo>
                  <a:lnTo>
                    <a:pt x="528" y="292"/>
                  </a:lnTo>
                  <a:lnTo>
                    <a:pt x="538" y="311"/>
                  </a:lnTo>
                  <a:lnTo>
                    <a:pt x="549" y="322"/>
                  </a:lnTo>
                  <a:lnTo>
                    <a:pt x="572" y="302"/>
                  </a:lnTo>
                  <a:lnTo>
                    <a:pt x="582" y="292"/>
                  </a:lnTo>
                  <a:lnTo>
                    <a:pt x="572" y="322"/>
                  </a:lnTo>
                  <a:lnTo>
                    <a:pt x="561" y="340"/>
                  </a:lnTo>
                  <a:lnTo>
                    <a:pt x="561" y="368"/>
                  </a:lnTo>
                  <a:lnTo>
                    <a:pt x="528" y="368"/>
                  </a:lnTo>
                  <a:lnTo>
                    <a:pt x="516" y="368"/>
                  </a:lnTo>
                  <a:lnTo>
                    <a:pt x="516" y="387"/>
                  </a:lnTo>
                  <a:lnTo>
                    <a:pt x="516" y="406"/>
                  </a:lnTo>
                  <a:lnTo>
                    <a:pt x="516" y="435"/>
                  </a:lnTo>
                  <a:lnTo>
                    <a:pt x="528" y="454"/>
                  </a:lnTo>
                  <a:lnTo>
                    <a:pt x="538" y="473"/>
                  </a:lnTo>
                  <a:lnTo>
                    <a:pt x="549" y="510"/>
                  </a:lnTo>
                  <a:lnTo>
                    <a:pt x="561" y="520"/>
                  </a:lnTo>
                  <a:lnTo>
                    <a:pt x="582" y="510"/>
                  </a:lnTo>
                  <a:lnTo>
                    <a:pt x="593" y="501"/>
                  </a:lnTo>
                  <a:lnTo>
                    <a:pt x="593" y="491"/>
                  </a:lnTo>
                  <a:lnTo>
                    <a:pt x="616" y="482"/>
                  </a:lnTo>
                  <a:lnTo>
                    <a:pt x="627" y="463"/>
                  </a:lnTo>
                  <a:lnTo>
                    <a:pt x="627" y="454"/>
                  </a:lnTo>
                  <a:lnTo>
                    <a:pt x="616" y="435"/>
                  </a:lnTo>
                  <a:lnTo>
                    <a:pt x="616" y="425"/>
                  </a:lnTo>
                  <a:lnTo>
                    <a:pt x="637" y="425"/>
                  </a:lnTo>
                  <a:lnTo>
                    <a:pt x="637" y="425"/>
                  </a:lnTo>
                  <a:lnTo>
                    <a:pt x="648" y="415"/>
                  </a:lnTo>
                  <a:lnTo>
                    <a:pt x="637" y="406"/>
                  </a:lnTo>
                  <a:lnTo>
                    <a:pt x="627" y="387"/>
                  </a:lnTo>
                  <a:lnTo>
                    <a:pt x="616" y="378"/>
                  </a:lnTo>
                  <a:lnTo>
                    <a:pt x="616" y="350"/>
                  </a:lnTo>
                  <a:lnTo>
                    <a:pt x="637" y="340"/>
                  </a:lnTo>
                  <a:lnTo>
                    <a:pt x="670" y="330"/>
                  </a:lnTo>
                  <a:lnTo>
                    <a:pt x="715" y="330"/>
                  </a:lnTo>
                  <a:lnTo>
                    <a:pt x="737" y="322"/>
                  </a:lnTo>
                  <a:lnTo>
                    <a:pt x="759" y="302"/>
                  </a:lnTo>
                  <a:lnTo>
                    <a:pt x="780" y="292"/>
                  </a:lnTo>
                  <a:lnTo>
                    <a:pt x="814" y="283"/>
                  </a:lnTo>
                  <a:lnTo>
                    <a:pt x="836" y="274"/>
                  </a:lnTo>
                  <a:lnTo>
                    <a:pt x="858" y="274"/>
                  </a:lnTo>
                  <a:lnTo>
                    <a:pt x="846" y="264"/>
                  </a:lnTo>
                  <a:lnTo>
                    <a:pt x="846" y="255"/>
                  </a:lnTo>
                  <a:lnTo>
                    <a:pt x="846" y="255"/>
                  </a:lnTo>
                  <a:lnTo>
                    <a:pt x="814" y="236"/>
                  </a:lnTo>
                  <a:lnTo>
                    <a:pt x="814" y="227"/>
                  </a:lnTo>
                  <a:lnTo>
                    <a:pt x="836" y="227"/>
                  </a:lnTo>
                  <a:lnTo>
                    <a:pt x="846" y="207"/>
                  </a:lnTo>
                  <a:lnTo>
                    <a:pt x="846" y="188"/>
                  </a:lnTo>
                  <a:lnTo>
                    <a:pt x="858" y="207"/>
                  </a:lnTo>
                  <a:lnTo>
                    <a:pt x="913" y="236"/>
                  </a:lnTo>
                  <a:lnTo>
                    <a:pt x="934" y="236"/>
                  </a:lnTo>
                  <a:lnTo>
                    <a:pt x="947" y="227"/>
                  </a:lnTo>
                  <a:lnTo>
                    <a:pt x="947" y="216"/>
                  </a:lnTo>
                  <a:lnTo>
                    <a:pt x="913" y="188"/>
                  </a:lnTo>
                  <a:lnTo>
                    <a:pt x="891" y="160"/>
                  </a:lnTo>
                  <a:lnTo>
                    <a:pt x="879" y="141"/>
                  </a:lnTo>
                  <a:lnTo>
                    <a:pt x="846" y="131"/>
                  </a:lnTo>
                  <a:lnTo>
                    <a:pt x="825" y="121"/>
                  </a:lnTo>
                  <a:lnTo>
                    <a:pt x="791" y="113"/>
                  </a:lnTo>
                  <a:lnTo>
                    <a:pt x="780" y="113"/>
                  </a:lnTo>
                  <a:lnTo>
                    <a:pt x="759" y="113"/>
                  </a:lnTo>
                  <a:lnTo>
                    <a:pt x="737" y="103"/>
                  </a:lnTo>
                  <a:lnTo>
                    <a:pt x="725" y="103"/>
                  </a:lnTo>
                  <a:lnTo>
                    <a:pt x="692" y="93"/>
                  </a:lnTo>
                  <a:lnTo>
                    <a:pt x="670" y="84"/>
                  </a:lnTo>
                  <a:lnTo>
                    <a:pt x="648" y="74"/>
                  </a:lnTo>
                  <a:lnTo>
                    <a:pt x="627" y="74"/>
                  </a:lnTo>
                  <a:lnTo>
                    <a:pt x="616" y="74"/>
                  </a:lnTo>
                  <a:lnTo>
                    <a:pt x="605" y="84"/>
                  </a:lnTo>
                  <a:lnTo>
                    <a:pt x="605" y="103"/>
                  </a:lnTo>
                  <a:lnTo>
                    <a:pt x="593" y="93"/>
                  </a:lnTo>
                  <a:lnTo>
                    <a:pt x="582" y="93"/>
                  </a:lnTo>
                  <a:lnTo>
                    <a:pt x="561" y="93"/>
                  </a:lnTo>
                  <a:lnTo>
                    <a:pt x="538" y="93"/>
                  </a:lnTo>
                  <a:lnTo>
                    <a:pt x="516" y="93"/>
                  </a:lnTo>
                  <a:lnTo>
                    <a:pt x="506" y="84"/>
                  </a:lnTo>
                  <a:lnTo>
                    <a:pt x="483" y="103"/>
                  </a:lnTo>
                  <a:lnTo>
                    <a:pt x="473" y="103"/>
                  </a:lnTo>
                  <a:lnTo>
                    <a:pt x="473" y="93"/>
                  </a:lnTo>
                  <a:lnTo>
                    <a:pt x="450" y="74"/>
                  </a:lnTo>
                  <a:lnTo>
                    <a:pt x="395" y="46"/>
                  </a:lnTo>
                  <a:lnTo>
                    <a:pt x="363" y="56"/>
                  </a:lnTo>
                  <a:lnTo>
                    <a:pt x="340" y="56"/>
                  </a:lnTo>
                  <a:lnTo>
                    <a:pt x="319" y="46"/>
                  </a:lnTo>
                  <a:lnTo>
                    <a:pt x="274" y="28"/>
                  </a:lnTo>
                  <a:lnTo>
                    <a:pt x="264" y="17"/>
                  </a:lnTo>
                  <a:lnTo>
                    <a:pt x="231" y="28"/>
                  </a:lnTo>
                  <a:lnTo>
                    <a:pt x="219" y="28"/>
                  </a:lnTo>
                  <a:lnTo>
                    <a:pt x="219" y="17"/>
                  </a:lnTo>
                  <a:lnTo>
                    <a:pt x="197" y="8"/>
                  </a:lnTo>
                  <a:lnTo>
                    <a:pt x="142" y="8"/>
                  </a:lnTo>
                  <a:lnTo>
                    <a:pt x="110" y="0"/>
                  </a:lnTo>
                  <a:lnTo>
                    <a:pt x="120" y="8"/>
                  </a:lnTo>
                  <a:lnTo>
                    <a:pt x="110" y="28"/>
                  </a:lnTo>
                  <a:lnTo>
                    <a:pt x="98" y="36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0" y="56"/>
                  </a:lnTo>
                  <a:lnTo>
                    <a:pt x="197" y="454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6536160" y="3984120"/>
              <a:ext cx="53640" cy="99360"/>
            </a:xfrm>
            <a:custGeom>
              <a:avLst/>
              <a:gdLst/>
              <a:ahLst/>
              <a:rect l="l" t="t" r="r" b="b"/>
              <a:pathLst>
                <a:path w="34" h="68">
                  <a:moveTo>
                    <a:pt x="22" y="0"/>
                  </a:moveTo>
                  <a:lnTo>
                    <a:pt x="22" y="0"/>
                  </a:lnTo>
                  <a:lnTo>
                    <a:pt x="33" y="38"/>
                  </a:lnTo>
                  <a:lnTo>
                    <a:pt x="33" y="48"/>
                  </a:lnTo>
                  <a:lnTo>
                    <a:pt x="33" y="67"/>
                  </a:lnTo>
                  <a:lnTo>
                    <a:pt x="22" y="67"/>
                  </a:lnTo>
                  <a:lnTo>
                    <a:pt x="11" y="5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6692400" y="1766160"/>
              <a:ext cx="106200" cy="68760"/>
            </a:xfrm>
            <a:custGeom>
              <a:avLst/>
              <a:gdLst/>
              <a:ahLst/>
              <a:rect l="l" t="t" r="r" b="b"/>
              <a:pathLst>
                <a:path w="67" h="47">
                  <a:moveTo>
                    <a:pt x="0" y="27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0"/>
                  </a:lnTo>
                  <a:lnTo>
                    <a:pt x="22" y="8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7"/>
                  </a:lnTo>
                  <a:lnTo>
                    <a:pt x="55" y="27"/>
                  </a:lnTo>
                  <a:lnTo>
                    <a:pt x="66" y="36"/>
                  </a:lnTo>
                  <a:lnTo>
                    <a:pt x="55" y="36"/>
                  </a:lnTo>
                  <a:lnTo>
                    <a:pt x="33" y="36"/>
                  </a:lnTo>
                  <a:lnTo>
                    <a:pt x="22" y="36"/>
                  </a:lnTo>
                  <a:lnTo>
                    <a:pt x="11" y="46"/>
                  </a:lnTo>
                  <a:lnTo>
                    <a:pt x="0" y="36"/>
                  </a:lnTo>
                  <a:lnTo>
                    <a:pt x="0" y="2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6815880" y="1820160"/>
              <a:ext cx="52200" cy="1440"/>
            </a:xfrm>
            <a:custGeom>
              <a:avLst/>
              <a:gdLst/>
              <a:ahLst/>
              <a:rect l="l" t="t" r="r" b="b"/>
              <a:pathLst>
                <a:path w="33" h="1">
                  <a:moveTo>
                    <a:pt x="0" y="0"/>
                  </a:moveTo>
                  <a:lnTo>
                    <a:pt x="9" y="0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6882840" y="3929040"/>
              <a:ext cx="37440" cy="3024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12" y="2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903000" y="3904200"/>
              <a:ext cx="36000" cy="2592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6903000" y="3876120"/>
              <a:ext cx="3276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7649640" y="4456440"/>
              <a:ext cx="36360" cy="32040"/>
            </a:xfrm>
            <a:custGeom>
              <a:avLst/>
              <a:gdLst/>
              <a:ahLst/>
              <a:rect l="l" t="t" r="r" b="b"/>
              <a:pathLst>
                <a:path w="23" h="22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22" y="2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7286040" y="4248720"/>
              <a:ext cx="31320" cy="2916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7336440" y="426492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373160" y="4055760"/>
              <a:ext cx="452160" cy="320040"/>
            </a:xfrm>
            <a:custGeom>
              <a:avLst/>
              <a:gdLst/>
              <a:ahLst/>
              <a:rect l="l" t="t" r="r" b="b"/>
              <a:pathLst>
                <a:path w="286" h="219">
                  <a:moveTo>
                    <a:pt x="0" y="104"/>
                  </a:moveTo>
                  <a:lnTo>
                    <a:pt x="0" y="85"/>
                  </a:lnTo>
                  <a:lnTo>
                    <a:pt x="21" y="85"/>
                  </a:lnTo>
                  <a:lnTo>
                    <a:pt x="53" y="65"/>
                  </a:lnTo>
                  <a:lnTo>
                    <a:pt x="108" y="28"/>
                  </a:lnTo>
                  <a:lnTo>
                    <a:pt x="108" y="9"/>
                  </a:lnTo>
                  <a:lnTo>
                    <a:pt x="121" y="0"/>
                  </a:lnTo>
                  <a:lnTo>
                    <a:pt x="142" y="0"/>
                  </a:lnTo>
                  <a:lnTo>
                    <a:pt x="153" y="18"/>
                  </a:lnTo>
                  <a:lnTo>
                    <a:pt x="163" y="9"/>
                  </a:lnTo>
                  <a:lnTo>
                    <a:pt x="186" y="28"/>
                  </a:lnTo>
                  <a:lnTo>
                    <a:pt x="175" y="37"/>
                  </a:lnTo>
                  <a:lnTo>
                    <a:pt x="163" y="37"/>
                  </a:lnTo>
                  <a:lnTo>
                    <a:pt x="163" y="4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97" y="76"/>
                  </a:lnTo>
                  <a:lnTo>
                    <a:pt x="208" y="76"/>
                  </a:lnTo>
                  <a:lnTo>
                    <a:pt x="230" y="94"/>
                  </a:lnTo>
                  <a:lnTo>
                    <a:pt x="252" y="104"/>
                  </a:lnTo>
                  <a:lnTo>
                    <a:pt x="275" y="94"/>
                  </a:lnTo>
                  <a:lnTo>
                    <a:pt x="285" y="85"/>
                  </a:lnTo>
                  <a:lnTo>
                    <a:pt x="285" y="104"/>
                  </a:lnTo>
                  <a:lnTo>
                    <a:pt x="275" y="113"/>
                  </a:lnTo>
                  <a:lnTo>
                    <a:pt x="252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41" y="123"/>
                  </a:lnTo>
                  <a:lnTo>
                    <a:pt x="241" y="132"/>
                  </a:lnTo>
                  <a:lnTo>
                    <a:pt x="230" y="142"/>
                  </a:lnTo>
                  <a:lnTo>
                    <a:pt x="241" y="160"/>
                  </a:lnTo>
                  <a:lnTo>
                    <a:pt x="241" y="179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52" y="199"/>
                  </a:lnTo>
                  <a:lnTo>
                    <a:pt x="230" y="199"/>
                  </a:lnTo>
                  <a:lnTo>
                    <a:pt x="218" y="189"/>
                  </a:lnTo>
                  <a:lnTo>
                    <a:pt x="197" y="189"/>
                  </a:lnTo>
                  <a:lnTo>
                    <a:pt x="197" y="218"/>
                  </a:lnTo>
                  <a:lnTo>
                    <a:pt x="175" y="208"/>
                  </a:lnTo>
                  <a:lnTo>
                    <a:pt x="163" y="179"/>
                  </a:lnTo>
                  <a:lnTo>
                    <a:pt x="175" y="171"/>
                  </a:lnTo>
                  <a:lnTo>
                    <a:pt x="163" y="160"/>
                  </a:lnTo>
                  <a:lnTo>
                    <a:pt x="153" y="160"/>
                  </a:lnTo>
                  <a:lnTo>
                    <a:pt x="142" y="160"/>
                  </a:lnTo>
                  <a:lnTo>
                    <a:pt x="131" y="171"/>
                  </a:lnTo>
                  <a:lnTo>
                    <a:pt x="121" y="179"/>
                  </a:lnTo>
                  <a:lnTo>
                    <a:pt x="131" y="189"/>
                  </a:lnTo>
                  <a:lnTo>
                    <a:pt x="121" y="189"/>
                  </a:lnTo>
                  <a:lnTo>
                    <a:pt x="98" y="199"/>
                  </a:lnTo>
                  <a:lnTo>
                    <a:pt x="87" y="199"/>
                  </a:lnTo>
                  <a:lnTo>
                    <a:pt x="76" y="179"/>
                  </a:lnTo>
                  <a:lnTo>
                    <a:pt x="43" y="179"/>
                  </a:lnTo>
                  <a:lnTo>
                    <a:pt x="32" y="171"/>
                  </a:lnTo>
                  <a:lnTo>
                    <a:pt x="11" y="151"/>
                  </a:lnTo>
                  <a:lnTo>
                    <a:pt x="11" y="123"/>
                  </a:lnTo>
                  <a:lnTo>
                    <a:pt x="0" y="113"/>
                  </a:lnTo>
                  <a:lnTo>
                    <a:pt x="0" y="104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423920" y="4498920"/>
              <a:ext cx="1099080" cy="765360"/>
            </a:xfrm>
            <a:custGeom>
              <a:avLst/>
              <a:gdLst/>
              <a:ahLst/>
              <a:rect l="l" t="t" r="r" b="b"/>
              <a:pathLst>
                <a:path w="695" h="524">
                  <a:moveTo>
                    <a:pt x="0" y="265"/>
                  </a:moveTo>
                  <a:lnTo>
                    <a:pt x="11" y="247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66" y="190"/>
                  </a:lnTo>
                  <a:lnTo>
                    <a:pt x="98" y="180"/>
                  </a:lnTo>
                  <a:lnTo>
                    <a:pt x="131" y="170"/>
                  </a:lnTo>
                  <a:lnTo>
                    <a:pt x="154" y="162"/>
                  </a:lnTo>
                  <a:lnTo>
                    <a:pt x="186" y="133"/>
                  </a:lnTo>
                  <a:lnTo>
                    <a:pt x="186" y="114"/>
                  </a:lnTo>
                  <a:lnTo>
                    <a:pt x="209" y="104"/>
                  </a:lnTo>
                  <a:lnTo>
                    <a:pt x="243" y="76"/>
                  </a:lnTo>
                  <a:lnTo>
                    <a:pt x="264" y="66"/>
                  </a:lnTo>
                  <a:lnTo>
                    <a:pt x="275" y="66"/>
                  </a:lnTo>
                  <a:lnTo>
                    <a:pt x="298" y="76"/>
                  </a:lnTo>
                  <a:lnTo>
                    <a:pt x="308" y="76"/>
                  </a:lnTo>
                  <a:lnTo>
                    <a:pt x="308" y="66"/>
                  </a:lnTo>
                  <a:lnTo>
                    <a:pt x="318" y="4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30" y="18"/>
                  </a:lnTo>
                  <a:lnTo>
                    <a:pt x="374" y="9"/>
                  </a:lnTo>
                  <a:lnTo>
                    <a:pt x="407" y="18"/>
                  </a:lnTo>
                  <a:lnTo>
                    <a:pt x="450" y="28"/>
                  </a:lnTo>
                  <a:lnTo>
                    <a:pt x="450" y="37"/>
                  </a:lnTo>
                  <a:lnTo>
                    <a:pt x="439" y="48"/>
                  </a:lnTo>
                  <a:lnTo>
                    <a:pt x="429" y="56"/>
                  </a:lnTo>
                  <a:lnTo>
                    <a:pt x="429" y="84"/>
                  </a:lnTo>
                  <a:lnTo>
                    <a:pt x="450" y="84"/>
                  </a:lnTo>
                  <a:lnTo>
                    <a:pt x="462" y="95"/>
                  </a:lnTo>
                  <a:lnTo>
                    <a:pt x="484" y="114"/>
                  </a:lnTo>
                  <a:lnTo>
                    <a:pt x="517" y="114"/>
                  </a:lnTo>
                  <a:lnTo>
                    <a:pt x="527" y="84"/>
                  </a:lnTo>
                  <a:lnTo>
                    <a:pt x="527" y="28"/>
                  </a:lnTo>
                  <a:lnTo>
                    <a:pt x="527" y="9"/>
                  </a:lnTo>
                  <a:lnTo>
                    <a:pt x="549" y="0"/>
                  </a:lnTo>
                  <a:lnTo>
                    <a:pt x="561" y="9"/>
                  </a:lnTo>
                  <a:lnTo>
                    <a:pt x="561" y="9"/>
                  </a:lnTo>
                  <a:lnTo>
                    <a:pt x="561" y="37"/>
                  </a:lnTo>
                  <a:lnTo>
                    <a:pt x="572" y="56"/>
                  </a:lnTo>
                  <a:lnTo>
                    <a:pt x="582" y="66"/>
                  </a:lnTo>
                  <a:lnTo>
                    <a:pt x="595" y="84"/>
                  </a:lnTo>
                  <a:lnTo>
                    <a:pt x="616" y="133"/>
                  </a:lnTo>
                  <a:lnTo>
                    <a:pt x="648" y="180"/>
                  </a:lnTo>
                  <a:lnTo>
                    <a:pt x="671" y="228"/>
                  </a:lnTo>
                  <a:lnTo>
                    <a:pt x="682" y="237"/>
                  </a:lnTo>
                  <a:lnTo>
                    <a:pt x="694" y="256"/>
                  </a:lnTo>
                  <a:lnTo>
                    <a:pt x="694" y="342"/>
                  </a:lnTo>
                  <a:lnTo>
                    <a:pt x="694" y="371"/>
                  </a:lnTo>
                  <a:lnTo>
                    <a:pt x="682" y="399"/>
                  </a:lnTo>
                  <a:lnTo>
                    <a:pt x="671" y="408"/>
                  </a:lnTo>
                  <a:lnTo>
                    <a:pt x="660" y="427"/>
                  </a:lnTo>
                  <a:lnTo>
                    <a:pt x="638" y="457"/>
                  </a:lnTo>
                  <a:lnTo>
                    <a:pt x="627" y="475"/>
                  </a:lnTo>
                  <a:lnTo>
                    <a:pt x="605" y="485"/>
                  </a:lnTo>
                  <a:lnTo>
                    <a:pt x="582" y="504"/>
                  </a:lnTo>
                  <a:lnTo>
                    <a:pt x="561" y="523"/>
                  </a:lnTo>
                  <a:lnTo>
                    <a:pt x="549" y="523"/>
                  </a:lnTo>
                  <a:lnTo>
                    <a:pt x="517" y="523"/>
                  </a:lnTo>
                  <a:lnTo>
                    <a:pt x="494" y="513"/>
                  </a:lnTo>
                  <a:lnTo>
                    <a:pt x="450" y="523"/>
                  </a:lnTo>
                  <a:lnTo>
                    <a:pt x="429" y="523"/>
                  </a:lnTo>
                  <a:lnTo>
                    <a:pt x="429" y="513"/>
                  </a:lnTo>
                  <a:lnTo>
                    <a:pt x="439" y="504"/>
                  </a:lnTo>
                  <a:lnTo>
                    <a:pt x="429" y="485"/>
                  </a:lnTo>
                  <a:lnTo>
                    <a:pt x="418" y="465"/>
                  </a:lnTo>
                  <a:lnTo>
                    <a:pt x="407" y="457"/>
                  </a:lnTo>
                  <a:lnTo>
                    <a:pt x="395" y="457"/>
                  </a:lnTo>
                  <a:lnTo>
                    <a:pt x="385" y="465"/>
                  </a:lnTo>
                  <a:lnTo>
                    <a:pt x="385" y="457"/>
                  </a:lnTo>
                  <a:lnTo>
                    <a:pt x="385" y="437"/>
                  </a:lnTo>
                  <a:lnTo>
                    <a:pt x="374" y="437"/>
                  </a:lnTo>
                  <a:lnTo>
                    <a:pt x="374" y="446"/>
                  </a:lnTo>
                  <a:lnTo>
                    <a:pt x="363" y="457"/>
                  </a:lnTo>
                  <a:lnTo>
                    <a:pt x="352" y="446"/>
                  </a:lnTo>
                  <a:lnTo>
                    <a:pt x="330" y="408"/>
                  </a:lnTo>
                  <a:lnTo>
                    <a:pt x="330" y="399"/>
                  </a:lnTo>
                  <a:lnTo>
                    <a:pt x="298" y="390"/>
                  </a:lnTo>
                  <a:lnTo>
                    <a:pt x="275" y="390"/>
                  </a:lnTo>
                  <a:lnTo>
                    <a:pt x="264" y="390"/>
                  </a:lnTo>
                  <a:lnTo>
                    <a:pt x="253" y="399"/>
                  </a:lnTo>
                  <a:lnTo>
                    <a:pt x="230" y="399"/>
                  </a:lnTo>
                  <a:lnTo>
                    <a:pt x="197" y="408"/>
                  </a:lnTo>
                  <a:lnTo>
                    <a:pt x="186" y="418"/>
                  </a:lnTo>
                  <a:lnTo>
                    <a:pt x="165" y="427"/>
                  </a:lnTo>
                  <a:lnTo>
                    <a:pt x="142" y="427"/>
                  </a:lnTo>
                  <a:lnTo>
                    <a:pt x="110" y="437"/>
                  </a:lnTo>
                  <a:lnTo>
                    <a:pt x="88" y="457"/>
                  </a:lnTo>
                  <a:lnTo>
                    <a:pt x="55" y="457"/>
                  </a:lnTo>
                  <a:lnTo>
                    <a:pt x="21" y="437"/>
                  </a:lnTo>
                  <a:lnTo>
                    <a:pt x="21" y="427"/>
                  </a:lnTo>
                  <a:lnTo>
                    <a:pt x="21" y="418"/>
                  </a:lnTo>
                  <a:lnTo>
                    <a:pt x="33" y="390"/>
                  </a:lnTo>
                  <a:lnTo>
                    <a:pt x="21" y="371"/>
                  </a:lnTo>
                  <a:lnTo>
                    <a:pt x="21" y="361"/>
                  </a:lnTo>
                  <a:lnTo>
                    <a:pt x="21" y="342"/>
                  </a:lnTo>
                  <a:lnTo>
                    <a:pt x="21" y="285"/>
                  </a:lnTo>
                  <a:lnTo>
                    <a:pt x="11" y="285"/>
                  </a:lnTo>
                  <a:lnTo>
                    <a:pt x="0" y="265"/>
                  </a:lnTo>
                  <a:lnTo>
                    <a:pt x="0" y="26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7703640" y="1986840"/>
              <a:ext cx="69480" cy="27720"/>
            </a:xfrm>
            <a:custGeom>
              <a:avLst/>
              <a:gdLst/>
              <a:ahLst/>
              <a:rect l="l" t="t" r="r" b="b"/>
              <a:pathLst>
                <a:path w="44" h="1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43" y="9"/>
                  </a:lnTo>
                  <a:lnTo>
                    <a:pt x="43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616880" y="3570840"/>
              <a:ext cx="69480" cy="9612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27"/>
                  </a:moveTo>
                  <a:lnTo>
                    <a:pt x="9" y="18"/>
                  </a:lnTo>
                  <a:lnTo>
                    <a:pt x="20" y="9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4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0" y="46"/>
                  </a:lnTo>
                  <a:lnTo>
                    <a:pt x="0" y="2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703640" y="3916800"/>
              <a:ext cx="52200" cy="2772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32" y="0"/>
                  </a:moveTo>
                  <a:lnTo>
                    <a:pt x="32" y="9"/>
                  </a:lnTo>
                  <a:lnTo>
                    <a:pt x="20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7771680" y="4413960"/>
              <a:ext cx="104400" cy="74520"/>
            </a:xfrm>
            <a:custGeom>
              <a:avLst/>
              <a:gdLst/>
              <a:ahLst/>
              <a:rect l="l" t="t" r="r" b="b"/>
              <a:pathLst>
                <a:path w="66" h="51">
                  <a:moveTo>
                    <a:pt x="0" y="40"/>
                  </a:moveTo>
                  <a:lnTo>
                    <a:pt x="10" y="19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2" y="10"/>
                  </a:lnTo>
                  <a:lnTo>
                    <a:pt x="43" y="0"/>
                  </a:lnTo>
                  <a:lnTo>
                    <a:pt x="65" y="0"/>
                  </a:lnTo>
                  <a:lnTo>
                    <a:pt x="65" y="10"/>
                  </a:lnTo>
                  <a:lnTo>
                    <a:pt x="55" y="29"/>
                  </a:lnTo>
                  <a:lnTo>
                    <a:pt x="32" y="40"/>
                  </a:lnTo>
                  <a:lnTo>
                    <a:pt x="10" y="50"/>
                  </a:lnTo>
                  <a:lnTo>
                    <a:pt x="0" y="4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7787520" y="1915200"/>
              <a:ext cx="124560" cy="42120"/>
            </a:xfrm>
            <a:custGeom>
              <a:avLst/>
              <a:gdLst/>
              <a:ahLst/>
              <a:rect l="l" t="t" r="r" b="b"/>
              <a:pathLst>
                <a:path w="79" h="29">
                  <a:moveTo>
                    <a:pt x="0" y="0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3" y="1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8" y="28"/>
                  </a:lnTo>
                  <a:lnTo>
                    <a:pt x="67" y="28"/>
                  </a:lnTo>
                  <a:lnTo>
                    <a:pt x="22" y="28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7808040" y="3876120"/>
              <a:ext cx="36360" cy="4212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8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22" y="1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7842960" y="3513600"/>
              <a:ext cx="31320" cy="2916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7874280" y="3456720"/>
              <a:ext cx="34560" cy="30600"/>
            </a:xfrm>
            <a:custGeom>
              <a:avLst/>
              <a:gdLst/>
              <a:ahLst/>
              <a:rect l="l" t="t" r="r" b="b"/>
              <a:pathLst>
                <a:path w="22" h="21">
                  <a:moveTo>
                    <a:pt x="0" y="2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7874280" y="3097440"/>
              <a:ext cx="318240" cy="306720"/>
            </a:xfrm>
            <a:custGeom>
              <a:avLst/>
              <a:gdLst/>
              <a:ahLst/>
              <a:rect l="l" t="t" r="r" b="b"/>
              <a:pathLst>
                <a:path w="201" h="210">
                  <a:moveTo>
                    <a:pt x="0" y="170"/>
                  </a:moveTo>
                  <a:lnTo>
                    <a:pt x="12" y="142"/>
                  </a:lnTo>
                  <a:lnTo>
                    <a:pt x="22" y="131"/>
                  </a:lnTo>
                  <a:lnTo>
                    <a:pt x="45" y="113"/>
                  </a:lnTo>
                  <a:lnTo>
                    <a:pt x="66" y="103"/>
                  </a:lnTo>
                  <a:lnTo>
                    <a:pt x="122" y="103"/>
                  </a:lnTo>
                  <a:lnTo>
                    <a:pt x="144" y="103"/>
                  </a:lnTo>
                  <a:lnTo>
                    <a:pt x="154" y="95"/>
                  </a:lnTo>
                  <a:lnTo>
                    <a:pt x="144" y="75"/>
                  </a:lnTo>
                  <a:lnTo>
                    <a:pt x="144" y="56"/>
                  </a:lnTo>
                  <a:lnTo>
                    <a:pt x="144" y="28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66" y="8"/>
                  </a:lnTo>
                  <a:lnTo>
                    <a:pt x="166" y="28"/>
                  </a:lnTo>
                  <a:lnTo>
                    <a:pt x="177" y="46"/>
                  </a:lnTo>
                  <a:lnTo>
                    <a:pt x="177" y="103"/>
                  </a:lnTo>
                  <a:lnTo>
                    <a:pt x="188" y="103"/>
                  </a:lnTo>
                  <a:lnTo>
                    <a:pt x="200" y="113"/>
                  </a:lnTo>
                  <a:lnTo>
                    <a:pt x="188" y="123"/>
                  </a:lnTo>
                  <a:lnTo>
                    <a:pt x="177" y="131"/>
                  </a:lnTo>
                  <a:lnTo>
                    <a:pt x="154" y="131"/>
                  </a:lnTo>
                  <a:lnTo>
                    <a:pt x="122" y="142"/>
                  </a:lnTo>
                  <a:lnTo>
                    <a:pt x="89" y="151"/>
                  </a:lnTo>
                  <a:lnTo>
                    <a:pt x="66" y="151"/>
                  </a:lnTo>
                  <a:lnTo>
                    <a:pt x="45" y="160"/>
                  </a:lnTo>
                  <a:lnTo>
                    <a:pt x="45" y="170"/>
                  </a:lnTo>
                  <a:lnTo>
                    <a:pt x="45" y="198"/>
                  </a:lnTo>
                  <a:lnTo>
                    <a:pt x="32" y="209"/>
                  </a:lnTo>
                  <a:lnTo>
                    <a:pt x="22" y="198"/>
                  </a:lnTo>
                  <a:lnTo>
                    <a:pt x="0" y="180"/>
                  </a:lnTo>
                  <a:lnTo>
                    <a:pt x="0" y="17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7963200" y="4389120"/>
              <a:ext cx="53640" cy="25920"/>
            </a:xfrm>
            <a:custGeom>
              <a:avLst/>
              <a:gdLst/>
              <a:ahLst/>
              <a:rect l="l" t="t" r="r" b="b"/>
              <a:pathLst>
                <a:path w="34" h="18">
                  <a:moveTo>
                    <a:pt x="0" y="8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7"/>
                  </a:lnTo>
                  <a:lnTo>
                    <a:pt x="22" y="1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8067600" y="2973240"/>
              <a:ext cx="159840" cy="110880"/>
            </a:xfrm>
            <a:custGeom>
              <a:avLst/>
              <a:gdLst/>
              <a:ahLst/>
              <a:rect l="l" t="t" r="r" b="b"/>
              <a:pathLst>
                <a:path w="101" h="76">
                  <a:moveTo>
                    <a:pt x="0" y="65"/>
                  </a:moveTo>
                  <a:lnTo>
                    <a:pt x="0" y="46"/>
                  </a:lnTo>
                  <a:lnTo>
                    <a:pt x="0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5" y="18"/>
                  </a:lnTo>
                  <a:lnTo>
                    <a:pt x="66" y="28"/>
                  </a:lnTo>
                  <a:lnTo>
                    <a:pt x="100" y="18"/>
                  </a:lnTo>
                  <a:lnTo>
                    <a:pt x="100" y="28"/>
                  </a:lnTo>
                  <a:lnTo>
                    <a:pt x="100" y="46"/>
                  </a:lnTo>
                  <a:lnTo>
                    <a:pt x="77" y="56"/>
                  </a:lnTo>
                  <a:lnTo>
                    <a:pt x="32" y="65"/>
                  </a:lnTo>
                  <a:lnTo>
                    <a:pt x="11" y="75"/>
                  </a:lnTo>
                  <a:lnTo>
                    <a:pt x="0" y="75"/>
                  </a:lnTo>
                  <a:lnTo>
                    <a:pt x="0" y="6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190720" y="5305320"/>
              <a:ext cx="123120" cy="84240"/>
            </a:xfrm>
            <a:custGeom>
              <a:avLst/>
              <a:gdLst/>
              <a:ahLst/>
              <a:rect l="l" t="t" r="r" b="b"/>
              <a:pathLst>
                <a:path w="78" h="58">
                  <a:moveTo>
                    <a:pt x="0" y="47"/>
                  </a:moveTo>
                  <a:lnTo>
                    <a:pt x="10" y="1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42" y="9"/>
                  </a:lnTo>
                  <a:lnTo>
                    <a:pt x="77" y="0"/>
                  </a:lnTo>
                  <a:lnTo>
                    <a:pt x="77" y="9"/>
                  </a:lnTo>
                  <a:lnTo>
                    <a:pt x="65" y="38"/>
                  </a:lnTo>
                  <a:lnTo>
                    <a:pt x="55" y="47"/>
                  </a:lnTo>
                  <a:lnTo>
                    <a:pt x="42" y="57"/>
                  </a:lnTo>
                  <a:lnTo>
                    <a:pt x="32" y="57"/>
                  </a:lnTo>
                  <a:lnTo>
                    <a:pt x="22" y="57"/>
                  </a:lnTo>
                  <a:lnTo>
                    <a:pt x="10" y="57"/>
                  </a:lnTo>
                  <a:lnTo>
                    <a:pt x="0" y="4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8278200" y="2973240"/>
              <a:ext cx="3132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8312760" y="2944080"/>
              <a:ext cx="33120" cy="3024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0" y="20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44440" y="291636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8364960" y="2875320"/>
              <a:ext cx="3312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8398080" y="2832840"/>
              <a:ext cx="33120" cy="3060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2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467920" y="4346640"/>
              <a:ext cx="121680" cy="28800"/>
            </a:xfrm>
            <a:custGeom>
              <a:avLst/>
              <a:gdLst/>
              <a:ahLst/>
              <a:rect l="l" t="t" r="r" b="b"/>
              <a:pathLst>
                <a:path w="77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43" y="0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33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8643600" y="436140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9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8643600" y="2070360"/>
              <a:ext cx="105840" cy="55080"/>
            </a:xfrm>
            <a:custGeom>
              <a:avLst/>
              <a:gdLst/>
              <a:ahLst/>
              <a:rect l="l" t="t" r="r" b="b"/>
              <a:pathLst>
                <a:path w="67" h="38">
                  <a:moveTo>
                    <a:pt x="0" y="19"/>
                  </a:moveTo>
                  <a:lnTo>
                    <a:pt x="11" y="0"/>
                  </a:lnTo>
                  <a:lnTo>
                    <a:pt x="33" y="0"/>
                  </a:lnTo>
                  <a:lnTo>
                    <a:pt x="54" y="8"/>
                  </a:lnTo>
                  <a:lnTo>
                    <a:pt x="66" y="28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33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8695800" y="437472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8748000" y="5068440"/>
              <a:ext cx="88560" cy="210240"/>
            </a:xfrm>
            <a:custGeom>
              <a:avLst/>
              <a:gdLst/>
              <a:ahLst/>
              <a:rect l="l" t="t" r="r" b="b"/>
              <a:pathLst>
                <a:path w="56" h="144">
                  <a:moveTo>
                    <a:pt x="21" y="133"/>
                  </a:moveTo>
                  <a:lnTo>
                    <a:pt x="10" y="114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21" y="56"/>
                  </a:lnTo>
                  <a:lnTo>
                    <a:pt x="21" y="37"/>
                  </a:lnTo>
                  <a:lnTo>
                    <a:pt x="10" y="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2" y="18"/>
                  </a:lnTo>
                  <a:lnTo>
                    <a:pt x="55" y="47"/>
                  </a:lnTo>
                  <a:lnTo>
                    <a:pt x="55" y="67"/>
                  </a:lnTo>
                  <a:lnTo>
                    <a:pt x="55" y="104"/>
                  </a:lnTo>
                  <a:lnTo>
                    <a:pt x="55" y="114"/>
                  </a:lnTo>
                  <a:lnTo>
                    <a:pt x="32" y="133"/>
                  </a:lnTo>
                  <a:lnTo>
                    <a:pt x="21" y="143"/>
                  </a:lnTo>
                  <a:lnTo>
                    <a:pt x="21" y="133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8748000" y="4413960"/>
              <a:ext cx="32760" cy="3024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0" y="11"/>
                  </a:lnTo>
                  <a:lnTo>
                    <a:pt x="9" y="20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8762040" y="4472280"/>
              <a:ext cx="37800" cy="1440"/>
            </a:xfrm>
            <a:custGeom>
              <a:avLst/>
              <a:gdLst/>
              <a:ahLst/>
              <a:rect l="l" t="t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8779680" y="451332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8816040" y="4431600"/>
              <a:ext cx="37800" cy="56880"/>
            </a:xfrm>
            <a:custGeom>
              <a:avLst/>
              <a:gdLst/>
              <a:ahLst/>
              <a:rect l="l" t="t" r="r" b="b"/>
              <a:pathLst>
                <a:path w="24" h="39">
                  <a:moveTo>
                    <a:pt x="0" y="2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7"/>
                  </a:lnTo>
                  <a:lnTo>
                    <a:pt x="23" y="3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8852400" y="4720680"/>
              <a:ext cx="104400" cy="84600"/>
            </a:xfrm>
            <a:custGeom>
              <a:avLst/>
              <a:gdLst/>
              <a:ahLst/>
              <a:rect l="l" t="t" r="r" b="b"/>
              <a:pathLst>
                <a:path w="66" h="58">
                  <a:moveTo>
                    <a:pt x="0" y="18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55" y="18"/>
                  </a:lnTo>
                  <a:lnTo>
                    <a:pt x="55" y="29"/>
                  </a:lnTo>
                  <a:lnTo>
                    <a:pt x="65" y="46"/>
                  </a:lnTo>
                  <a:lnTo>
                    <a:pt x="65" y="5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42" y="57"/>
                  </a:lnTo>
                  <a:lnTo>
                    <a:pt x="42" y="46"/>
                  </a:lnTo>
                  <a:lnTo>
                    <a:pt x="21" y="29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800" bIns="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8939160" y="4707720"/>
              <a:ext cx="36360" cy="4212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19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0" y="28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8939160" y="4472280"/>
              <a:ext cx="36360" cy="27720"/>
            </a:xfrm>
            <a:custGeom>
              <a:avLst/>
              <a:gdLst/>
              <a:ahLst/>
              <a:rect l="l" t="t" r="r" b="b"/>
              <a:pathLst>
                <a:path w="23" h="19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8974080" y="4748760"/>
              <a:ext cx="3132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8974080" y="4611240"/>
              <a:ext cx="53640" cy="4212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0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11" y="28"/>
                  </a:lnTo>
                  <a:lnTo>
                    <a:pt x="11" y="18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9005760" y="470772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9005760" y="46666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23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7580160" y="1905120"/>
              <a:ext cx="192960" cy="52560"/>
            </a:xfrm>
            <a:custGeom>
              <a:avLst/>
              <a:gdLst/>
              <a:ahLst/>
              <a:rect l="l" t="t" r="r" b="b"/>
              <a:pathLst>
                <a:path w="122" h="36">
                  <a:moveTo>
                    <a:pt x="0" y="18"/>
                  </a:moveTo>
                  <a:lnTo>
                    <a:pt x="22" y="27"/>
                  </a:lnTo>
                  <a:lnTo>
                    <a:pt x="43" y="27"/>
                  </a:lnTo>
                  <a:lnTo>
                    <a:pt x="66" y="27"/>
                  </a:lnTo>
                  <a:lnTo>
                    <a:pt x="87" y="35"/>
                  </a:lnTo>
                  <a:lnTo>
                    <a:pt x="98" y="35"/>
                  </a:lnTo>
                  <a:lnTo>
                    <a:pt x="98" y="27"/>
                  </a:lnTo>
                  <a:lnTo>
                    <a:pt x="109" y="27"/>
                  </a:lnTo>
                  <a:lnTo>
                    <a:pt x="121" y="18"/>
                  </a:lnTo>
                  <a:lnTo>
                    <a:pt x="121" y="7"/>
                  </a:lnTo>
                  <a:lnTo>
                    <a:pt x="77" y="0"/>
                  </a:lnTo>
                  <a:lnTo>
                    <a:pt x="0" y="7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719480" y="3929040"/>
              <a:ext cx="177120" cy="141480"/>
            </a:xfrm>
            <a:custGeom>
              <a:avLst/>
              <a:gdLst/>
              <a:ahLst/>
              <a:rect l="l" t="t" r="r" b="b"/>
              <a:pathLst>
                <a:path w="112" h="97">
                  <a:moveTo>
                    <a:pt x="11" y="67"/>
                  </a:moveTo>
                  <a:lnTo>
                    <a:pt x="22" y="67"/>
                  </a:lnTo>
                  <a:lnTo>
                    <a:pt x="43" y="67"/>
                  </a:lnTo>
                  <a:lnTo>
                    <a:pt x="56" y="77"/>
                  </a:lnTo>
                  <a:lnTo>
                    <a:pt x="56" y="86"/>
                  </a:lnTo>
                  <a:lnTo>
                    <a:pt x="77" y="96"/>
                  </a:lnTo>
                  <a:lnTo>
                    <a:pt x="88" y="96"/>
                  </a:lnTo>
                  <a:lnTo>
                    <a:pt x="77" y="77"/>
                  </a:lnTo>
                  <a:lnTo>
                    <a:pt x="88" y="67"/>
                  </a:lnTo>
                  <a:lnTo>
                    <a:pt x="98" y="77"/>
                  </a:lnTo>
                  <a:lnTo>
                    <a:pt x="111" y="67"/>
                  </a:lnTo>
                  <a:lnTo>
                    <a:pt x="88" y="37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6" y="18"/>
                  </a:lnTo>
                  <a:lnTo>
                    <a:pt x="56" y="28"/>
                  </a:lnTo>
                  <a:lnTo>
                    <a:pt x="43" y="37"/>
                  </a:lnTo>
                  <a:lnTo>
                    <a:pt x="33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0" y="56"/>
                  </a:lnTo>
                  <a:lnTo>
                    <a:pt x="11" y="6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667280" y="3861720"/>
              <a:ext cx="37800" cy="4356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11" y="0"/>
                  </a:moveTo>
                  <a:lnTo>
                    <a:pt x="0" y="18"/>
                  </a:lnTo>
                  <a:lnTo>
                    <a:pt x="11" y="18"/>
                  </a:lnTo>
                  <a:lnTo>
                    <a:pt x="23" y="29"/>
                  </a:lnTo>
                  <a:lnTo>
                    <a:pt x="23" y="18"/>
                  </a:lnTo>
                  <a:lnTo>
                    <a:pt x="23" y="9"/>
                  </a:lnTo>
                  <a:lnTo>
                    <a:pt x="23" y="0"/>
                  </a:lnTo>
                  <a:lnTo>
                    <a:pt x="1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649640" y="3736080"/>
              <a:ext cx="138960" cy="169200"/>
            </a:xfrm>
            <a:custGeom>
              <a:avLst/>
              <a:gdLst/>
              <a:ahLst/>
              <a:rect l="l" t="t" r="r" b="b"/>
              <a:pathLst>
                <a:path w="88" h="116">
                  <a:moveTo>
                    <a:pt x="43" y="75"/>
                  </a:moveTo>
                  <a:lnTo>
                    <a:pt x="43" y="86"/>
                  </a:lnTo>
                  <a:lnTo>
                    <a:pt x="43" y="10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77" y="115"/>
                  </a:lnTo>
                  <a:lnTo>
                    <a:pt x="87" y="104"/>
                  </a:lnTo>
                  <a:lnTo>
                    <a:pt x="77" y="86"/>
                  </a:lnTo>
                  <a:lnTo>
                    <a:pt x="43" y="67"/>
                  </a:lnTo>
                  <a:lnTo>
                    <a:pt x="43" y="56"/>
                  </a:lnTo>
                  <a:lnTo>
                    <a:pt x="54" y="37"/>
                  </a:lnTo>
                  <a:lnTo>
                    <a:pt x="54" y="18"/>
                  </a:lnTo>
                  <a:lnTo>
                    <a:pt x="43" y="9"/>
                  </a:lnTo>
                  <a:lnTo>
                    <a:pt x="54" y="0"/>
                  </a:lnTo>
                  <a:lnTo>
                    <a:pt x="33" y="9"/>
                  </a:lnTo>
                  <a:lnTo>
                    <a:pt x="22" y="0"/>
                  </a:lnTo>
                  <a:lnTo>
                    <a:pt x="11" y="9"/>
                  </a:lnTo>
                  <a:lnTo>
                    <a:pt x="11" y="28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7"/>
                  </a:lnTo>
                  <a:lnTo>
                    <a:pt x="11" y="75"/>
                  </a:lnTo>
                  <a:lnTo>
                    <a:pt x="22" y="75"/>
                  </a:lnTo>
                  <a:lnTo>
                    <a:pt x="43" y="7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268400" y="4333320"/>
              <a:ext cx="487440" cy="124200"/>
            </a:xfrm>
            <a:custGeom>
              <a:avLst/>
              <a:gdLst/>
              <a:ahLst/>
              <a:rect l="l" t="t" r="r" b="b"/>
              <a:pathLst>
                <a:path w="308" h="85">
                  <a:moveTo>
                    <a:pt x="252" y="74"/>
                  </a:moveTo>
                  <a:lnTo>
                    <a:pt x="284" y="74"/>
                  </a:lnTo>
                  <a:lnTo>
                    <a:pt x="295" y="74"/>
                  </a:lnTo>
                  <a:lnTo>
                    <a:pt x="307" y="66"/>
                  </a:lnTo>
                  <a:lnTo>
                    <a:pt x="307" y="66"/>
                  </a:lnTo>
                  <a:lnTo>
                    <a:pt x="295" y="66"/>
                  </a:lnTo>
                  <a:lnTo>
                    <a:pt x="274" y="66"/>
                  </a:lnTo>
                  <a:lnTo>
                    <a:pt x="263" y="74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52" y="66"/>
                  </a:lnTo>
                  <a:lnTo>
                    <a:pt x="219" y="66"/>
                  </a:lnTo>
                  <a:lnTo>
                    <a:pt x="174" y="66"/>
                  </a:lnTo>
                  <a:lnTo>
                    <a:pt x="164" y="56"/>
                  </a:lnTo>
                  <a:lnTo>
                    <a:pt x="119" y="46"/>
                  </a:lnTo>
                  <a:lnTo>
                    <a:pt x="77" y="28"/>
                  </a:lnTo>
                  <a:lnTo>
                    <a:pt x="54" y="28"/>
                  </a:lnTo>
                  <a:lnTo>
                    <a:pt x="43" y="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1" y="18"/>
                  </a:lnTo>
                  <a:lnTo>
                    <a:pt x="0" y="2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1" y="56"/>
                  </a:lnTo>
                  <a:lnTo>
                    <a:pt x="54" y="66"/>
                  </a:lnTo>
                  <a:lnTo>
                    <a:pt x="87" y="66"/>
                  </a:lnTo>
                  <a:lnTo>
                    <a:pt x="119" y="74"/>
                  </a:lnTo>
                  <a:lnTo>
                    <a:pt x="153" y="74"/>
                  </a:lnTo>
                  <a:lnTo>
                    <a:pt x="187" y="74"/>
                  </a:lnTo>
                  <a:lnTo>
                    <a:pt x="208" y="84"/>
                  </a:lnTo>
                  <a:lnTo>
                    <a:pt x="240" y="74"/>
                  </a:lnTo>
                  <a:lnTo>
                    <a:pt x="240" y="74"/>
                  </a:lnTo>
                  <a:lnTo>
                    <a:pt x="252" y="74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860240" y="4235760"/>
              <a:ext cx="662400" cy="237960"/>
            </a:xfrm>
            <a:custGeom>
              <a:avLst/>
              <a:gdLst/>
              <a:ahLst/>
              <a:rect l="l" t="t" r="r" b="b"/>
              <a:pathLst>
                <a:path w="419" h="163">
                  <a:moveTo>
                    <a:pt x="0" y="19"/>
                  </a:moveTo>
                  <a:lnTo>
                    <a:pt x="22" y="19"/>
                  </a:lnTo>
                  <a:lnTo>
                    <a:pt x="55" y="19"/>
                  </a:lnTo>
                  <a:lnTo>
                    <a:pt x="76" y="9"/>
                  </a:lnTo>
                  <a:lnTo>
                    <a:pt x="98" y="0"/>
                  </a:lnTo>
                  <a:lnTo>
                    <a:pt x="131" y="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53" y="9"/>
                  </a:lnTo>
                  <a:lnTo>
                    <a:pt x="175" y="0"/>
                  </a:lnTo>
                  <a:lnTo>
                    <a:pt x="251" y="37"/>
                  </a:lnTo>
                  <a:lnTo>
                    <a:pt x="264" y="37"/>
                  </a:lnTo>
                  <a:lnTo>
                    <a:pt x="285" y="48"/>
                  </a:lnTo>
                  <a:lnTo>
                    <a:pt x="329" y="66"/>
                  </a:lnTo>
                  <a:lnTo>
                    <a:pt x="329" y="85"/>
                  </a:lnTo>
                  <a:lnTo>
                    <a:pt x="351" y="95"/>
                  </a:lnTo>
                  <a:lnTo>
                    <a:pt x="372" y="104"/>
                  </a:lnTo>
                  <a:lnTo>
                    <a:pt x="384" y="123"/>
                  </a:lnTo>
                  <a:lnTo>
                    <a:pt x="384" y="142"/>
                  </a:lnTo>
                  <a:lnTo>
                    <a:pt x="406" y="151"/>
                  </a:lnTo>
                  <a:lnTo>
                    <a:pt x="418" y="162"/>
                  </a:lnTo>
                  <a:lnTo>
                    <a:pt x="406" y="162"/>
                  </a:lnTo>
                  <a:lnTo>
                    <a:pt x="372" y="162"/>
                  </a:lnTo>
                  <a:lnTo>
                    <a:pt x="340" y="133"/>
                  </a:lnTo>
                  <a:lnTo>
                    <a:pt x="340" y="133"/>
                  </a:lnTo>
                  <a:lnTo>
                    <a:pt x="329" y="133"/>
                  </a:lnTo>
                  <a:lnTo>
                    <a:pt x="319" y="142"/>
                  </a:lnTo>
                  <a:lnTo>
                    <a:pt x="306" y="151"/>
                  </a:lnTo>
                  <a:lnTo>
                    <a:pt x="241" y="142"/>
                  </a:lnTo>
                  <a:lnTo>
                    <a:pt x="231" y="133"/>
                  </a:lnTo>
                  <a:lnTo>
                    <a:pt x="219" y="133"/>
                  </a:lnTo>
                  <a:lnTo>
                    <a:pt x="209" y="133"/>
                  </a:lnTo>
                  <a:lnTo>
                    <a:pt x="219" y="123"/>
                  </a:lnTo>
                  <a:lnTo>
                    <a:pt x="209" y="95"/>
                  </a:lnTo>
                  <a:lnTo>
                    <a:pt x="186" y="76"/>
                  </a:lnTo>
                  <a:lnTo>
                    <a:pt x="142" y="56"/>
                  </a:lnTo>
                  <a:lnTo>
                    <a:pt x="120" y="66"/>
                  </a:lnTo>
                  <a:lnTo>
                    <a:pt x="110" y="66"/>
                  </a:lnTo>
                  <a:lnTo>
                    <a:pt x="98" y="56"/>
                  </a:lnTo>
                  <a:lnTo>
                    <a:pt x="98" y="48"/>
                  </a:lnTo>
                  <a:lnTo>
                    <a:pt x="87" y="56"/>
                  </a:lnTo>
                  <a:lnTo>
                    <a:pt x="76" y="56"/>
                  </a:lnTo>
                  <a:lnTo>
                    <a:pt x="32" y="48"/>
                  </a:lnTo>
                  <a:lnTo>
                    <a:pt x="32" y="37"/>
                  </a:lnTo>
                  <a:lnTo>
                    <a:pt x="10" y="28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8485560" y="5236560"/>
              <a:ext cx="278280" cy="222120"/>
            </a:xfrm>
            <a:custGeom>
              <a:avLst/>
              <a:gdLst/>
              <a:ahLst/>
              <a:rect l="l" t="t" r="r" b="b"/>
              <a:pathLst>
                <a:path w="176" h="152">
                  <a:moveTo>
                    <a:pt x="0" y="141"/>
                  </a:moveTo>
                  <a:lnTo>
                    <a:pt x="11" y="151"/>
                  </a:lnTo>
                  <a:lnTo>
                    <a:pt x="43" y="141"/>
                  </a:lnTo>
                  <a:lnTo>
                    <a:pt x="65" y="132"/>
                  </a:lnTo>
                  <a:lnTo>
                    <a:pt x="77" y="122"/>
                  </a:lnTo>
                  <a:lnTo>
                    <a:pt x="98" y="104"/>
                  </a:lnTo>
                  <a:lnTo>
                    <a:pt x="132" y="74"/>
                  </a:lnTo>
                  <a:lnTo>
                    <a:pt x="153" y="74"/>
                  </a:lnTo>
                  <a:lnTo>
                    <a:pt x="175" y="66"/>
                  </a:lnTo>
                  <a:lnTo>
                    <a:pt x="165" y="56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65" y="37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3" y="18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98" y="46"/>
                  </a:lnTo>
                  <a:lnTo>
                    <a:pt x="65" y="66"/>
                  </a:lnTo>
                  <a:lnTo>
                    <a:pt x="32" y="85"/>
                  </a:lnTo>
                  <a:lnTo>
                    <a:pt x="11" y="94"/>
                  </a:lnTo>
                  <a:lnTo>
                    <a:pt x="0" y="141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787520" y="391680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21" y="9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737120" y="394344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20" y="0"/>
                  </a:moveTo>
                  <a:lnTo>
                    <a:pt x="2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771680" y="395820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21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4969440" y="3278520"/>
              <a:ext cx="71280" cy="29160"/>
            </a:xfrm>
            <a:custGeom>
              <a:avLst/>
              <a:gdLst/>
              <a:ahLst/>
              <a:rect l="l" t="t" r="r" b="b"/>
              <a:pathLst>
                <a:path w="45" h="20">
                  <a:moveTo>
                    <a:pt x="11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21" y="8"/>
                  </a:lnTo>
                  <a:lnTo>
                    <a:pt x="0" y="8"/>
                  </a:lnTo>
                  <a:lnTo>
                    <a:pt x="1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5213160" y="329040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23" y="0"/>
                  </a:move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4447440" y="313812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19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2" y="19"/>
                  </a:lnTo>
                  <a:lnTo>
                    <a:pt x="12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-7920" y="1973880"/>
              <a:ext cx="1724400" cy="1152720"/>
            </a:xfrm>
            <a:custGeom>
              <a:avLst/>
              <a:gdLst/>
              <a:ahLst/>
              <a:rect l="l" t="t" r="r" b="b"/>
              <a:pathLst>
                <a:path w="1090" h="789">
                  <a:moveTo>
                    <a:pt x="1089" y="75"/>
                  </a:moveTo>
                  <a:lnTo>
                    <a:pt x="1077" y="75"/>
                  </a:lnTo>
                  <a:lnTo>
                    <a:pt x="1077" y="66"/>
                  </a:lnTo>
                  <a:lnTo>
                    <a:pt x="1067" y="46"/>
                  </a:lnTo>
                  <a:lnTo>
                    <a:pt x="1045" y="46"/>
                  </a:lnTo>
                  <a:lnTo>
                    <a:pt x="1012" y="38"/>
                  </a:lnTo>
                  <a:lnTo>
                    <a:pt x="1001" y="28"/>
                  </a:lnTo>
                  <a:lnTo>
                    <a:pt x="980" y="18"/>
                  </a:lnTo>
                  <a:lnTo>
                    <a:pt x="946" y="18"/>
                  </a:lnTo>
                  <a:lnTo>
                    <a:pt x="946" y="18"/>
                  </a:lnTo>
                  <a:lnTo>
                    <a:pt x="913" y="0"/>
                  </a:lnTo>
                  <a:lnTo>
                    <a:pt x="891" y="9"/>
                  </a:lnTo>
                  <a:lnTo>
                    <a:pt x="868" y="9"/>
                  </a:lnTo>
                  <a:lnTo>
                    <a:pt x="847" y="9"/>
                  </a:lnTo>
                  <a:lnTo>
                    <a:pt x="847" y="38"/>
                  </a:lnTo>
                  <a:lnTo>
                    <a:pt x="813" y="46"/>
                  </a:lnTo>
                  <a:lnTo>
                    <a:pt x="813" y="56"/>
                  </a:lnTo>
                  <a:lnTo>
                    <a:pt x="803" y="66"/>
                  </a:lnTo>
                  <a:lnTo>
                    <a:pt x="826" y="85"/>
                  </a:lnTo>
                  <a:lnTo>
                    <a:pt x="826" y="103"/>
                  </a:lnTo>
                  <a:lnTo>
                    <a:pt x="826" y="103"/>
                  </a:lnTo>
                  <a:lnTo>
                    <a:pt x="847" y="103"/>
                  </a:lnTo>
                  <a:lnTo>
                    <a:pt x="879" y="103"/>
                  </a:lnTo>
                  <a:lnTo>
                    <a:pt x="902" y="85"/>
                  </a:lnTo>
                  <a:lnTo>
                    <a:pt x="902" y="75"/>
                  </a:lnTo>
                  <a:lnTo>
                    <a:pt x="902" y="75"/>
                  </a:lnTo>
                  <a:lnTo>
                    <a:pt x="902" y="95"/>
                  </a:lnTo>
                  <a:lnTo>
                    <a:pt x="913" y="103"/>
                  </a:lnTo>
                  <a:lnTo>
                    <a:pt x="946" y="113"/>
                  </a:lnTo>
                  <a:lnTo>
                    <a:pt x="923" y="123"/>
                  </a:lnTo>
                  <a:lnTo>
                    <a:pt x="935" y="142"/>
                  </a:lnTo>
                  <a:lnTo>
                    <a:pt x="946" y="142"/>
                  </a:lnTo>
                  <a:lnTo>
                    <a:pt x="990" y="160"/>
                  </a:lnTo>
                  <a:lnTo>
                    <a:pt x="990" y="170"/>
                  </a:lnTo>
                  <a:lnTo>
                    <a:pt x="1012" y="160"/>
                  </a:lnTo>
                  <a:lnTo>
                    <a:pt x="1045" y="180"/>
                  </a:lnTo>
                  <a:lnTo>
                    <a:pt x="1055" y="190"/>
                  </a:lnTo>
                  <a:lnTo>
                    <a:pt x="1045" y="199"/>
                  </a:lnTo>
                  <a:lnTo>
                    <a:pt x="1035" y="199"/>
                  </a:lnTo>
                  <a:lnTo>
                    <a:pt x="1001" y="190"/>
                  </a:lnTo>
                  <a:lnTo>
                    <a:pt x="980" y="180"/>
                  </a:lnTo>
                  <a:lnTo>
                    <a:pt x="967" y="180"/>
                  </a:lnTo>
                  <a:lnTo>
                    <a:pt x="946" y="160"/>
                  </a:lnTo>
                  <a:lnTo>
                    <a:pt x="946" y="160"/>
                  </a:lnTo>
                  <a:lnTo>
                    <a:pt x="902" y="152"/>
                  </a:lnTo>
                  <a:lnTo>
                    <a:pt x="868" y="152"/>
                  </a:lnTo>
                  <a:lnTo>
                    <a:pt x="847" y="132"/>
                  </a:lnTo>
                  <a:lnTo>
                    <a:pt x="826" y="132"/>
                  </a:lnTo>
                  <a:lnTo>
                    <a:pt x="813" y="142"/>
                  </a:lnTo>
                  <a:lnTo>
                    <a:pt x="781" y="152"/>
                  </a:lnTo>
                  <a:lnTo>
                    <a:pt x="781" y="142"/>
                  </a:lnTo>
                  <a:lnTo>
                    <a:pt x="792" y="142"/>
                  </a:lnTo>
                  <a:lnTo>
                    <a:pt x="792" y="132"/>
                  </a:lnTo>
                  <a:lnTo>
                    <a:pt x="792" y="132"/>
                  </a:lnTo>
                  <a:lnTo>
                    <a:pt x="771" y="113"/>
                  </a:lnTo>
                  <a:lnTo>
                    <a:pt x="758" y="123"/>
                  </a:lnTo>
                  <a:lnTo>
                    <a:pt x="726" y="142"/>
                  </a:lnTo>
                  <a:lnTo>
                    <a:pt x="693" y="142"/>
                  </a:lnTo>
                  <a:lnTo>
                    <a:pt x="659" y="132"/>
                  </a:lnTo>
                  <a:lnTo>
                    <a:pt x="649" y="132"/>
                  </a:lnTo>
                  <a:lnTo>
                    <a:pt x="649" y="152"/>
                  </a:lnTo>
                  <a:lnTo>
                    <a:pt x="638" y="152"/>
                  </a:lnTo>
                  <a:lnTo>
                    <a:pt x="627" y="142"/>
                  </a:lnTo>
                  <a:lnTo>
                    <a:pt x="604" y="142"/>
                  </a:lnTo>
                  <a:lnTo>
                    <a:pt x="583" y="142"/>
                  </a:lnTo>
                  <a:lnTo>
                    <a:pt x="549" y="142"/>
                  </a:lnTo>
                  <a:lnTo>
                    <a:pt x="549" y="132"/>
                  </a:lnTo>
                  <a:lnTo>
                    <a:pt x="549" y="123"/>
                  </a:lnTo>
                  <a:lnTo>
                    <a:pt x="516" y="123"/>
                  </a:lnTo>
                  <a:lnTo>
                    <a:pt x="484" y="113"/>
                  </a:lnTo>
                  <a:lnTo>
                    <a:pt x="451" y="113"/>
                  </a:lnTo>
                  <a:lnTo>
                    <a:pt x="408" y="113"/>
                  </a:lnTo>
                  <a:lnTo>
                    <a:pt x="395" y="123"/>
                  </a:lnTo>
                  <a:lnTo>
                    <a:pt x="374" y="103"/>
                  </a:lnTo>
                  <a:lnTo>
                    <a:pt x="330" y="95"/>
                  </a:lnTo>
                  <a:lnTo>
                    <a:pt x="286" y="95"/>
                  </a:lnTo>
                  <a:lnTo>
                    <a:pt x="286" y="95"/>
                  </a:lnTo>
                  <a:lnTo>
                    <a:pt x="264" y="103"/>
                  </a:lnTo>
                  <a:lnTo>
                    <a:pt x="231" y="103"/>
                  </a:lnTo>
                  <a:lnTo>
                    <a:pt x="209" y="113"/>
                  </a:lnTo>
                  <a:lnTo>
                    <a:pt x="187" y="123"/>
                  </a:lnTo>
                  <a:lnTo>
                    <a:pt x="176" y="142"/>
                  </a:lnTo>
                  <a:lnTo>
                    <a:pt x="176" y="160"/>
                  </a:lnTo>
                  <a:lnTo>
                    <a:pt x="199" y="170"/>
                  </a:lnTo>
                  <a:lnTo>
                    <a:pt x="209" y="160"/>
                  </a:lnTo>
                  <a:lnTo>
                    <a:pt x="231" y="160"/>
                  </a:lnTo>
                  <a:lnTo>
                    <a:pt x="252" y="170"/>
                  </a:lnTo>
                  <a:lnTo>
                    <a:pt x="264" y="180"/>
                  </a:lnTo>
                  <a:lnTo>
                    <a:pt x="231" y="190"/>
                  </a:lnTo>
                  <a:lnTo>
                    <a:pt x="231" y="199"/>
                  </a:lnTo>
                  <a:lnTo>
                    <a:pt x="209" y="218"/>
                  </a:lnTo>
                  <a:lnTo>
                    <a:pt x="187" y="199"/>
                  </a:lnTo>
                  <a:lnTo>
                    <a:pt x="153" y="190"/>
                  </a:lnTo>
                  <a:lnTo>
                    <a:pt x="131" y="209"/>
                  </a:lnTo>
                  <a:lnTo>
                    <a:pt x="121" y="218"/>
                  </a:lnTo>
                  <a:lnTo>
                    <a:pt x="121" y="227"/>
                  </a:lnTo>
                  <a:lnTo>
                    <a:pt x="111" y="237"/>
                  </a:lnTo>
                  <a:lnTo>
                    <a:pt x="111" y="246"/>
                  </a:lnTo>
                  <a:lnTo>
                    <a:pt x="143" y="246"/>
                  </a:lnTo>
                  <a:lnTo>
                    <a:pt x="143" y="256"/>
                  </a:lnTo>
                  <a:lnTo>
                    <a:pt x="131" y="275"/>
                  </a:lnTo>
                  <a:lnTo>
                    <a:pt x="131" y="284"/>
                  </a:lnTo>
                  <a:lnTo>
                    <a:pt x="165" y="275"/>
                  </a:lnTo>
                  <a:lnTo>
                    <a:pt x="187" y="284"/>
                  </a:lnTo>
                  <a:lnTo>
                    <a:pt x="209" y="275"/>
                  </a:lnTo>
                  <a:lnTo>
                    <a:pt x="220" y="275"/>
                  </a:lnTo>
                  <a:lnTo>
                    <a:pt x="231" y="275"/>
                  </a:lnTo>
                  <a:lnTo>
                    <a:pt x="220" y="294"/>
                  </a:lnTo>
                  <a:lnTo>
                    <a:pt x="199" y="313"/>
                  </a:lnTo>
                  <a:lnTo>
                    <a:pt x="176" y="313"/>
                  </a:lnTo>
                  <a:lnTo>
                    <a:pt x="143" y="313"/>
                  </a:lnTo>
                  <a:lnTo>
                    <a:pt x="111" y="313"/>
                  </a:lnTo>
                  <a:lnTo>
                    <a:pt x="88" y="332"/>
                  </a:lnTo>
                  <a:lnTo>
                    <a:pt x="56" y="351"/>
                  </a:lnTo>
                  <a:lnTo>
                    <a:pt x="43" y="361"/>
                  </a:lnTo>
                  <a:lnTo>
                    <a:pt x="56" y="369"/>
                  </a:lnTo>
                  <a:lnTo>
                    <a:pt x="88" y="380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43" y="398"/>
                  </a:lnTo>
                  <a:lnTo>
                    <a:pt x="56" y="418"/>
                  </a:lnTo>
                  <a:lnTo>
                    <a:pt x="43" y="436"/>
                  </a:lnTo>
                  <a:lnTo>
                    <a:pt x="77" y="446"/>
                  </a:lnTo>
                  <a:lnTo>
                    <a:pt x="77" y="465"/>
                  </a:lnTo>
                  <a:lnTo>
                    <a:pt x="98" y="483"/>
                  </a:lnTo>
                  <a:lnTo>
                    <a:pt x="111" y="483"/>
                  </a:lnTo>
                  <a:lnTo>
                    <a:pt x="143" y="475"/>
                  </a:lnTo>
                  <a:lnTo>
                    <a:pt x="176" y="465"/>
                  </a:lnTo>
                  <a:lnTo>
                    <a:pt x="176" y="465"/>
                  </a:lnTo>
                  <a:lnTo>
                    <a:pt x="199" y="465"/>
                  </a:lnTo>
                  <a:lnTo>
                    <a:pt x="176" y="494"/>
                  </a:lnTo>
                  <a:lnTo>
                    <a:pt x="153" y="513"/>
                  </a:lnTo>
                  <a:lnTo>
                    <a:pt x="131" y="531"/>
                  </a:lnTo>
                  <a:lnTo>
                    <a:pt x="111" y="550"/>
                  </a:lnTo>
                  <a:lnTo>
                    <a:pt x="111" y="560"/>
                  </a:lnTo>
                  <a:lnTo>
                    <a:pt x="77" y="570"/>
                  </a:lnTo>
                  <a:lnTo>
                    <a:pt x="56" y="598"/>
                  </a:lnTo>
                  <a:lnTo>
                    <a:pt x="33" y="608"/>
                  </a:lnTo>
                  <a:lnTo>
                    <a:pt x="11" y="636"/>
                  </a:lnTo>
                  <a:lnTo>
                    <a:pt x="0" y="636"/>
                  </a:lnTo>
                  <a:lnTo>
                    <a:pt x="11" y="636"/>
                  </a:lnTo>
                  <a:lnTo>
                    <a:pt x="11" y="636"/>
                  </a:lnTo>
                  <a:lnTo>
                    <a:pt x="33" y="636"/>
                  </a:lnTo>
                  <a:lnTo>
                    <a:pt x="88" y="608"/>
                  </a:lnTo>
                  <a:lnTo>
                    <a:pt x="111" y="598"/>
                  </a:lnTo>
                  <a:lnTo>
                    <a:pt x="143" y="578"/>
                  </a:lnTo>
                  <a:lnTo>
                    <a:pt x="165" y="570"/>
                  </a:lnTo>
                  <a:lnTo>
                    <a:pt x="187" y="550"/>
                  </a:lnTo>
                  <a:lnTo>
                    <a:pt x="209" y="522"/>
                  </a:lnTo>
                  <a:lnTo>
                    <a:pt x="231" y="503"/>
                  </a:lnTo>
                  <a:lnTo>
                    <a:pt x="242" y="494"/>
                  </a:lnTo>
                  <a:lnTo>
                    <a:pt x="275" y="475"/>
                  </a:lnTo>
                  <a:lnTo>
                    <a:pt x="307" y="446"/>
                  </a:lnTo>
                  <a:lnTo>
                    <a:pt x="320" y="455"/>
                  </a:lnTo>
                  <a:lnTo>
                    <a:pt x="307" y="465"/>
                  </a:lnTo>
                  <a:lnTo>
                    <a:pt x="286" y="494"/>
                  </a:lnTo>
                  <a:lnTo>
                    <a:pt x="275" y="522"/>
                  </a:lnTo>
                  <a:lnTo>
                    <a:pt x="275" y="541"/>
                  </a:lnTo>
                  <a:lnTo>
                    <a:pt x="275" y="541"/>
                  </a:lnTo>
                  <a:lnTo>
                    <a:pt x="320" y="522"/>
                  </a:lnTo>
                  <a:lnTo>
                    <a:pt x="320" y="513"/>
                  </a:lnTo>
                  <a:lnTo>
                    <a:pt x="352" y="483"/>
                  </a:lnTo>
                  <a:lnTo>
                    <a:pt x="374" y="465"/>
                  </a:lnTo>
                  <a:lnTo>
                    <a:pt x="395" y="446"/>
                  </a:lnTo>
                  <a:lnTo>
                    <a:pt x="395" y="427"/>
                  </a:lnTo>
                  <a:lnTo>
                    <a:pt x="395" y="408"/>
                  </a:lnTo>
                  <a:lnTo>
                    <a:pt x="395" y="398"/>
                  </a:lnTo>
                  <a:lnTo>
                    <a:pt x="461" y="398"/>
                  </a:lnTo>
                  <a:lnTo>
                    <a:pt x="484" y="408"/>
                  </a:lnTo>
                  <a:lnTo>
                    <a:pt x="516" y="427"/>
                  </a:lnTo>
                  <a:lnTo>
                    <a:pt x="516" y="446"/>
                  </a:lnTo>
                  <a:lnTo>
                    <a:pt x="516" y="455"/>
                  </a:lnTo>
                  <a:lnTo>
                    <a:pt x="549" y="455"/>
                  </a:lnTo>
                  <a:lnTo>
                    <a:pt x="562" y="455"/>
                  </a:lnTo>
                  <a:lnTo>
                    <a:pt x="572" y="465"/>
                  </a:lnTo>
                  <a:lnTo>
                    <a:pt x="583" y="465"/>
                  </a:lnTo>
                  <a:lnTo>
                    <a:pt x="594" y="494"/>
                  </a:lnTo>
                  <a:lnTo>
                    <a:pt x="594" y="503"/>
                  </a:lnTo>
                  <a:lnTo>
                    <a:pt x="604" y="531"/>
                  </a:lnTo>
                  <a:lnTo>
                    <a:pt x="617" y="531"/>
                  </a:lnTo>
                  <a:lnTo>
                    <a:pt x="627" y="550"/>
                  </a:lnTo>
                  <a:lnTo>
                    <a:pt x="659" y="589"/>
                  </a:lnTo>
                  <a:lnTo>
                    <a:pt x="659" y="578"/>
                  </a:lnTo>
                  <a:lnTo>
                    <a:pt x="659" y="589"/>
                  </a:lnTo>
                  <a:lnTo>
                    <a:pt x="1077" y="788"/>
                  </a:lnTo>
                  <a:lnTo>
                    <a:pt x="1089" y="7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1697760" y="2013480"/>
              <a:ext cx="1219680" cy="1113120"/>
            </a:xfrm>
            <a:custGeom>
              <a:avLst/>
              <a:gdLst/>
              <a:ahLst/>
              <a:rect l="l" t="t" r="r" b="b"/>
              <a:pathLst>
                <a:path w="771" h="762">
                  <a:moveTo>
                    <a:pt x="11" y="47"/>
                  </a:moveTo>
                  <a:lnTo>
                    <a:pt x="11" y="38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3" y="18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8"/>
                  </a:lnTo>
                  <a:lnTo>
                    <a:pt x="55" y="38"/>
                  </a:lnTo>
                  <a:lnTo>
                    <a:pt x="55" y="67"/>
                  </a:lnTo>
                  <a:lnTo>
                    <a:pt x="66" y="85"/>
                  </a:lnTo>
                  <a:lnTo>
                    <a:pt x="77" y="85"/>
                  </a:lnTo>
                  <a:lnTo>
                    <a:pt x="98" y="75"/>
                  </a:lnTo>
                  <a:lnTo>
                    <a:pt x="98" y="85"/>
                  </a:lnTo>
                  <a:lnTo>
                    <a:pt x="110" y="104"/>
                  </a:lnTo>
                  <a:lnTo>
                    <a:pt x="88" y="114"/>
                  </a:lnTo>
                  <a:lnTo>
                    <a:pt x="77" y="132"/>
                  </a:lnTo>
                  <a:lnTo>
                    <a:pt x="66" y="13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8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42"/>
                  </a:lnTo>
                  <a:lnTo>
                    <a:pt x="121" y="132"/>
                  </a:lnTo>
                  <a:lnTo>
                    <a:pt x="98" y="132"/>
                  </a:lnTo>
                  <a:lnTo>
                    <a:pt x="98" y="124"/>
                  </a:lnTo>
                  <a:lnTo>
                    <a:pt x="121" y="114"/>
                  </a:lnTo>
                  <a:lnTo>
                    <a:pt x="143" y="114"/>
                  </a:lnTo>
                  <a:lnTo>
                    <a:pt x="154" y="104"/>
                  </a:lnTo>
                  <a:lnTo>
                    <a:pt x="166" y="114"/>
                  </a:lnTo>
                  <a:lnTo>
                    <a:pt x="186" y="124"/>
                  </a:lnTo>
                  <a:lnTo>
                    <a:pt x="199" y="124"/>
                  </a:lnTo>
                  <a:lnTo>
                    <a:pt x="186" y="114"/>
                  </a:lnTo>
                  <a:lnTo>
                    <a:pt x="176" y="95"/>
                  </a:lnTo>
                  <a:lnTo>
                    <a:pt x="176" y="75"/>
                  </a:lnTo>
                  <a:lnTo>
                    <a:pt x="186" y="67"/>
                  </a:lnTo>
                  <a:lnTo>
                    <a:pt x="209" y="47"/>
                  </a:lnTo>
                  <a:lnTo>
                    <a:pt x="220" y="47"/>
                  </a:lnTo>
                  <a:lnTo>
                    <a:pt x="231" y="67"/>
                  </a:lnTo>
                  <a:lnTo>
                    <a:pt x="241" y="85"/>
                  </a:lnTo>
                  <a:lnTo>
                    <a:pt x="254" y="114"/>
                  </a:lnTo>
                  <a:lnTo>
                    <a:pt x="264" y="124"/>
                  </a:lnTo>
                  <a:lnTo>
                    <a:pt x="275" y="114"/>
                  </a:lnTo>
                  <a:lnTo>
                    <a:pt x="286" y="114"/>
                  </a:lnTo>
                  <a:lnTo>
                    <a:pt x="297" y="132"/>
                  </a:lnTo>
                  <a:lnTo>
                    <a:pt x="286" y="142"/>
                  </a:lnTo>
                  <a:lnTo>
                    <a:pt x="286" y="152"/>
                  </a:lnTo>
                  <a:lnTo>
                    <a:pt x="297" y="162"/>
                  </a:lnTo>
                  <a:lnTo>
                    <a:pt x="308" y="152"/>
                  </a:lnTo>
                  <a:lnTo>
                    <a:pt x="319" y="132"/>
                  </a:lnTo>
                  <a:lnTo>
                    <a:pt x="330" y="132"/>
                  </a:lnTo>
                  <a:lnTo>
                    <a:pt x="330" y="124"/>
                  </a:lnTo>
                  <a:lnTo>
                    <a:pt x="330" y="114"/>
                  </a:lnTo>
                  <a:lnTo>
                    <a:pt x="363" y="114"/>
                  </a:lnTo>
                  <a:lnTo>
                    <a:pt x="385" y="114"/>
                  </a:lnTo>
                  <a:lnTo>
                    <a:pt x="395" y="132"/>
                  </a:lnTo>
                  <a:lnTo>
                    <a:pt x="395" y="142"/>
                  </a:lnTo>
                  <a:lnTo>
                    <a:pt x="385" y="152"/>
                  </a:lnTo>
                  <a:lnTo>
                    <a:pt x="374" y="181"/>
                  </a:lnTo>
                  <a:lnTo>
                    <a:pt x="374" y="190"/>
                  </a:lnTo>
                  <a:lnTo>
                    <a:pt x="330" y="190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297" y="218"/>
                  </a:lnTo>
                  <a:lnTo>
                    <a:pt x="286" y="218"/>
                  </a:lnTo>
                  <a:lnTo>
                    <a:pt x="275" y="238"/>
                  </a:lnTo>
                  <a:lnTo>
                    <a:pt x="264" y="248"/>
                  </a:lnTo>
                  <a:lnTo>
                    <a:pt x="231" y="266"/>
                  </a:lnTo>
                  <a:lnTo>
                    <a:pt x="186" y="295"/>
                  </a:lnTo>
                  <a:lnTo>
                    <a:pt x="166" y="323"/>
                  </a:lnTo>
                  <a:lnTo>
                    <a:pt x="143" y="342"/>
                  </a:lnTo>
                  <a:lnTo>
                    <a:pt x="143" y="362"/>
                  </a:lnTo>
                  <a:lnTo>
                    <a:pt x="143" y="381"/>
                  </a:lnTo>
                  <a:lnTo>
                    <a:pt x="154" y="381"/>
                  </a:lnTo>
                  <a:lnTo>
                    <a:pt x="154" y="381"/>
                  </a:lnTo>
                  <a:lnTo>
                    <a:pt x="154" y="399"/>
                  </a:lnTo>
                  <a:lnTo>
                    <a:pt x="166" y="418"/>
                  </a:lnTo>
                  <a:lnTo>
                    <a:pt x="209" y="428"/>
                  </a:lnTo>
                  <a:lnTo>
                    <a:pt x="220" y="448"/>
                  </a:lnTo>
                  <a:lnTo>
                    <a:pt x="241" y="448"/>
                  </a:lnTo>
                  <a:lnTo>
                    <a:pt x="254" y="456"/>
                  </a:lnTo>
                  <a:lnTo>
                    <a:pt x="286" y="456"/>
                  </a:lnTo>
                  <a:lnTo>
                    <a:pt x="297" y="456"/>
                  </a:lnTo>
                  <a:lnTo>
                    <a:pt x="308" y="456"/>
                  </a:lnTo>
                  <a:lnTo>
                    <a:pt x="308" y="476"/>
                  </a:lnTo>
                  <a:lnTo>
                    <a:pt x="308" y="485"/>
                  </a:lnTo>
                  <a:lnTo>
                    <a:pt x="319" y="504"/>
                  </a:lnTo>
                  <a:lnTo>
                    <a:pt x="319" y="523"/>
                  </a:lnTo>
                  <a:lnTo>
                    <a:pt x="330" y="532"/>
                  </a:lnTo>
                  <a:lnTo>
                    <a:pt x="341" y="532"/>
                  </a:lnTo>
                  <a:lnTo>
                    <a:pt x="353" y="513"/>
                  </a:lnTo>
                  <a:lnTo>
                    <a:pt x="341" y="485"/>
                  </a:lnTo>
                  <a:lnTo>
                    <a:pt x="341" y="476"/>
                  </a:lnTo>
                  <a:lnTo>
                    <a:pt x="363" y="466"/>
                  </a:lnTo>
                  <a:lnTo>
                    <a:pt x="385" y="456"/>
                  </a:lnTo>
                  <a:lnTo>
                    <a:pt x="395" y="448"/>
                  </a:lnTo>
                  <a:lnTo>
                    <a:pt x="395" y="418"/>
                  </a:lnTo>
                  <a:lnTo>
                    <a:pt x="385" y="399"/>
                  </a:lnTo>
                  <a:lnTo>
                    <a:pt x="385" y="381"/>
                  </a:lnTo>
                  <a:lnTo>
                    <a:pt x="395" y="352"/>
                  </a:lnTo>
                  <a:lnTo>
                    <a:pt x="395" y="323"/>
                  </a:lnTo>
                  <a:lnTo>
                    <a:pt x="395" y="304"/>
                  </a:lnTo>
                  <a:lnTo>
                    <a:pt x="408" y="285"/>
                  </a:lnTo>
                  <a:lnTo>
                    <a:pt x="418" y="285"/>
                  </a:lnTo>
                  <a:lnTo>
                    <a:pt x="440" y="285"/>
                  </a:lnTo>
                  <a:lnTo>
                    <a:pt x="463" y="295"/>
                  </a:lnTo>
                  <a:lnTo>
                    <a:pt x="484" y="304"/>
                  </a:lnTo>
                  <a:lnTo>
                    <a:pt x="505" y="314"/>
                  </a:lnTo>
                  <a:lnTo>
                    <a:pt x="528" y="323"/>
                  </a:lnTo>
                  <a:lnTo>
                    <a:pt x="539" y="334"/>
                  </a:lnTo>
                  <a:lnTo>
                    <a:pt x="528" y="362"/>
                  </a:lnTo>
                  <a:lnTo>
                    <a:pt x="528" y="370"/>
                  </a:lnTo>
                  <a:lnTo>
                    <a:pt x="528" y="381"/>
                  </a:lnTo>
                  <a:lnTo>
                    <a:pt x="528" y="381"/>
                  </a:lnTo>
                  <a:lnTo>
                    <a:pt x="594" y="381"/>
                  </a:lnTo>
                  <a:lnTo>
                    <a:pt x="594" y="362"/>
                  </a:lnTo>
                  <a:lnTo>
                    <a:pt x="604" y="342"/>
                  </a:lnTo>
                  <a:lnTo>
                    <a:pt x="604" y="334"/>
                  </a:lnTo>
                  <a:lnTo>
                    <a:pt x="627" y="362"/>
                  </a:lnTo>
                  <a:lnTo>
                    <a:pt x="649" y="381"/>
                  </a:lnTo>
                  <a:lnTo>
                    <a:pt x="649" y="409"/>
                  </a:lnTo>
                  <a:lnTo>
                    <a:pt x="649" y="428"/>
                  </a:lnTo>
                  <a:lnTo>
                    <a:pt x="649" y="437"/>
                  </a:lnTo>
                  <a:lnTo>
                    <a:pt x="649" y="448"/>
                  </a:lnTo>
                  <a:lnTo>
                    <a:pt x="672" y="456"/>
                  </a:lnTo>
                  <a:lnTo>
                    <a:pt x="704" y="466"/>
                  </a:lnTo>
                  <a:lnTo>
                    <a:pt x="714" y="495"/>
                  </a:lnTo>
                  <a:lnTo>
                    <a:pt x="726" y="513"/>
                  </a:lnTo>
                  <a:lnTo>
                    <a:pt x="726" y="532"/>
                  </a:lnTo>
                  <a:lnTo>
                    <a:pt x="726" y="562"/>
                  </a:lnTo>
                  <a:lnTo>
                    <a:pt x="748" y="571"/>
                  </a:lnTo>
                  <a:lnTo>
                    <a:pt x="759" y="599"/>
                  </a:lnTo>
                  <a:lnTo>
                    <a:pt x="770" y="618"/>
                  </a:lnTo>
                  <a:lnTo>
                    <a:pt x="759" y="637"/>
                  </a:lnTo>
                  <a:lnTo>
                    <a:pt x="748" y="657"/>
                  </a:lnTo>
                  <a:lnTo>
                    <a:pt x="748" y="646"/>
                  </a:lnTo>
                  <a:lnTo>
                    <a:pt x="737" y="657"/>
                  </a:lnTo>
                  <a:lnTo>
                    <a:pt x="726" y="657"/>
                  </a:lnTo>
                  <a:lnTo>
                    <a:pt x="714" y="637"/>
                  </a:lnTo>
                  <a:lnTo>
                    <a:pt x="704" y="646"/>
                  </a:lnTo>
                  <a:lnTo>
                    <a:pt x="693" y="637"/>
                  </a:lnTo>
                  <a:lnTo>
                    <a:pt x="659" y="637"/>
                  </a:lnTo>
                  <a:lnTo>
                    <a:pt x="659" y="657"/>
                  </a:lnTo>
                  <a:lnTo>
                    <a:pt x="649" y="657"/>
                  </a:lnTo>
                  <a:lnTo>
                    <a:pt x="649" y="646"/>
                  </a:lnTo>
                  <a:lnTo>
                    <a:pt x="627" y="646"/>
                  </a:lnTo>
                  <a:lnTo>
                    <a:pt x="627" y="646"/>
                  </a:lnTo>
                  <a:lnTo>
                    <a:pt x="649" y="637"/>
                  </a:lnTo>
                  <a:lnTo>
                    <a:pt x="659" y="599"/>
                  </a:lnTo>
                  <a:lnTo>
                    <a:pt x="682" y="590"/>
                  </a:lnTo>
                  <a:lnTo>
                    <a:pt x="693" y="590"/>
                  </a:lnTo>
                  <a:lnTo>
                    <a:pt x="682" y="571"/>
                  </a:lnTo>
                  <a:lnTo>
                    <a:pt x="693" y="562"/>
                  </a:lnTo>
                  <a:lnTo>
                    <a:pt x="693" y="551"/>
                  </a:lnTo>
                  <a:lnTo>
                    <a:pt x="693" y="551"/>
                  </a:lnTo>
                  <a:lnTo>
                    <a:pt x="682" y="562"/>
                  </a:lnTo>
                  <a:lnTo>
                    <a:pt x="672" y="571"/>
                  </a:lnTo>
                  <a:lnTo>
                    <a:pt x="638" y="571"/>
                  </a:lnTo>
                  <a:lnTo>
                    <a:pt x="617" y="571"/>
                  </a:lnTo>
                  <a:lnTo>
                    <a:pt x="617" y="571"/>
                  </a:lnTo>
                  <a:lnTo>
                    <a:pt x="572" y="571"/>
                  </a:lnTo>
                  <a:lnTo>
                    <a:pt x="0" y="761"/>
                  </a:lnTo>
                  <a:lnTo>
                    <a:pt x="11" y="4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915840" y="2819880"/>
              <a:ext cx="1759320" cy="1263600"/>
            </a:xfrm>
            <a:custGeom>
              <a:avLst/>
              <a:gdLst/>
              <a:ahLst/>
              <a:rect l="l" t="t" r="r" b="b"/>
              <a:pathLst>
                <a:path w="1112" h="865">
                  <a:moveTo>
                    <a:pt x="76" y="10"/>
                  </a:moveTo>
                  <a:lnTo>
                    <a:pt x="66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1" y="19"/>
                  </a:lnTo>
                  <a:lnTo>
                    <a:pt x="33" y="38"/>
                  </a:lnTo>
                  <a:lnTo>
                    <a:pt x="55" y="57"/>
                  </a:lnTo>
                  <a:lnTo>
                    <a:pt x="66" y="66"/>
                  </a:lnTo>
                  <a:lnTo>
                    <a:pt x="43" y="85"/>
                  </a:lnTo>
                  <a:lnTo>
                    <a:pt x="55" y="85"/>
                  </a:lnTo>
                  <a:lnTo>
                    <a:pt x="43" y="94"/>
                  </a:lnTo>
                  <a:lnTo>
                    <a:pt x="55" y="133"/>
                  </a:lnTo>
                  <a:lnTo>
                    <a:pt x="55" y="171"/>
                  </a:lnTo>
                  <a:lnTo>
                    <a:pt x="21" y="219"/>
                  </a:lnTo>
                  <a:lnTo>
                    <a:pt x="21" y="237"/>
                  </a:lnTo>
                  <a:lnTo>
                    <a:pt x="21" y="247"/>
                  </a:lnTo>
                  <a:lnTo>
                    <a:pt x="43" y="256"/>
                  </a:lnTo>
                  <a:lnTo>
                    <a:pt x="33" y="275"/>
                  </a:lnTo>
                  <a:lnTo>
                    <a:pt x="33" y="294"/>
                  </a:lnTo>
                  <a:lnTo>
                    <a:pt x="55" y="332"/>
                  </a:lnTo>
                  <a:lnTo>
                    <a:pt x="87" y="351"/>
                  </a:lnTo>
                  <a:lnTo>
                    <a:pt x="121" y="361"/>
                  </a:lnTo>
                  <a:lnTo>
                    <a:pt x="121" y="389"/>
                  </a:lnTo>
                  <a:lnTo>
                    <a:pt x="132" y="418"/>
                  </a:lnTo>
                  <a:lnTo>
                    <a:pt x="142" y="436"/>
                  </a:lnTo>
                  <a:lnTo>
                    <a:pt x="165" y="465"/>
                  </a:lnTo>
                  <a:lnTo>
                    <a:pt x="153" y="465"/>
                  </a:lnTo>
                  <a:lnTo>
                    <a:pt x="142" y="465"/>
                  </a:lnTo>
                  <a:lnTo>
                    <a:pt x="132" y="465"/>
                  </a:lnTo>
                  <a:lnTo>
                    <a:pt x="165" y="485"/>
                  </a:lnTo>
                  <a:lnTo>
                    <a:pt x="187" y="513"/>
                  </a:lnTo>
                  <a:lnTo>
                    <a:pt x="197" y="541"/>
                  </a:lnTo>
                  <a:lnTo>
                    <a:pt x="220" y="550"/>
                  </a:lnTo>
                  <a:lnTo>
                    <a:pt x="252" y="579"/>
                  </a:lnTo>
                  <a:lnTo>
                    <a:pt x="252" y="569"/>
                  </a:lnTo>
                  <a:lnTo>
                    <a:pt x="230" y="550"/>
                  </a:lnTo>
                  <a:lnTo>
                    <a:pt x="220" y="532"/>
                  </a:lnTo>
                  <a:lnTo>
                    <a:pt x="220" y="513"/>
                  </a:lnTo>
                  <a:lnTo>
                    <a:pt x="208" y="485"/>
                  </a:lnTo>
                  <a:lnTo>
                    <a:pt x="187" y="465"/>
                  </a:lnTo>
                  <a:lnTo>
                    <a:pt x="175" y="436"/>
                  </a:lnTo>
                  <a:lnTo>
                    <a:pt x="175" y="418"/>
                  </a:lnTo>
                  <a:lnTo>
                    <a:pt x="165" y="389"/>
                  </a:lnTo>
                  <a:lnTo>
                    <a:pt x="187" y="427"/>
                  </a:lnTo>
                  <a:lnTo>
                    <a:pt x="197" y="446"/>
                  </a:lnTo>
                  <a:lnTo>
                    <a:pt x="208" y="456"/>
                  </a:lnTo>
                  <a:lnTo>
                    <a:pt x="230" y="493"/>
                  </a:lnTo>
                  <a:lnTo>
                    <a:pt x="242" y="513"/>
                  </a:lnTo>
                  <a:lnTo>
                    <a:pt x="275" y="541"/>
                  </a:lnTo>
                  <a:lnTo>
                    <a:pt x="296" y="550"/>
                  </a:lnTo>
                  <a:lnTo>
                    <a:pt x="296" y="569"/>
                  </a:lnTo>
                  <a:lnTo>
                    <a:pt x="296" y="588"/>
                  </a:lnTo>
                  <a:lnTo>
                    <a:pt x="285" y="616"/>
                  </a:lnTo>
                  <a:lnTo>
                    <a:pt x="307" y="636"/>
                  </a:lnTo>
                  <a:lnTo>
                    <a:pt x="330" y="655"/>
                  </a:lnTo>
                  <a:lnTo>
                    <a:pt x="362" y="664"/>
                  </a:lnTo>
                  <a:lnTo>
                    <a:pt x="406" y="683"/>
                  </a:lnTo>
                  <a:lnTo>
                    <a:pt x="429" y="694"/>
                  </a:lnTo>
                  <a:lnTo>
                    <a:pt x="451" y="694"/>
                  </a:lnTo>
                  <a:lnTo>
                    <a:pt x="494" y="702"/>
                  </a:lnTo>
                  <a:lnTo>
                    <a:pt x="516" y="722"/>
                  </a:lnTo>
                  <a:lnTo>
                    <a:pt x="549" y="730"/>
                  </a:lnTo>
                  <a:lnTo>
                    <a:pt x="571" y="740"/>
                  </a:lnTo>
                  <a:lnTo>
                    <a:pt x="604" y="759"/>
                  </a:lnTo>
                  <a:lnTo>
                    <a:pt x="626" y="778"/>
                  </a:lnTo>
                  <a:lnTo>
                    <a:pt x="626" y="797"/>
                  </a:lnTo>
                  <a:lnTo>
                    <a:pt x="660" y="815"/>
                  </a:lnTo>
                  <a:lnTo>
                    <a:pt x="670" y="835"/>
                  </a:lnTo>
                  <a:lnTo>
                    <a:pt x="703" y="835"/>
                  </a:lnTo>
                  <a:lnTo>
                    <a:pt x="714" y="826"/>
                  </a:lnTo>
                  <a:lnTo>
                    <a:pt x="735" y="815"/>
                  </a:lnTo>
                  <a:lnTo>
                    <a:pt x="748" y="826"/>
                  </a:lnTo>
                  <a:lnTo>
                    <a:pt x="748" y="835"/>
                  </a:lnTo>
                  <a:lnTo>
                    <a:pt x="748" y="854"/>
                  </a:lnTo>
                  <a:lnTo>
                    <a:pt x="769" y="864"/>
                  </a:lnTo>
                  <a:lnTo>
                    <a:pt x="769" y="807"/>
                  </a:lnTo>
                  <a:lnTo>
                    <a:pt x="769" y="807"/>
                  </a:lnTo>
                  <a:lnTo>
                    <a:pt x="769" y="797"/>
                  </a:lnTo>
                  <a:lnTo>
                    <a:pt x="758" y="778"/>
                  </a:lnTo>
                  <a:lnTo>
                    <a:pt x="735" y="778"/>
                  </a:lnTo>
                  <a:lnTo>
                    <a:pt x="725" y="778"/>
                  </a:lnTo>
                  <a:lnTo>
                    <a:pt x="703" y="778"/>
                  </a:lnTo>
                  <a:lnTo>
                    <a:pt x="680" y="778"/>
                  </a:lnTo>
                  <a:lnTo>
                    <a:pt x="670" y="769"/>
                  </a:lnTo>
                  <a:lnTo>
                    <a:pt x="670" y="740"/>
                  </a:lnTo>
                  <a:lnTo>
                    <a:pt x="670" y="740"/>
                  </a:lnTo>
                  <a:lnTo>
                    <a:pt x="680" y="712"/>
                  </a:lnTo>
                  <a:lnTo>
                    <a:pt x="680" y="702"/>
                  </a:lnTo>
                  <a:lnTo>
                    <a:pt x="660" y="683"/>
                  </a:lnTo>
                  <a:lnTo>
                    <a:pt x="626" y="683"/>
                  </a:lnTo>
                  <a:lnTo>
                    <a:pt x="604" y="683"/>
                  </a:lnTo>
                  <a:lnTo>
                    <a:pt x="593" y="683"/>
                  </a:lnTo>
                  <a:lnTo>
                    <a:pt x="593" y="664"/>
                  </a:lnTo>
                  <a:lnTo>
                    <a:pt x="593" y="645"/>
                  </a:lnTo>
                  <a:lnTo>
                    <a:pt x="626" y="636"/>
                  </a:lnTo>
                  <a:lnTo>
                    <a:pt x="626" y="608"/>
                  </a:lnTo>
                  <a:lnTo>
                    <a:pt x="626" y="608"/>
                  </a:lnTo>
                  <a:lnTo>
                    <a:pt x="615" y="588"/>
                  </a:lnTo>
                  <a:lnTo>
                    <a:pt x="604" y="579"/>
                  </a:lnTo>
                  <a:lnTo>
                    <a:pt x="583" y="579"/>
                  </a:lnTo>
                  <a:lnTo>
                    <a:pt x="549" y="599"/>
                  </a:lnTo>
                  <a:lnTo>
                    <a:pt x="527" y="627"/>
                  </a:lnTo>
                  <a:lnTo>
                    <a:pt x="505" y="636"/>
                  </a:lnTo>
                  <a:lnTo>
                    <a:pt x="471" y="636"/>
                  </a:lnTo>
                  <a:lnTo>
                    <a:pt x="461" y="627"/>
                  </a:lnTo>
                  <a:lnTo>
                    <a:pt x="451" y="599"/>
                  </a:lnTo>
                  <a:lnTo>
                    <a:pt x="451" y="569"/>
                  </a:lnTo>
                  <a:lnTo>
                    <a:pt x="451" y="541"/>
                  </a:lnTo>
                  <a:lnTo>
                    <a:pt x="451" y="502"/>
                  </a:lnTo>
                  <a:lnTo>
                    <a:pt x="451" y="485"/>
                  </a:lnTo>
                  <a:lnTo>
                    <a:pt x="461" y="474"/>
                  </a:lnTo>
                  <a:lnTo>
                    <a:pt x="484" y="465"/>
                  </a:lnTo>
                  <a:lnTo>
                    <a:pt x="494" y="456"/>
                  </a:lnTo>
                  <a:lnTo>
                    <a:pt x="527" y="436"/>
                  </a:lnTo>
                  <a:lnTo>
                    <a:pt x="539" y="436"/>
                  </a:lnTo>
                  <a:lnTo>
                    <a:pt x="571" y="456"/>
                  </a:lnTo>
                  <a:lnTo>
                    <a:pt x="583" y="456"/>
                  </a:lnTo>
                  <a:lnTo>
                    <a:pt x="615" y="456"/>
                  </a:lnTo>
                  <a:lnTo>
                    <a:pt x="604" y="446"/>
                  </a:lnTo>
                  <a:lnTo>
                    <a:pt x="626" y="436"/>
                  </a:lnTo>
                  <a:lnTo>
                    <a:pt x="660" y="446"/>
                  </a:lnTo>
                  <a:lnTo>
                    <a:pt x="693" y="446"/>
                  </a:lnTo>
                  <a:lnTo>
                    <a:pt x="703" y="446"/>
                  </a:lnTo>
                  <a:lnTo>
                    <a:pt x="703" y="474"/>
                  </a:lnTo>
                  <a:lnTo>
                    <a:pt x="703" y="502"/>
                  </a:lnTo>
                  <a:lnTo>
                    <a:pt x="725" y="522"/>
                  </a:lnTo>
                  <a:lnTo>
                    <a:pt x="735" y="532"/>
                  </a:lnTo>
                  <a:lnTo>
                    <a:pt x="748" y="532"/>
                  </a:lnTo>
                  <a:lnTo>
                    <a:pt x="748" y="522"/>
                  </a:lnTo>
                  <a:lnTo>
                    <a:pt x="758" y="502"/>
                  </a:lnTo>
                  <a:lnTo>
                    <a:pt x="758" y="485"/>
                  </a:lnTo>
                  <a:lnTo>
                    <a:pt x="748" y="456"/>
                  </a:lnTo>
                  <a:lnTo>
                    <a:pt x="735" y="427"/>
                  </a:lnTo>
                  <a:lnTo>
                    <a:pt x="748" y="399"/>
                  </a:lnTo>
                  <a:lnTo>
                    <a:pt x="748" y="399"/>
                  </a:lnTo>
                  <a:lnTo>
                    <a:pt x="769" y="379"/>
                  </a:lnTo>
                  <a:lnTo>
                    <a:pt x="791" y="361"/>
                  </a:lnTo>
                  <a:lnTo>
                    <a:pt x="813" y="342"/>
                  </a:lnTo>
                  <a:lnTo>
                    <a:pt x="835" y="342"/>
                  </a:lnTo>
                  <a:lnTo>
                    <a:pt x="847" y="332"/>
                  </a:lnTo>
                  <a:lnTo>
                    <a:pt x="835" y="314"/>
                  </a:lnTo>
                  <a:lnTo>
                    <a:pt x="835" y="304"/>
                  </a:lnTo>
                  <a:lnTo>
                    <a:pt x="847" y="304"/>
                  </a:lnTo>
                  <a:lnTo>
                    <a:pt x="868" y="304"/>
                  </a:lnTo>
                  <a:lnTo>
                    <a:pt x="868" y="294"/>
                  </a:lnTo>
                  <a:lnTo>
                    <a:pt x="868" y="275"/>
                  </a:lnTo>
                  <a:lnTo>
                    <a:pt x="879" y="256"/>
                  </a:lnTo>
                  <a:lnTo>
                    <a:pt x="889" y="237"/>
                  </a:lnTo>
                  <a:lnTo>
                    <a:pt x="889" y="228"/>
                  </a:lnTo>
                  <a:lnTo>
                    <a:pt x="944" y="199"/>
                  </a:lnTo>
                  <a:lnTo>
                    <a:pt x="944" y="171"/>
                  </a:lnTo>
                  <a:lnTo>
                    <a:pt x="967" y="152"/>
                  </a:lnTo>
                  <a:lnTo>
                    <a:pt x="989" y="143"/>
                  </a:lnTo>
                  <a:lnTo>
                    <a:pt x="1010" y="143"/>
                  </a:lnTo>
                  <a:lnTo>
                    <a:pt x="1055" y="124"/>
                  </a:lnTo>
                  <a:lnTo>
                    <a:pt x="1055" y="124"/>
                  </a:lnTo>
                  <a:lnTo>
                    <a:pt x="1055" y="133"/>
                  </a:lnTo>
                  <a:lnTo>
                    <a:pt x="1055" y="133"/>
                  </a:lnTo>
                  <a:lnTo>
                    <a:pt x="1022" y="152"/>
                  </a:lnTo>
                  <a:lnTo>
                    <a:pt x="1022" y="161"/>
                  </a:lnTo>
                  <a:lnTo>
                    <a:pt x="1033" y="161"/>
                  </a:lnTo>
                  <a:lnTo>
                    <a:pt x="1044" y="152"/>
                  </a:lnTo>
                  <a:lnTo>
                    <a:pt x="1077" y="133"/>
                  </a:lnTo>
                  <a:lnTo>
                    <a:pt x="1098" y="124"/>
                  </a:lnTo>
                  <a:lnTo>
                    <a:pt x="1111" y="124"/>
                  </a:lnTo>
                  <a:lnTo>
                    <a:pt x="1111" y="113"/>
                  </a:lnTo>
                  <a:lnTo>
                    <a:pt x="1098" y="113"/>
                  </a:lnTo>
                  <a:lnTo>
                    <a:pt x="1077" y="113"/>
                  </a:lnTo>
                  <a:lnTo>
                    <a:pt x="1065" y="105"/>
                  </a:lnTo>
                  <a:lnTo>
                    <a:pt x="1065" y="94"/>
                  </a:lnTo>
                  <a:lnTo>
                    <a:pt x="1065" y="85"/>
                  </a:lnTo>
                  <a:lnTo>
                    <a:pt x="1065" y="85"/>
                  </a:lnTo>
                  <a:lnTo>
                    <a:pt x="1065" y="66"/>
                  </a:lnTo>
                  <a:lnTo>
                    <a:pt x="1088" y="57"/>
                  </a:lnTo>
                  <a:lnTo>
                    <a:pt x="1098" y="38"/>
                  </a:lnTo>
                  <a:lnTo>
                    <a:pt x="1065" y="38"/>
                  </a:lnTo>
                  <a:lnTo>
                    <a:pt x="1088" y="29"/>
                  </a:lnTo>
                  <a:lnTo>
                    <a:pt x="1065" y="19"/>
                  </a:lnTo>
                  <a:lnTo>
                    <a:pt x="494" y="208"/>
                  </a:lnTo>
                  <a:lnTo>
                    <a:pt x="76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2012400" y="3904200"/>
              <a:ext cx="1322640" cy="1861200"/>
            </a:xfrm>
            <a:custGeom>
              <a:avLst/>
              <a:gdLst/>
              <a:ahLst/>
              <a:rect l="l" t="t" r="r" b="b"/>
              <a:pathLst>
                <a:path w="836" h="1274">
                  <a:moveTo>
                    <a:pt x="76" y="66"/>
                  </a:moveTo>
                  <a:lnTo>
                    <a:pt x="87" y="56"/>
                  </a:lnTo>
                  <a:lnTo>
                    <a:pt x="98" y="46"/>
                  </a:lnTo>
                  <a:lnTo>
                    <a:pt x="120" y="37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42" y="18"/>
                  </a:lnTo>
                  <a:lnTo>
                    <a:pt x="163" y="9"/>
                  </a:lnTo>
                  <a:lnTo>
                    <a:pt x="175" y="0"/>
                  </a:lnTo>
                  <a:lnTo>
                    <a:pt x="186" y="9"/>
                  </a:lnTo>
                  <a:lnTo>
                    <a:pt x="175" y="28"/>
                  </a:lnTo>
                  <a:lnTo>
                    <a:pt x="196" y="18"/>
                  </a:lnTo>
                  <a:lnTo>
                    <a:pt x="219" y="18"/>
                  </a:lnTo>
                  <a:lnTo>
                    <a:pt x="241" y="18"/>
                  </a:lnTo>
                  <a:lnTo>
                    <a:pt x="264" y="28"/>
                  </a:lnTo>
                  <a:lnTo>
                    <a:pt x="285" y="46"/>
                  </a:lnTo>
                  <a:lnTo>
                    <a:pt x="329" y="37"/>
                  </a:lnTo>
                  <a:lnTo>
                    <a:pt x="363" y="37"/>
                  </a:lnTo>
                  <a:lnTo>
                    <a:pt x="384" y="46"/>
                  </a:lnTo>
                  <a:lnTo>
                    <a:pt x="395" y="66"/>
                  </a:lnTo>
                  <a:lnTo>
                    <a:pt x="405" y="66"/>
                  </a:lnTo>
                  <a:lnTo>
                    <a:pt x="418" y="85"/>
                  </a:lnTo>
                  <a:lnTo>
                    <a:pt x="428" y="104"/>
                  </a:lnTo>
                  <a:lnTo>
                    <a:pt x="450" y="123"/>
                  </a:lnTo>
                  <a:lnTo>
                    <a:pt x="460" y="132"/>
                  </a:lnTo>
                  <a:lnTo>
                    <a:pt x="494" y="132"/>
                  </a:lnTo>
                  <a:lnTo>
                    <a:pt x="515" y="132"/>
                  </a:lnTo>
                  <a:lnTo>
                    <a:pt x="549" y="151"/>
                  </a:lnTo>
                  <a:lnTo>
                    <a:pt x="549" y="170"/>
                  </a:lnTo>
                  <a:lnTo>
                    <a:pt x="549" y="199"/>
                  </a:lnTo>
                  <a:lnTo>
                    <a:pt x="560" y="218"/>
                  </a:lnTo>
                  <a:lnTo>
                    <a:pt x="538" y="247"/>
                  </a:lnTo>
                  <a:lnTo>
                    <a:pt x="582" y="227"/>
                  </a:lnTo>
                  <a:lnTo>
                    <a:pt x="604" y="227"/>
                  </a:lnTo>
                  <a:lnTo>
                    <a:pt x="627" y="237"/>
                  </a:lnTo>
                  <a:lnTo>
                    <a:pt x="648" y="247"/>
                  </a:lnTo>
                  <a:lnTo>
                    <a:pt x="682" y="275"/>
                  </a:lnTo>
                  <a:lnTo>
                    <a:pt x="747" y="283"/>
                  </a:lnTo>
                  <a:lnTo>
                    <a:pt x="779" y="294"/>
                  </a:lnTo>
                  <a:lnTo>
                    <a:pt x="813" y="313"/>
                  </a:lnTo>
                  <a:lnTo>
                    <a:pt x="835" y="332"/>
                  </a:lnTo>
                  <a:lnTo>
                    <a:pt x="835" y="361"/>
                  </a:lnTo>
                  <a:lnTo>
                    <a:pt x="823" y="378"/>
                  </a:lnTo>
                  <a:lnTo>
                    <a:pt x="813" y="398"/>
                  </a:lnTo>
                  <a:lnTo>
                    <a:pt x="791" y="427"/>
                  </a:lnTo>
                  <a:lnTo>
                    <a:pt x="779" y="436"/>
                  </a:lnTo>
                  <a:lnTo>
                    <a:pt x="779" y="464"/>
                  </a:lnTo>
                  <a:lnTo>
                    <a:pt x="758" y="475"/>
                  </a:lnTo>
                  <a:lnTo>
                    <a:pt x="758" y="512"/>
                  </a:lnTo>
                  <a:lnTo>
                    <a:pt x="747" y="522"/>
                  </a:lnTo>
                  <a:lnTo>
                    <a:pt x="736" y="531"/>
                  </a:lnTo>
                  <a:lnTo>
                    <a:pt x="736" y="550"/>
                  </a:lnTo>
                  <a:lnTo>
                    <a:pt x="724" y="570"/>
                  </a:lnTo>
                  <a:lnTo>
                    <a:pt x="736" y="598"/>
                  </a:lnTo>
                  <a:lnTo>
                    <a:pt x="724" y="617"/>
                  </a:lnTo>
                  <a:lnTo>
                    <a:pt x="692" y="645"/>
                  </a:lnTo>
                  <a:lnTo>
                    <a:pt x="659" y="655"/>
                  </a:lnTo>
                  <a:lnTo>
                    <a:pt x="637" y="673"/>
                  </a:lnTo>
                  <a:lnTo>
                    <a:pt x="627" y="684"/>
                  </a:lnTo>
                  <a:lnTo>
                    <a:pt x="614" y="712"/>
                  </a:lnTo>
                  <a:lnTo>
                    <a:pt x="614" y="740"/>
                  </a:lnTo>
                  <a:lnTo>
                    <a:pt x="604" y="749"/>
                  </a:lnTo>
                  <a:lnTo>
                    <a:pt x="593" y="769"/>
                  </a:lnTo>
                  <a:lnTo>
                    <a:pt x="582" y="779"/>
                  </a:lnTo>
                  <a:lnTo>
                    <a:pt x="570" y="797"/>
                  </a:lnTo>
                  <a:lnTo>
                    <a:pt x="560" y="816"/>
                  </a:lnTo>
                  <a:lnTo>
                    <a:pt x="538" y="844"/>
                  </a:lnTo>
                  <a:lnTo>
                    <a:pt x="527" y="844"/>
                  </a:lnTo>
                  <a:lnTo>
                    <a:pt x="505" y="844"/>
                  </a:lnTo>
                  <a:lnTo>
                    <a:pt x="483" y="844"/>
                  </a:lnTo>
                  <a:lnTo>
                    <a:pt x="460" y="854"/>
                  </a:lnTo>
                  <a:lnTo>
                    <a:pt x="483" y="883"/>
                  </a:lnTo>
                  <a:lnTo>
                    <a:pt x="483" y="892"/>
                  </a:lnTo>
                  <a:lnTo>
                    <a:pt x="460" y="911"/>
                  </a:lnTo>
                  <a:lnTo>
                    <a:pt x="428" y="930"/>
                  </a:lnTo>
                  <a:lnTo>
                    <a:pt x="405" y="939"/>
                  </a:lnTo>
                  <a:lnTo>
                    <a:pt x="395" y="958"/>
                  </a:lnTo>
                  <a:lnTo>
                    <a:pt x="384" y="978"/>
                  </a:lnTo>
                  <a:lnTo>
                    <a:pt x="373" y="978"/>
                  </a:lnTo>
                  <a:lnTo>
                    <a:pt x="351" y="978"/>
                  </a:lnTo>
                  <a:lnTo>
                    <a:pt x="340" y="986"/>
                  </a:lnTo>
                  <a:lnTo>
                    <a:pt x="340" y="997"/>
                  </a:lnTo>
                  <a:lnTo>
                    <a:pt x="363" y="1006"/>
                  </a:lnTo>
                  <a:lnTo>
                    <a:pt x="373" y="1006"/>
                  </a:lnTo>
                  <a:lnTo>
                    <a:pt x="363" y="1025"/>
                  </a:lnTo>
                  <a:lnTo>
                    <a:pt x="363" y="1044"/>
                  </a:lnTo>
                  <a:lnTo>
                    <a:pt x="351" y="1053"/>
                  </a:lnTo>
                  <a:lnTo>
                    <a:pt x="340" y="1073"/>
                  </a:lnTo>
                  <a:lnTo>
                    <a:pt x="340" y="1081"/>
                  </a:lnTo>
                  <a:lnTo>
                    <a:pt x="340" y="1092"/>
                  </a:lnTo>
                  <a:lnTo>
                    <a:pt x="363" y="1111"/>
                  </a:lnTo>
                  <a:lnTo>
                    <a:pt x="351" y="1129"/>
                  </a:lnTo>
                  <a:lnTo>
                    <a:pt x="329" y="1148"/>
                  </a:lnTo>
                  <a:lnTo>
                    <a:pt x="329" y="1159"/>
                  </a:lnTo>
                  <a:lnTo>
                    <a:pt x="306" y="1176"/>
                  </a:lnTo>
                  <a:lnTo>
                    <a:pt x="306" y="1215"/>
                  </a:lnTo>
                  <a:lnTo>
                    <a:pt x="317" y="1234"/>
                  </a:lnTo>
                  <a:lnTo>
                    <a:pt x="351" y="1253"/>
                  </a:lnTo>
                  <a:lnTo>
                    <a:pt x="373" y="1262"/>
                  </a:lnTo>
                  <a:lnTo>
                    <a:pt x="373" y="1273"/>
                  </a:lnTo>
                  <a:lnTo>
                    <a:pt x="340" y="1273"/>
                  </a:lnTo>
                  <a:lnTo>
                    <a:pt x="306" y="1273"/>
                  </a:lnTo>
                  <a:lnTo>
                    <a:pt x="285" y="1262"/>
                  </a:lnTo>
                  <a:lnTo>
                    <a:pt x="264" y="1253"/>
                  </a:lnTo>
                  <a:lnTo>
                    <a:pt x="251" y="1243"/>
                  </a:lnTo>
                  <a:lnTo>
                    <a:pt x="251" y="1224"/>
                  </a:lnTo>
                  <a:lnTo>
                    <a:pt x="219" y="1195"/>
                  </a:lnTo>
                  <a:lnTo>
                    <a:pt x="209" y="1167"/>
                  </a:lnTo>
                  <a:lnTo>
                    <a:pt x="209" y="1159"/>
                  </a:lnTo>
                  <a:lnTo>
                    <a:pt x="209" y="1139"/>
                  </a:lnTo>
                  <a:lnTo>
                    <a:pt x="209" y="1129"/>
                  </a:lnTo>
                  <a:lnTo>
                    <a:pt x="209" y="1111"/>
                  </a:lnTo>
                  <a:lnTo>
                    <a:pt x="196" y="1062"/>
                  </a:lnTo>
                  <a:lnTo>
                    <a:pt x="186" y="1062"/>
                  </a:lnTo>
                  <a:lnTo>
                    <a:pt x="186" y="1025"/>
                  </a:lnTo>
                  <a:lnTo>
                    <a:pt x="186" y="986"/>
                  </a:lnTo>
                  <a:lnTo>
                    <a:pt x="186" y="958"/>
                  </a:lnTo>
                  <a:lnTo>
                    <a:pt x="196" y="921"/>
                  </a:lnTo>
                  <a:lnTo>
                    <a:pt x="186" y="930"/>
                  </a:lnTo>
                  <a:lnTo>
                    <a:pt x="186" y="901"/>
                  </a:lnTo>
                  <a:lnTo>
                    <a:pt x="186" y="872"/>
                  </a:lnTo>
                  <a:lnTo>
                    <a:pt x="186" y="844"/>
                  </a:lnTo>
                  <a:lnTo>
                    <a:pt x="196" y="816"/>
                  </a:lnTo>
                  <a:lnTo>
                    <a:pt x="209" y="797"/>
                  </a:lnTo>
                  <a:lnTo>
                    <a:pt x="219" y="779"/>
                  </a:lnTo>
                  <a:lnTo>
                    <a:pt x="209" y="702"/>
                  </a:lnTo>
                  <a:lnTo>
                    <a:pt x="209" y="655"/>
                  </a:lnTo>
                  <a:lnTo>
                    <a:pt x="209" y="635"/>
                  </a:lnTo>
                  <a:lnTo>
                    <a:pt x="209" y="598"/>
                  </a:lnTo>
                  <a:lnTo>
                    <a:pt x="209" y="578"/>
                  </a:lnTo>
                  <a:lnTo>
                    <a:pt x="196" y="550"/>
                  </a:lnTo>
                  <a:lnTo>
                    <a:pt x="175" y="531"/>
                  </a:lnTo>
                  <a:lnTo>
                    <a:pt x="153" y="522"/>
                  </a:lnTo>
                  <a:lnTo>
                    <a:pt x="131" y="503"/>
                  </a:lnTo>
                  <a:lnTo>
                    <a:pt x="108" y="475"/>
                  </a:lnTo>
                  <a:lnTo>
                    <a:pt x="98" y="456"/>
                  </a:lnTo>
                  <a:lnTo>
                    <a:pt x="76" y="427"/>
                  </a:lnTo>
                  <a:lnTo>
                    <a:pt x="55" y="398"/>
                  </a:lnTo>
                  <a:lnTo>
                    <a:pt x="42" y="361"/>
                  </a:lnTo>
                  <a:lnTo>
                    <a:pt x="21" y="332"/>
                  </a:lnTo>
                  <a:lnTo>
                    <a:pt x="0" y="322"/>
                  </a:lnTo>
                  <a:lnTo>
                    <a:pt x="10" y="303"/>
                  </a:lnTo>
                  <a:lnTo>
                    <a:pt x="32" y="283"/>
                  </a:lnTo>
                  <a:lnTo>
                    <a:pt x="32" y="275"/>
                  </a:lnTo>
                  <a:lnTo>
                    <a:pt x="21" y="265"/>
                  </a:lnTo>
                  <a:lnTo>
                    <a:pt x="10" y="255"/>
                  </a:lnTo>
                  <a:lnTo>
                    <a:pt x="21" y="237"/>
                  </a:lnTo>
                  <a:lnTo>
                    <a:pt x="21" y="208"/>
                  </a:lnTo>
                  <a:lnTo>
                    <a:pt x="21" y="199"/>
                  </a:lnTo>
                  <a:lnTo>
                    <a:pt x="32" y="199"/>
                  </a:lnTo>
                  <a:lnTo>
                    <a:pt x="42" y="208"/>
                  </a:lnTo>
                  <a:lnTo>
                    <a:pt x="55" y="190"/>
                  </a:lnTo>
                  <a:lnTo>
                    <a:pt x="55" y="161"/>
                  </a:lnTo>
                  <a:lnTo>
                    <a:pt x="76" y="123"/>
                  </a:lnTo>
                  <a:lnTo>
                    <a:pt x="76" y="6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1852560" y="2000160"/>
              <a:ext cx="140400" cy="125280"/>
            </a:xfrm>
            <a:custGeom>
              <a:avLst/>
              <a:gdLst/>
              <a:ahLst/>
              <a:rect l="l" t="t" r="r" b="b"/>
              <a:pathLst>
                <a:path w="89" h="86">
                  <a:moveTo>
                    <a:pt x="77" y="67"/>
                  </a:moveTo>
                  <a:lnTo>
                    <a:pt x="55" y="67"/>
                  </a:lnTo>
                  <a:lnTo>
                    <a:pt x="55" y="76"/>
                  </a:lnTo>
                  <a:lnTo>
                    <a:pt x="45" y="85"/>
                  </a:lnTo>
                  <a:lnTo>
                    <a:pt x="33" y="76"/>
                  </a:lnTo>
                  <a:lnTo>
                    <a:pt x="11" y="67"/>
                  </a:lnTo>
                  <a:lnTo>
                    <a:pt x="0" y="48"/>
                  </a:lnTo>
                  <a:lnTo>
                    <a:pt x="0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1" y="20"/>
                  </a:lnTo>
                  <a:lnTo>
                    <a:pt x="22" y="9"/>
                  </a:lnTo>
                  <a:lnTo>
                    <a:pt x="45" y="0"/>
                  </a:lnTo>
                  <a:lnTo>
                    <a:pt x="67" y="0"/>
                  </a:lnTo>
                  <a:lnTo>
                    <a:pt x="88" y="9"/>
                  </a:lnTo>
                  <a:lnTo>
                    <a:pt x="88" y="20"/>
                  </a:lnTo>
                  <a:lnTo>
                    <a:pt x="77" y="37"/>
                  </a:lnTo>
                  <a:lnTo>
                    <a:pt x="88" y="48"/>
                  </a:lnTo>
                  <a:lnTo>
                    <a:pt x="77" y="56"/>
                  </a:lnTo>
                  <a:lnTo>
                    <a:pt x="77" y="6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860400" y="2667600"/>
              <a:ext cx="37800" cy="42120"/>
            </a:xfrm>
            <a:custGeom>
              <a:avLst/>
              <a:gdLst/>
              <a:ahLst/>
              <a:rect l="l" t="t" r="r" b="b"/>
              <a:pathLst>
                <a:path w="24" h="29">
                  <a:moveTo>
                    <a:pt x="23" y="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8"/>
                  </a:lnTo>
                  <a:lnTo>
                    <a:pt x="23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2411280" y="2220840"/>
              <a:ext cx="53640" cy="4356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33" y="10"/>
                  </a:moveTo>
                  <a:lnTo>
                    <a:pt x="22" y="1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33" y="19"/>
                  </a:lnTo>
                  <a:lnTo>
                    <a:pt x="33" y="10"/>
                  </a:lnTo>
                  <a:lnTo>
                    <a:pt x="33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2689560" y="2862360"/>
              <a:ext cx="3780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0"/>
                  </a:moveTo>
                  <a:lnTo>
                    <a:pt x="0" y="18"/>
                  </a:lnTo>
                  <a:lnTo>
                    <a:pt x="23" y="18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1871640" y="1888920"/>
              <a:ext cx="121320" cy="86040"/>
            </a:xfrm>
            <a:custGeom>
              <a:avLst/>
              <a:gdLst/>
              <a:ahLst/>
              <a:rect l="l" t="t" r="r" b="b"/>
              <a:pathLst>
                <a:path w="77" h="59">
                  <a:moveTo>
                    <a:pt x="0" y="39"/>
                  </a:moveTo>
                  <a:lnTo>
                    <a:pt x="11" y="18"/>
                  </a:lnTo>
                  <a:lnTo>
                    <a:pt x="22" y="18"/>
                  </a:lnTo>
                  <a:lnTo>
                    <a:pt x="43" y="10"/>
                  </a:lnTo>
                  <a:lnTo>
                    <a:pt x="66" y="0"/>
                  </a:lnTo>
                  <a:lnTo>
                    <a:pt x="76" y="10"/>
                  </a:lnTo>
                  <a:lnTo>
                    <a:pt x="76" y="39"/>
                  </a:lnTo>
                  <a:lnTo>
                    <a:pt x="76" y="47"/>
                  </a:lnTo>
                  <a:lnTo>
                    <a:pt x="56" y="58"/>
                  </a:lnTo>
                  <a:lnTo>
                    <a:pt x="22" y="58"/>
                  </a:lnTo>
                  <a:lnTo>
                    <a:pt x="11" y="39"/>
                  </a:lnTo>
                  <a:lnTo>
                    <a:pt x="0" y="3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2255760" y="3708360"/>
              <a:ext cx="156600" cy="70200"/>
            </a:xfrm>
            <a:custGeom>
              <a:avLst/>
              <a:gdLst/>
              <a:ahLst/>
              <a:rect l="l" t="t" r="r" b="b"/>
              <a:pathLst>
                <a:path w="99" h="48">
                  <a:moveTo>
                    <a:pt x="10" y="0"/>
                  </a:moveTo>
                  <a:lnTo>
                    <a:pt x="21" y="0"/>
                  </a:lnTo>
                  <a:lnTo>
                    <a:pt x="32" y="8"/>
                  </a:lnTo>
                  <a:lnTo>
                    <a:pt x="55" y="0"/>
                  </a:lnTo>
                  <a:lnTo>
                    <a:pt x="76" y="8"/>
                  </a:lnTo>
                  <a:lnTo>
                    <a:pt x="87" y="28"/>
                  </a:lnTo>
                  <a:lnTo>
                    <a:pt x="98" y="28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42" y="47"/>
                  </a:lnTo>
                  <a:lnTo>
                    <a:pt x="32" y="47"/>
                  </a:lnTo>
                  <a:lnTo>
                    <a:pt x="32" y="37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10" y="18"/>
                  </a:lnTo>
                  <a:lnTo>
                    <a:pt x="1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2028240" y="1722240"/>
              <a:ext cx="37800" cy="45360"/>
            </a:xfrm>
            <a:custGeom>
              <a:avLst/>
              <a:gdLst/>
              <a:ahLst/>
              <a:rect l="l" t="t" r="r" b="b"/>
              <a:pathLst>
                <a:path w="24" h="31">
                  <a:moveTo>
                    <a:pt x="0" y="9"/>
                  </a:moveTo>
                  <a:lnTo>
                    <a:pt x="0" y="9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30"/>
                  </a:lnTo>
                  <a:lnTo>
                    <a:pt x="0" y="30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" bIns="-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2028240" y="1776600"/>
              <a:ext cx="72720" cy="58320"/>
            </a:xfrm>
            <a:custGeom>
              <a:avLst/>
              <a:gdLst/>
              <a:ahLst/>
              <a:rect l="l" t="t" r="r" b="b"/>
              <a:pathLst>
                <a:path w="46" h="4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45" y="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32" y="29"/>
                  </a:lnTo>
                  <a:lnTo>
                    <a:pt x="11" y="3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2079000" y="490356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2099520" y="512424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2115360" y="3749040"/>
              <a:ext cx="88560" cy="2916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55" y="19"/>
                  </a:lnTo>
                  <a:lnTo>
                    <a:pt x="33" y="19"/>
                  </a:lnTo>
                  <a:lnTo>
                    <a:pt x="22" y="9"/>
                  </a:lnTo>
                  <a:lnTo>
                    <a:pt x="11" y="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2133000" y="358380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2133000" y="5097960"/>
              <a:ext cx="53280" cy="27360"/>
            </a:xfrm>
            <a:custGeom>
              <a:avLst/>
              <a:gdLst/>
              <a:ahLst/>
              <a:rect l="l" t="t" r="r" b="b"/>
              <a:pathLst>
                <a:path w="34" h="19">
                  <a:moveTo>
                    <a:pt x="11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33" y="18"/>
                  </a:lnTo>
                  <a:lnTo>
                    <a:pt x="22" y="18"/>
                  </a:lnTo>
                  <a:lnTo>
                    <a:pt x="11" y="18"/>
                  </a:lnTo>
                  <a:lnTo>
                    <a:pt x="0" y="18"/>
                  </a:lnTo>
                  <a:lnTo>
                    <a:pt x="11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2184840" y="3541680"/>
              <a:ext cx="3312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2184840" y="361188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2202480" y="3583800"/>
              <a:ext cx="55080" cy="41040"/>
            </a:xfrm>
            <a:custGeom>
              <a:avLst/>
              <a:gdLst/>
              <a:ahLst/>
              <a:rect l="l" t="t" r="r" b="b"/>
              <a:pathLst>
                <a:path w="35" h="28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34" y="9"/>
                  </a:lnTo>
                  <a:lnTo>
                    <a:pt x="34" y="18"/>
                  </a:lnTo>
                  <a:lnTo>
                    <a:pt x="34" y="27"/>
                  </a:lnTo>
                  <a:lnTo>
                    <a:pt x="22" y="2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2237400" y="3639600"/>
              <a:ext cx="34560" cy="2736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2237400" y="2638440"/>
              <a:ext cx="55080" cy="30600"/>
            </a:xfrm>
            <a:custGeom>
              <a:avLst/>
              <a:gdLst/>
              <a:ahLst/>
              <a:rect l="l" t="t" r="r" b="b"/>
              <a:pathLst>
                <a:path w="35" h="21">
                  <a:moveTo>
                    <a:pt x="0" y="20"/>
                  </a:moveTo>
                  <a:lnTo>
                    <a:pt x="11" y="9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22" y="20"/>
                  </a:lnTo>
                  <a:lnTo>
                    <a:pt x="11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2255760" y="3665880"/>
              <a:ext cx="36360" cy="30600"/>
            </a:xfrm>
            <a:custGeom>
              <a:avLst/>
              <a:gdLst/>
              <a:ahLst/>
              <a:rect l="l" t="t" r="r" b="b"/>
              <a:pathLst>
                <a:path w="23" h="21">
                  <a:moveTo>
                    <a:pt x="0" y="20"/>
                  </a:moveTo>
                  <a:lnTo>
                    <a:pt x="10" y="0"/>
                  </a:lnTo>
                  <a:lnTo>
                    <a:pt x="22" y="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2184840" y="2403360"/>
              <a:ext cx="53640" cy="56880"/>
            </a:xfrm>
            <a:custGeom>
              <a:avLst/>
              <a:gdLst/>
              <a:ahLst/>
              <a:rect l="l" t="t" r="r" b="b"/>
              <a:pathLst>
                <a:path w="34" h="39">
                  <a:moveTo>
                    <a:pt x="0" y="28"/>
                  </a:moveTo>
                  <a:lnTo>
                    <a:pt x="11" y="9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33" y="9"/>
                  </a:lnTo>
                  <a:lnTo>
                    <a:pt x="33" y="19"/>
                  </a:lnTo>
                  <a:lnTo>
                    <a:pt x="22" y="28"/>
                  </a:lnTo>
                  <a:lnTo>
                    <a:pt x="0" y="38"/>
                  </a:lnTo>
                  <a:lnTo>
                    <a:pt x="0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2271960" y="3623400"/>
              <a:ext cx="37440" cy="3060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2308320" y="3652560"/>
              <a:ext cx="52200" cy="27720"/>
            </a:xfrm>
            <a:custGeom>
              <a:avLst/>
              <a:gdLst/>
              <a:ahLst/>
              <a:rect l="l" t="t" r="r" b="b"/>
              <a:pathLst>
                <a:path w="33" h="19">
                  <a:moveTo>
                    <a:pt x="0" y="18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9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2322720" y="2387160"/>
              <a:ext cx="37800" cy="2916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2550600" y="37915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2550600" y="3749040"/>
              <a:ext cx="34560" cy="2916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2586600" y="3904200"/>
              <a:ext cx="33120" cy="1080"/>
            </a:xfrm>
            <a:custGeom>
              <a:avLst/>
              <a:gdLst/>
              <a:ahLst/>
              <a:rect l="l" t="t" r="r" b="b"/>
              <a:pathLst>
                <a:path w="21" h="1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2602440" y="3861720"/>
              <a:ext cx="3312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2586600" y="377676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2586600" y="380448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2620080" y="2930760"/>
              <a:ext cx="55080" cy="28800"/>
            </a:xfrm>
            <a:custGeom>
              <a:avLst/>
              <a:gdLst/>
              <a:ahLst/>
              <a:rect l="l" t="t" r="r" b="b"/>
              <a:pathLst>
                <a:path w="35" h="20">
                  <a:moveTo>
                    <a:pt x="0" y="8"/>
                  </a:moveTo>
                  <a:lnTo>
                    <a:pt x="0" y="8"/>
                  </a:lnTo>
                  <a:lnTo>
                    <a:pt x="11" y="19"/>
                  </a:lnTo>
                  <a:lnTo>
                    <a:pt x="34" y="19"/>
                  </a:lnTo>
                  <a:lnTo>
                    <a:pt x="21" y="8"/>
                  </a:lnTo>
                  <a:lnTo>
                    <a:pt x="11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3453840" y="4748760"/>
              <a:ext cx="3744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2" y="19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3507840" y="4736880"/>
              <a:ext cx="32760" cy="2772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3559680" y="3776760"/>
              <a:ext cx="3636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3594600" y="383364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3612240" y="377676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3647160" y="383364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3665880" y="379152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1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3751560" y="2263320"/>
              <a:ext cx="244800" cy="141480"/>
            </a:xfrm>
            <a:custGeom>
              <a:avLst/>
              <a:gdLst/>
              <a:ahLst/>
              <a:rect l="l" t="t" r="r" b="b"/>
              <a:pathLst>
                <a:path w="155" h="97">
                  <a:moveTo>
                    <a:pt x="0" y="56"/>
                  </a:moveTo>
                  <a:lnTo>
                    <a:pt x="21" y="47"/>
                  </a:lnTo>
                  <a:lnTo>
                    <a:pt x="21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11" y="18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43" y="9"/>
                  </a:lnTo>
                  <a:lnTo>
                    <a:pt x="76" y="18"/>
                  </a:lnTo>
                  <a:lnTo>
                    <a:pt x="121" y="18"/>
                  </a:lnTo>
                  <a:lnTo>
                    <a:pt x="131" y="18"/>
                  </a:lnTo>
                  <a:lnTo>
                    <a:pt x="131" y="28"/>
                  </a:lnTo>
                  <a:lnTo>
                    <a:pt x="154" y="47"/>
                  </a:lnTo>
                  <a:lnTo>
                    <a:pt x="154" y="67"/>
                  </a:lnTo>
                  <a:lnTo>
                    <a:pt x="142" y="77"/>
                  </a:lnTo>
                  <a:lnTo>
                    <a:pt x="110" y="96"/>
                  </a:lnTo>
                  <a:lnTo>
                    <a:pt x="33" y="96"/>
                  </a:lnTo>
                  <a:lnTo>
                    <a:pt x="11" y="96"/>
                  </a:lnTo>
                  <a:lnTo>
                    <a:pt x="11" y="85"/>
                  </a:lnTo>
                  <a:lnTo>
                    <a:pt x="21" y="77"/>
                  </a:lnTo>
                  <a:lnTo>
                    <a:pt x="33" y="77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5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4151520" y="2568240"/>
              <a:ext cx="227520" cy="295200"/>
            </a:xfrm>
            <a:custGeom>
              <a:avLst/>
              <a:gdLst/>
              <a:ahLst/>
              <a:rect l="l" t="t" r="r" b="b"/>
              <a:pathLst>
                <a:path w="144" h="202">
                  <a:moveTo>
                    <a:pt x="87" y="182"/>
                  </a:moveTo>
                  <a:lnTo>
                    <a:pt x="66" y="191"/>
                  </a:lnTo>
                  <a:lnTo>
                    <a:pt x="45" y="191"/>
                  </a:lnTo>
                  <a:lnTo>
                    <a:pt x="11" y="201"/>
                  </a:lnTo>
                  <a:lnTo>
                    <a:pt x="0" y="191"/>
                  </a:lnTo>
                  <a:lnTo>
                    <a:pt x="22" y="182"/>
                  </a:lnTo>
                  <a:lnTo>
                    <a:pt x="45" y="171"/>
                  </a:lnTo>
                  <a:lnTo>
                    <a:pt x="22" y="143"/>
                  </a:lnTo>
                  <a:lnTo>
                    <a:pt x="32" y="124"/>
                  </a:lnTo>
                  <a:lnTo>
                    <a:pt x="55" y="124"/>
                  </a:lnTo>
                  <a:lnTo>
                    <a:pt x="66" y="105"/>
                  </a:lnTo>
                  <a:lnTo>
                    <a:pt x="66" y="86"/>
                  </a:lnTo>
                  <a:lnTo>
                    <a:pt x="32" y="75"/>
                  </a:lnTo>
                  <a:lnTo>
                    <a:pt x="22" y="75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32" y="47"/>
                  </a:lnTo>
                  <a:lnTo>
                    <a:pt x="32" y="18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6" y="9"/>
                  </a:lnTo>
                  <a:lnTo>
                    <a:pt x="87" y="18"/>
                  </a:lnTo>
                  <a:lnTo>
                    <a:pt x="87" y="28"/>
                  </a:lnTo>
                  <a:lnTo>
                    <a:pt x="87" y="47"/>
                  </a:lnTo>
                  <a:lnTo>
                    <a:pt x="99" y="47"/>
                  </a:lnTo>
                  <a:lnTo>
                    <a:pt x="121" y="75"/>
                  </a:lnTo>
                  <a:lnTo>
                    <a:pt x="121" y="105"/>
                  </a:lnTo>
                  <a:lnTo>
                    <a:pt x="132" y="114"/>
                  </a:lnTo>
                  <a:lnTo>
                    <a:pt x="143" y="124"/>
                  </a:lnTo>
                  <a:lnTo>
                    <a:pt x="143" y="133"/>
                  </a:lnTo>
                  <a:lnTo>
                    <a:pt x="121" y="152"/>
                  </a:lnTo>
                  <a:lnTo>
                    <a:pt x="132" y="182"/>
                  </a:lnTo>
                  <a:lnTo>
                    <a:pt x="121" y="182"/>
                  </a:lnTo>
                  <a:lnTo>
                    <a:pt x="110" y="182"/>
                  </a:lnTo>
                  <a:lnTo>
                    <a:pt x="87" y="182"/>
                  </a:lnTo>
                  <a:lnTo>
                    <a:pt x="87" y="182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4064760" y="2679480"/>
              <a:ext cx="88560" cy="112320"/>
            </a:xfrm>
            <a:custGeom>
              <a:avLst/>
              <a:gdLst/>
              <a:ahLst/>
              <a:rect l="l" t="t" r="r" b="b"/>
              <a:pathLst>
                <a:path w="56" h="77">
                  <a:moveTo>
                    <a:pt x="0" y="57"/>
                  </a:moveTo>
                  <a:lnTo>
                    <a:pt x="11" y="47"/>
                  </a:lnTo>
                  <a:lnTo>
                    <a:pt x="0" y="29"/>
                  </a:lnTo>
                  <a:lnTo>
                    <a:pt x="22" y="19"/>
                  </a:lnTo>
                  <a:lnTo>
                    <a:pt x="22" y="10"/>
                  </a:lnTo>
                  <a:lnTo>
                    <a:pt x="45" y="0"/>
                  </a:lnTo>
                  <a:lnTo>
                    <a:pt x="55" y="10"/>
                  </a:lnTo>
                  <a:lnTo>
                    <a:pt x="45" y="29"/>
                  </a:lnTo>
                  <a:lnTo>
                    <a:pt x="55" y="47"/>
                  </a:lnTo>
                  <a:lnTo>
                    <a:pt x="45" y="66"/>
                  </a:lnTo>
                  <a:lnTo>
                    <a:pt x="22" y="76"/>
                  </a:lnTo>
                  <a:lnTo>
                    <a:pt x="0" y="57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4135680" y="256824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9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4151520" y="243108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9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4412520" y="3152880"/>
              <a:ext cx="3312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0" y="9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2706840" y="5649840"/>
              <a:ext cx="56880" cy="306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5" y="10"/>
                  </a:moveTo>
                  <a:lnTo>
                    <a:pt x="3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35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2776680" y="5649840"/>
              <a:ext cx="37800" cy="30600"/>
            </a:xfrm>
            <a:custGeom>
              <a:avLst/>
              <a:gdLst/>
              <a:ahLst/>
              <a:rect l="l" t="t" r="r" b="b"/>
              <a:pathLst>
                <a:path w="24" h="21">
                  <a:moveTo>
                    <a:pt x="0" y="10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2431800" y="3749040"/>
              <a:ext cx="85320" cy="29160"/>
            </a:xfrm>
            <a:custGeom>
              <a:avLst/>
              <a:gdLst/>
              <a:ahLst/>
              <a:rect l="l" t="t" r="r" b="b"/>
              <a:pathLst>
                <a:path w="54" h="20">
                  <a:moveTo>
                    <a:pt x="41" y="19"/>
                  </a:moveTo>
                  <a:lnTo>
                    <a:pt x="53" y="19"/>
                  </a:lnTo>
                  <a:lnTo>
                    <a:pt x="53" y="0"/>
                  </a:lnTo>
                  <a:lnTo>
                    <a:pt x="41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0" y="19"/>
                  </a:lnTo>
                  <a:lnTo>
                    <a:pt x="32" y="19"/>
                  </a:lnTo>
                  <a:lnTo>
                    <a:pt x="41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1961640" y="3623400"/>
              <a:ext cx="295920" cy="113760"/>
            </a:xfrm>
            <a:custGeom>
              <a:avLst/>
              <a:gdLst/>
              <a:ahLst/>
              <a:rect l="l" t="t" r="r" b="b"/>
              <a:pathLst>
                <a:path w="187" h="78">
                  <a:moveTo>
                    <a:pt x="174" y="58"/>
                  </a:moveTo>
                  <a:lnTo>
                    <a:pt x="186" y="58"/>
                  </a:lnTo>
                  <a:lnTo>
                    <a:pt x="186" y="48"/>
                  </a:lnTo>
                  <a:lnTo>
                    <a:pt x="174" y="37"/>
                  </a:lnTo>
                  <a:lnTo>
                    <a:pt x="163" y="37"/>
                  </a:lnTo>
                  <a:lnTo>
                    <a:pt x="141" y="18"/>
                  </a:lnTo>
                  <a:lnTo>
                    <a:pt x="131" y="18"/>
                  </a:lnTo>
                  <a:lnTo>
                    <a:pt x="119" y="9"/>
                  </a:lnTo>
                  <a:lnTo>
                    <a:pt x="87" y="9"/>
                  </a:lnTo>
                  <a:lnTo>
                    <a:pt x="64" y="0"/>
                  </a:lnTo>
                  <a:lnTo>
                    <a:pt x="32" y="0"/>
                  </a:lnTo>
                  <a:lnTo>
                    <a:pt x="19" y="9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97" y="37"/>
                  </a:lnTo>
                  <a:lnTo>
                    <a:pt x="108" y="58"/>
                  </a:lnTo>
                  <a:lnTo>
                    <a:pt x="108" y="66"/>
                  </a:lnTo>
                  <a:lnTo>
                    <a:pt x="119" y="77"/>
                  </a:lnTo>
                  <a:lnTo>
                    <a:pt x="141" y="66"/>
                  </a:lnTo>
                  <a:lnTo>
                    <a:pt x="152" y="58"/>
                  </a:lnTo>
                  <a:lnTo>
                    <a:pt x="163" y="58"/>
                  </a:lnTo>
                  <a:lnTo>
                    <a:pt x="174" y="5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2359080" y="2196000"/>
              <a:ext cx="37800" cy="2772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11" y="0"/>
                  </a:moveTo>
                  <a:lnTo>
                    <a:pt x="23" y="0"/>
                  </a:lnTo>
                  <a:lnTo>
                    <a:pt x="23" y="8"/>
                  </a:lnTo>
                  <a:lnTo>
                    <a:pt x="11" y="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2028240" y="2000160"/>
              <a:ext cx="88560" cy="71280"/>
            </a:xfrm>
            <a:custGeom>
              <a:avLst/>
              <a:gdLst/>
              <a:ahLst/>
              <a:rect l="l" t="t" r="r" b="b"/>
              <a:pathLst>
                <a:path w="56" h="49">
                  <a:moveTo>
                    <a:pt x="32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55" y="19"/>
                  </a:lnTo>
                  <a:lnTo>
                    <a:pt x="55" y="37"/>
                  </a:lnTo>
                  <a:lnTo>
                    <a:pt x="22" y="37"/>
                  </a:lnTo>
                  <a:lnTo>
                    <a:pt x="11" y="48"/>
                  </a:lnTo>
                  <a:lnTo>
                    <a:pt x="11" y="37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1852560" y="1776600"/>
              <a:ext cx="140400" cy="73080"/>
            </a:xfrm>
            <a:custGeom>
              <a:avLst/>
              <a:gdLst/>
              <a:ahLst/>
              <a:rect l="l" t="t" r="r" b="b"/>
              <a:pathLst>
                <a:path w="89" h="50">
                  <a:moveTo>
                    <a:pt x="45" y="49"/>
                  </a:moveTo>
                  <a:lnTo>
                    <a:pt x="45" y="4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11" y="49"/>
                  </a:lnTo>
                  <a:lnTo>
                    <a:pt x="0" y="29"/>
                  </a:lnTo>
                  <a:lnTo>
                    <a:pt x="11" y="29"/>
                  </a:lnTo>
                  <a:lnTo>
                    <a:pt x="11" y="2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55" y="9"/>
                  </a:lnTo>
                  <a:lnTo>
                    <a:pt x="88" y="9"/>
                  </a:lnTo>
                  <a:lnTo>
                    <a:pt x="77" y="20"/>
                  </a:lnTo>
                  <a:lnTo>
                    <a:pt x="77" y="2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55" y="49"/>
                  </a:lnTo>
                  <a:lnTo>
                    <a:pt x="45" y="49"/>
                  </a:lnTo>
                  <a:lnTo>
                    <a:pt x="45" y="4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1681920" y="1805760"/>
              <a:ext cx="104400" cy="29160"/>
            </a:xfrm>
            <a:custGeom>
              <a:avLst/>
              <a:gdLst/>
              <a:ahLst/>
              <a:rect l="l" t="t" r="r" b="b"/>
              <a:pathLst>
                <a:path w="66" h="20">
                  <a:moveTo>
                    <a:pt x="21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65" y="9"/>
                  </a:lnTo>
                  <a:lnTo>
                    <a:pt x="65" y="9"/>
                  </a:lnTo>
                  <a:lnTo>
                    <a:pt x="65" y="19"/>
                  </a:lnTo>
                  <a:lnTo>
                    <a:pt x="43" y="9"/>
                  </a:lnTo>
                  <a:lnTo>
                    <a:pt x="21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1871640" y="1847880"/>
              <a:ext cx="55080" cy="4212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11" y="28"/>
                  </a:moveTo>
                  <a:lnTo>
                    <a:pt x="11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1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11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1610280" y="1833480"/>
              <a:ext cx="52200" cy="28800"/>
            </a:xfrm>
            <a:custGeom>
              <a:avLst/>
              <a:gdLst/>
              <a:ahLst/>
              <a:rect l="l" t="t" r="r" b="b"/>
              <a:pathLst>
                <a:path w="33" h="20">
                  <a:moveTo>
                    <a:pt x="22" y="9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22" y="19"/>
                  </a:lnTo>
                  <a:lnTo>
                    <a:pt x="32" y="9"/>
                  </a:lnTo>
                  <a:lnTo>
                    <a:pt x="22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1697760" y="1847880"/>
              <a:ext cx="53640" cy="28800"/>
            </a:xfrm>
            <a:custGeom>
              <a:avLst/>
              <a:gdLst/>
              <a:ahLst/>
              <a:rect l="l" t="t" r="r" b="b"/>
              <a:pathLst>
                <a:path w="34" h="20">
                  <a:moveTo>
                    <a:pt x="0" y="19"/>
                  </a:moveTo>
                  <a:lnTo>
                    <a:pt x="11" y="19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1558440" y="1861200"/>
              <a:ext cx="314640" cy="127080"/>
            </a:xfrm>
            <a:custGeom>
              <a:avLst/>
              <a:gdLst/>
              <a:ahLst/>
              <a:rect l="l" t="t" r="r" b="b"/>
              <a:pathLst>
                <a:path w="199" h="87">
                  <a:moveTo>
                    <a:pt x="0" y="65"/>
                  </a:moveTo>
                  <a:lnTo>
                    <a:pt x="22" y="86"/>
                  </a:lnTo>
                  <a:lnTo>
                    <a:pt x="55" y="86"/>
                  </a:lnTo>
                  <a:lnTo>
                    <a:pt x="77" y="86"/>
                  </a:lnTo>
                  <a:lnTo>
                    <a:pt x="121" y="65"/>
                  </a:lnTo>
                  <a:lnTo>
                    <a:pt x="176" y="76"/>
                  </a:lnTo>
                  <a:lnTo>
                    <a:pt x="186" y="65"/>
                  </a:lnTo>
                  <a:lnTo>
                    <a:pt x="176" y="57"/>
                  </a:lnTo>
                  <a:lnTo>
                    <a:pt x="176" y="48"/>
                  </a:lnTo>
                  <a:lnTo>
                    <a:pt x="198" y="29"/>
                  </a:lnTo>
                  <a:lnTo>
                    <a:pt x="186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54" y="0"/>
                  </a:lnTo>
                  <a:lnTo>
                    <a:pt x="142" y="0"/>
                  </a:lnTo>
                  <a:lnTo>
                    <a:pt x="121" y="18"/>
                  </a:lnTo>
                  <a:lnTo>
                    <a:pt x="110" y="29"/>
                  </a:lnTo>
                  <a:lnTo>
                    <a:pt x="99" y="48"/>
                  </a:lnTo>
                  <a:lnTo>
                    <a:pt x="87" y="57"/>
                  </a:lnTo>
                  <a:lnTo>
                    <a:pt x="65" y="48"/>
                  </a:lnTo>
                  <a:lnTo>
                    <a:pt x="45" y="37"/>
                  </a:lnTo>
                  <a:lnTo>
                    <a:pt x="11" y="37"/>
                  </a:lnTo>
                  <a:lnTo>
                    <a:pt x="0" y="65"/>
                  </a:lnTo>
                  <a:lnTo>
                    <a:pt x="0" y="65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1419120" y="1861200"/>
              <a:ext cx="192960" cy="86040"/>
            </a:xfrm>
            <a:custGeom>
              <a:avLst/>
              <a:gdLst/>
              <a:ahLst/>
              <a:rect l="l" t="t" r="r" b="b"/>
              <a:pathLst>
                <a:path w="122" h="59">
                  <a:moveTo>
                    <a:pt x="32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11" y="37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4" y="37"/>
                  </a:lnTo>
                  <a:lnTo>
                    <a:pt x="121" y="29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32" y="18"/>
                  </a:lnTo>
                  <a:lnTo>
                    <a:pt x="32" y="2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2028240" y="1611360"/>
              <a:ext cx="906480" cy="376920"/>
            </a:xfrm>
            <a:custGeom>
              <a:avLst/>
              <a:gdLst/>
              <a:ahLst/>
              <a:rect l="l" t="t" r="r" b="b"/>
              <a:pathLst>
                <a:path w="573" h="258">
                  <a:moveTo>
                    <a:pt x="121" y="66"/>
                  </a:moveTo>
                  <a:lnTo>
                    <a:pt x="110" y="48"/>
                  </a:lnTo>
                  <a:lnTo>
                    <a:pt x="110" y="48"/>
                  </a:lnTo>
                  <a:lnTo>
                    <a:pt x="88" y="48"/>
                  </a:lnTo>
                  <a:lnTo>
                    <a:pt x="66" y="66"/>
                  </a:lnTo>
                  <a:lnTo>
                    <a:pt x="45" y="85"/>
                  </a:lnTo>
                  <a:lnTo>
                    <a:pt x="45" y="105"/>
                  </a:lnTo>
                  <a:lnTo>
                    <a:pt x="45" y="113"/>
                  </a:lnTo>
                  <a:lnTo>
                    <a:pt x="66" y="123"/>
                  </a:lnTo>
                  <a:lnTo>
                    <a:pt x="66" y="143"/>
                  </a:lnTo>
                  <a:lnTo>
                    <a:pt x="88" y="161"/>
                  </a:lnTo>
                  <a:lnTo>
                    <a:pt x="121" y="152"/>
                  </a:lnTo>
                  <a:lnTo>
                    <a:pt x="132" y="143"/>
                  </a:lnTo>
                  <a:lnTo>
                    <a:pt x="121" y="133"/>
                  </a:lnTo>
                  <a:lnTo>
                    <a:pt x="121" y="123"/>
                  </a:lnTo>
                  <a:lnTo>
                    <a:pt x="132" y="113"/>
                  </a:lnTo>
                  <a:lnTo>
                    <a:pt x="143" y="123"/>
                  </a:lnTo>
                  <a:lnTo>
                    <a:pt x="153" y="133"/>
                  </a:lnTo>
                  <a:lnTo>
                    <a:pt x="165" y="143"/>
                  </a:lnTo>
                  <a:lnTo>
                    <a:pt x="153" y="143"/>
                  </a:lnTo>
                  <a:lnTo>
                    <a:pt x="143" y="143"/>
                  </a:lnTo>
                  <a:lnTo>
                    <a:pt x="132" y="161"/>
                  </a:lnTo>
                  <a:lnTo>
                    <a:pt x="121" y="190"/>
                  </a:lnTo>
                  <a:lnTo>
                    <a:pt x="98" y="190"/>
                  </a:lnTo>
                  <a:lnTo>
                    <a:pt x="77" y="190"/>
                  </a:lnTo>
                  <a:lnTo>
                    <a:pt x="77" y="200"/>
                  </a:lnTo>
                  <a:lnTo>
                    <a:pt x="66" y="190"/>
                  </a:lnTo>
                  <a:lnTo>
                    <a:pt x="55" y="190"/>
                  </a:lnTo>
                  <a:lnTo>
                    <a:pt x="32" y="190"/>
                  </a:lnTo>
                  <a:lnTo>
                    <a:pt x="0" y="180"/>
                  </a:lnTo>
                  <a:lnTo>
                    <a:pt x="11" y="190"/>
                  </a:lnTo>
                  <a:lnTo>
                    <a:pt x="32" y="200"/>
                  </a:lnTo>
                  <a:lnTo>
                    <a:pt x="55" y="208"/>
                  </a:lnTo>
                  <a:lnTo>
                    <a:pt x="45" y="219"/>
                  </a:lnTo>
                  <a:lnTo>
                    <a:pt x="45" y="228"/>
                  </a:lnTo>
                  <a:lnTo>
                    <a:pt x="55" y="237"/>
                  </a:lnTo>
                  <a:lnTo>
                    <a:pt x="110" y="247"/>
                  </a:lnTo>
                  <a:lnTo>
                    <a:pt x="132" y="247"/>
                  </a:lnTo>
                  <a:lnTo>
                    <a:pt x="186" y="257"/>
                  </a:lnTo>
                  <a:lnTo>
                    <a:pt x="220" y="257"/>
                  </a:lnTo>
                  <a:lnTo>
                    <a:pt x="231" y="247"/>
                  </a:lnTo>
                  <a:lnTo>
                    <a:pt x="220" y="237"/>
                  </a:lnTo>
                  <a:lnTo>
                    <a:pt x="199" y="237"/>
                  </a:lnTo>
                  <a:lnTo>
                    <a:pt x="165" y="237"/>
                  </a:lnTo>
                  <a:lnTo>
                    <a:pt x="153" y="228"/>
                  </a:lnTo>
                  <a:lnTo>
                    <a:pt x="143" y="228"/>
                  </a:lnTo>
                  <a:lnTo>
                    <a:pt x="153" y="228"/>
                  </a:lnTo>
                  <a:lnTo>
                    <a:pt x="176" y="228"/>
                  </a:lnTo>
                  <a:lnTo>
                    <a:pt x="186" y="228"/>
                  </a:lnTo>
                  <a:lnTo>
                    <a:pt x="231" y="237"/>
                  </a:lnTo>
                  <a:lnTo>
                    <a:pt x="254" y="228"/>
                  </a:lnTo>
                  <a:lnTo>
                    <a:pt x="241" y="219"/>
                  </a:lnTo>
                  <a:lnTo>
                    <a:pt x="231" y="208"/>
                  </a:lnTo>
                  <a:lnTo>
                    <a:pt x="241" y="208"/>
                  </a:lnTo>
                  <a:lnTo>
                    <a:pt x="264" y="200"/>
                  </a:lnTo>
                  <a:lnTo>
                    <a:pt x="286" y="208"/>
                  </a:lnTo>
                  <a:lnTo>
                    <a:pt x="286" y="200"/>
                  </a:lnTo>
                  <a:lnTo>
                    <a:pt x="286" y="190"/>
                  </a:lnTo>
                  <a:lnTo>
                    <a:pt x="286" y="190"/>
                  </a:lnTo>
                  <a:lnTo>
                    <a:pt x="275" y="180"/>
                  </a:lnTo>
                  <a:lnTo>
                    <a:pt x="286" y="171"/>
                  </a:lnTo>
                  <a:lnTo>
                    <a:pt x="307" y="171"/>
                  </a:lnTo>
                  <a:lnTo>
                    <a:pt x="319" y="161"/>
                  </a:lnTo>
                  <a:lnTo>
                    <a:pt x="341" y="152"/>
                  </a:lnTo>
                  <a:lnTo>
                    <a:pt x="352" y="123"/>
                  </a:lnTo>
                  <a:lnTo>
                    <a:pt x="362" y="113"/>
                  </a:lnTo>
                  <a:lnTo>
                    <a:pt x="385" y="105"/>
                  </a:lnTo>
                  <a:lnTo>
                    <a:pt x="418" y="95"/>
                  </a:lnTo>
                  <a:lnTo>
                    <a:pt x="440" y="85"/>
                  </a:lnTo>
                  <a:lnTo>
                    <a:pt x="473" y="76"/>
                  </a:lnTo>
                  <a:lnTo>
                    <a:pt x="528" y="48"/>
                  </a:lnTo>
                  <a:lnTo>
                    <a:pt x="505" y="38"/>
                  </a:lnTo>
                  <a:lnTo>
                    <a:pt x="550" y="28"/>
                  </a:lnTo>
                  <a:lnTo>
                    <a:pt x="560" y="28"/>
                  </a:lnTo>
                  <a:lnTo>
                    <a:pt x="572" y="19"/>
                  </a:lnTo>
                  <a:lnTo>
                    <a:pt x="560" y="9"/>
                  </a:lnTo>
                  <a:lnTo>
                    <a:pt x="505" y="9"/>
                  </a:lnTo>
                  <a:lnTo>
                    <a:pt x="484" y="9"/>
                  </a:lnTo>
                  <a:lnTo>
                    <a:pt x="450" y="0"/>
                  </a:lnTo>
                  <a:lnTo>
                    <a:pt x="408" y="0"/>
                  </a:lnTo>
                  <a:lnTo>
                    <a:pt x="385" y="9"/>
                  </a:lnTo>
                  <a:lnTo>
                    <a:pt x="385" y="9"/>
                  </a:lnTo>
                  <a:lnTo>
                    <a:pt x="362" y="9"/>
                  </a:lnTo>
                  <a:lnTo>
                    <a:pt x="341" y="9"/>
                  </a:lnTo>
                  <a:lnTo>
                    <a:pt x="319" y="9"/>
                  </a:lnTo>
                  <a:lnTo>
                    <a:pt x="296" y="9"/>
                  </a:lnTo>
                  <a:lnTo>
                    <a:pt x="286" y="9"/>
                  </a:lnTo>
                  <a:lnTo>
                    <a:pt x="254" y="9"/>
                  </a:lnTo>
                  <a:lnTo>
                    <a:pt x="220" y="19"/>
                  </a:lnTo>
                  <a:lnTo>
                    <a:pt x="199" y="9"/>
                  </a:lnTo>
                  <a:lnTo>
                    <a:pt x="153" y="19"/>
                  </a:lnTo>
                  <a:lnTo>
                    <a:pt x="132" y="28"/>
                  </a:lnTo>
                  <a:lnTo>
                    <a:pt x="121" y="38"/>
                  </a:lnTo>
                  <a:lnTo>
                    <a:pt x="132" y="57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99" y="85"/>
                  </a:lnTo>
                  <a:lnTo>
                    <a:pt x="209" y="95"/>
                  </a:lnTo>
                  <a:lnTo>
                    <a:pt x="199" y="95"/>
                  </a:lnTo>
                  <a:lnTo>
                    <a:pt x="176" y="85"/>
                  </a:lnTo>
                  <a:lnTo>
                    <a:pt x="153" y="85"/>
                  </a:lnTo>
                  <a:lnTo>
                    <a:pt x="121" y="6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2620080" y="1555920"/>
              <a:ext cx="1445760" cy="989280"/>
            </a:xfrm>
            <a:custGeom>
              <a:avLst/>
              <a:gdLst/>
              <a:ahLst/>
              <a:rect l="l" t="t" r="r" b="b"/>
              <a:pathLst>
                <a:path w="914" h="677">
                  <a:moveTo>
                    <a:pt x="0" y="199"/>
                  </a:moveTo>
                  <a:lnTo>
                    <a:pt x="0" y="190"/>
                  </a:lnTo>
                  <a:lnTo>
                    <a:pt x="11" y="181"/>
                  </a:lnTo>
                  <a:lnTo>
                    <a:pt x="55" y="181"/>
                  </a:lnTo>
                  <a:lnTo>
                    <a:pt x="76" y="161"/>
                  </a:lnTo>
                  <a:lnTo>
                    <a:pt x="110" y="161"/>
                  </a:lnTo>
                  <a:lnTo>
                    <a:pt x="121" y="151"/>
                  </a:lnTo>
                  <a:lnTo>
                    <a:pt x="121" y="143"/>
                  </a:lnTo>
                  <a:lnTo>
                    <a:pt x="98" y="132"/>
                  </a:lnTo>
                  <a:lnTo>
                    <a:pt x="98" y="123"/>
                  </a:lnTo>
                  <a:lnTo>
                    <a:pt x="110" y="123"/>
                  </a:lnTo>
                  <a:lnTo>
                    <a:pt x="142" y="114"/>
                  </a:lnTo>
                  <a:lnTo>
                    <a:pt x="165" y="114"/>
                  </a:lnTo>
                  <a:lnTo>
                    <a:pt x="197" y="95"/>
                  </a:lnTo>
                  <a:lnTo>
                    <a:pt x="209" y="85"/>
                  </a:lnTo>
                  <a:lnTo>
                    <a:pt x="285" y="65"/>
                  </a:lnTo>
                  <a:lnTo>
                    <a:pt x="298" y="65"/>
                  </a:lnTo>
                  <a:lnTo>
                    <a:pt x="285" y="85"/>
                  </a:lnTo>
                  <a:lnTo>
                    <a:pt x="340" y="85"/>
                  </a:lnTo>
                  <a:lnTo>
                    <a:pt x="340" y="76"/>
                  </a:lnTo>
                  <a:lnTo>
                    <a:pt x="385" y="65"/>
                  </a:lnTo>
                  <a:lnTo>
                    <a:pt x="385" y="57"/>
                  </a:lnTo>
                  <a:lnTo>
                    <a:pt x="418" y="85"/>
                  </a:lnTo>
                  <a:lnTo>
                    <a:pt x="450" y="65"/>
                  </a:lnTo>
                  <a:lnTo>
                    <a:pt x="439" y="65"/>
                  </a:lnTo>
                  <a:lnTo>
                    <a:pt x="407" y="47"/>
                  </a:lnTo>
                  <a:lnTo>
                    <a:pt x="395" y="37"/>
                  </a:lnTo>
                  <a:lnTo>
                    <a:pt x="395" y="29"/>
                  </a:lnTo>
                  <a:lnTo>
                    <a:pt x="407" y="29"/>
                  </a:lnTo>
                  <a:lnTo>
                    <a:pt x="429" y="29"/>
                  </a:lnTo>
                  <a:lnTo>
                    <a:pt x="439" y="18"/>
                  </a:lnTo>
                  <a:lnTo>
                    <a:pt x="484" y="18"/>
                  </a:lnTo>
                  <a:lnTo>
                    <a:pt x="549" y="0"/>
                  </a:lnTo>
                  <a:lnTo>
                    <a:pt x="572" y="9"/>
                  </a:lnTo>
                  <a:lnTo>
                    <a:pt x="594" y="9"/>
                  </a:lnTo>
                  <a:lnTo>
                    <a:pt x="616" y="9"/>
                  </a:lnTo>
                  <a:lnTo>
                    <a:pt x="648" y="0"/>
                  </a:lnTo>
                  <a:lnTo>
                    <a:pt x="660" y="9"/>
                  </a:lnTo>
                  <a:lnTo>
                    <a:pt x="648" y="9"/>
                  </a:lnTo>
                  <a:lnTo>
                    <a:pt x="748" y="9"/>
                  </a:lnTo>
                  <a:lnTo>
                    <a:pt x="781" y="9"/>
                  </a:lnTo>
                  <a:lnTo>
                    <a:pt x="804" y="18"/>
                  </a:lnTo>
                  <a:lnTo>
                    <a:pt x="804" y="29"/>
                  </a:lnTo>
                  <a:lnTo>
                    <a:pt x="770" y="37"/>
                  </a:lnTo>
                  <a:lnTo>
                    <a:pt x="814" y="37"/>
                  </a:lnTo>
                  <a:lnTo>
                    <a:pt x="814" y="47"/>
                  </a:lnTo>
                  <a:lnTo>
                    <a:pt x="781" y="47"/>
                  </a:lnTo>
                  <a:lnTo>
                    <a:pt x="758" y="47"/>
                  </a:lnTo>
                  <a:lnTo>
                    <a:pt x="736" y="47"/>
                  </a:lnTo>
                  <a:lnTo>
                    <a:pt x="703" y="47"/>
                  </a:lnTo>
                  <a:lnTo>
                    <a:pt x="671" y="47"/>
                  </a:lnTo>
                  <a:lnTo>
                    <a:pt x="627" y="47"/>
                  </a:lnTo>
                  <a:lnTo>
                    <a:pt x="638" y="65"/>
                  </a:lnTo>
                  <a:lnTo>
                    <a:pt x="616" y="65"/>
                  </a:lnTo>
                  <a:lnTo>
                    <a:pt x="604" y="85"/>
                  </a:lnTo>
                  <a:lnTo>
                    <a:pt x="616" y="85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82" y="76"/>
                  </a:lnTo>
                  <a:lnTo>
                    <a:pt x="715" y="85"/>
                  </a:lnTo>
                  <a:lnTo>
                    <a:pt x="726" y="76"/>
                  </a:lnTo>
                  <a:lnTo>
                    <a:pt x="736" y="76"/>
                  </a:lnTo>
                  <a:lnTo>
                    <a:pt x="736" y="76"/>
                  </a:lnTo>
                  <a:lnTo>
                    <a:pt x="736" y="95"/>
                  </a:lnTo>
                  <a:lnTo>
                    <a:pt x="736" y="104"/>
                  </a:lnTo>
                  <a:lnTo>
                    <a:pt x="748" y="104"/>
                  </a:lnTo>
                  <a:lnTo>
                    <a:pt x="758" y="95"/>
                  </a:lnTo>
                  <a:lnTo>
                    <a:pt x="781" y="76"/>
                  </a:lnTo>
                  <a:lnTo>
                    <a:pt x="791" y="76"/>
                  </a:lnTo>
                  <a:lnTo>
                    <a:pt x="804" y="85"/>
                  </a:lnTo>
                  <a:lnTo>
                    <a:pt x="825" y="85"/>
                  </a:lnTo>
                  <a:lnTo>
                    <a:pt x="869" y="85"/>
                  </a:lnTo>
                  <a:lnTo>
                    <a:pt x="902" y="95"/>
                  </a:lnTo>
                  <a:lnTo>
                    <a:pt x="913" y="104"/>
                  </a:lnTo>
                  <a:lnTo>
                    <a:pt x="902" y="104"/>
                  </a:lnTo>
                  <a:lnTo>
                    <a:pt x="880" y="114"/>
                  </a:lnTo>
                  <a:lnTo>
                    <a:pt x="846" y="132"/>
                  </a:lnTo>
                  <a:lnTo>
                    <a:pt x="814" y="151"/>
                  </a:lnTo>
                  <a:lnTo>
                    <a:pt x="836" y="161"/>
                  </a:lnTo>
                  <a:lnTo>
                    <a:pt x="825" y="161"/>
                  </a:lnTo>
                  <a:lnTo>
                    <a:pt x="814" y="171"/>
                  </a:lnTo>
                  <a:lnTo>
                    <a:pt x="781" y="181"/>
                  </a:lnTo>
                  <a:lnTo>
                    <a:pt x="758" y="190"/>
                  </a:lnTo>
                  <a:lnTo>
                    <a:pt x="758" y="199"/>
                  </a:lnTo>
                  <a:lnTo>
                    <a:pt x="758" y="199"/>
                  </a:lnTo>
                  <a:lnTo>
                    <a:pt x="770" y="199"/>
                  </a:lnTo>
                  <a:lnTo>
                    <a:pt x="791" y="190"/>
                  </a:lnTo>
                  <a:lnTo>
                    <a:pt x="814" y="181"/>
                  </a:lnTo>
                  <a:lnTo>
                    <a:pt x="836" y="181"/>
                  </a:lnTo>
                  <a:lnTo>
                    <a:pt x="836" y="181"/>
                  </a:lnTo>
                  <a:lnTo>
                    <a:pt x="825" y="190"/>
                  </a:lnTo>
                  <a:lnTo>
                    <a:pt x="804" y="209"/>
                  </a:lnTo>
                  <a:lnTo>
                    <a:pt x="781" y="228"/>
                  </a:lnTo>
                  <a:lnTo>
                    <a:pt x="758" y="246"/>
                  </a:lnTo>
                  <a:lnTo>
                    <a:pt x="770" y="266"/>
                  </a:lnTo>
                  <a:lnTo>
                    <a:pt x="770" y="304"/>
                  </a:lnTo>
                  <a:lnTo>
                    <a:pt x="758" y="313"/>
                  </a:lnTo>
                  <a:lnTo>
                    <a:pt x="748" y="324"/>
                  </a:lnTo>
                  <a:lnTo>
                    <a:pt x="715" y="332"/>
                  </a:lnTo>
                  <a:lnTo>
                    <a:pt x="693" y="342"/>
                  </a:lnTo>
                  <a:lnTo>
                    <a:pt x="693" y="342"/>
                  </a:lnTo>
                  <a:lnTo>
                    <a:pt x="703" y="371"/>
                  </a:lnTo>
                  <a:lnTo>
                    <a:pt x="726" y="380"/>
                  </a:lnTo>
                  <a:lnTo>
                    <a:pt x="726" y="380"/>
                  </a:lnTo>
                  <a:lnTo>
                    <a:pt x="715" y="399"/>
                  </a:lnTo>
                  <a:lnTo>
                    <a:pt x="703" y="399"/>
                  </a:lnTo>
                  <a:lnTo>
                    <a:pt x="693" y="380"/>
                  </a:lnTo>
                  <a:lnTo>
                    <a:pt x="693" y="380"/>
                  </a:lnTo>
                  <a:lnTo>
                    <a:pt x="693" y="399"/>
                  </a:lnTo>
                  <a:lnTo>
                    <a:pt x="682" y="399"/>
                  </a:lnTo>
                  <a:lnTo>
                    <a:pt x="648" y="380"/>
                  </a:lnTo>
                  <a:lnTo>
                    <a:pt x="648" y="389"/>
                  </a:lnTo>
                  <a:lnTo>
                    <a:pt x="660" y="399"/>
                  </a:lnTo>
                  <a:lnTo>
                    <a:pt x="703" y="409"/>
                  </a:lnTo>
                  <a:lnTo>
                    <a:pt x="693" y="418"/>
                  </a:lnTo>
                  <a:lnTo>
                    <a:pt x="638" y="427"/>
                  </a:lnTo>
                  <a:lnTo>
                    <a:pt x="616" y="446"/>
                  </a:lnTo>
                  <a:lnTo>
                    <a:pt x="561" y="485"/>
                  </a:lnTo>
                  <a:lnTo>
                    <a:pt x="539" y="504"/>
                  </a:lnTo>
                  <a:lnTo>
                    <a:pt x="527" y="504"/>
                  </a:lnTo>
                  <a:lnTo>
                    <a:pt x="507" y="513"/>
                  </a:lnTo>
                  <a:lnTo>
                    <a:pt x="484" y="523"/>
                  </a:lnTo>
                  <a:lnTo>
                    <a:pt x="462" y="523"/>
                  </a:lnTo>
                  <a:lnTo>
                    <a:pt x="429" y="552"/>
                  </a:lnTo>
                  <a:lnTo>
                    <a:pt x="429" y="552"/>
                  </a:lnTo>
                  <a:lnTo>
                    <a:pt x="418" y="570"/>
                  </a:lnTo>
                  <a:lnTo>
                    <a:pt x="418" y="580"/>
                  </a:lnTo>
                  <a:lnTo>
                    <a:pt x="418" y="580"/>
                  </a:lnTo>
                  <a:lnTo>
                    <a:pt x="395" y="618"/>
                  </a:lnTo>
                  <a:lnTo>
                    <a:pt x="385" y="647"/>
                  </a:lnTo>
                  <a:lnTo>
                    <a:pt x="385" y="647"/>
                  </a:lnTo>
                  <a:lnTo>
                    <a:pt x="374" y="656"/>
                  </a:lnTo>
                  <a:lnTo>
                    <a:pt x="363" y="676"/>
                  </a:lnTo>
                  <a:lnTo>
                    <a:pt x="340" y="676"/>
                  </a:lnTo>
                  <a:lnTo>
                    <a:pt x="340" y="666"/>
                  </a:lnTo>
                  <a:lnTo>
                    <a:pt x="318" y="647"/>
                  </a:lnTo>
                  <a:lnTo>
                    <a:pt x="308" y="647"/>
                  </a:lnTo>
                  <a:lnTo>
                    <a:pt x="285" y="647"/>
                  </a:lnTo>
                  <a:lnTo>
                    <a:pt x="275" y="647"/>
                  </a:lnTo>
                  <a:lnTo>
                    <a:pt x="275" y="647"/>
                  </a:lnTo>
                  <a:lnTo>
                    <a:pt x="275" y="618"/>
                  </a:lnTo>
                  <a:lnTo>
                    <a:pt x="264" y="570"/>
                  </a:lnTo>
                  <a:lnTo>
                    <a:pt x="242" y="552"/>
                  </a:lnTo>
                  <a:lnTo>
                    <a:pt x="230" y="513"/>
                  </a:lnTo>
                  <a:lnTo>
                    <a:pt x="230" y="485"/>
                  </a:lnTo>
                  <a:lnTo>
                    <a:pt x="242" y="466"/>
                  </a:lnTo>
                  <a:lnTo>
                    <a:pt x="264" y="456"/>
                  </a:lnTo>
                  <a:lnTo>
                    <a:pt x="275" y="446"/>
                  </a:lnTo>
                  <a:lnTo>
                    <a:pt x="285" y="427"/>
                  </a:lnTo>
                  <a:lnTo>
                    <a:pt x="275" y="418"/>
                  </a:lnTo>
                  <a:lnTo>
                    <a:pt x="252" y="418"/>
                  </a:lnTo>
                  <a:lnTo>
                    <a:pt x="230" y="399"/>
                  </a:lnTo>
                  <a:lnTo>
                    <a:pt x="230" y="399"/>
                  </a:lnTo>
                  <a:lnTo>
                    <a:pt x="275" y="39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52" y="371"/>
                  </a:lnTo>
                  <a:lnTo>
                    <a:pt x="230" y="389"/>
                  </a:lnTo>
                  <a:lnTo>
                    <a:pt x="220" y="389"/>
                  </a:lnTo>
                  <a:lnTo>
                    <a:pt x="220" y="380"/>
                  </a:lnTo>
                  <a:lnTo>
                    <a:pt x="220" y="371"/>
                  </a:lnTo>
                  <a:lnTo>
                    <a:pt x="220" y="352"/>
                  </a:lnTo>
                  <a:lnTo>
                    <a:pt x="230" y="332"/>
                  </a:lnTo>
                  <a:lnTo>
                    <a:pt x="220" y="304"/>
                  </a:lnTo>
                  <a:lnTo>
                    <a:pt x="186" y="266"/>
                  </a:lnTo>
                  <a:lnTo>
                    <a:pt x="154" y="266"/>
                  </a:lnTo>
                  <a:lnTo>
                    <a:pt x="131" y="257"/>
                  </a:lnTo>
                  <a:lnTo>
                    <a:pt x="98" y="257"/>
                  </a:lnTo>
                  <a:lnTo>
                    <a:pt x="66" y="257"/>
                  </a:lnTo>
                  <a:lnTo>
                    <a:pt x="33" y="257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11" y="228"/>
                  </a:lnTo>
                  <a:lnTo>
                    <a:pt x="21" y="228"/>
                  </a:lnTo>
                  <a:lnTo>
                    <a:pt x="33" y="218"/>
                  </a:lnTo>
                  <a:lnTo>
                    <a:pt x="55" y="218"/>
                  </a:lnTo>
                  <a:lnTo>
                    <a:pt x="66" y="218"/>
                  </a:lnTo>
                  <a:lnTo>
                    <a:pt x="88" y="218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09"/>
                  </a:lnTo>
                  <a:lnTo>
                    <a:pt x="110" y="209"/>
                  </a:lnTo>
                  <a:lnTo>
                    <a:pt x="98" y="199"/>
                  </a:lnTo>
                  <a:lnTo>
                    <a:pt x="88" y="199"/>
                  </a:lnTo>
                  <a:lnTo>
                    <a:pt x="76" y="209"/>
                  </a:lnTo>
                  <a:lnTo>
                    <a:pt x="66" y="209"/>
                  </a:lnTo>
                  <a:lnTo>
                    <a:pt x="66" y="209"/>
                  </a:lnTo>
                  <a:lnTo>
                    <a:pt x="55" y="218"/>
                  </a:lnTo>
                  <a:lnTo>
                    <a:pt x="21" y="199"/>
                  </a:lnTo>
                  <a:lnTo>
                    <a:pt x="0" y="199"/>
                  </a:lnTo>
                  <a:lnTo>
                    <a:pt x="0" y="19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1991880" y="194616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19"/>
                  </a:moveTo>
                  <a:lnTo>
                    <a:pt x="33" y="19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45" y="0"/>
                  </a:lnTo>
                  <a:lnTo>
                    <a:pt x="55" y="8"/>
                  </a:lnTo>
                  <a:lnTo>
                    <a:pt x="55" y="19"/>
                  </a:lnTo>
                  <a:lnTo>
                    <a:pt x="55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2064600" y="1847880"/>
              <a:ext cx="88560" cy="28800"/>
            </a:xfrm>
            <a:custGeom>
              <a:avLst/>
              <a:gdLst/>
              <a:ahLst/>
              <a:rect l="l" t="t" r="r" b="b"/>
              <a:pathLst>
                <a:path w="56" h="20">
                  <a:moveTo>
                    <a:pt x="55" y="9"/>
                  </a:moveTo>
                  <a:lnTo>
                    <a:pt x="32" y="19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lnTo>
                    <a:pt x="22" y="9"/>
                  </a:lnTo>
                  <a:lnTo>
                    <a:pt x="32" y="9"/>
                  </a:lnTo>
                  <a:lnTo>
                    <a:pt x="43" y="9"/>
                  </a:lnTo>
                  <a:lnTo>
                    <a:pt x="55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2620080" y="383364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19"/>
                  </a:move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2202480" y="2736360"/>
              <a:ext cx="32760" cy="2916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2115360" y="2346480"/>
              <a:ext cx="177120" cy="71280"/>
            </a:xfrm>
            <a:custGeom>
              <a:avLst/>
              <a:gdLst/>
              <a:ahLst/>
              <a:rect l="l" t="t" r="r" b="b"/>
              <a:pathLst>
                <a:path w="112" h="49">
                  <a:moveTo>
                    <a:pt x="55" y="0"/>
                  </a:moveTo>
                  <a:lnTo>
                    <a:pt x="66" y="10"/>
                  </a:lnTo>
                  <a:lnTo>
                    <a:pt x="89" y="10"/>
                  </a:lnTo>
                  <a:lnTo>
                    <a:pt x="89" y="28"/>
                  </a:lnTo>
                  <a:lnTo>
                    <a:pt x="111" y="28"/>
                  </a:lnTo>
                  <a:lnTo>
                    <a:pt x="111" y="38"/>
                  </a:lnTo>
                  <a:lnTo>
                    <a:pt x="89" y="38"/>
                  </a:lnTo>
                  <a:lnTo>
                    <a:pt x="66" y="28"/>
                  </a:lnTo>
                  <a:lnTo>
                    <a:pt x="55" y="28"/>
                  </a:lnTo>
                  <a:lnTo>
                    <a:pt x="44" y="3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2" y="28"/>
                  </a:lnTo>
                  <a:lnTo>
                    <a:pt x="34" y="0"/>
                  </a:lnTo>
                  <a:lnTo>
                    <a:pt x="55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2291040" y="2416680"/>
              <a:ext cx="32760" cy="28800"/>
            </a:xfrm>
            <a:custGeom>
              <a:avLst/>
              <a:gdLst/>
              <a:ahLst/>
              <a:rect l="l" t="t" r="r" b="b"/>
              <a:pathLst>
                <a:path w="21" h="20">
                  <a:moveTo>
                    <a:pt x="0" y="0"/>
                  </a:moveTo>
                  <a:lnTo>
                    <a:pt x="10" y="0"/>
                  </a:lnTo>
                  <a:lnTo>
                    <a:pt x="20" y="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2133000" y="2000160"/>
              <a:ext cx="662400" cy="473400"/>
            </a:xfrm>
            <a:custGeom>
              <a:avLst/>
              <a:gdLst/>
              <a:ahLst/>
              <a:rect l="l" t="t" r="r" b="b"/>
              <a:pathLst>
                <a:path w="419" h="324">
                  <a:moveTo>
                    <a:pt x="142" y="123"/>
                  </a:moveTo>
                  <a:lnTo>
                    <a:pt x="165" y="123"/>
                  </a:lnTo>
                  <a:lnTo>
                    <a:pt x="175" y="113"/>
                  </a:lnTo>
                  <a:lnTo>
                    <a:pt x="187" y="123"/>
                  </a:lnTo>
                  <a:lnTo>
                    <a:pt x="197" y="123"/>
                  </a:lnTo>
                  <a:lnTo>
                    <a:pt x="220" y="151"/>
                  </a:lnTo>
                  <a:lnTo>
                    <a:pt x="241" y="151"/>
                  </a:lnTo>
                  <a:lnTo>
                    <a:pt x="252" y="171"/>
                  </a:lnTo>
                  <a:lnTo>
                    <a:pt x="230" y="190"/>
                  </a:lnTo>
                  <a:lnTo>
                    <a:pt x="220" y="199"/>
                  </a:lnTo>
                  <a:lnTo>
                    <a:pt x="187" y="209"/>
                  </a:lnTo>
                  <a:lnTo>
                    <a:pt x="175" y="218"/>
                  </a:lnTo>
                  <a:lnTo>
                    <a:pt x="175" y="227"/>
                  </a:lnTo>
                  <a:lnTo>
                    <a:pt x="153" y="237"/>
                  </a:lnTo>
                  <a:lnTo>
                    <a:pt x="142" y="237"/>
                  </a:lnTo>
                  <a:lnTo>
                    <a:pt x="142" y="247"/>
                  </a:lnTo>
                  <a:lnTo>
                    <a:pt x="153" y="257"/>
                  </a:lnTo>
                  <a:lnTo>
                    <a:pt x="187" y="257"/>
                  </a:lnTo>
                  <a:lnTo>
                    <a:pt x="209" y="257"/>
                  </a:lnTo>
                  <a:lnTo>
                    <a:pt x="230" y="265"/>
                  </a:lnTo>
                  <a:lnTo>
                    <a:pt x="252" y="285"/>
                  </a:lnTo>
                  <a:lnTo>
                    <a:pt x="286" y="304"/>
                  </a:lnTo>
                  <a:lnTo>
                    <a:pt x="307" y="323"/>
                  </a:lnTo>
                  <a:lnTo>
                    <a:pt x="319" y="323"/>
                  </a:lnTo>
                  <a:lnTo>
                    <a:pt x="329" y="323"/>
                  </a:lnTo>
                  <a:lnTo>
                    <a:pt x="329" y="313"/>
                  </a:lnTo>
                  <a:lnTo>
                    <a:pt x="329" y="304"/>
                  </a:lnTo>
                  <a:lnTo>
                    <a:pt x="319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41" y="285"/>
                  </a:lnTo>
                  <a:lnTo>
                    <a:pt x="341" y="257"/>
                  </a:lnTo>
                  <a:lnTo>
                    <a:pt x="329" y="237"/>
                  </a:lnTo>
                  <a:lnTo>
                    <a:pt x="319" y="218"/>
                  </a:lnTo>
                  <a:lnTo>
                    <a:pt x="319" y="209"/>
                  </a:lnTo>
                  <a:lnTo>
                    <a:pt x="319" y="209"/>
                  </a:lnTo>
                  <a:lnTo>
                    <a:pt x="329" y="209"/>
                  </a:lnTo>
                  <a:lnTo>
                    <a:pt x="341" y="218"/>
                  </a:lnTo>
                  <a:lnTo>
                    <a:pt x="384" y="237"/>
                  </a:lnTo>
                  <a:lnTo>
                    <a:pt x="384" y="227"/>
                  </a:lnTo>
                  <a:lnTo>
                    <a:pt x="396" y="218"/>
                  </a:lnTo>
                  <a:lnTo>
                    <a:pt x="406" y="209"/>
                  </a:lnTo>
                  <a:lnTo>
                    <a:pt x="406" y="199"/>
                  </a:lnTo>
                  <a:lnTo>
                    <a:pt x="418" y="190"/>
                  </a:lnTo>
                  <a:lnTo>
                    <a:pt x="396" y="171"/>
                  </a:lnTo>
                  <a:lnTo>
                    <a:pt x="362" y="151"/>
                  </a:lnTo>
                  <a:lnTo>
                    <a:pt x="341" y="151"/>
                  </a:lnTo>
                  <a:lnTo>
                    <a:pt x="341" y="151"/>
                  </a:lnTo>
                  <a:lnTo>
                    <a:pt x="329" y="142"/>
                  </a:lnTo>
                  <a:lnTo>
                    <a:pt x="329" y="142"/>
                  </a:lnTo>
                  <a:lnTo>
                    <a:pt x="329" y="133"/>
                  </a:lnTo>
                  <a:lnTo>
                    <a:pt x="341" y="113"/>
                  </a:lnTo>
                  <a:lnTo>
                    <a:pt x="329" y="95"/>
                  </a:lnTo>
                  <a:lnTo>
                    <a:pt x="307" y="76"/>
                  </a:lnTo>
                  <a:lnTo>
                    <a:pt x="275" y="66"/>
                  </a:lnTo>
                  <a:lnTo>
                    <a:pt x="252" y="66"/>
                  </a:lnTo>
                  <a:lnTo>
                    <a:pt x="241" y="48"/>
                  </a:lnTo>
                  <a:lnTo>
                    <a:pt x="209" y="37"/>
                  </a:lnTo>
                  <a:lnTo>
                    <a:pt x="187" y="37"/>
                  </a:lnTo>
                  <a:lnTo>
                    <a:pt x="165" y="48"/>
                  </a:lnTo>
                  <a:lnTo>
                    <a:pt x="153" y="37"/>
                  </a:lnTo>
                  <a:lnTo>
                    <a:pt x="142" y="19"/>
                  </a:lnTo>
                  <a:lnTo>
                    <a:pt x="120" y="19"/>
                  </a:lnTo>
                  <a:lnTo>
                    <a:pt x="98" y="19"/>
                  </a:lnTo>
                  <a:lnTo>
                    <a:pt x="87" y="37"/>
                  </a:lnTo>
                  <a:lnTo>
                    <a:pt x="98" y="84"/>
                  </a:lnTo>
                  <a:lnTo>
                    <a:pt x="98" y="76"/>
                  </a:lnTo>
                  <a:lnTo>
                    <a:pt x="87" y="48"/>
                  </a:lnTo>
                  <a:lnTo>
                    <a:pt x="87" y="28"/>
                  </a:lnTo>
                  <a:lnTo>
                    <a:pt x="87" y="19"/>
                  </a:lnTo>
                  <a:lnTo>
                    <a:pt x="87" y="9"/>
                  </a:lnTo>
                  <a:lnTo>
                    <a:pt x="66" y="0"/>
                  </a:lnTo>
                  <a:lnTo>
                    <a:pt x="32" y="9"/>
                  </a:lnTo>
                  <a:lnTo>
                    <a:pt x="32" y="19"/>
                  </a:lnTo>
                  <a:lnTo>
                    <a:pt x="11" y="37"/>
                  </a:lnTo>
                  <a:lnTo>
                    <a:pt x="0" y="76"/>
                  </a:lnTo>
                  <a:lnTo>
                    <a:pt x="11" y="104"/>
                  </a:lnTo>
                  <a:lnTo>
                    <a:pt x="22" y="113"/>
                  </a:lnTo>
                  <a:lnTo>
                    <a:pt x="32" y="113"/>
                  </a:lnTo>
                  <a:lnTo>
                    <a:pt x="77" y="123"/>
                  </a:lnTo>
                  <a:lnTo>
                    <a:pt x="87" y="113"/>
                  </a:lnTo>
                  <a:lnTo>
                    <a:pt x="110" y="113"/>
                  </a:lnTo>
                  <a:lnTo>
                    <a:pt x="120" y="113"/>
                  </a:lnTo>
                  <a:lnTo>
                    <a:pt x="142" y="123"/>
                  </a:lnTo>
                  <a:lnTo>
                    <a:pt x="142" y="123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1507680" y="1946160"/>
              <a:ext cx="36000" cy="2880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22" y="0"/>
                  </a:moveTo>
                  <a:lnTo>
                    <a:pt x="9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22" y="19"/>
                  </a:lnTo>
                  <a:lnTo>
                    <a:pt x="2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4553280" y="3125160"/>
              <a:ext cx="69480" cy="70200"/>
            </a:xfrm>
            <a:custGeom>
              <a:avLst/>
              <a:gdLst/>
              <a:ahLst/>
              <a:rect l="l" t="t" r="r" b="b"/>
              <a:pathLst>
                <a:path w="44" h="48">
                  <a:moveTo>
                    <a:pt x="0" y="28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21" y="0"/>
                  </a:lnTo>
                  <a:lnTo>
                    <a:pt x="32" y="10"/>
                  </a:lnTo>
                  <a:lnTo>
                    <a:pt x="43" y="28"/>
                  </a:lnTo>
                  <a:lnTo>
                    <a:pt x="32" y="47"/>
                  </a:lnTo>
                  <a:lnTo>
                    <a:pt x="21" y="37"/>
                  </a:lnTo>
                  <a:lnTo>
                    <a:pt x="21" y="47"/>
                  </a:lnTo>
                  <a:lnTo>
                    <a:pt x="0" y="37"/>
                  </a:lnTo>
                  <a:lnTo>
                    <a:pt x="0" y="2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4570920" y="3069720"/>
              <a:ext cx="34560" cy="40680"/>
            </a:xfrm>
            <a:custGeom>
              <a:avLst/>
              <a:gdLst/>
              <a:ahLst/>
              <a:rect l="l" t="t" r="r" b="b"/>
              <a:pathLst>
                <a:path w="22" h="28">
                  <a:moveTo>
                    <a:pt x="0" y="19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21" y="9"/>
                  </a:lnTo>
                  <a:lnTo>
                    <a:pt x="21" y="19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4692600" y="3208680"/>
              <a:ext cx="52200" cy="42120"/>
            </a:xfrm>
            <a:custGeom>
              <a:avLst/>
              <a:gdLst/>
              <a:ahLst/>
              <a:rect l="l" t="t" r="r" b="b"/>
              <a:pathLst>
                <a:path w="33" h="29">
                  <a:moveTo>
                    <a:pt x="0" y="9"/>
                  </a:moveTo>
                  <a:lnTo>
                    <a:pt x="20" y="0"/>
                  </a:lnTo>
                  <a:lnTo>
                    <a:pt x="32" y="0"/>
                  </a:lnTo>
                  <a:lnTo>
                    <a:pt x="32" y="19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4795560" y="2583000"/>
              <a:ext cx="36360" cy="2916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0" y="9"/>
                  </a:moveTo>
                  <a:lnTo>
                    <a:pt x="11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4830480" y="2500920"/>
              <a:ext cx="34560" cy="27720"/>
            </a:xfrm>
            <a:custGeom>
              <a:avLst/>
              <a:gdLst/>
              <a:ahLst/>
              <a:rect l="l" t="t" r="r" b="b"/>
              <a:pathLst>
                <a:path w="22" h="19">
                  <a:moveTo>
                    <a:pt x="0" y="18"/>
                  </a:moveTo>
                  <a:lnTo>
                    <a:pt x="0" y="0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5404680" y="1707840"/>
              <a:ext cx="107640" cy="59760"/>
            </a:xfrm>
            <a:custGeom>
              <a:avLst/>
              <a:gdLst/>
              <a:ahLst/>
              <a:rect l="l" t="t" r="r" b="b"/>
              <a:pathLst>
                <a:path w="68" h="41">
                  <a:moveTo>
                    <a:pt x="0" y="9"/>
                  </a:moveTo>
                  <a:lnTo>
                    <a:pt x="22" y="0"/>
                  </a:lnTo>
                  <a:lnTo>
                    <a:pt x="44" y="9"/>
                  </a:lnTo>
                  <a:lnTo>
                    <a:pt x="55" y="19"/>
                  </a:lnTo>
                  <a:lnTo>
                    <a:pt x="67" y="29"/>
                  </a:lnTo>
                  <a:lnTo>
                    <a:pt x="67" y="40"/>
                  </a:lnTo>
                  <a:lnTo>
                    <a:pt x="32" y="29"/>
                  </a:lnTo>
                  <a:lnTo>
                    <a:pt x="22" y="29"/>
                  </a:lnTo>
                  <a:lnTo>
                    <a:pt x="10" y="29"/>
                  </a:ln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5526360" y="4528080"/>
              <a:ext cx="37800" cy="27360"/>
            </a:xfrm>
            <a:custGeom>
              <a:avLst/>
              <a:gdLst/>
              <a:ahLst/>
              <a:rect l="l" t="t" r="r" b="b"/>
              <a:pathLst>
                <a:path w="24" h="19">
                  <a:moveTo>
                    <a:pt x="0" y="18"/>
                  </a:move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8"/>
                  </a:lnTo>
                  <a:lnTo>
                    <a:pt x="11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5510520" y="4541040"/>
              <a:ext cx="208800" cy="363600"/>
            </a:xfrm>
            <a:custGeom>
              <a:avLst/>
              <a:gdLst/>
              <a:ahLst/>
              <a:rect l="l" t="t" r="r" b="b"/>
              <a:pathLst>
                <a:path w="132" h="249">
                  <a:moveTo>
                    <a:pt x="0" y="199"/>
                  </a:moveTo>
                  <a:lnTo>
                    <a:pt x="0" y="170"/>
                  </a:lnTo>
                  <a:lnTo>
                    <a:pt x="9" y="152"/>
                  </a:lnTo>
                  <a:lnTo>
                    <a:pt x="9" y="133"/>
                  </a:lnTo>
                  <a:lnTo>
                    <a:pt x="9" y="105"/>
                  </a:lnTo>
                  <a:lnTo>
                    <a:pt x="21" y="85"/>
                  </a:lnTo>
                  <a:lnTo>
                    <a:pt x="21" y="76"/>
                  </a:lnTo>
                  <a:lnTo>
                    <a:pt x="43" y="66"/>
                  </a:lnTo>
                  <a:lnTo>
                    <a:pt x="64" y="66"/>
                  </a:lnTo>
                  <a:lnTo>
                    <a:pt x="76" y="56"/>
                  </a:lnTo>
                  <a:lnTo>
                    <a:pt x="87" y="19"/>
                  </a:lnTo>
                  <a:lnTo>
                    <a:pt x="109" y="0"/>
                  </a:lnTo>
                  <a:lnTo>
                    <a:pt x="119" y="9"/>
                  </a:lnTo>
                  <a:lnTo>
                    <a:pt x="131" y="28"/>
                  </a:lnTo>
                  <a:lnTo>
                    <a:pt x="131" y="38"/>
                  </a:lnTo>
                  <a:lnTo>
                    <a:pt x="131" y="66"/>
                  </a:lnTo>
                  <a:lnTo>
                    <a:pt x="119" y="56"/>
                  </a:lnTo>
                  <a:lnTo>
                    <a:pt x="119" y="85"/>
                  </a:lnTo>
                  <a:lnTo>
                    <a:pt x="119" y="114"/>
                  </a:lnTo>
                  <a:lnTo>
                    <a:pt x="97" y="162"/>
                  </a:lnTo>
                  <a:lnTo>
                    <a:pt x="87" y="190"/>
                  </a:lnTo>
                  <a:lnTo>
                    <a:pt x="87" y="209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9" y="248"/>
                  </a:lnTo>
                  <a:lnTo>
                    <a:pt x="0" y="237"/>
                  </a:lnTo>
                  <a:lnTo>
                    <a:pt x="0" y="209"/>
                  </a:lnTo>
                  <a:lnTo>
                    <a:pt x="0" y="19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5510520" y="2166840"/>
              <a:ext cx="53640" cy="43560"/>
            </a:xfrm>
            <a:custGeom>
              <a:avLst/>
              <a:gdLst/>
              <a:ahLst/>
              <a:rect l="l" t="t" r="r" b="b"/>
              <a:pathLst>
                <a:path w="34" h="30">
                  <a:moveTo>
                    <a:pt x="0" y="20"/>
                  </a:moveTo>
                  <a:lnTo>
                    <a:pt x="1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21" y="20"/>
                  </a:lnTo>
                  <a:lnTo>
                    <a:pt x="10" y="29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5544000" y="4541040"/>
              <a:ext cx="37800" cy="32040"/>
            </a:xfrm>
            <a:custGeom>
              <a:avLst/>
              <a:gdLst/>
              <a:ahLst/>
              <a:rect l="l" t="t" r="r" b="b"/>
              <a:pathLst>
                <a:path w="24" h="22">
                  <a:moveTo>
                    <a:pt x="0" y="21"/>
                  </a:moveTo>
                  <a:lnTo>
                    <a:pt x="11" y="9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9"/>
                  </a:lnTo>
                  <a:lnTo>
                    <a:pt x="11" y="9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5526360" y="1735560"/>
              <a:ext cx="37800" cy="28800"/>
            </a:xfrm>
            <a:custGeom>
              <a:avLst/>
              <a:gdLst/>
              <a:ahLst/>
              <a:rect l="l" t="t" r="r" b="b"/>
              <a:pathLst>
                <a:path w="24" h="20">
                  <a:moveTo>
                    <a:pt x="0" y="1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19"/>
                  </a:lnTo>
                  <a:lnTo>
                    <a:pt x="11" y="1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5580360" y="4528080"/>
              <a:ext cx="31680" cy="273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5597640" y="4554000"/>
              <a:ext cx="34560" cy="28800"/>
            </a:xfrm>
            <a:custGeom>
              <a:avLst/>
              <a:gdLst/>
              <a:ahLst/>
              <a:rect l="l" t="t" r="r" b="b"/>
              <a:pathLst>
                <a:path w="22" h="20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5630760" y="1888920"/>
              <a:ext cx="331920" cy="142920"/>
            </a:xfrm>
            <a:custGeom>
              <a:avLst/>
              <a:gdLst/>
              <a:ahLst/>
              <a:rect l="l" t="t" r="r" b="b"/>
              <a:pathLst>
                <a:path w="210" h="98">
                  <a:moveTo>
                    <a:pt x="21" y="86"/>
                  </a:moveTo>
                  <a:lnTo>
                    <a:pt x="0" y="76"/>
                  </a:lnTo>
                  <a:lnTo>
                    <a:pt x="21" y="76"/>
                  </a:lnTo>
                  <a:lnTo>
                    <a:pt x="43" y="47"/>
                  </a:lnTo>
                  <a:lnTo>
                    <a:pt x="55" y="39"/>
                  </a:lnTo>
                  <a:lnTo>
                    <a:pt x="76" y="29"/>
                  </a:lnTo>
                  <a:lnTo>
                    <a:pt x="121" y="18"/>
                  </a:lnTo>
                  <a:lnTo>
                    <a:pt x="142" y="18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197" y="18"/>
                  </a:lnTo>
                  <a:lnTo>
                    <a:pt x="176" y="29"/>
                  </a:lnTo>
                  <a:lnTo>
                    <a:pt x="142" y="39"/>
                  </a:lnTo>
                  <a:lnTo>
                    <a:pt x="121" y="47"/>
                  </a:lnTo>
                  <a:lnTo>
                    <a:pt x="88" y="67"/>
                  </a:lnTo>
                  <a:lnTo>
                    <a:pt x="66" y="76"/>
                  </a:lnTo>
                  <a:lnTo>
                    <a:pt x="55" y="86"/>
                  </a:lnTo>
                  <a:lnTo>
                    <a:pt x="43" y="86"/>
                  </a:lnTo>
                  <a:lnTo>
                    <a:pt x="21" y="97"/>
                  </a:lnTo>
                  <a:lnTo>
                    <a:pt x="21" y="86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5580360" y="170784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19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5580360" y="1735560"/>
              <a:ext cx="31680" cy="28800"/>
            </a:xfrm>
            <a:custGeom>
              <a:avLst/>
              <a:gdLst/>
              <a:ahLst/>
              <a:rect l="l" t="t" r="r" b="b"/>
              <a:pathLst>
                <a:path w="20" h="20">
                  <a:moveTo>
                    <a:pt x="0" y="19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5613480" y="1681560"/>
              <a:ext cx="33120" cy="27360"/>
            </a:xfrm>
            <a:custGeom>
              <a:avLst/>
              <a:gdLst/>
              <a:ahLst/>
              <a:rect l="l" t="t" r="r" b="b"/>
              <a:pathLst>
                <a:path w="21" h="19">
                  <a:moveTo>
                    <a:pt x="0" y="18"/>
                  </a:moveTo>
                  <a:lnTo>
                    <a:pt x="20" y="0"/>
                  </a:lnTo>
                  <a:lnTo>
                    <a:pt x="20" y="18"/>
                  </a:lnTo>
                  <a:lnTo>
                    <a:pt x="0" y="1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5630760" y="1735560"/>
              <a:ext cx="34560" cy="32040"/>
            </a:xfrm>
            <a:custGeom>
              <a:avLst/>
              <a:gdLst/>
              <a:ahLst/>
              <a:rect l="l" t="t" r="r" b="b"/>
              <a:pathLst>
                <a:path w="22" h="22">
                  <a:moveTo>
                    <a:pt x="0" y="2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5563080" y="2040840"/>
              <a:ext cx="156240" cy="127080"/>
            </a:xfrm>
            <a:custGeom>
              <a:avLst/>
              <a:gdLst/>
              <a:ahLst/>
              <a:rect l="l" t="t" r="r" b="b"/>
              <a:pathLst>
                <a:path w="99" h="87">
                  <a:moveTo>
                    <a:pt x="0" y="38"/>
                  </a:moveTo>
                  <a:lnTo>
                    <a:pt x="22" y="56"/>
                  </a:lnTo>
                  <a:lnTo>
                    <a:pt x="43" y="56"/>
                  </a:lnTo>
                  <a:lnTo>
                    <a:pt x="54" y="67"/>
                  </a:lnTo>
                  <a:lnTo>
                    <a:pt x="76" y="86"/>
                  </a:lnTo>
                  <a:lnTo>
                    <a:pt x="98" y="76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76" y="38"/>
                  </a:lnTo>
                  <a:lnTo>
                    <a:pt x="64" y="9"/>
                  </a:lnTo>
                  <a:lnTo>
                    <a:pt x="43" y="0"/>
                  </a:lnTo>
                  <a:lnTo>
                    <a:pt x="11" y="28"/>
                  </a:lnTo>
                  <a:lnTo>
                    <a:pt x="0" y="38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4884120" y="2543400"/>
              <a:ext cx="36000" cy="26280"/>
            </a:xfrm>
            <a:custGeom>
              <a:avLst/>
              <a:gdLst/>
              <a:ahLst/>
              <a:rect l="l" t="t" r="r" b="b"/>
              <a:pathLst>
                <a:path w="23" h="18">
                  <a:moveTo>
                    <a:pt x="22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</a:path>
              </a:pathLst>
            </a:custGeom>
            <a:solidFill>
              <a:srgbClr val="9999ff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Global Coverage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596880" y="13590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Regions covered in Phase I include: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North America: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US, Canada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Europe: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UK, Germany, Switzerland, Norway, Finland, 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Sweden, Portugal, Spain, France, Italy, Belgium,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Netherlands, Austria, Denmark, Poland, Slovenia,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Croatia, Romania ...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Asia: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Singapore (Oil Markets) 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374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Australia: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5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Phase 1 or 2</a:t>
            </a: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Future Phases will cover other countries in Asia, South America, and Africa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0">
              <a:spcBef>
                <a:spcPts val="37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5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cxnSp>
        <p:nvCxnSpPr>
          <p:cNvPr id="386" name=""/>
          <p:cNvCxnSpPr/>
          <p:nvPr/>
        </p:nvCxnSpPr>
        <p:spPr>
          <a:xfrm rot="10800000">
            <a:off x="4457160" y="5765040"/>
            <a:ext cx="3489840" cy="758160"/>
          </a:xfrm>
          <a:prstGeom prst="bentConnector3">
            <a:avLst>
              <a:gd name="adj1" fmla="val 49994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60240" y="171360"/>
            <a:ext cx="7772400" cy="60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Market Developments &amp; Competition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520560" y="1092240"/>
            <a:ext cx="7772400" cy="5572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1143000" indent="0">
              <a:lnSpc>
                <a:spcPct val="100000"/>
              </a:lnSpc>
              <a:spcBef>
                <a:spcPts val="349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00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Everywhere you turn: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Launched on July 8:  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</a:t>
            </a:r>
            <a:r>
              <a:rPr b="0" i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HoustonStreet.com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00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Who is our competition?  Who can offer a global trading platform?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Only a JV between some counterparties would compete on a global basis with Enron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Many combinations are possible - Bloomberg and Dynegy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0"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1" marL="743040" indent="-285840">
              <a:spcBef>
                <a:spcPts val="400"/>
              </a:spcBef>
              <a:buClr>
                <a:srgbClr val="000000"/>
              </a:buClr>
              <a:buFont typeface="Comic Sans MS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Others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energy exchanges (Bloomberg, Altra, SwapNet)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Reuters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traditional &amp; new exchanges (NYMEX, IPE, Eurex)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online stock brokers (Merrill Lynch)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-228600">
              <a:spcBef>
                <a:spcPts val="400"/>
              </a:spcBef>
              <a:buClr>
                <a:srgbClr val="000000"/>
              </a:buClr>
              <a:buFont typeface="Comic Sans MS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other energy companies (Coral Energy, energy.com)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0"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lvl="2" marL="1143000" indent="0">
              <a:spcBef>
                <a:spcPts val="400"/>
              </a:spcBef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389" name="" descr=""/>
          <p:cNvPicPr/>
          <p:nvPr/>
        </p:nvPicPr>
        <p:blipFill>
          <a:blip r:embed="rId1"/>
          <a:stretch/>
        </p:blipFill>
        <p:spPr>
          <a:xfrm>
            <a:off x="5830920" y="1330200"/>
            <a:ext cx="2946240" cy="889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"/>
          <p:cNvSpPr/>
          <p:nvPr/>
        </p:nvSpPr>
        <p:spPr>
          <a:xfrm>
            <a:off x="3397320" y="893880"/>
            <a:ext cx="22557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Home/Login Page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1136520" y="1781280"/>
            <a:ext cx="2887920" cy="295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Audience: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Any Internet 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  User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Concepts/Content: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Selling the Vision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Provide “teasers”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Demo of trading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application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4745160" y="2085840"/>
            <a:ext cx="2550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Trading Application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4257720" y="2538360"/>
            <a:ext cx="4238640" cy="25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Audience: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Registered Users ONLY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(post-login)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Concepts/Content: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Online Trading Application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  - maximize volume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“Stickiness” factors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380880" y="736560"/>
            <a:ext cx="8331480" cy="5232600"/>
          </a:xfrm>
          <a:prstGeom prst="ellipse">
            <a:avLst/>
          </a:prstGeom>
          <a:noFill/>
          <a:ln w="414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3581280" y="1765440"/>
            <a:ext cx="4788000" cy="3289320"/>
          </a:xfrm>
          <a:prstGeom prst="ellipse">
            <a:avLst/>
          </a:prstGeom>
          <a:noFill/>
          <a:ln w="507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309600" y="170640"/>
            <a:ext cx="2508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Phase 1 Site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Execution Process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85800" y="1104840"/>
            <a:ext cx="8166240" cy="499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Customers will receive one page Password Application with marketing details and read only Username and Password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Customers return PA and are granted appropriate execution access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Login and accept the Electronic Trading Agreement (ETA)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Master agreements govern trade if in place between Enron and the counterparty otherwise counterparty has to accept General Terms and Conditions (GTCs) online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on a bid or an offer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Click Submit (2 clicks and you’re done)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Trade validated against Online database (Credit limits, valid contract, live price)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Transaction details appear in your summary list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-343080">
              <a:spcBef>
                <a:spcPts val="499"/>
              </a:spcBef>
              <a:buClr>
                <a:srgbClr val="ff6600"/>
              </a:buClr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Deals processed, settled, confirmed using existing Enron transaction systems and infrastructure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pic>
        <p:nvPicPr>
          <p:cNvPr id="399" name="" descr=""/>
          <p:cNvPicPr/>
          <p:nvPr/>
        </p:nvPicPr>
        <p:blipFill>
          <a:blip r:embed="rId1"/>
          <a:srcRect l="44109" t="20141" r="38068" b="72764"/>
          <a:stretch/>
        </p:blipFill>
        <p:spPr>
          <a:xfrm>
            <a:off x="6616800" y="3746520"/>
            <a:ext cx="2247840" cy="716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0" name=""/>
          <p:cNvSpPr/>
          <p:nvPr/>
        </p:nvSpPr>
        <p:spPr>
          <a:xfrm flipH="1" flipV="1">
            <a:off x="7363440" y="4390920"/>
            <a:ext cx="221040" cy="169920"/>
          </a:xfrm>
          <a:prstGeom prst="line">
            <a:avLst/>
          </a:prstGeom>
          <a:ln w="50760">
            <a:solidFill>
              <a:srgbClr val="000000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333cc"/>
            </a:gs>
            <a:gs pos="50000">
              <a:srgbClr val="99ccff"/>
            </a:gs>
            <a:gs pos="100000">
              <a:srgbClr val="3333c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2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EnronOnline: Home Page &amp; Login</a:t>
            </a:r>
            <a:endParaRPr b="1" lang="en-US" sz="3200" strike="noStrike" u="none">
              <a:solidFill>
                <a:srgbClr val="000000"/>
              </a:solidFill>
              <a:effectLst/>
              <a:uFillTx/>
              <a:latin typeface="Comic Sans MS"/>
            </a:endParaRPr>
          </a:p>
        </p:txBody>
      </p:sp>
      <p:cxnSp>
        <p:nvCxnSpPr>
          <p:cNvPr id="402" name=""/>
          <p:cNvCxnSpPr/>
          <p:nvPr/>
        </p:nvCxnSpPr>
        <p:spPr>
          <a:xfrm flipV="1" rot="10800000">
            <a:off x="-720" y="580680"/>
            <a:ext cx="1121400" cy="930960"/>
          </a:xfrm>
          <a:prstGeom prst="bentConnector3">
            <a:avLst>
              <a:gd name="adj1" fmla="val 50000"/>
            </a:avLst>
          </a:prstGeom>
          <a:ln w="38160">
            <a:solidFill>
              <a:srgbClr val="ff6600"/>
            </a:solidFill>
            <a:miter/>
            <a:headEnd len="med" type="oval" w="med"/>
          </a:ln>
        </p:spPr>
      </p:cxnSp>
      <p:sp>
        <p:nvSpPr>
          <p:cNvPr id="403" name="">
            <a:hlinkClick r:id="rId1"/>
          </p:cNvPr>
          <p:cNvSpPr/>
          <p:nvPr/>
        </p:nvSpPr>
        <p:spPr>
          <a:xfrm>
            <a:off x="1228680" y="1133640"/>
            <a:ext cx="667692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>
            <a:hlinkClick r:id="rId2"/>
          </p:cNvPr>
          <p:cNvSpPr/>
          <p:nvPr/>
        </p:nvSpPr>
        <p:spPr>
          <a:xfrm>
            <a:off x="1009800" y="1022400"/>
            <a:ext cx="724824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05" name=""/>
          <p:cNvGraphicFramePr/>
          <p:nvPr/>
        </p:nvGraphicFramePr>
        <p:xfrm>
          <a:off x="1033560" y="928800"/>
          <a:ext cx="7445160" cy="5554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0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33560" y="928800"/>
                    <a:ext cx="7445160" cy="555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7" name="">
            <a:hlinkClick r:id="rId5"/>
          </p:cNvPr>
          <p:cNvSpPr/>
          <p:nvPr/>
        </p:nvSpPr>
        <p:spPr>
          <a:xfrm>
            <a:off x="1162080" y="1174680"/>
            <a:ext cx="724860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1998-11-02T13:31:28Z</dcterms:created>
  <dc:creator>Enron Office User</dc:creator>
  <dc:description/>
  <dc:language>en-US</dc:language>
  <cp:lastModifiedBy>LKITCHEN</cp:lastModifiedBy>
  <cp:lastPrinted>1999-07-21T06:38:11Z</cp:lastPrinted>
  <dcterms:modified xsi:type="dcterms:W3CDTF">1999-07-21T07:52:48Z</dcterms:modified>
  <cp:revision>173</cp:revision>
  <dc:subject/>
  <dc:title>No Slide Title</dc:title>
</cp:coreProperties>
</file>