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  <Override PartName="/ppt/media/image7.jpeg" ContentType="image/jpeg"/>
  <Override PartName="/ppt/media/image8.png" ContentType="image/png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907588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" descr=""/>
          <p:cNvPicPr/>
          <p:nvPr/>
        </p:nvPicPr>
        <p:blipFill>
          <a:blip r:embed="rId2"/>
          <a:srcRect l="3459" t="0" r="0" b="2390"/>
          <a:stretch/>
        </p:blipFill>
        <p:spPr>
          <a:xfrm>
            <a:off x="66600" y="0"/>
            <a:ext cx="1584360" cy="680544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image" Target="../media/image2.png"/><Relationship Id="rId7" Type="http://schemas.openxmlformats.org/officeDocument/2006/relationships/image" Target="../media/image3.jpeg"/><Relationship Id="rId8" Type="http://schemas.openxmlformats.org/officeDocument/2006/relationships/image" Target="../media/image4.jpeg"/><Relationship Id="rId9" Type="http://schemas.openxmlformats.org/officeDocument/2006/relationships/image" Target="../media/image5.jpeg"/><Relationship Id="rId10" Type="http://schemas.openxmlformats.org/officeDocument/2006/relationships/image" Target="../media/image6.jpeg"/><Relationship Id="rId11" Type="http://schemas.openxmlformats.org/officeDocument/2006/relationships/image" Target="../media/image1.png"/><Relationship Id="rId1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" name=""/>
          <p:cNvGrpSpPr/>
          <p:nvPr/>
        </p:nvGrpSpPr>
        <p:grpSpPr>
          <a:xfrm>
            <a:off x="1898640" y="1295280"/>
            <a:ext cx="6768720" cy="5476680"/>
            <a:chOff x="1898640" y="1295280"/>
            <a:chExt cx="6768720" cy="5476680"/>
          </a:xfrm>
        </p:grpSpPr>
        <p:sp>
          <p:nvSpPr>
            <p:cNvPr id="2" name=""/>
            <p:cNvSpPr/>
            <p:nvPr/>
          </p:nvSpPr>
          <p:spPr>
            <a:xfrm>
              <a:off x="5729760" y="1697760"/>
              <a:ext cx="1429560" cy="975600"/>
            </a:xfrm>
            <a:custGeom>
              <a:avLst/>
              <a:gdLst/>
              <a:ahLst/>
              <a:rect l="l" t="t" r="r" b="b"/>
              <a:pathLst>
                <a:path w="793" h="537">
                  <a:moveTo>
                    <a:pt x="684" y="184"/>
                  </a:moveTo>
                  <a:lnTo>
                    <a:pt x="722" y="159"/>
                  </a:lnTo>
                  <a:lnTo>
                    <a:pt x="732" y="165"/>
                  </a:lnTo>
                  <a:lnTo>
                    <a:pt x="718" y="192"/>
                  </a:lnTo>
                  <a:lnTo>
                    <a:pt x="697" y="222"/>
                  </a:lnTo>
                  <a:lnTo>
                    <a:pt x="707" y="243"/>
                  </a:lnTo>
                  <a:lnTo>
                    <a:pt x="730" y="253"/>
                  </a:lnTo>
                  <a:lnTo>
                    <a:pt x="730" y="280"/>
                  </a:lnTo>
                  <a:lnTo>
                    <a:pt x="758" y="282"/>
                  </a:lnTo>
                  <a:lnTo>
                    <a:pt x="793" y="272"/>
                  </a:lnTo>
                  <a:lnTo>
                    <a:pt x="779" y="291"/>
                  </a:lnTo>
                  <a:lnTo>
                    <a:pt x="737" y="305"/>
                  </a:lnTo>
                  <a:lnTo>
                    <a:pt x="703" y="324"/>
                  </a:lnTo>
                  <a:lnTo>
                    <a:pt x="680" y="328"/>
                  </a:lnTo>
                  <a:lnTo>
                    <a:pt x="666" y="322"/>
                  </a:lnTo>
                  <a:lnTo>
                    <a:pt x="653" y="337"/>
                  </a:lnTo>
                  <a:lnTo>
                    <a:pt x="609" y="334"/>
                  </a:lnTo>
                  <a:lnTo>
                    <a:pt x="572" y="336"/>
                  </a:lnTo>
                  <a:lnTo>
                    <a:pt x="536" y="351"/>
                  </a:lnTo>
                  <a:lnTo>
                    <a:pt x="501" y="385"/>
                  </a:lnTo>
                  <a:lnTo>
                    <a:pt x="478" y="418"/>
                  </a:lnTo>
                  <a:lnTo>
                    <a:pt x="469" y="449"/>
                  </a:lnTo>
                  <a:lnTo>
                    <a:pt x="453" y="466"/>
                  </a:lnTo>
                  <a:lnTo>
                    <a:pt x="390" y="430"/>
                  </a:lnTo>
                  <a:lnTo>
                    <a:pt x="342" y="418"/>
                  </a:lnTo>
                  <a:lnTo>
                    <a:pt x="273" y="385"/>
                  </a:lnTo>
                  <a:lnTo>
                    <a:pt x="233" y="384"/>
                  </a:lnTo>
                  <a:lnTo>
                    <a:pt x="202" y="393"/>
                  </a:lnTo>
                  <a:lnTo>
                    <a:pt x="181" y="408"/>
                  </a:lnTo>
                  <a:lnTo>
                    <a:pt x="154" y="407"/>
                  </a:lnTo>
                  <a:lnTo>
                    <a:pt x="127" y="389"/>
                  </a:lnTo>
                  <a:lnTo>
                    <a:pt x="89" y="391"/>
                  </a:lnTo>
                  <a:lnTo>
                    <a:pt x="68" y="416"/>
                  </a:lnTo>
                  <a:lnTo>
                    <a:pt x="81" y="435"/>
                  </a:lnTo>
                  <a:lnTo>
                    <a:pt x="137" y="455"/>
                  </a:lnTo>
                  <a:lnTo>
                    <a:pt x="179" y="481"/>
                  </a:lnTo>
                  <a:lnTo>
                    <a:pt x="169" y="495"/>
                  </a:lnTo>
                  <a:lnTo>
                    <a:pt x="140" y="493"/>
                  </a:lnTo>
                  <a:lnTo>
                    <a:pt x="119" y="493"/>
                  </a:lnTo>
                  <a:lnTo>
                    <a:pt x="98" y="504"/>
                  </a:lnTo>
                  <a:lnTo>
                    <a:pt x="85" y="520"/>
                  </a:lnTo>
                  <a:lnTo>
                    <a:pt x="50" y="537"/>
                  </a:lnTo>
                  <a:lnTo>
                    <a:pt x="33" y="533"/>
                  </a:lnTo>
                  <a:lnTo>
                    <a:pt x="27" y="514"/>
                  </a:lnTo>
                  <a:lnTo>
                    <a:pt x="45" y="458"/>
                  </a:lnTo>
                  <a:lnTo>
                    <a:pt x="0" y="428"/>
                  </a:lnTo>
                  <a:lnTo>
                    <a:pt x="6" y="387"/>
                  </a:lnTo>
                  <a:lnTo>
                    <a:pt x="27" y="368"/>
                  </a:lnTo>
                  <a:lnTo>
                    <a:pt x="58" y="357"/>
                  </a:lnTo>
                  <a:lnTo>
                    <a:pt x="83" y="337"/>
                  </a:lnTo>
                  <a:lnTo>
                    <a:pt x="91" y="316"/>
                  </a:lnTo>
                  <a:lnTo>
                    <a:pt x="77" y="303"/>
                  </a:lnTo>
                  <a:lnTo>
                    <a:pt x="83" y="288"/>
                  </a:lnTo>
                  <a:lnTo>
                    <a:pt x="114" y="293"/>
                  </a:lnTo>
                  <a:lnTo>
                    <a:pt x="142" y="301"/>
                  </a:lnTo>
                  <a:lnTo>
                    <a:pt x="194" y="299"/>
                  </a:lnTo>
                  <a:lnTo>
                    <a:pt x="211" y="274"/>
                  </a:lnTo>
                  <a:lnTo>
                    <a:pt x="208" y="251"/>
                  </a:lnTo>
                  <a:lnTo>
                    <a:pt x="208" y="230"/>
                  </a:lnTo>
                  <a:lnTo>
                    <a:pt x="225" y="217"/>
                  </a:lnTo>
                  <a:lnTo>
                    <a:pt x="242" y="188"/>
                  </a:lnTo>
                  <a:lnTo>
                    <a:pt x="244" y="153"/>
                  </a:lnTo>
                  <a:lnTo>
                    <a:pt x="261" y="98"/>
                  </a:lnTo>
                  <a:lnTo>
                    <a:pt x="236" y="40"/>
                  </a:lnTo>
                  <a:lnTo>
                    <a:pt x="238" y="25"/>
                  </a:lnTo>
                  <a:lnTo>
                    <a:pt x="265" y="5"/>
                  </a:lnTo>
                  <a:lnTo>
                    <a:pt x="279" y="0"/>
                  </a:lnTo>
                  <a:lnTo>
                    <a:pt x="294" y="11"/>
                  </a:lnTo>
                  <a:lnTo>
                    <a:pt x="302" y="25"/>
                  </a:lnTo>
                  <a:lnTo>
                    <a:pt x="325" y="36"/>
                  </a:lnTo>
                  <a:lnTo>
                    <a:pt x="378" y="92"/>
                  </a:lnTo>
                  <a:lnTo>
                    <a:pt x="428" y="128"/>
                  </a:lnTo>
                  <a:lnTo>
                    <a:pt x="478" y="157"/>
                  </a:lnTo>
                  <a:lnTo>
                    <a:pt x="534" y="176"/>
                  </a:lnTo>
                  <a:lnTo>
                    <a:pt x="586" y="186"/>
                  </a:lnTo>
                  <a:lnTo>
                    <a:pt x="599" y="197"/>
                  </a:lnTo>
                  <a:lnTo>
                    <a:pt x="628" y="205"/>
                  </a:lnTo>
                  <a:lnTo>
                    <a:pt x="655" y="201"/>
                  </a:lnTo>
                  <a:lnTo>
                    <a:pt x="684" y="184"/>
                  </a:lnTo>
                  <a:close/>
                </a:path>
              </a:pathLst>
            </a:custGeom>
            <a:solidFill>
              <a:srgbClr val="b4ddc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" name=""/>
            <p:cNvSpPr/>
            <p:nvPr/>
          </p:nvSpPr>
          <p:spPr>
            <a:xfrm>
              <a:off x="5729760" y="1697760"/>
              <a:ext cx="1429560" cy="975600"/>
            </a:xfrm>
            <a:custGeom>
              <a:avLst/>
              <a:gdLst/>
              <a:ahLst/>
              <a:rect l="l" t="t" r="r" b="b"/>
              <a:pathLst>
                <a:path w="793" h="537">
                  <a:moveTo>
                    <a:pt x="684" y="184"/>
                  </a:moveTo>
                  <a:lnTo>
                    <a:pt x="722" y="159"/>
                  </a:lnTo>
                  <a:lnTo>
                    <a:pt x="732" y="165"/>
                  </a:lnTo>
                  <a:lnTo>
                    <a:pt x="718" y="192"/>
                  </a:lnTo>
                  <a:lnTo>
                    <a:pt x="697" y="222"/>
                  </a:lnTo>
                  <a:lnTo>
                    <a:pt x="707" y="243"/>
                  </a:lnTo>
                  <a:lnTo>
                    <a:pt x="730" y="253"/>
                  </a:lnTo>
                  <a:lnTo>
                    <a:pt x="730" y="280"/>
                  </a:lnTo>
                  <a:lnTo>
                    <a:pt x="758" y="282"/>
                  </a:lnTo>
                  <a:lnTo>
                    <a:pt x="793" y="272"/>
                  </a:lnTo>
                  <a:lnTo>
                    <a:pt x="779" y="291"/>
                  </a:lnTo>
                  <a:lnTo>
                    <a:pt x="737" y="305"/>
                  </a:lnTo>
                  <a:lnTo>
                    <a:pt x="703" y="324"/>
                  </a:lnTo>
                  <a:lnTo>
                    <a:pt x="680" y="328"/>
                  </a:lnTo>
                  <a:lnTo>
                    <a:pt x="666" y="322"/>
                  </a:lnTo>
                  <a:lnTo>
                    <a:pt x="653" y="337"/>
                  </a:lnTo>
                  <a:lnTo>
                    <a:pt x="609" y="334"/>
                  </a:lnTo>
                  <a:lnTo>
                    <a:pt x="572" y="336"/>
                  </a:lnTo>
                  <a:lnTo>
                    <a:pt x="536" y="351"/>
                  </a:lnTo>
                  <a:lnTo>
                    <a:pt x="501" y="385"/>
                  </a:lnTo>
                  <a:lnTo>
                    <a:pt x="478" y="418"/>
                  </a:lnTo>
                  <a:lnTo>
                    <a:pt x="469" y="449"/>
                  </a:lnTo>
                  <a:lnTo>
                    <a:pt x="453" y="466"/>
                  </a:lnTo>
                  <a:lnTo>
                    <a:pt x="390" y="430"/>
                  </a:lnTo>
                  <a:lnTo>
                    <a:pt x="342" y="418"/>
                  </a:lnTo>
                  <a:lnTo>
                    <a:pt x="273" y="385"/>
                  </a:lnTo>
                  <a:lnTo>
                    <a:pt x="233" y="384"/>
                  </a:lnTo>
                  <a:lnTo>
                    <a:pt x="202" y="393"/>
                  </a:lnTo>
                  <a:lnTo>
                    <a:pt x="181" y="408"/>
                  </a:lnTo>
                  <a:lnTo>
                    <a:pt x="154" y="407"/>
                  </a:lnTo>
                  <a:lnTo>
                    <a:pt x="127" y="389"/>
                  </a:lnTo>
                  <a:lnTo>
                    <a:pt x="89" y="391"/>
                  </a:lnTo>
                  <a:lnTo>
                    <a:pt x="68" y="416"/>
                  </a:lnTo>
                  <a:lnTo>
                    <a:pt x="81" y="435"/>
                  </a:lnTo>
                  <a:lnTo>
                    <a:pt x="137" y="455"/>
                  </a:lnTo>
                  <a:lnTo>
                    <a:pt x="179" y="481"/>
                  </a:lnTo>
                  <a:lnTo>
                    <a:pt x="169" y="495"/>
                  </a:lnTo>
                  <a:lnTo>
                    <a:pt x="140" y="493"/>
                  </a:lnTo>
                  <a:lnTo>
                    <a:pt x="119" y="493"/>
                  </a:lnTo>
                  <a:lnTo>
                    <a:pt x="98" y="504"/>
                  </a:lnTo>
                  <a:lnTo>
                    <a:pt x="85" y="520"/>
                  </a:lnTo>
                  <a:lnTo>
                    <a:pt x="50" y="537"/>
                  </a:lnTo>
                  <a:lnTo>
                    <a:pt x="33" y="533"/>
                  </a:lnTo>
                  <a:lnTo>
                    <a:pt x="27" y="514"/>
                  </a:lnTo>
                  <a:lnTo>
                    <a:pt x="45" y="458"/>
                  </a:lnTo>
                  <a:lnTo>
                    <a:pt x="0" y="428"/>
                  </a:lnTo>
                  <a:lnTo>
                    <a:pt x="6" y="387"/>
                  </a:lnTo>
                  <a:lnTo>
                    <a:pt x="27" y="368"/>
                  </a:lnTo>
                  <a:lnTo>
                    <a:pt x="58" y="357"/>
                  </a:lnTo>
                  <a:lnTo>
                    <a:pt x="83" y="337"/>
                  </a:lnTo>
                  <a:lnTo>
                    <a:pt x="91" y="316"/>
                  </a:lnTo>
                  <a:lnTo>
                    <a:pt x="77" y="303"/>
                  </a:lnTo>
                  <a:lnTo>
                    <a:pt x="83" y="288"/>
                  </a:lnTo>
                  <a:lnTo>
                    <a:pt x="114" y="293"/>
                  </a:lnTo>
                  <a:lnTo>
                    <a:pt x="142" y="301"/>
                  </a:lnTo>
                  <a:lnTo>
                    <a:pt x="194" y="299"/>
                  </a:lnTo>
                  <a:lnTo>
                    <a:pt x="211" y="274"/>
                  </a:lnTo>
                  <a:lnTo>
                    <a:pt x="208" y="251"/>
                  </a:lnTo>
                  <a:lnTo>
                    <a:pt x="208" y="230"/>
                  </a:lnTo>
                  <a:lnTo>
                    <a:pt x="225" y="217"/>
                  </a:lnTo>
                  <a:lnTo>
                    <a:pt x="242" y="188"/>
                  </a:lnTo>
                  <a:lnTo>
                    <a:pt x="244" y="153"/>
                  </a:lnTo>
                  <a:lnTo>
                    <a:pt x="261" y="98"/>
                  </a:lnTo>
                  <a:lnTo>
                    <a:pt x="236" y="40"/>
                  </a:lnTo>
                  <a:lnTo>
                    <a:pt x="238" y="25"/>
                  </a:lnTo>
                  <a:lnTo>
                    <a:pt x="265" y="5"/>
                  </a:lnTo>
                  <a:lnTo>
                    <a:pt x="279" y="0"/>
                  </a:lnTo>
                  <a:lnTo>
                    <a:pt x="294" y="11"/>
                  </a:lnTo>
                  <a:lnTo>
                    <a:pt x="302" y="25"/>
                  </a:lnTo>
                  <a:lnTo>
                    <a:pt x="325" y="36"/>
                  </a:lnTo>
                  <a:lnTo>
                    <a:pt x="378" y="92"/>
                  </a:lnTo>
                  <a:lnTo>
                    <a:pt x="428" y="128"/>
                  </a:lnTo>
                  <a:lnTo>
                    <a:pt x="478" y="157"/>
                  </a:lnTo>
                  <a:lnTo>
                    <a:pt x="534" y="176"/>
                  </a:lnTo>
                  <a:lnTo>
                    <a:pt x="586" y="186"/>
                  </a:lnTo>
                  <a:lnTo>
                    <a:pt x="599" y="197"/>
                  </a:lnTo>
                  <a:lnTo>
                    <a:pt x="628" y="205"/>
                  </a:lnTo>
                  <a:lnTo>
                    <a:pt x="655" y="201"/>
                  </a:lnTo>
                  <a:lnTo>
                    <a:pt x="684" y="184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" name=""/>
            <p:cNvSpPr/>
            <p:nvPr/>
          </p:nvSpPr>
          <p:spPr>
            <a:xfrm>
              <a:off x="5729760" y="1697760"/>
              <a:ext cx="1429560" cy="975600"/>
            </a:xfrm>
            <a:custGeom>
              <a:avLst/>
              <a:gdLst/>
              <a:ahLst/>
              <a:rect l="l" t="t" r="r" b="b"/>
              <a:pathLst>
                <a:path w="793" h="537">
                  <a:moveTo>
                    <a:pt x="684" y="184"/>
                  </a:moveTo>
                  <a:lnTo>
                    <a:pt x="722" y="159"/>
                  </a:lnTo>
                  <a:lnTo>
                    <a:pt x="732" y="165"/>
                  </a:lnTo>
                  <a:lnTo>
                    <a:pt x="718" y="192"/>
                  </a:lnTo>
                  <a:lnTo>
                    <a:pt x="697" y="222"/>
                  </a:lnTo>
                  <a:lnTo>
                    <a:pt x="707" y="243"/>
                  </a:lnTo>
                  <a:lnTo>
                    <a:pt x="730" y="253"/>
                  </a:lnTo>
                  <a:lnTo>
                    <a:pt x="730" y="280"/>
                  </a:lnTo>
                  <a:lnTo>
                    <a:pt x="758" y="282"/>
                  </a:lnTo>
                  <a:lnTo>
                    <a:pt x="793" y="272"/>
                  </a:lnTo>
                  <a:lnTo>
                    <a:pt x="779" y="291"/>
                  </a:lnTo>
                  <a:lnTo>
                    <a:pt x="737" y="305"/>
                  </a:lnTo>
                  <a:lnTo>
                    <a:pt x="703" y="324"/>
                  </a:lnTo>
                  <a:lnTo>
                    <a:pt x="680" y="328"/>
                  </a:lnTo>
                  <a:lnTo>
                    <a:pt x="666" y="322"/>
                  </a:lnTo>
                  <a:lnTo>
                    <a:pt x="653" y="337"/>
                  </a:lnTo>
                  <a:lnTo>
                    <a:pt x="609" y="334"/>
                  </a:lnTo>
                  <a:lnTo>
                    <a:pt x="572" y="336"/>
                  </a:lnTo>
                  <a:lnTo>
                    <a:pt x="536" y="351"/>
                  </a:lnTo>
                  <a:lnTo>
                    <a:pt x="501" y="385"/>
                  </a:lnTo>
                  <a:lnTo>
                    <a:pt x="478" y="418"/>
                  </a:lnTo>
                  <a:lnTo>
                    <a:pt x="469" y="449"/>
                  </a:lnTo>
                  <a:lnTo>
                    <a:pt x="453" y="466"/>
                  </a:lnTo>
                  <a:lnTo>
                    <a:pt x="390" y="430"/>
                  </a:lnTo>
                  <a:lnTo>
                    <a:pt x="342" y="418"/>
                  </a:lnTo>
                  <a:lnTo>
                    <a:pt x="273" y="385"/>
                  </a:lnTo>
                  <a:lnTo>
                    <a:pt x="233" y="384"/>
                  </a:lnTo>
                  <a:lnTo>
                    <a:pt x="202" y="393"/>
                  </a:lnTo>
                  <a:lnTo>
                    <a:pt x="181" y="408"/>
                  </a:lnTo>
                  <a:lnTo>
                    <a:pt x="154" y="407"/>
                  </a:lnTo>
                  <a:lnTo>
                    <a:pt x="127" y="389"/>
                  </a:lnTo>
                  <a:lnTo>
                    <a:pt x="89" y="391"/>
                  </a:lnTo>
                  <a:lnTo>
                    <a:pt x="68" y="416"/>
                  </a:lnTo>
                  <a:lnTo>
                    <a:pt x="81" y="435"/>
                  </a:lnTo>
                  <a:lnTo>
                    <a:pt x="137" y="455"/>
                  </a:lnTo>
                  <a:lnTo>
                    <a:pt x="179" y="481"/>
                  </a:lnTo>
                  <a:lnTo>
                    <a:pt x="169" y="495"/>
                  </a:lnTo>
                  <a:lnTo>
                    <a:pt x="140" y="493"/>
                  </a:lnTo>
                  <a:lnTo>
                    <a:pt x="119" y="493"/>
                  </a:lnTo>
                  <a:lnTo>
                    <a:pt x="98" y="504"/>
                  </a:lnTo>
                  <a:lnTo>
                    <a:pt x="85" y="520"/>
                  </a:lnTo>
                  <a:lnTo>
                    <a:pt x="50" y="537"/>
                  </a:lnTo>
                  <a:lnTo>
                    <a:pt x="33" y="533"/>
                  </a:lnTo>
                  <a:lnTo>
                    <a:pt x="27" y="514"/>
                  </a:lnTo>
                  <a:lnTo>
                    <a:pt x="45" y="458"/>
                  </a:lnTo>
                  <a:lnTo>
                    <a:pt x="0" y="428"/>
                  </a:lnTo>
                  <a:lnTo>
                    <a:pt x="6" y="387"/>
                  </a:lnTo>
                  <a:lnTo>
                    <a:pt x="27" y="368"/>
                  </a:lnTo>
                  <a:lnTo>
                    <a:pt x="58" y="357"/>
                  </a:lnTo>
                  <a:lnTo>
                    <a:pt x="83" y="337"/>
                  </a:lnTo>
                  <a:lnTo>
                    <a:pt x="91" y="316"/>
                  </a:lnTo>
                  <a:lnTo>
                    <a:pt x="77" y="303"/>
                  </a:lnTo>
                  <a:lnTo>
                    <a:pt x="83" y="288"/>
                  </a:lnTo>
                  <a:lnTo>
                    <a:pt x="114" y="293"/>
                  </a:lnTo>
                  <a:lnTo>
                    <a:pt x="142" y="301"/>
                  </a:lnTo>
                  <a:lnTo>
                    <a:pt x="194" y="299"/>
                  </a:lnTo>
                  <a:lnTo>
                    <a:pt x="211" y="274"/>
                  </a:lnTo>
                  <a:lnTo>
                    <a:pt x="208" y="251"/>
                  </a:lnTo>
                  <a:lnTo>
                    <a:pt x="208" y="230"/>
                  </a:lnTo>
                  <a:lnTo>
                    <a:pt x="225" y="217"/>
                  </a:lnTo>
                  <a:lnTo>
                    <a:pt x="242" y="188"/>
                  </a:lnTo>
                  <a:lnTo>
                    <a:pt x="244" y="153"/>
                  </a:lnTo>
                  <a:lnTo>
                    <a:pt x="261" y="98"/>
                  </a:lnTo>
                  <a:lnTo>
                    <a:pt x="236" y="40"/>
                  </a:lnTo>
                  <a:lnTo>
                    <a:pt x="238" y="25"/>
                  </a:lnTo>
                  <a:lnTo>
                    <a:pt x="265" y="5"/>
                  </a:lnTo>
                  <a:lnTo>
                    <a:pt x="279" y="0"/>
                  </a:lnTo>
                  <a:lnTo>
                    <a:pt x="294" y="11"/>
                  </a:lnTo>
                  <a:lnTo>
                    <a:pt x="302" y="25"/>
                  </a:lnTo>
                  <a:lnTo>
                    <a:pt x="325" y="36"/>
                  </a:lnTo>
                  <a:lnTo>
                    <a:pt x="378" y="92"/>
                  </a:lnTo>
                  <a:lnTo>
                    <a:pt x="428" y="128"/>
                  </a:lnTo>
                  <a:lnTo>
                    <a:pt x="478" y="157"/>
                  </a:lnTo>
                  <a:lnTo>
                    <a:pt x="534" y="176"/>
                  </a:lnTo>
                  <a:lnTo>
                    <a:pt x="586" y="186"/>
                  </a:lnTo>
                  <a:lnTo>
                    <a:pt x="599" y="197"/>
                  </a:lnTo>
                  <a:lnTo>
                    <a:pt x="628" y="205"/>
                  </a:lnTo>
                  <a:lnTo>
                    <a:pt x="655" y="201"/>
                  </a:lnTo>
                  <a:lnTo>
                    <a:pt x="684" y="184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" name=""/>
            <p:cNvSpPr/>
            <p:nvPr/>
          </p:nvSpPr>
          <p:spPr>
            <a:xfrm>
              <a:off x="6024600" y="1752480"/>
              <a:ext cx="54000" cy="36000"/>
            </a:xfrm>
            <a:custGeom>
              <a:avLst/>
              <a:gdLst/>
              <a:ahLst/>
              <a:rect l="l" t="t" r="r" b="b"/>
              <a:pathLst>
                <a:path w="30" h="20">
                  <a:moveTo>
                    <a:pt x="15" y="0"/>
                  </a:moveTo>
                  <a:lnTo>
                    <a:pt x="0" y="10"/>
                  </a:lnTo>
                  <a:lnTo>
                    <a:pt x="15" y="18"/>
                  </a:lnTo>
                  <a:lnTo>
                    <a:pt x="28" y="20"/>
                  </a:lnTo>
                  <a:lnTo>
                    <a:pt x="30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b4ddc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" name=""/>
            <p:cNvSpPr/>
            <p:nvPr/>
          </p:nvSpPr>
          <p:spPr>
            <a:xfrm>
              <a:off x="6024600" y="1752480"/>
              <a:ext cx="54000" cy="36000"/>
            </a:xfrm>
            <a:custGeom>
              <a:avLst/>
              <a:gdLst/>
              <a:ahLst/>
              <a:rect l="l" t="t" r="r" b="b"/>
              <a:pathLst>
                <a:path w="30" h="20">
                  <a:moveTo>
                    <a:pt x="15" y="0"/>
                  </a:moveTo>
                  <a:lnTo>
                    <a:pt x="0" y="10"/>
                  </a:lnTo>
                  <a:lnTo>
                    <a:pt x="15" y="18"/>
                  </a:lnTo>
                  <a:lnTo>
                    <a:pt x="28" y="20"/>
                  </a:lnTo>
                  <a:lnTo>
                    <a:pt x="30" y="0"/>
                  </a:lnTo>
                  <a:lnTo>
                    <a:pt x="15" y="0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6024600" y="1752480"/>
              <a:ext cx="54000" cy="36000"/>
            </a:xfrm>
            <a:custGeom>
              <a:avLst/>
              <a:gdLst/>
              <a:ahLst/>
              <a:rect l="l" t="t" r="r" b="b"/>
              <a:pathLst>
                <a:path w="30" h="20">
                  <a:moveTo>
                    <a:pt x="15" y="0"/>
                  </a:moveTo>
                  <a:lnTo>
                    <a:pt x="0" y="10"/>
                  </a:lnTo>
                  <a:lnTo>
                    <a:pt x="15" y="18"/>
                  </a:lnTo>
                  <a:lnTo>
                    <a:pt x="28" y="20"/>
                  </a:lnTo>
                  <a:lnTo>
                    <a:pt x="30" y="0"/>
                  </a:lnTo>
                  <a:lnTo>
                    <a:pt x="15" y="0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3620160" y="2655000"/>
              <a:ext cx="2649600" cy="1917360"/>
            </a:xfrm>
            <a:custGeom>
              <a:avLst/>
              <a:gdLst/>
              <a:ahLst/>
              <a:rect l="l" t="t" r="r" b="b"/>
              <a:pathLst>
                <a:path w="1472" h="1054">
                  <a:moveTo>
                    <a:pt x="1347" y="12"/>
                  </a:moveTo>
                  <a:lnTo>
                    <a:pt x="1383" y="10"/>
                  </a:lnTo>
                  <a:lnTo>
                    <a:pt x="1389" y="23"/>
                  </a:lnTo>
                  <a:lnTo>
                    <a:pt x="1383" y="68"/>
                  </a:lnTo>
                  <a:lnTo>
                    <a:pt x="1387" y="98"/>
                  </a:lnTo>
                  <a:lnTo>
                    <a:pt x="1399" y="125"/>
                  </a:lnTo>
                  <a:lnTo>
                    <a:pt x="1424" y="150"/>
                  </a:lnTo>
                  <a:lnTo>
                    <a:pt x="1437" y="175"/>
                  </a:lnTo>
                  <a:lnTo>
                    <a:pt x="1458" y="215"/>
                  </a:lnTo>
                  <a:lnTo>
                    <a:pt x="1472" y="261"/>
                  </a:lnTo>
                  <a:lnTo>
                    <a:pt x="1468" y="281"/>
                  </a:lnTo>
                  <a:lnTo>
                    <a:pt x="1460" y="294"/>
                  </a:lnTo>
                  <a:lnTo>
                    <a:pt x="1456" y="313"/>
                  </a:lnTo>
                  <a:lnTo>
                    <a:pt x="1441" y="330"/>
                  </a:lnTo>
                  <a:lnTo>
                    <a:pt x="1424" y="330"/>
                  </a:lnTo>
                  <a:lnTo>
                    <a:pt x="1403" y="384"/>
                  </a:lnTo>
                  <a:lnTo>
                    <a:pt x="1403" y="413"/>
                  </a:lnTo>
                  <a:lnTo>
                    <a:pt x="1372" y="411"/>
                  </a:lnTo>
                  <a:lnTo>
                    <a:pt x="1337" y="430"/>
                  </a:lnTo>
                  <a:lnTo>
                    <a:pt x="1326" y="465"/>
                  </a:lnTo>
                  <a:lnTo>
                    <a:pt x="1330" y="499"/>
                  </a:lnTo>
                  <a:lnTo>
                    <a:pt x="1337" y="528"/>
                  </a:lnTo>
                  <a:lnTo>
                    <a:pt x="1337" y="568"/>
                  </a:lnTo>
                  <a:lnTo>
                    <a:pt x="1341" y="591"/>
                  </a:lnTo>
                  <a:lnTo>
                    <a:pt x="1316" y="609"/>
                  </a:lnTo>
                  <a:lnTo>
                    <a:pt x="1293" y="647"/>
                  </a:lnTo>
                  <a:lnTo>
                    <a:pt x="1288" y="684"/>
                  </a:lnTo>
                  <a:lnTo>
                    <a:pt x="1286" y="726"/>
                  </a:lnTo>
                  <a:lnTo>
                    <a:pt x="1305" y="745"/>
                  </a:lnTo>
                  <a:lnTo>
                    <a:pt x="1309" y="760"/>
                  </a:lnTo>
                  <a:lnTo>
                    <a:pt x="1288" y="772"/>
                  </a:lnTo>
                  <a:lnTo>
                    <a:pt x="1265" y="802"/>
                  </a:lnTo>
                  <a:lnTo>
                    <a:pt x="1251" y="829"/>
                  </a:lnTo>
                  <a:lnTo>
                    <a:pt x="1188" y="868"/>
                  </a:lnTo>
                  <a:lnTo>
                    <a:pt x="1180" y="849"/>
                  </a:lnTo>
                  <a:lnTo>
                    <a:pt x="1190" y="801"/>
                  </a:lnTo>
                  <a:lnTo>
                    <a:pt x="1207" y="785"/>
                  </a:lnTo>
                  <a:lnTo>
                    <a:pt x="1213" y="768"/>
                  </a:lnTo>
                  <a:lnTo>
                    <a:pt x="1180" y="768"/>
                  </a:lnTo>
                  <a:lnTo>
                    <a:pt x="1174" y="791"/>
                  </a:lnTo>
                  <a:lnTo>
                    <a:pt x="1163" y="810"/>
                  </a:lnTo>
                  <a:lnTo>
                    <a:pt x="1159" y="829"/>
                  </a:lnTo>
                  <a:lnTo>
                    <a:pt x="1142" y="820"/>
                  </a:lnTo>
                  <a:lnTo>
                    <a:pt x="1109" y="816"/>
                  </a:lnTo>
                  <a:lnTo>
                    <a:pt x="1096" y="835"/>
                  </a:lnTo>
                  <a:lnTo>
                    <a:pt x="1084" y="887"/>
                  </a:lnTo>
                  <a:lnTo>
                    <a:pt x="1067" y="900"/>
                  </a:lnTo>
                  <a:lnTo>
                    <a:pt x="1050" y="898"/>
                  </a:lnTo>
                  <a:lnTo>
                    <a:pt x="1044" y="868"/>
                  </a:lnTo>
                  <a:lnTo>
                    <a:pt x="1050" y="845"/>
                  </a:lnTo>
                  <a:lnTo>
                    <a:pt x="1028" y="843"/>
                  </a:lnTo>
                  <a:lnTo>
                    <a:pt x="1007" y="860"/>
                  </a:lnTo>
                  <a:lnTo>
                    <a:pt x="984" y="881"/>
                  </a:lnTo>
                  <a:lnTo>
                    <a:pt x="971" y="906"/>
                  </a:lnTo>
                  <a:lnTo>
                    <a:pt x="965" y="910"/>
                  </a:lnTo>
                  <a:lnTo>
                    <a:pt x="923" y="902"/>
                  </a:lnTo>
                  <a:lnTo>
                    <a:pt x="856" y="900"/>
                  </a:lnTo>
                  <a:lnTo>
                    <a:pt x="821" y="910"/>
                  </a:lnTo>
                  <a:lnTo>
                    <a:pt x="829" y="898"/>
                  </a:lnTo>
                  <a:lnTo>
                    <a:pt x="844" y="889"/>
                  </a:lnTo>
                  <a:lnTo>
                    <a:pt x="815" y="883"/>
                  </a:lnTo>
                  <a:lnTo>
                    <a:pt x="808" y="877"/>
                  </a:lnTo>
                  <a:lnTo>
                    <a:pt x="800" y="889"/>
                  </a:lnTo>
                  <a:lnTo>
                    <a:pt x="785" y="873"/>
                  </a:lnTo>
                  <a:lnTo>
                    <a:pt x="783" y="849"/>
                  </a:lnTo>
                  <a:lnTo>
                    <a:pt x="771" y="852"/>
                  </a:lnTo>
                  <a:lnTo>
                    <a:pt x="744" y="900"/>
                  </a:lnTo>
                  <a:lnTo>
                    <a:pt x="789" y="927"/>
                  </a:lnTo>
                  <a:lnTo>
                    <a:pt x="789" y="958"/>
                  </a:lnTo>
                  <a:lnTo>
                    <a:pt x="771" y="946"/>
                  </a:lnTo>
                  <a:lnTo>
                    <a:pt x="756" y="954"/>
                  </a:lnTo>
                  <a:lnTo>
                    <a:pt x="739" y="956"/>
                  </a:lnTo>
                  <a:lnTo>
                    <a:pt x="721" y="964"/>
                  </a:lnTo>
                  <a:lnTo>
                    <a:pt x="710" y="977"/>
                  </a:lnTo>
                  <a:lnTo>
                    <a:pt x="708" y="985"/>
                  </a:lnTo>
                  <a:lnTo>
                    <a:pt x="670" y="1040"/>
                  </a:lnTo>
                  <a:lnTo>
                    <a:pt x="643" y="1054"/>
                  </a:lnTo>
                  <a:lnTo>
                    <a:pt x="606" y="1040"/>
                  </a:lnTo>
                  <a:lnTo>
                    <a:pt x="593" y="1021"/>
                  </a:lnTo>
                  <a:lnTo>
                    <a:pt x="568" y="1008"/>
                  </a:lnTo>
                  <a:lnTo>
                    <a:pt x="560" y="985"/>
                  </a:lnTo>
                  <a:lnTo>
                    <a:pt x="562" y="948"/>
                  </a:lnTo>
                  <a:lnTo>
                    <a:pt x="574" y="939"/>
                  </a:lnTo>
                  <a:lnTo>
                    <a:pt x="595" y="908"/>
                  </a:lnTo>
                  <a:lnTo>
                    <a:pt x="599" y="898"/>
                  </a:lnTo>
                  <a:lnTo>
                    <a:pt x="593" y="895"/>
                  </a:lnTo>
                  <a:lnTo>
                    <a:pt x="549" y="902"/>
                  </a:lnTo>
                  <a:lnTo>
                    <a:pt x="520" y="893"/>
                  </a:lnTo>
                  <a:lnTo>
                    <a:pt x="489" y="887"/>
                  </a:lnTo>
                  <a:lnTo>
                    <a:pt x="459" y="887"/>
                  </a:lnTo>
                  <a:lnTo>
                    <a:pt x="434" y="906"/>
                  </a:lnTo>
                  <a:lnTo>
                    <a:pt x="393" y="925"/>
                  </a:lnTo>
                  <a:lnTo>
                    <a:pt x="376" y="918"/>
                  </a:lnTo>
                  <a:lnTo>
                    <a:pt x="357" y="923"/>
                  </a:lnTo>
                  <a:lnTo>
                    <a:pt x="343" y="925"/>
                  </a:lnTo>
                  <a:lnTo>
                    <a:pt x="320" y="933"/>
                  </a:lnTo>
                  <a:lnTo>
                    <a:pt x="303" y="935"/>
                  </a:lnTo>
                  <a:lnTo>
                    <a:pt x="288" y="941"/>
                  </a:lnTo>
                  <a:lnTo>
                    <a:pt x="223" y="956"/>
                  </a:lnTo>
                  <a:lnTo>
                    <a:pt x="205" y="943"/>
                  </a:lnTo>
                  <a:lnTo>
                    <a:pt x="190" y="946"/>
                  </a:lnTo>
                  <a:lnTo>
                    <a:pt x="167" y="996"/>
                  </a:lnTo>
                  <a:lnTo>
                    <a:pt x="155" y="1000"/>
                  </a:lnTo>
                  <a:lnTo>
                    <a:pt x="125" y="991"/>
                  </a:lnTo>
                  <a:lnTo>
                    <a:pt x="104" y="981"/>
                  </a:lnTo>
                  <a:lnTo>
                    <a:pt x="79" y="989"/>
                  </a:lnTo>
                  <a:lnTo>
                    <a:pt x="59" y="989"/>
                  </a:lnTo>
                  <a:lnTo>
                    <a:pt x="48" y="992"/>
                  </a:lnTo>
                  <a:lnTo>
                    <a:pt x="25" y="987"/>
                  </a:lnTo>
                  <a:lnTo>
                    <a:pt x="2" y="983"/>
                  </a:lnTo>
                  <a:lnTo>
                    <a:pt x="0" y="954"/>
                  </a:lnTo>
                  <a:lnTo>
                    <a:pt x="4" y="941"/>
                  </a:lnTo>
                  <a:lnTo>
                    <a:pt x="65" y="927"/>
                  </a:lnTo>
                  <a:lnTo>
                    <a:pt x="88" y="906"/>
                  </a:lnTo>
                  <a:lnTo>
                    <a:pt x="111" y="893"/>
                  </a:lnTo>
                  <a:lnTo>
                    <a:pt x="152" y="873"/>
                  </a:lnTo>
                  <a:lnTo>
                    <a:pt x="176" y="845"/>
                  </a:lnTo>
                  <a:lnTo>
                    <a:pt x="209" y="826"/>
                  </a:lnTo>
                  <a:lnTo>
                    <a:pt x="230" y="799"/>
                  </a:lnTo>
                  <a:lnTo>
                    <a:pt x="255" y="785"/>
                  </a:lnTo>
                  <a:lnTo>
                    <a:pt x="286" y="778"/>
                  </a:lnTo>
                  <a:lnTo>
                    <a:pt x="328" y="787"/>
                  </a:lnTo>
                  <a:lnTo>
                    <a:pt x="372" y="783"/>
                  </a:lnTo>
                  <a:lnTo>
                    <a:pt x="409" y="785"/>
                  </a:lnTo>
                  <a:lnTo>
                    <a:pt x="503" y="768"/>
                  </a:lnTo>
                  <a:lnTo>
                    <a:pt x="524" y="766"/>
                  </a:lnTo>
                  <a:lnTo>
                    <a:pt x="549" y="758"/>
                  </a:lnTo>
                  <a:lnTo>
                    <a:pt x="572" y="758"/>
                  </a:lnTo>
                  <a:lnTo>
                    <a:pt x="572" y="776"/>
                  </a:lnTo>
                  <a:lnTo>
                    <a:pt x="626" y="787"/>
                  </a:lnTo>
                  <a:lnTo>
                    <a:pt x="637" y="785"/>
                  </a:lnTo>
                  <a:lnTo>
                    <a:pt x="649" y="776"/>
                  </a:lnTo>
                  <a:lnTo>
                    <a:pt x="679" y="758"/>
                  </a:lnTo>
                  <a:lnTo>
                    <a:pt x="681" y="695"/>
                  </a:lnTo>
                  <a:lnTo>
                    <a:pt x="720" y="668"/>
                  </a:lnTo>
                  <a:lnTo>
                    <a:pt x="752" y="636"/>
                  </a:lnTo>
                  <a:lnTo>
                    <a:pt x="771" y="595"/>
                  </a:lnTo>
                  <a:lnTo>
                    <a:pt x="773" y="568"/>
                  </a:lnTo>
                  <a:lnTo>
                    <a:pt x="779" y="545"/>
                  </a:lnTo>
                  <a:lnTo>
                    <a:pt x="823" y="524"/>
                  </a:lnTo>
                  <a:lnTo>
                    <a:pt x="844" y="528"/>
                  </a:lnTo>
                  <a:lnTo>
                    <a:pt x="840" y="545"/>
                  </a:lnTo>
                  <a:lnTo>
                    <a:pt x="821" y="555"/>
                  </a:lnTo>
                  <a:lnTo>
                    <a:pt x="800" y="570"/>
                  </a:lnTo>
                  <a:lnTo>
                    <a:pt x="798" y="576"/>
                  </a:lnTo>
                  <a:lnTo>
                    <a:pt x="808" y="597"/>
                  </a:lnTo>
                  <a:lnTo>
                    <a:pt x="808" y="622"/>
                  </a:lnTo>
                  <a:lnTo>
                    <a:pt x="823" y="622"/>
                  </a:lnTo>
                  <a:lnTo>
                    <a:pt x="850" y="618"/>
                  </a:lnTo>
                  <a:lnTo>
                    <a:pt x="873" y="599"/>
                  </a:lnTo>
                  <a:lnTo>
                    <a:pt x="906" y="586"/>
                  </a:lnTo>
                  <a:lnTo>
                    <a:pt x="944" y="574"/>
                  </a:lnTo>
                  <a:lnTo>
                    <a:pt x="986" y="549"/>
                  </a:lnTo>
                  <a:lnTo>
                    <a:pt x="1013" y="528"/>
                  </a:lnTo>
                  <a:lnTo>
                    <a:pt x="1034" y="501"/>
                  </a:lnTo>
                  <a:lnTo>
                    <a:pt x="1057" y="476"/>
                  </a:lnTo>
                  <a:lnTo>
                    <a:pt x="1090" y="459"/>
                  </a:lnTo>
                  <a:lnTo>
                    <a:pt x="1103" y="459"/>
                  </a:lnTo>
                  <a:lnTo>
                    <a:pt x="1123" y="436"/>
                  </a:lnTo>
                  <a:lnTo>
                    <a:pt x="1126" y="415"/>
                  </a:lnTo>
                  <a:lnTo>
                    <a:pt x="1132" y="398"/>
                  </a:lnTo>
                  <a:lnTo>
                    <a:pt x="1169" y="346"/>
                  </a:lnTo>
                  <a:lnTo>
                    <a:pt x="1178" y="325"/>
                  </a:lnTo>
                  <a:lnTo>
                    <a:pt x="1184" y="302"/>
                  </a:lnTo>
                  <a:lnTo>
                    <a:pt x="1197" y="281"/>
                  </a:lnTo>
                  <a:lnTo>
                    <a:pt x="1205" y="254"/>
                  </a:lnTo>
                  <a:lnTo>
                    <a:pt x="1207" y="225"/>
                  </a:lnTo>
                  <a:lnTo>
                    <a:pt x="1190" y="213"/>
                  </a:lnTo>
                  <a:lnTo>
                    <a:pt x="1163" y="204"/>
                  </a:lnTo>
                  <a:lnTo>
                    <a:pt x="1174" y="194"/>
                  </a:lnTo>
                  <a:lnTo>
                    <a:pt x="1199" y="167"/>
                  </a:lnTo>
                  <a:lnTo>
                    <a:pt x="1195" y="112"/>
                  </a:lnTo>
                  <a:lnTo>
                    <a:pt x="1207" y="96"/>
                  </a:lnTo>
                  <a:lnTo>
                    <a:pt x="1228" y="89"/>
                  </a:lnTo>
                  <a:lnTo>
                    <a:pt x="1234" y="58"/>
                  </a:lnTo>
                  <a:lnTo>
                    <a:pt x="1241" y="45"/>
                  </a:lnTo>
                  <a:lnTo>
                    <a:pt x="1259" y="37"/>
                  </a:lnTo>
                  <a:lnTo>
                    <a:pt x="1274" y="50"/>
                  </a:lnTo>
                  <a:lnTo>
                    <a:pt x="1286" y="75"/>
                  </a:lnTo>
                  <a:lnTo>
                    <a:pt x="1295" y="87"/>
                  </a:lnTo>
                  <a:lnTo>
                    <a:pt x="1312" y="69"/>
                  </a:lnTo>
                  <a:lnTo>
                    <a:pt x="1330" y="75"/>
                  </a:lnTo>
                  <a:lnTo>
                    <a:pt x="1345" y="73"/>
                  </a:lnTo>
                  <a:lnTo>
                    <a:pt x="1360" y="48"/>
                  </a:lnTo>
                  <a:lnTo>
                    <a:pt x="1362" y="27"/>
                  </a:lnTo>
                  <a:lnTo>
                    <a:pt x="1343" y="41"/>
                  </a:lnTo>
                  <a:lnTo>
                    <a:pt x="1312" y="46"/>
                  </a:lnTo>
                  <a:lnTo>
                    <a:pt x="1303" y="25"/>
                  </a:lnTo>
                  <a:lnTo>
                    <a:pt x="1312" y="4"/>
                  </a:lnTo>
                  <a:lnTo>
                    <a:pt x="1324" y="0"/>
                  </a:lnTo>
                  <a:lnTo>
                    <a:pt x="1347" y="12"/>
                  </a:lnTo>
                  <a:close/>
                </a:path>
              </a:pathLst>
            </a:custGeom>
            <a:solidFill>
              <a:srgbClr val="b4ddc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3620160" y="2655000"/>
              <a:ext cx="2649600" cy="1917360"/>
            </a:xfrm>
            <a:custGeom>
              <a:avLst/>
              <a:gdLst/>
              <a:ahLst/>
              <a:rect l="l" t="t" r="r" b="b"/>
              <a:pathLst>
                <a:path w="1472" h="1054">
                  <a:moveTo>
                    <a:pt x="1347" y="12"/>
                  </a:moveTo>
                  <a:lnTo>
                    <a:pt x="1383" y="10"/>
                  </a:lnTo>
                  <a:lnTo>
                    <a:pt x="1389" y="23"/>
                  </a:lnTo>
                  <a:lnTo>
                    <a:pt x="1383" y="68"/>
                  </a:lnTo>
                  <a:lnTo>
                    <a:pt x="1387" y="98"/>
                  </a:lnTo>
                  <a:lnTo>
                    <a:pt x="1399" y="125"/>
                  </a:lnTo>
                  <a:lnTo>
                    <a:pt x="1424" y="150"/>
                  </a:lnTo>
                  <a:lnTo>
                    <a:pt x="1437" y="175"/>
                  </a:lnTo>
                  <a:lnTo>
                    <a:pt x="1458" y="215"/>
                  </a:lnTo>
                  <a:lnTo>
                    <a:pt x="1472" y="261"/>
                  </a:lnTo>
                  <a:lnTo>
                    <a:pt x="1468" y="281"/>
                  </a:lnTo>
                  <a:lnTo>
                    <a:pt x="1460" y="294"/>
                  </a:lnTo>
                  <a:lnTo>
                    <a:pt x="1456" y="313"/>
                  </a:lnTo>
                  <a:lnTo>
                    <a:pt x="1441" y="330"/>
                  </a:lnTo>
                  <a:lnTo>
                    <a:pt x="1424" y="330"/>
                  </a:lnTo>
                  <a:lnTo>
                    <a:pt x="1403" y="384"/>
                  </a:lnTo>
                  <a:lnTo>
                    <a:pt x="1403" y="413"/>
                  </a:lnTo>
                  <a:lnTo>
                    <a:pt x="1372" y="411"/>
                  </a:lnTo>
                  <a:lnTo>
                    <a:pt x="1337" y="430"/>
                  </a:lnTo>
                  <a:lnTo>
                    <a:pt x="1326" y="465"/>
                  </a:lnTo>
                  <a:lnTo>
                    <a:pt x="1330" y="499"/>
                  </a:lnTo>
                  <a:lnTo>
                    <a:pt x="1337" y="528"/>
                  </a:lnTo>
                  <a:lnTo>
                    <a:pt x="1337" y="568"/>
                  </a:lnTo>
                  <a:lnTo>
                    <a:pt x="1341" y="591"/>
                  </a:lnTo>
                  <a:lnTo>
                    <a:pt x="1316" y="609"/>
                  </a:lnTo>
                  <a:lnTo>
                    <a:pt x="1293" y="647"/>
                  </a:lnTo>
                  <a:lnTo>
                    <a:pt x="1288" y="684"/>
                  </a:lnTo>
                  <a:lnTo>
                    <a:pt x="1286" y="726"/>
                  </a:lnTo>
                  <a:lnTo>
                    <a:pt x="1305" y="745"/>
                  </a:lnTo>
                  <a:lnTo>
                    <a:pt x="1309" y="760"/>
                  </a:lnTo>
                  <a:lnTo>
                    <a:pt x="1288" y="772"/>
                  </a:lnTo>
                  <a:lnTo>
                    <a:pt x="1265" y="802"/>
                  </a:lnTo>
                  <a:lnTo>
                    <a:pt x="1251" y="829"/>
                  </a:lnTo>
                  <a:lnTo>
                    <a:pt x="1188" y="868"/>
                  </a:lnTo>
                  <a:lnTo>
                    <a:pt x="1180" y="849"/>
                  </a:lnTo>
                  <a:lnTo>
                    <a:pt x="1190" y="801"/>
                  </a:lnTo>
                  <a:lnTo>
                    <a:pt x="1207" y="785"/>
                  </a:lnTo>
                  <a:lnTo>
                    <a:pt x="1213" y="768"/>
                  </a:lnTo>
                  <a:lnTo>
                    <a:pt x="1180" y="768"/>
                  </a:lnTo>
                  <a:lnTo>
                    <a:pt x="1174" y="791"/>
                  </a:lnTo>
                  <a:lnTo>
                    <a:pt x="1163" y="810"/>
                  </a:lnTo>
                  <a:lnTo>
                    <a:pt x="1159" y="829"/>
                  </a:lnTo>
                  <a:lnTo>
                    <a:pt x="1142" y="820"/>
                  </a:lnTo>
                  <a:lnTo>
                    <a:pt x="1109" y="816"/>
                  </a:lnTo>
                  <a:lnTo>
                    <a:pt x="1096" y="835"/>
                  </a:lnTo>
                  <a:lnTo>
                    <a:pt x="1084" y="887"/>
                  </a:lnTo>
                  <a:lnTo>
                    <a:pt x="1067" y="900"/>
                  </a:lnTo>
                  <a:lnTo>
                    <a:pt x="1050" y="898"/>
                  </a:lnTo>
                  <a:lnTo>
                    <a:pt x="1044" y="868"/>
                  </a:lnTo>
                  <a:lnTo>
                    <a:pt x="1050" y="845"/>
                  </a:lnTo>
                  <a:lnTo>
                    <a:pt x="1028" y="843"/>
                  </a:lnTo>
                  <a:lnTo>
                    <a:pt x="1007" y="860"/>
                  </a:lnTo>
                  <a:lnTo>
                    <a:pt x="984" y="881"/>
                  </a:lnTo>
                  <a:lnTo>
                    <a:pt x="971" y="906"/>
                  </a:lnTo>
                  <a:lnTo>
                    <a:pt x="965" y="910"/>
                  </a:lnTo>
                  <a:lnTo>
                    <a:pt x="923" y="902"/>
                  </a:lnTo>
                  <a:lnTo>
                    <a:pt x="856" y="900"/>
                  </a:lnTo>
                  <a:lnTo>
                    <a:pt x="821" y="910"/>
                  </a:lnTo>
                  <a:lnTo>
                    <a:pt x="829" y="898"/>
                  </a:lnTo>
                  <a:lnTo>
                    <a:pt x="844" y="889"/>
                  </a:lnTo>
                  <a:lnTo>
                    <a:pt x="815" y="883"/>
                  </a:lnTo>
                  <a:lnTo>
                    <a:pt x="808" y="877"/>
                  </a:lnTo>
                  <a:lnTo>
                    <a:pt x="800" y="889"/>
                  </a:lnTo>
                  <a:lnTo>
                    <a:pt x="785" y="873"/>
                  </a:lnTo>
                  <a:lnTo>
                    <a:pt x="783" y="849"/>
                  </a:lnTo>
                  <a:lnTo>
                    <a:pt x="771" y="852"/>
                  </a:lnTo>
                  <a:lnTo>
                    <a:pt x="744" y="900"/>
                  </a:lnTo>
                  <a:lnTo>
                    <a:pt x="789" y="927"/>
                  </a:lnTo>
                  <a:lnTo>
                    <a:pt x="789" y="958"/>
                  </a:lnTo>
                  <a:lnTo>
                    <a:pt x="771" y="946"/>
                  </a:lnTo>
                  <a:lnTo>
                    <a:pt x="756" y="954"/>
                  </a:lnTo>
                  <a:lnTo>
                    <a:pt x="739" y="956"/>
                  </a:lnTo>
                  <a:lnTo>
                    <a:pt x="721" y="964"/>
                  </a:lnTo>
                  <a:lnTo>
                    <a:pt x="710" y="977"/>
                  </a:lnTo>
                  <a:lnTo>
                    <a:pt x="708" y="985"/>
                  </a:lnTo>
                  <a:lnTo>
                    <a:pt x="670" y="1040"/>
                  </a:lnTo>
                  <a:lnTo>
                    <a:pt x="643" y="1054"/>
                  </a:lnTo>
                  <a:lnTo>
                    <a:pt x="606" y="1040"/>
                  </a:lnTo>
                  <a:lnTo>
                    <a:pt x="593" y="1021"/>
                  </a:lnTo>
                  <a:lnTo>
                    <a:pt x="568" y="1008"/>
                  </a:lnTo>
                  <a:lnTo>
                    <a:pt x="560" y="985"/>
                  </a:lnTo>
                  <a:lnTo>
                    <a:pt x="562" y="948"/>
                  </a:lnTo>
                  <a:lnTo>
                    <a:pt x="574" y="939"/>
                  </a:lnTo>
                  <a:lnTo>
                    <a:pt x="595" y="908"/>
                  </a:lnTo>
                  <a:lnTo>
                    <a:pt x="599" y="898"/>
                  </a:lnTo>
                  <a:lnTo>
                    <a:pt x="593" y="895"/>
                  </a:lnTo>
                  <a:lnTo>
                    <a:pt x="549" y="902"/>
                  </a:lnTo>
                  <a:lnTo>
                    <a:pt x="520" y="893"/>
                  </a:lnTo>
                  <a:lnTo>
                    <a:pt x="489" y="887"/>
                  </a:lnTo>
                  <a:lnTo>
                    <a:pt x="459" y="887"/>
                  </a:lnTo>
                  <a:lnTo>
                    <a:pt x="434" y="906"/>
                  </a:lnTo>
                  <a:lnTo>
                    <a:pt x="393" y="925"/>
                  </a:lnTo>
                  <a:lnTo>
                    <a:pt x="376" y="918"/>
                  </a:lnTo>
                  <a:lnTo>
                    <a:pt x="357" y="923"/>
                  </a:lnTo>
                  <a:lnTo>
                    <a:pt x="343" y="925"/>
                  </a:lnTo>
                  <a:lnTo>
                    <a:pt x="320" y="933"/>
                  </a:lnTo>
                  <a:lnTo>
                    <a:pt x="303" y="935"/>
                  </a:lnTo>
                  <a:lnTo>
                    <a:pt x="288" y="941"/>
                  </a:lnTo>
                  <a:lnTo>
                    <a:pt x="223" y="956"/>
                  </a:lnTo>
                  <a:lnTo>
                    <a:pt x="205" y="943"/>
                  </a:lnTo>
                  <a:lnTo>
                    <a:pt x="190" y="946"/>
                  </a:lnTo>
                  <a:lnTo>
                    <a:pt x="167" y="996"/>
                  </a:lnTo>
                  <a:lnTo>
                    <a:pt x="155" y="1000"/>
                  </a:lnTo>
                  <a:lnTo>
                    <a:pt x="125" y="991"/>
                  </a:lnTo>
                  <a:lnTo>
                    <a:pt x="104" y="981"/>
                  </a:lnTo>
                  <a:lnTo>
                    <a:pt x="79" y="989"/>
                  </a:lnTo>
                  <a:lnTo>
                    <a:pt x="59" y="989"/>
                  </a:lnTo>
                  <a:lnTo>
                    <a:pt x="48" y="992"/>
                  </a:lnTo>
                  <a:lnTo>
                    <a:pt x="25" y="987"/>
                  </a:lnTo>
                  <a:lnTo>
                    <a:pt x="2" y="983"/>
                  </a:lnTo>
                  <a:lnTo>
                    <a:pt x="0" y="954"/>
                  </a:lnTo>
                  <a:lnTo>
                    <a:pt x="4" y="941"/>
                  </a:lnTo>
                  <a:lnTo>
                    <a:pt x="65" y="927"/>
                  </a:lnTo>
                  <a:lnTo>
                    <a:pt x="88" y="906"/>
                  </a:lnTo>
                  <a:lnTo>
                    <a:pt x="111" y="893"/>
                  </a:lnTo>
                  <a:lnTo>
                    <a:pt x="152" y="873"/>
                  </a:lnTo>
                  <a:lnTo>
                    <a:pt x="176" y="845"/>
                  </a:lnTo>
                  <a:lnTo>
                    <a:pt x="209" y="826"/>
                  </a:lnTo>
                  <a:lnTo>
                    <a:pt x="230" y="799"/>
                  </a:lnTo>
                  <a:lnTo>
                    <a:pt x="255" y="785"/>
                  </a:lnTo>
                  <a:lnTo>
                    <a:pt x="286" y="778"/>
                  </a:lnTo>
                  <a:lnTo>
                    <a:pt x="328" y="787"/>
                  </a:lnTo>
                  <a:lnTo>
                    <a:pt x="372" y="783"/>
                  </a:lnTo>
                  <a:lnTo>
                    <a:pt x="409" y="785"/>
                  </a:lnTo>
                  <a:lnTo>
                    <a:pt x="503" y="768"/>
                  </a:lnTo>
                  <a:lnTo>
                    <a:pt x="524" y="766"/>
                  </a:lnTo>
                  <a:lnTo>
                    <a:pt x="549" y="758"/>
                  </a:lnTo>
                  <a:lnTo>
                    <a:pt x="572" y="758"/>
                  </a:lnTo>
                  <a:lnTo>
                    <a:pt x="572" y="776"/>
                  </a:lnTo>
                  <a:lnTo>
                    <a:pt x="626" y="787"/>
                  </a:lnTo>
                  <a:lnTo>
                    <a:pt x="637" y="785"/>
                  </a:lnTo>
                  <a:lnTo>
                    <a:pt x="649" y="776"/>
                  </a:lnTo>
                  <a:lnTo>
                    <a:pt x="679" y="758"/>
                  </a:lnTo>
                  <a:lnTo>
                    <a:pt x="681" y="695"/>
                  </a:lnTo>
                  <a:lnTo>
                    <a:pt x="720" y="668"/>
                  </a:lnTo>
                  <a:lnTo>
                    <a:pt x="752" y="636"/>
                  </a:lnTo>
                  <a:lnTo>
                    <a:pt x="771" y="595"/>
                  </a:lnTo>
                  <a:lnTo>
                    <a:pt x="773" y="568"/>
                  </a:lnTo>
                  <a:lnTo>
                    <a:pt x="779" y="545"/>
                  </a:lnTo>
                  <a:lnTo>
                    <a:pt x="823" y="524"/>
                  </a:lnTo>
                  <a:lnTo>
                    <a:pt x="844" y="528"/>
                  </a:lnTo>
                  <a:lnTo>
                    <a:pt x="840" y="545"/>
                  </a:lnTo>
                  <a:lnTo>
                    <a:pt x="821" y="555"/>
                  </a:lnTo>
                  <a:lnTo>
                    <a:pt x="800" y="570"/>
                  </a:lnTo>
                  <a:lnTo>
                    <a:pt x="798" y="576"/>
                  </a:lnTo>
                  <a:lnTo>
                    <a:pt x="808" y="597"/>
                  </a:lnTo>
                  <a:lnTo>
                    <a:pt x="808" y="622"/>
                  </a:lnTo>
                  <a:lnTo>
                    <a:pt x="823" y="622"/>
                  </a:lnTo>
                  <a:lnTo>
                    <a:pt x="850" y="618"/>
                  </a:lnTo>
                  <a:lnTo>
                    <a:pt x="873" y="599"/>
                  </a:lnTo>
                  <a:lnTo>
                    <a:pt x="906" y="586"/>
                  </a:lnTo>
                  <a:lnTo>
                    <a:pt x="944" y="574"/>
                  </a:lnTo>
                  <a:lnTo>
                    <a:pt x="986" y="549"/>
                  </a:lnTo>
                  <a:lnTo>
                    <a:pt x="1013" y="528"/>
                  </a:lnTo>
                  <a:lnTo>
                    <a:pt x="1034" y="501"/>
                  </a:lnTo>
                  <a:lnTo>
                    <a:pt x="1057" y="476"/>
                  </a:lnTo>
                  <a:lnTo>
                    <a:pt x="1090" y="459"/>
                  </a:lnTo>
                  <a:lnTo>
                    <a:pt x="1103" y="459"/>
                  </a:lnTo>
                  <a:lnTo>
                    <a:pt x="1123" y="436"/>
                  </a:lnTo>
                  <a:lnTo>
                    <a:pt x="1126" y="415"/>
                  </a:lnTo>
                  <a:lnTo>
                    <a:pt x="1132" y="398"/>
                  </a:lnTo>
                  <a:lnTo>
                    <a:pt x="1169" y="346"/>
                  </a:lnTo>
                  <a:lnTo>
                    <a:pt x="1178" y="325"/>
                  </a:lnTo>
                  <a:lnTo>
                    <a:pt x="1184" y="302"/>
                  </a:lnTo>
                  <a:lnTo>
                    <a:pt x="1197" y="281"/>
                  </a:lnTo>
                  <a:lnTo>
                    <a:pt x="1205" y="254"/>
                  </a:lnTo>
                  <a:lnTo>
                    <a:pt x="1207" y="225"/>
                  </a:lnTo>
                  <a:lnTo>
                    <a:pt x="1190" y="213"/>
                  </a:lnTo>
                  <a:lnTo>
                    <a:pt x="1163" y="204"/>
                  </a:lnTo>
                  <a:lnTo>
                    <a:pt x="1174" y="194"/>
                  </a:lnTo>
                  <a:lnTo>
                    <a:pt x="1199" y="167"/>
                  </a:lnTo>
                  <a:lnTo>
                    <a:pt x="1195" y="112"/>
                  </a:lnTo>
                  <a:lnTo>
                    <a:pt x="1207" y="96"/>
                  </a:lnTo>
                  <a:lnTo>
                    <a:pt x="1228" y="89"/>
                  </a:lnTo>
                  <a:lnTo>
                    <a:pt x="1234" y="58"/>
                  </a:lnTo>
                  <a:lnTo>
                    <a:pt x="1241" y="45"/>
                  </a:lnTo>
                  <a:lnTo>
                    <a:pt x="1259" y="37"/>
                  </a:lnTo>
                  <a:lnTo>
                    <a:pt x="1274" y="50"/>
                  </a:lnTo>
                  <a:lnTo>
                    <a:pt x="1286" y="75"/>
                  </a:lnTo>
                  <a:lnTo>
                    <a:pt x="1295" y="87"/>
                  </a:lnTo>
                  <a:lnTo>
                    <a:pt x="1312" y="69"/>
                  </a:lnTo>
                  <a:lnTo>
                    <a:pt x="1330" y="75"/>
                  </a:lnTo>
                  <a:lnTo>
                    <a:pt x="1345" y="73"/>
                  </a:lnTo>
                  <a:lnTo>
                    <a:pt x="1360" y="48"/>
                  </a:lnTo>
                  <a:lnTo>
                    <a:pt x="1362" y="27"/>
                  </a:lnTo>
                  <a:lnTo>
                    <a:pt x="1343" y="41"/>
                  </a:lnTo>
                  <a:lnTo>
                    <a:pt x="1312" y="46"/>
                  </a:lnTo>
                  <a:lnTo>
                    <a:pt x="1303" y="25"/>
                  </a:lnTo>
                  <a:lnTo>
                    <a:pt x="1312" y="4"/>
                  </a:lnTo>
                  <a:lnTo>
                    <a:pt x="1324" y="0"/>
                  </a:lnTo>
                  <a:lnTo>
                    <a:pt x="1347" y="12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3620160" y="2655000"/>
              <a:ext cx="2649600" cy="1917360"/>
            </a:xfrm>
            <a:custGeom>
              <a:avLst/>
              <a:gdLst/>
              <a:ahLst/>
              <a:rect l="l" t="t" r="r" b="b"/>
              <a:pathLst>
                <a:path w="1472" h="1054">
                  <a:moveTo>
                    <a:pt x="1347" y="12"/>
                  </a:moveTo>
                  <a:lnTo>
                    <a:pt x="1383" y="10"/>
                  </a:lnTo>
                  <a:lnTo>
                    <a:pt x="1389" y="23"/>
                  </a:lnTo>
                  <a:lnTo>
                    <a:pt x="1383" y="68"/>
                  </a:lnTo>
                  <a:lnTo>
                    <a:pt x="1387" y="98"/>
                  </a:lnTo>
                  <a:lnTo>
                    <a:pt x="1399" y="125"/>
                  </a:lnTo>
                  <a:lnTo>
                    <a:pt x="1424" y="150"/>
                  </a:lnTo>
                  <a:lnTo>
                    <a:pt x="1437" y="175"/>
                  </a:lnTo>
                  <a:lnTo>
                    <a:pt x="1458" y="215"/>
                  </a:lnTo>
                  <a:lnTo>
                    <a:pt x="1472" y="261"/>
                  </a:lnTo>
                  <a:lnTo>
                    <a:pt x="1468" y="281"/>
                  </a:lnTo>
                  <a:lnTo>
                    <a:pt x="1460" y="294"/>
                  </a:lnTo>
                  <a:lnTo>
                    <a:pt x="1456" y="313"/>
                  </a:lnTo>
                  <a:lnTo>
                    <a:pt x="1441" y="330"/>
                  </a:lnTo>
                  <a:lnTo>
                    <a:pt x="1424" y="330"/>
                  </a:lnTo>
                  <a:lnTo>
                    <a:pt x="1403" y="384"/>
                  </a:lnTo>
                  <a:lnTo>
                    <a:pt x="1403" y="413"/>
                  </a:lnTo>
                  <a:lnTo>
                    <a:pt x="1372" y="411"/>
                  </a:lnTo>
                  <a:lnTo>
                    <a:pt x="1337" y="430"/>
                  </a:lnTo>
                  <a:lnTo>
                    <a:pt x="1326" y="465"/>
                  </a:lnTo>
                  <a:lnTo>
                    <a:pt x="1330" y="499"/>
                  </a:lnTo>
                  <a:lnTo>
                    <a:pt x="1337" y="528"/>
                  </a:lnTo>
                  <a:lnTo>
                    <a:pt x="1337" y="568"/>
                  </a:lnTo>
                  <a:lnTo>
                    <a:pt x="1341" y="591"/>
                  </a:lnTo>
                  <a:lnTo>
                    <a:pt x="1316" y="609"/>
                  </a:lnTo>
                  <a:lnTo>
                    <a:pt x="1293" y="647"/>
                  </a:lnTo>
                  <a:lnTo>
                    <a:pt x="1288" y="684"/>
                  </a:lnTo>
                  <a:lnTo>
                    <a:pt x="1286" y="726"/>
                  </a:lnTo>
                  <a:lnTo>
                    <a:pt x="1305" y="745"/>
                  </a:lnTo>
                  <a:lnTo>
                    <a:pt x="1309" y="760"/>
                  </a:lnTo>
                  <a:lnTo>
                    <a:pt x="1288" y="772"/>
                  </a:lnTo>
                  <a:lnTo>
                    <a:pt x="1265" y="802"/>
                  </a:lnTo>
                  <a:lnTo>
                    <a:pt x="1251" y="829"/>
                  </a:lnTo>
                  <a:lnTo>
                    <a:pt x="1188" y="868"/>
                  </a:lnTo>
                  <a:lnTo>
                    <a:pt x="1180" y="849"/>
                  </a:lnTo>
                  <a:lnTo>
                    <a:pt x="1190" y="801"/>
                  </a:lnTo>
                  <a:lnTo>
                    <a:pt x="1207" y="785"/>
                  </a:lnTo>
                  <a:lnTo>
                    <a:pt x="1213" y="768"/>
                  </a:lnTo>
                  <a:lnTo>
                    <a:pt x="1180" y="768"/>
                  </a:lnTo>
                  <a:lnTo>
                    <a:pt x="1174" y="791"/>
                  </a:lnTo>
                  <a:lnTo>
                    <a:pt x="1163" y="810"/>
                  </a:lnTo>
                  <a:lnTo>
                    <a:pt x="1159" y="829"/>
                  </a:lnTo>
                  <a:lnTo>
                    <a:pt x="1142" y="820"/>
                  </a:lnTo>
                  <a:lnTo>
                    <a:pt x="1109" y="816"/>
                  </a:lnTo>
                  <a:lnTo>
                    <a:pt x="1096" y="835"/>
                  </a:lnTo>
                  <a:lnTo>
                    <a:pt x="1084" y="887"/>
                  </a:lnTo>
                  <a:lnTo>
                    <a:pt x="1067" y="900"/>
                  </a:lnTo>
                  <a:lnTo>
                    <a:pt x="1050" y="898"/>
                  </a:lnTo>
                  <a:lnTo>
                    <a:pt x="1044" y="868"/>
                  </a:lnTo>
                  <a:lnTo>
                    <a:pt x="1050" y="845"/>
                  </a:lnTo>
                  <a:lnTo>
                    <a:pt x="1028" y="843"/>
                  </a:lnTo>
                  <a:lnTo>
                    <a:pt x="1007" y="860"/>
                  </a:lnTo>
                  <a:lnTo>
                    <a:pt x="984" y="881"/>
                  </a:lnTo>
                  <a:lnTo>
                    <a:pt x="971" y="906"/>
                  </a:lnTo>
                  <a:lnTo>
                    <a:pt x="965" y="910"/>
                  </a:lnTo>
                  <a:lnTo>
                    <a:pt x="923" y="902"/>
                  </a:lnTo>
                  <a:lnTo>
                    <a:pt x="856" y="900"/>
                  </a:lnTo>
                  <a:lnTo>
                    <a:pt x="821" y="910"/>
                  </a:lnTo>
                  <a:lnTo>
                    <a:pt x="829" y="898"/>
                  </a:lnTo>
                  <a:lnTo>
                    <a:pt x="844" y="889"/>
                  </a:lnTo>
                  <a:lnTo>
                    <a:pt x="815" y="883"/>
                  </a:lnTo>
                  <a:lnTo>
                    <a:pt x="808" y="877"/>
                  </a:lnTo>
                  <a:lnTo>
                    <a:pt x="800" y="889"/>
                  </a:lnTo>
                  <a:lnTo>
                    <a:pt x="785" y="873"/>
                  </a:lnTo>
                  <a:lnTo>
                    <a:pt x="783" y="849"/>
                  </a:lnTo>
                  <a:lnTo>
                    <a:pt x="771" y="852"/>
                  </a:lnTo>
                  <a:lnTo>
                    <a:pt x="744" y="900"/>
                  </a:lnTo>
                  <a:lnTo>
                    <a:pt x="789" y="927"/>
                  </a:lnTo>
                  <a:lnTo>
                    <a:pt x="789" y="958"/>
                  </a:lnTo>
                  <a:lnTo>
                    <a:pt x="771" y="946"/>
                  </a:lnTo>
                  <a:lnTo>
                    <a:pt x="756" y="954"/>
                  </a:lnTo>
                  <a:lnTo>
                    <a:pt x="739" y="956"/>
                  </a:lnTo>
                  <a:lnTo>
                    <a:pt x="721" y="964"/>
                  </a:lnTo>
                  <a:lnTo>
                    <a:pt x="710" y="977"/>
                  </a:lnTo>
                  <a:lnTo>
                    <a:pt x="708" y="985"/>
                  </a:lnTo>
                  <a:lnTo>
                    <a:pt x="670" y="1040"/>
                  </a:lnTo>
                  <a:lnTo>
                    <a:pt x="643" y="1054"/>
                  </a:lnTo>
                  <a:lnTo>
                    <a:pt x="606" y="1040"/>
                  </a:lnTo>
                  <a:lnTo>
                    <a:pt x="593" y="1021"/>
                  </a:lnTo>
                  <a:lnTo>
                    <a:pt x="568" y="1008"/>
                  </a:lnTo>
                  <a:lnTo>
                    <a:pt x="560" y="985"/>
                  </a:lnTo>
                  <a:lnTo>
                    <a:pt x="562" y="948"/>
                  </a:lnTo>
                  <a:lnTo>
                    <a:pt x="574" y="939"/>
                  </a:lnTo>
                  <a:lnTo>
                    <a:pt x="595" y="908"/>
                  </a:lnTo>
                  <a:lnTo>
                    <a:pt x="599" y="898"/>
                  </a:lnTo>
                  <a:lnTo>
                    <a:pt x="593" y="895"/>
                  </a:lnTo>
                  <a:lnTo>
                    <a:pt x="549" y="902"/>
                  </a:lnTo>
                  <a:lnTo>
                    <a:pt x="520" y="893"/>
                  </a:lnTo>
                  <a:lnTo>
                    <a:pt x="489" y="887"/>
                  </a:lnTo>
                  <a:lnTo>
                    <a:pt x="459" y="887"/>
                  </a:lnTo>
                  <a:lnTo>
                    <a:pt x="434" y="906"/>
                  </a:lnTo>
                  <a:lnTo>
                    <a:pt x="393" y="925"/>
                  </a:lnTo>
                  <a:lnTo>
                    <a:pt x="376" y="918"/>
                  </a:lnTo>
                  <a:lnTo>
                    <a:pt x="357" y="923"/>
                  </a:lnTo>
                  <a:lnTo>
                    <a:pt x="343" y="925"/>
                  </a:lnTo>
                  <a:lnTo>
                    <a:pt x="320" y="933"/>
                  </a:lnTo>
                  <a:lnTo>
                    <a:pt x="303" y="935"/>
                  </a:lnTo>
                  <a:lnTo>
                    <a:pt x="288" y="941"/>
                  </a:lnTo>
                  <a:lnTo>
                    <a:pt x="223" y="956"/>
                  </a:lnTo>
                  <a:lnTo>
                    <a:pt x="205" y="943"/>
                  </a:lnTo>
                  <a:lnTo>
                    <a:pt x="190" y="946"/>
                  </a:lnTo>
                  <a:lnTo>
                    <a:pt x="167" y="996"/>
                  </a:lnTo>
                  <a:lnTo>
                    <a:pt x="155" y="1000"/>
                  </a:lnTo>
                  <a:lnTo>
                    <a:pt x="125" y="991"/>
                  </a:lnTo>
                  <a:lnTo>
                    <a:pt x="104" y="981"/>
                  </a:lnTo>
                  <a:lnTo>
                    <a:pt x="79" y="989"/>
                  </a:lnTo>
                  <a:lnTo>
                    <a:pt x="59" y="989"/>
                  </a:lnTo>
                  <a:lnTo>
                    <a:pt x="48" y="992"/>
                  </a:lnTo>
                  <a:lnTo>
                    <a:pt x="25" y="987"/>
                  </a:lnTo>
                  <a:lnTo>
                    <a:pt x="2" y="983"/>
                  </a:lnTo>
                  <a:lnTo>
                    <a:pt x="0" y="954"/>
                  </a:lnTo>
                  <a:lnTo>
                    <a:pt x="4" y="941"/>
                  </a:lnTo>
                  <a:lnTo>
                    <a:pt x="65" y="927"/>
                  </a:lnTo>
                  <a:lnTo>
                    <a:pt x="88" y="906"/>
                  </a:lnTo>
                  <a:lnTo>
                    <a:pt x="111" y="893"/>
                  </a:lnTo>
                  <a:lnTo>
                    <a:pt x="152" y="873"/>
                  </a:lnTo>
                  <a:lnTo>
                    <a:pt x="176" y="845"/>
                  </a:lnTo>
                  <a:lnTo>
                    <a:pt x="209" y="826"/>
                  </a:lnTo>
                  <a:lnTo>
                    <a:pt x="230" y="799"/>
                  </a:lnTo>
                  <a:lnTo>
                    <a:pt x="255" y="785"/>
                  </a:lnTo>
                  <a:lnTo>
                    <a:pt x="286" y="778"/>
                  </a:lnTo>
                  <a:lnTo>
                    <a:pt x="328" y="787"/>
                  </a:lnTo>
                  <a:lnTo>
                    <a:pt x="372" y="783"/>
                  </a:lnTo>
                  <a:lnTo>
                    <a:pt x="409" y="785"/>
                  </a:lnTo>
                  <a:lnTo>
                    <a:pt x="503" y="768"/>
                  </a:lnTo>
                  <a:lnTo>
                    <a:pt x="524" y="766"/>
                  </a:lnTo>
                  <a:lnTo>
                    <a:pt x="549" y="758"/>
                  </a:lnTo>
                  <a:lnTo>
                    <a:pt x="572" y="758"/>
                  </a:lnTo>
                  <a:lnTo>
                    <a:pt x="572" y="776"/>
                  </a:lnTo>
                  <a:lnTo>
                    <a:pt x="626" y="787"/>
                  </a:lnTo>
                  <a:lnTo>
                    <a:pt x="637" y="785"/>
                  </a:lnTo>
                  <a:lnTo>
                    <a:pt x="649" y="776"/>
                  </a:lnTo>
                  <a:lnTo>
                    <a:pt x="679" y="758"/>
                  </a:lnTo>
                  <a:lnTo>
                    <a:pt x="681" y="695"/>
                  </a:lnTo>
                  <a:lnTo>
                    <a:pt x="720" y="668"/>
                  </a:lnTo>
                  <a:lnTo>
                    <a:pt x="752" y="636"/>
                  </a:lnTo>
                  <a:lnTo>
                    <a:pt x="771" y="595"/>
                  </a:lnTo>
                  <a:lnTo>
                    <a:pt x="773" y="568"/>
                  </a:lnTo>
                  <a:lnTo>
                    <a:pt x="779" y="545"/>
                  </a:lnTo>
                  <a:lnTo>
                    <a:pt x="823" y="524"/>
                  </a:lnTo>
                  <a:lnTo>
                    <a:pt x="844" y="528"/>
                  </a:lnTo>
                  <a:lnTo>
                    <a:pt x="840" y="545"/>
                  </a:lnTo>
                  <a:lnTo>
                    <a:pt x="821" y="555"/>
                  </a:lnTo>
                  <a:lnTo>
                    <a:pt x="800" y="570"/>
                  </a:lnTo>
                  <a:lnTo>
                    <a:pt x="798" y="576"/>
                  </a:lnTo>
                  <a:lnTo>
                    <a:pt x="808" y="597"/>
                  </a:lnTo>
                  <a:lnTo>
                    <a:pt x="808" y="622"/>
                  </a:lnTo>
                  <a:lnTo>
                    <a:pt x="823" y="622"/>
                  </a:lnTo>
                  <a:lnTo>
                    <a:pt x="850" y="618"/>
                  </a:lnTo>
                  <a:lnTo>
                    <a:pt x="873" y="599"/>
                  </a:lnTo>
                  <a:lnTo>
                    <a:pt x="906" y="586"/>
                  </a:lnTo>
                  <a:lnTo>
                    <a:pt x="944" y="574"/>
                  </a:lnTo>
                  <a:lnTo>
                    <a:pt x="986" y="549"/>
                  </a:lnTo>
                  <a:lnTo>
                    <a:pt x="1013" y="528"/>
                  </a:lnTo>
                  <a:lnTo>
                    <a:pt x="1034" y="501"/>
                  </a:lnTo>
                  <a:lnTo>
                    <a:pt x="1057" y="476"/>
                  </a:lnTo>
                  <a:lnTo>
                    <a:pt x="1090" y="459"/>
                  </a:lnTo>
                  <a:lnTo>
                    <a:pt x="1103" y="459"/>
                  </a:lnTo>
                  <a:lnTo>
                    <a:pt x="1123" y="436"/>
                  </a:lnTo>
                  <a:lnTo>
                    <a:pt x="1126" y="415"/>
                  </a:lnTo>
                  <a:lnTo>
                    <a:pt x="1132" y="398"/>
                  </a:lnTo>
                  <a:lnTo>
                    <a:pt x="1169" y="346"/>
                  </a:lnTo>
                  <a:lnTo>
                    <a:pt x="1178" y="325"/>
                  </a:lnTo>
                  <a:lnTo>
                    <a:pt x="1184" y="302"/>
                  </a:lnTo>
                  <a:lnTo>
                    <a:pt x="1197" y="281"/>
                  </a:lnTo>
                  <a:lnTo>
                    <a:pt x="1205" y="254"/>
                  </a:lnTo>
                  <a:lnTo>
                    <a:pt x="1207" y="225"/>
                  </a:lnTo>
                  <a:lnTo>
                    <a:pt x="1190" y="213"/>
                  </a:lnTo>
                  <a:lnTo>
                    <a:pt x="1163" y="204"/>
                  </a:lnTo>
                  <a:lnTo>
                    <a:pt x="1174" y="194"/>
                  </a:lnTo>
                  <a:lnTo>
                    <a:pt x="1199" y="167"/>
                  </a:lnTo>
                  <a:lnTo>
                    <a:pt x="1195" y="112"/>
                  </a:lnTo>
                  <a:lnTo>
                    <a:pt x="1207" y="96"/>
                  </a:lnTo>
                  <a:lnTo>
                    <a:pt x="1228" y="89"/>
                  </a:lnTo>
                  <a:lnTo>
                    <a:pt x="1234" y="58"/>
                  </a:lnTo>
                  <a:lnTo>
                    <a:pt x="1241" y="45"/>
                  </a:lnTo>
                  <a:lnTo>
                    <a:pt x="1259" y="37"/>
                  </a:lnTo>
                  <a:lnTo>
                    <a:pt x="1274" y="50"/>
                  </a:lnTo>
                  <a:lnTo>
                    <a:pt x="1286" y="75"/>
                  </a:lnTo>
                  <a:lnTo>
                    <a:pt x="1295" y="87"/>
                  </a:lnTo>
                  <a:lnTo>
                    <a:pt x="1312" y="69"/>
                  </a:lnTo>
                  <a:lnTo>
                    <a:pt x="1330" y="75"/>
                  </a:lnTo>
                  <a:lnTo>
                    <a:pt x="1345" y="73"/>
                  </a:lnTo>
                  <a:lnTo>
                    <a:pt x="1360" y="48"/>
                  </a:lnTo>
                  <a:lnTo>
                    <a:pt x="1362" y="27"/>
                  </a:lnTo>
                  <a:lnTo>
                    <a:pt x="1343" y="41"/>
                  </a:lnTo>
                  <a:lnTo>
                    <a:pt x="1312" y="46"/>
                  </a:lnTo>
                  <a:lnTo>
                    <a:pt x="1303" y="25"/>
                  </a:lnTo>
                  <a:lnTo>
                    <a:pt x="1312" y="4"/>
                  </a:lnTo>
                  <a:lnTo>
                    <a:pt x="1324" y="0"/>
                  </a:lnTo>
                  <a:lnTo>
                    <a:pt x="1347" y="12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5360400" y="3417480"/>
              <a:ext cx="71640" cy="111240"/>
            </a:xfrm>
            <a:custGeom>
              <a:avLst/>
              <a:gdLst/>
              <a:ahLst/>
              <a:rect l="l" t="t" r="r" b="b"/>
              <a:pathLst>
                <a:path w="40" h="61">
                  <a:moveTo>
                    <a:pt x="37" y="0"/>
                  </a:moveTo>
                  <a:lnTo>
                    <a:pt x="35" y="23"/>
                  </a:lnTo>
                  <a:lnTo>
                    <a:pt x="40" y="29"/>
                  </a:lnTo>
                  <a:lnTo>
                    <a:pt x="25" y="61"/>
                  </a:lnTo>
                  <a:lnTo>
                    <a:pt x="6" y="61"/>
                  </a:lnTo>
                  <a:lnTo>
                    <a:pt x="0" y="42"/>
                  </a:lnTo>
                  <a:lnTo>
                    <a:pt x="17" y="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b4ddc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5360400" y="3417480"/>
              <a:ext cx="71640" cy="111240"/>
            </a:xfrm>
            <a:custGeom>
              <a:avLst/>
              <a:gdLst/>
              <a:ahLst/>
              <a:rect l="l" t="t" r="r" b="b"/>
              <a:pathLst>
                <a:path w="40" h="61">
                  <a:moveTo>
                    <a:pt x="37" y="0"/>
                  </a:moveTo>
                  <a:lnTo>
                    <a:pt x="35" y="23"/>
                  </a:lnTo>
                  <a:lnTo>
                    <a:pt x="40" y="29"/>
                  </a:lnTo>
                  <a:lnTo>
                    <a:pt x="25" y="61"/>
                  </a:lnTo>
                  <a:lnTo>
                    <a:pt x="6" y="61"/>
                  </a:lnTo>
                  <a:lnTo>
                    <a:pt x="0" y="42"/>
                  </a:lnTo>
                  <a:lnTo>
                    <a:pt x="17" y="9"/>
                  </a:lnTo>
                  <a:lnTo>
                    <a:pt x="37" y="0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5360400" y="3417480"/>
              <a:ext cx="71640" cy="111240"/>
            </a:xfrm>
            <a:custGeom>
              <a:avLst/>
              <a:gdLst/>
              <a:ahLst/>
              <a:rect l="l" t="t" r="r" b="b"/>
              <a:pathLst>
                <a:path w="40" h="61">
                  <a:moveTo>
                    <a:pt x="37" y="0"/>
                  </a:moveTo>
                  <a:lnTo>
                    <a:pt x="35" y="23"/>
                  </a:lnTo>
                  <a:lnTo>
                    <a:pt x="40" y="29"/>
                  </a:lnTo>
                  <a:lnTo>
                    <a:pt x="25" y="61"/>
                  </a:lnTo>
                  <a:lnTo>
                    <a:pt x="6" y="61"/>
                  </a:lnTo>
                  <a:lnTo>
                    <a:pt x="0" y="42"/>
                  </a:lnTo>
                  <a:lnTo>
                    <a:pt x="17" y="9"/>
                  </a:lnTo>
                  <a:lnTo>
                    <a:pt x="37" y="0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3917880" y="4363200"/>
              <a:ext cx="602640" cy="391320"/>
            </a:xfrm>
            <a:custGeom>
              <a:avLst/>
              <a:gdLst/>
              <a:ahLst/>
              <a:rect l="l" t="t" r="r" b="b"/>
              <a:pathLst>
                <a:path w="336" h="215">
                  <a:moveTo>
                    <a:pt x="269" y="140"/>
                  </a:moveTo>
                  <a:lnTo>
                    <a:pt x="242" y="124"/>
                  </a:lnTo>
                  <a:lnTo>
                    <a:pt x="207" y="115"/>
                  </a:lnTo>
                  <a:lnTo>
                    <a:pt x="177" y="123"/>
                  </a:lnTo>
                  <a:lnTo>
                    <a:pt x="153" y="136"/>
                  </a:lnTo>
                  <a:lnTo>
                    <a:pt x="140" y="159"/>
                  </a:lnTo>
                  <a:lnTo>
                    <a:pt x="115" y="190"/>
                  </a:lnTo>
                  <a:lnTo>
                    <a:pt x="113" y="213"/>
                  </a:lnTo>
                  <a:lnTo>
                    <a:pt x="90" y="215"/>
                  </a:lnTo>
                  <a:lnTo>
                    <a:pt x="69" y="199"/>
                  </a:lnTo>
                  <a:lnTo>
                    <a:pt x="61" y="190"/>
                  </a:lnTo>
                  <a:lnTo>
                    <a:pt x="42" y="163"/>
                  </a:lnTo>
                  <a:lnTo>
                    <a:pt x="46" y="153"/>
                  </a:lnTo>
                  <a:lnTo>
                    <a:pt x="36" y="138"/>
                  </a:lnTo>
                  <a:lnTo>
                    <a:pt x="21" y="126"/>
                  </a:lnTo>
                  <a:lnTo>
                    <a:pt x="0" y="126"/>
                  </a:lnTo>
                  <a:lnTo>
                    <a:pt x="35" y="103"/>
                  </a:lnTo>
                  <a:lnTo>
                    <a:pt x="88" y="46"/>
                  </a:lnTo>
                  <a:lnTo>
                    <a:pt x="115" y="50"/>
                  </a:lnTo>
                  <a:lnTo>
                    <a:pt x="132" y="57"/>
                  </a:lnTo>
                  <a:lnTo>
                    <a:pt x="159" y="52"/>
                  </a:lnTo>
                  <a:lnTo>
                    <a:pt x="184" y="42"/>
                  </a:lnTo>
                  <a:lnTo>
                    <a:pt x="192" y="25"/>
                  </a:lnTo>
                  <a:lnTo>
                    <a:pt x="224" y="2"/>
                  </a:lnTo>
                  <a:lnTo>
                    <a:pt x="242" y="0"/>
                  </a:lnTo>
                  <a:lnTo>
                    <a:pt x="269" y="5"/>
                  </a:lnTo>
                  <a:lnTo>
                    <a:pt x="294" y="17"/>
                  </a:lnTo>
                  <a:lnTo>
                    <a:pt x="315" y="19"/>
                  </a:lnTo>
                  <a:lnTo>
                    <a:pt x="328" y="67"/>
                  </a:lnTo>
                  <a:lnTo>
                    <a:pt x="336" y="71"/>
                  </a:lnTo>
                  <a:lnTo>
                    <a:pt x="319" y="86"/>
                  </a:lnTo>
                  <a:lnTo>
                    <a:pt x="305" y="94"/>
                  </a:lnTo>
                  <a:lnTo>
                    <a:pt x="294" y="105"/>
                  </a:lnTo>
                  <a:lnTo>
                    <a:pt x="282" y="126"/>
                  </a:lnTo>
                  <a:lnTo>
                    <a:pt x="269" y="140"/>
                  </a:lnTo>
                  <a:close/>
                </a:path>
              </a:pathLst>
            </a:custGeom>
            <a:solidFill>
              <a:srgbClr val="b4ddc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3917880" y="4363200"/>
              <a:ext cx="602640" cy="391320"/>
            </a:xfrm>
            <a:custGeom>
              <a:avLst/>
              <a:gdLst/>
              <a:ahLst/>
              <a:rect l="l" t="t" r="r" b="b"/>
              <a:pathLst>
                <a:path w="336" h="215">
                  <a:moveTo>
                    <a:pt x="269" y="140"/>
                  </a:moveTo>
                  <a:lnTo>
                    <a:pt x="242" y="124"/>
                  </a:lnTo>
                  <a:lnTo>
                    <a:pt x="207" y="115"/>
                  </a:lnTo>
                  <a:lnTo>
                    <a:pt x="177" y="123"/>
                  </a:lnTo>
                  <a:lnTo>
                    <a:pt x="153" y="136"/>
                  </a:lnTo>
                  <a:lnTo>
                    <a:pt x="140" y="159"/>
                  </a:lnTo>
                  <a:lnTo>
                    <a:pt x="115" y="190"/>
                  </a:lnTo>
                  <a:lnTo>
                    <a:pt x="113" y="213"/>
                  </a:lnTo>
                  <a:lnTo>
                    <a:pt x="90" y="215"/>
                  </a:lnTo>
                  <a:lnTo>
                    <a:pt x="69" y="199"/>
                  </a:lnTo>
                  <a:lnTo>
                    <a:pt x="61" y="190"/>
                  </a:lnTo>
                  <a:lnTo>
                    <a:pt x="42" y="163"/>
                  </a:lnTo>
                  <a:lnTo>
                    <a:pt x="46" y="153"/>
                  </a:lnTo>
                  <a:lnTo>
                    <a:pt x="36" y="138"/>
                  </a:lnTo>
                  <a:lnTo>
                    <a:pt x="21" y="126"/>
                  </a:lnTo>
                  <a:lnTo>
                    <a:pt x="0" y="126"/>
                  </a:lnTo>
                  <a:lnTo>
                    <a:pt x="35" y="103"/>
                  </a:lnTo>
                  <a:lnTo>
                    <a:pt x="88" y="46"/>
                  </a:lnTo>
                  <a:lnTo>
                    <a:pt x="115" y="50"/>
                  </a:lnTo>
                  <a:lnTo>
                    <a:pt x="132" y="57"/>
                  </a:lnTo>
                  <a:lnTo>
                    <a:pt x="159" y="52"/>
                  </a:lnTo>
                  <a:lnTo>
                    <a:pt x="184" y="42"/>
                  </a:lnTo>
                  <a:lnTo>
                    <a:pt x="192" y="25"/>
                  </a:lnTo>
                  <a:lnTo>
                    <a:pt x="224" y="2"/>
                  </a:lnTo>
                  <a:lnTo>
                    <a:pt x="242" y="0"/>
                  </a:lnTo>
                  <a:lnTo>
                    <a:pt x="269" y="5"/>
                  </a:lnTo>
                  <a:lnTo>
                    <a:pt x="294" y="17"/>
                  </a:lnTo>
                  <a:lnTo>
                    <a:pt x="315" y="19"/>
                  </a:lnTo>
                  <a:lnTo>
                    <a:pt x="328" y="67"/>
                  </a:lnTo>
                  <a:lnTo>
                    <a:pt x="336" y="71"/>
                  </a:lnTo>
                  <a:lnTo>
                    <a:pt x="319" y="86"/>
                  </a:lnTo>
                  <a:lnTo>
                    <a:pt x="305" y="94"/>
                  </a:lnTo>
                  <a:lnTo>
                    <a:pt x="294" y="105"/>
                  </a:lnTo>
                  <a:lnTo>
                    <a:pt x="282" y="126"/>
                  </a:lnTo>
                  <a:lnTo>
                    <a:pt x="269" y="140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3917880" y="4363200"/>
              <a:ext cx="602640" cy="391320"/>
            </a:xfrm>
            <a:custGeom>
              <a:avLst/>
              <a:gdLst/>
              <a:ahLst/>
              <a:rect l="l" t="t" r="r" b="b"/>
              <a:pathLst>
                <a:path w="336" h="215">
                  <a:moveTo>
                    <a:pt x="269" y="140"/>
                  </a:moveTo>
                  <a:lnTo>
                    <a:pt x="242" y="124"/>
                  </a:lnTo>
                  <a:lnTo>
                    <a:pt x="207" y="115"/>
                  </a:lnTo>
                  <a:lnTo>
                    <a:pt x="177" y="123"/>
                  </a:lnTo>
                  <a:lnTo>
                    <a:pt x="153" y="136"/>
                  </a:lnTo>
                  <a:lnTo>
                    <a:pt x="140" y="159"/>
                  </a:lnTo>
                  <a:lnTo>
                    <a:pt x="115" y="190"/>
                  </a:lnTo>
                  <a:lnTo>
                    <a:pt x="113" y="213"/>
                  </a:lnTo>
                  <a:lnTo>
                    <a:pt x="90" y="215"/>
                  </a:lnTo>
                  <a:lnTo>
                    <a:pt x="69" y="199"/>
                  </a:lnTo>
                  <a:lnTo>
                    <a:pt x="61" y="190"/>
                  </a:lnTo>
                  <a:lnTo>
                    <a:pt x="42" y="163"/>
                  </a:lnTo>
                  <a:lnTo>
                    <a:pt x="46" y="153"/>
                  </a:lnTo>
                  <a:lnTo>
                    <a:pt x="36" y="138"/>
                  </a:lnTo>
                  <a:lnTo>
                    <a:pt x="21" y="126"/>
                  </a:lnTo>
                  <a:lnTo>
                    <a:pt x="0" y="126"/>
                  </a:lnTo>
                  <a:lnTo>
                    <a:pt x="35" y="103"/>
                  </a:lnTo>
                  <a:lnTo>
                    <a:pt x="88" y="46"/>
                  </a:lnTo>
                  <a:lnTo>
                    <a:pt x="115" y="50"/>
                  </a:lnTo>
                  <a:lnTo>
                    <a:pt x="132" y="57"/>
                  </a:lnTo>
                  <a:lnTo>
                    <a:pt x="159" y="52"/>
                  </a:lnTo>
                  <a:lnTo>
                    <a:pt x="184" y="42"/>
                  </a:lnTo>
                  <a:lnTo>
                    <a:pt x="192" y="25"/>
                  </a:lnTo>
                  <a:lnTo>
                    <a:pt x="224" y="2"/>
                  </a:lnTo>
                  <a:lnTo>
                    <a:pt x="242" y="0"/>
                  </a:lnTo>
                  <a:lnTo>
                    <a:pt x="269" y="5"/>
                  </a:lnTo>
                  <a:lnTo>
                    <a:pt x="294" y="17"/>
                  </a:lnTo>
                  <a:lnTo>
                    <a:pt x="315" y="19"/>
                  </a:lnTo>
                  <a:lnTo>
                    <a:pt x="328" y="67"/>
                  </a:lnTo>
                  <a:lnTo>
                    <a:pt x="336" y="71"/>
                  </a:lnTo>
                  <a:lnTo>
                    <a:pt x="319" y="86"/>
                  </a:lnTo>
                  <a:lnTo>
                    <a:pt x="305" y="94"/>
                  </a:lnTo>
                  <a:lnTo>
                    <a:pt x="294" y="105"/>
                  </a:lnTo>
                  <a:lnTo>
                    <a:pt x="282" y="126"/>
                  </a:lnTo>
                  <a:lnTo>
                    <a:pt x="269" y="140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4518720" y="4304160"/>
              <a:ext cx="67320" cy="93240"/>
            </a:xfrm>
            <a:custGeom>
              <a:avLst/>
              <a:gdLst/>
              <a:ahLst/>
              <a:rect l="l" t="t" r="r" b="b"/>
              <a:pathLst>
                <a:path w="38" h="52">
                  <a:moveTo>
                    <a:pt x="38" y="0"/>
                  </a:moveTo>
                  <a:lnTo>
                    <a:pt x="13" y="27"/>
                  </a:lnTo>
                  <a:lnTo>
                    <a:pt x="0" y="48"/>
                  </a:lnTo>
                  <a:lnTo>
                    <a:pt x="13" y="52"/>
                  </a:lnTo>
                  <a:lnTo>
                    <a:pt x="29" y="46"/>
                  </a:lnTo>
                  <a:lnTo>
                    <a:pt x="31" y="25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b4ddc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440" bIns="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4518720" y="4304160"/>
              <a:ext cx="67320" cy="93240"/>
            </a:xfrm>
            <a:custGeom>
              <a:avLst/>
              <a:gdLst/>
              <a:ahLst/>
              <a:rect l="l" t="t" r="r" b="b"/>
              <a:pathLst>
                <a:path w="38" h="52">
                  <a:moveTo>
                    <a:pt x="38" y="0"/>
                  </a:moveTo>
                  <a:lnTo>
                    <a:pt x="13" y="27"/>
                  </a:lnTo>
                  <a:lnTo>
                    <a:pt x="0" y="48"/>
                  </a:lnTo>
                  <a:lnTo>
                    <a:pt x="13" y="52"/>
                  </a:lnTo>
                  <a:lnTo>
                    <a:pt x="29" y="46"/>
                  </a:lnTo>
                  <a:lnTo>
                    <a:pt x="31" y="25"/>
                  </a:lnTo>
                  <a:lnTo>
                    <a:pt x="38" y="0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440" bIns="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4518720" y="4304160"/>
              <a:ext cx="67320" cy="93240"/>
            </a:xfrm>
            <a:custGeom>
              <a:avLst/>
              <a:gdLst/>
              <a:ahLst/>
              <a:rect l="l" t="t" r="r" b="b"/>
              <a:pathLst>
                <a:path w="38" h="52">
                  <a:moveTo>
                    <a:pt x="38" y="0"/>
                  </a:moveTo>
                  <a:lnTo>
                    <a:pt x="13" y="27"/>
                  </a:lnTo>
                  <a:lnTo>
                    <a:pt x="0" y="48"/>
                  </a:lnTo>
                  <a:lnTo>
                    <a:pt x="13" y="52"/>
                  </a:lnTo>
                  <a:lnTo>
                    <a:pt x="29" y="46"/>
                  </a:lnTo>
                  <a:lnTo>
                    <a:pt x="31" y="25"/>
                  </a:lnTo>
                  <a:lnTo>
                    <a:pt x="38" y="0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440" bIns="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3307320" y="4467960"/>
              <a:ext cx="564840" cy="686880"/>
            </a:xfrm>
            <a:custGeom>
              <a:avLst/>
              <a:gdLst/>
              <a:ahLst/>
              <a:rect l="l" t="t" r="r" b="b"/>
              <a:pathLst>
                <a:path w="313" h="378">
                  <a:moveTo>
                    <a:pt x="159" y="2"/>
                  </a:moveTo>
                  <a:lnTo>
                    <a:pt x="165" y="0"/>
                  </a:lnTo>
                  <a:lnTo>
                    <a:pt x="154" y="0"/>
                  </a:lnTo>
                  <a:lnTo>
                    <a:pt x="135" y="6"/>
                  </a:lnTo>
                  <a:lnTo>
                    <a:pt x="113" y="23"/>
                  </a:lnTo>
                  <a:lnTo>
                    <a:pt x="100" y="43"/>
                  </a:lnTo>
                  <a:lnTo>
                    <a:pt x="81" y="43"/>
                  </a:lnTo>
                  <a:lnTo>
                    <a:pt x="69" y="56"/>
                  </a:lnTo>
                  <a:lnTo>
                    <a:pt x="50" y="62"/>
                  </a:lnTo>
                  <a:lnTo>
                    <a:pt x="41" y="56"/>
                  </a:lnTo>
                  <a:lnTo>
                    <a:pt x="27" y="66"/>
                  </a:lnTo>
                  <a:lnTo>
                    <a:pt x="0" y="94"/>
                  </a:lnTo>
                  <a:lnTo>
                    <a:pt x="23" y="110"/>
                  </a:lnTo>
                  <a:lnTo>
                    <a:pt x="39" y="125"/>
                  </a:lnTo>
                  <a:lnTo>
                    <a:pt x="41" y="142"/>
                  </a:lnTo>
                  <a:lnTo>
                    <a:pt x="29" y="123"/>
                  </a:lnTo>
                  <a:lnTo>
                    <a:pt x="12" y="121"/>
                  </a:lnTo>
                  <a:lnTo>
                    <a:pt x="21" y="175"/>
                  </a:lnTo>
                  <a:lnTo>
                    <a:pt x="35" y="163"/>
                  </a:lnTo>
                  <a:lnTo>
                    <a:pt x="64" y="156"/>
                  </a:lnTo>
                  <a:lnTo>
                    <a:pt x="87" y="167"/>
                  </a:lnTo>
                  <a:lnTo>
                    <a:pt x="100" y="150"/>
                  </a:lnTo>
                  <a:lnTo>
                    <a:pt x="83" y="142"/>
                  </a:lnTo>
                  <a:lnTo>
                    <a:pt x="77" y="131"/>
                  </a:lnTo>
                  <a:lnTo>
                    <a:pt x="77" y="106"/>
                  </a:lnTo>
                  <a:lnTo>
                    <a:pt x="88" y="98"/>
                  </a:lnTo>
                  <a:lnTo>
                    <a:pt x="104" y="125"/>
                  </a:lnTo>
                  <a:lnTo>
                    <a:pt x="121" y="148"/>
                  </a:lnTo>
                  <a:lnTo>
                    <a:pt x="121" y="169"/>
                  </a:lnTo>
                  <a:lnTo>
                    <a:pt x="129" y="173"/>
                  </a:lnTo>
                  <a:lnTo>
                    <a:pt x="127" y="198"/>
                  </a:lnTo>
                  <a:lnTo>
                    <a:pt x="113" y="225"/>
                  </a:lnTo>
                  <a:lnTo>
                    <a:pt x="98" y="236"/>
                  </a:lnTo>
                  <a:lnTo>
                    <a:pt x="85" y="257"/>
                  </a:lnTo>
                  <a:lnTo>
                    <a:pt x="83" y="286"/>
                  </a:lnTo>
                  <a:lnTo>
                    <a:pt x="90" y="319"/>
                  </a:lnTo>
                  <a:lnTo>
                    <a:pt x="83" y="338"/>
                  </a:lnTo>
                  <a:lnTo>
                    <a:pt x="98" y="351"/>
                  </a:lnTo>
                  <a:lnTo>
                    <a:pt x="131" y="363"/>
                  </a:lnTo>
                  <a:lnTo>
                    <a:pt x="138" y="336"/>
                  </a:lnTo>
                  <a:lnTo>
                    <a:pt x="129" y="311"/>
                  </a:lnTo>
                  <a:lnTo>
                    <a:pt x="135" y="294"/>
                  </a:lnTo>
                  <a:lnTo>
                    <a:pt x="158" y="298"/>
                  </a:lnTo>
                  <a:lnTo>
                    <a:pt x="148" y="305"/>
                  </a:lnTo>
                  <a:lnTo>
                    <a:pt x="144" y="323"/>
                  </a:lnTo>
                  <a:lnTo>
                    <a:pt x="152" y="348"/>
                  </a:lnTo>
                  <a:lnTo>
                    <a:pt x="152" y="378"/>
                  </a:lnTo>
                  <a:lnTo>
                    <a:pt x="169" y="374"/>
                  </a:lnTo>
                  <a:lnTo>
                    <a:pt x="190" y="359"/>
                  </a:lnTo>
                  <a:lnTo>
                    <a:pt x="190" y="340"/>
                  </a:lnTo>
                  <a:lnTo>
                    <a:pt x="209" y="323"/>
                  </a:lnTo>
                  <a:lnTo>
                    <a:pt x="225" y="328"/>
                  </a:lnTo>
                  <a:lnTo>
                    <a:pt x="240" y="298"/>
                  </a:lnTo>
                  <a:lnTo>
                    <a:pt x="257" y="234"/>
                  </a:lnTo>
                  <a:lnTo>
                    <a:pt x="273" y="198"/>
                  </a:lnTo>
                  <a:lnTo>
                    <a:pt x="286" y="177"/>
                  </a:lnTo>
                  <a:lnTo>
                    <a:pt x="303" y="156"/>
                  </a:lnTo>
                  <a:lnTo>
                    <a:pt x="313" y="138"/>
                  </a:lnTo>
                  <a:lnTo>
                    <a:pt x="311" y="117"/>
                  </a:lnTo>
                  <a:lnTo>
                    <a:pt x="298" y="94"/>
                  </a:lnTo>
                  <a:lnTo>
                    <a:pt x="267" y="89"/>
                  </a:lnTo>
                  <a:lnTo>
                    <a:pt x="261" y="77"/>
                  </a:lnTo>
                  <a:lnTo>
                    <a:pt x="275" y="48"/>
                  </a:lnTo>
                  <a:lnTo>
                    <a:pt x="267" y="35"/>
                  </a:lnTo>
                  <a:lnTo>
                    <a:pt x="248" y="41"/>
                  </a:lnTo>
                  <a:lnTo>
                    <a:pt x="207" y="43"/>
                  </a:lnTo>
                  <a:lnTo>
                    <a:pt x="183" y="16"/>
                  </a:lnTo>
                  <a:lnTo>
                    <a:pt x="183" y="4"/>
                  </a:lnTo>
                  <a:lnTo>
                    <a:pt x="159" y="2"/>
                  </a:lnTo>
                  <a:close/>
                </a:path>
              </a:pathLst>
            </a:custGeom>
            <a:solidFill>
              <a:srgbClr val="b4ddc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3307320" y="4467960"/>
              <a:ext cx="564840" cy="686880"/>
            </a:xfrm>
            <a:custGeom>
              <a:avLst/>
              <a:gdLst/>
              <a:ahLst/>
              <a:rect l="l" t="t" r="r" b="b"/>
              <a:pathLst>
                <a:path w="313" h="378">
                  <a:moveTo>
                    <a:pt x="159" y="2"/>
                  </a:moveTo>
                  <a:lnTo>
                    <a:pt x="165" y="0"/>
                  </a:lnTo>
                  <a:lnTo>
                    <a:pt x="154" y="0"/>
                  </a:lnTo>
                  <a:lnTo>
                    <a:pt x="135" y="6"/>
                  </a:lnTo>
                  <a:lnTo>
                    <a:pt x="113" y="23"/>
                  </a:lnTo>
                  <a:lnTo>
                    <a:pt x="100" y="43"/>
                  </a:lnTo>
                  <a:lnTo>
                    <a:pt x="81" y="43"/>
                  </a:lnTo>
                  <a:lnTo>
                    <a:pt x="69" y="56"/>
                  </a:lnTo>
                  <a:lnTo>
                    <a:pt x="50" y="62"/>
                  </a:lnTo>
                  <a:lnTo>
                    <a:pt x="41" y="56"/>
                  </a:lnTo>
                  <a:lnTo>
                    <a:pt x="27" y="66"/>
                  </a:lnTo>
                  <a:lnTo>
                    <a:pt x="0" y="94"/>
                  </a:lnTo>
                  <a:lnTo>
                    <a:pt x="23" y="110"/>
                  </a:lnTo>
                  <a:lnTo>
                    <a:pt x="39" y="125"/>
                  </a:lnTo>
                  <a:lnTo>
                    <a:pt x="41" y="142"/>
                  </a:lnTo>
                  <a:lnTo>
                    <a:pt x="29" y="123"/>
                  </a:lnTo>
                  <a:lnTo>
                    <a:pt x="12" y="121"/>
                  </a:lnTo>
                  <a:lnTo>
                    <a:pt x="21" y="175"/>
                  </a:lnTo>
                  <a:lnTo>
                    <a:pt x="35" y="163"/>
                  </a:lnTo>
                  <a:lnTo>
                    <a:pt x="64" y="156"/>
                  </a:lnTo>
                  <a:lnTo>
                    <a:pt x="87" y="167"/>
                  </a:lnTo>
                  <a:lnTo>
                    <a:pt x="100" y="150"/>
                  </a:lnTo>
                  <a:lnTo>
                    <a:pt x="83" y="142"/>
                  </a:lnTo>
                  <a:lnTo>
                    <a:pt x="77" y="131"/>
                  </a:lnTo>
                  <a:lnTo>
                    <a:pt x="77" y="106"/>
                  </a:lnTo>
                  <a:lnTo>
                    <a:pt x="88" y="98"/>
                  </a:lnTo>
                  <a:lnTo>
                    <a:pt x="104" y="125"/>
                  </a:lnTo>
                  <a:lnTo>
                    <a:pt x="121" y="148"/>
                  </a:lnTo>
                  <a:lnTo>
                    <a:pt x="121" y="169"/>
                  </a:lnTo>
                  <a:lnTo>
                    <a:pt x="129" y="173"/>
                  </a:lnTo>
                  <a:lnTo>
                    <a:pt x="127" y="198"/>
                  </a:lnTo>
                  <a:lnTo>
                    <a:pt x="113" y="225"/>
                  </a:lnTo>
                  <a:lnTo>
                    <a:pt x="98" y="236"/>
                  </a:lnTo>
                  <a:lnTo>
                    <a:pt x="85" y="257"/>
                  </a:lnTo>
                  <a:lnTo>
                    <a:pt x="83" y="286"/>
                  </a:lnTo>
                  <a:lnTo>
                    <a:pt x="90" y="319"/>
                  </a:lnTo>
                  <a:lnTo>
                    <a:pt x="83" y="338"/>
                  </a:lnTo>
                  <a:lnTo>
                    <a:pt x="98" y="351"/>
                  </a:lnTo>
                  <a:lnTo>
                    <a:pt x="131" y="363"/>
                  </a:lnTo>
                  <a:lnTo>
                    <a:pt x="138" y="336"/>
                  </a:lnTo>
                  <a:lnTo>
                    <a:pt x="129" y="311"/>
                  </a:lnTo>
                  <a:lnTo>
                    <a:pt x="135" y="294"/>
                  </a:lnTo>
                  <a:lnTo>
                    <a:pt x="158" y="298"/>
                  </a:lnTo>
                  <a:lnTo>
                    <a:pt x="148" y="305"/>
                  </a:lnTo>
                  <a:lnTo>
                    <a:pt x="144" y="323"/>
                  </a:lnTo>
                  <a:lnTo>
                    <a:pt x="152" y="348"/>
                  </a:lnTo>
                  <a:lnTo>
                    <a:pt x="152" y="378"/>
                  </a:lnTo>
                  <a:lnTo>
                    <a:pt x="169" y="374"/>
                  </a:lnTo>
                  <a:lnTo>
                    <a:pt x="190" y="359"/>
                  </a:lnTo>
                  <a:lnTo>
                    <a:pt x="190" y="340"/>
                  </a:lnTo>
                  <a:lnTo>
                    <a:pt x="209" y="323"/>
                  </a:lnTo>
                  <a:lnTo>
                    <a:pt x="225" y="328"/>
                  </a:lnTo>
                  <a:lnTo>
                    <a:pt x="240" y="298"/>
                  </a:lnTo>
                  <a:lnTo>
                    <a:pt x="257" y="234"/>
                  </a:lnTo>
                  <a:lnTo>
                    <a:pt x="273" y="198"/>
                  </a:lnTo>
                  <a:lnTo>
                    <a:pt x="286" y="177"/>
                  </a:lnTo>
                  <a:lnTo>
                    <a:pt x="303" y="156"/>
                  </a:lnTo>
                  <a:lnTo>
                    <a:pt x="313" y="138"/>
                  </a:lnTo>
                  <a:lnTo>
                    <a:pt x="311" y="117"/>
                  </a:lnTo>
                  <a:lnTo>
                    <a:pt x="298" y="94"/>
                  </a:lnTo>
                  <a:lnTo>
                    <a:pt x="267" y="89"/>
                  </a:lnTo>
                  <a:lnTo>
                    <a:pt x="261" y="77"/>
                  </a:lnTo>
                  <a:lnTo>
                    <a:pt x="275" y="48"/>
                  </a:lnTo>
                  <a:lnTo>
                    <a:pt x="267" y="35"/>
                  </a:lnTo>
                  <a:lnTo>
                    <a:pt x="248" y="41"/>
                  </a:lnTo>
                  <a:lnTo>
                    <a:pt x="207" y="43"/>
                  </a:lnTo>
                  <a:lnTo>
                    <a:pt x="183" y="16"/>
                  </a:lnTo>
                  <a:lnTo>
                    <a:pt x="183" y="4"/>
                  </a:lnTo>
                  <a:lnTo>
                    <a:pt x="159" y="2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3307320" y="4467960"/>
              <a:ext cx="564840" cy="686880"/>
            </a:xfrm>
            <a:custGeom>
              <a:avLst/>
              <a:gdLst/>
              <a:ahLst/>
              <a:rect l="l" t="t" r="r" b="b"/>
              <a:pathLst>
                <a:path w="313" h="378">
                  <a:moveTo>
                    <a:pt x="159" y="2"/>
                  </a:moveTo>
                  <a:lnTo>
                    <a:pt x="165" y="0"/>
                  </a:lnTo>
                  <a:lnTo>
                    <a:pt x="154" y="0"/>
                  </a:lnTo>
                  <a:lnTo>
                    <a:pt x="135" y="6"/>
                  </a:lnTo>
                  <a:lnTo>
                    <a:pt x="113" y="23"/>
                  </a:lnTo>
                  <a:lnTo>
                    <a:pt x="100" y="43"/>
                  </a:lnTo>
                  <a:lnTo>
                    <a:pt x="81" y="43"/>
                  </a:lnTo>
                  <a:lnTo>
                    <a:pt x="69" y="56"/>
                  </a:lnTo>
                  <a:lnTo>
                    <a:pt x="50" y="62"/>
                  </a:lnTo>
                  <a:lnTo>
                    <a:pt x="41" y="56"/>
                  </a:lnTo>
                  <a:lnTo>
                    <a:pt x="27" y="66"/>
                  </a:lnTo>
                  <a:lnTo>
                    <a:pt x="0" y="94"/>
                  </a:lnTo>
                  <a:lnTo>
                    <a:pt x="23" y="110"/>
                  </a:lnTo>
                  <a:lnTo>
                    <a:pt x="39" y="125"/>
                  </a:lnTo>
                  <a:lnTo>
                    <a:pt x="41" y="142"/>
                  </a:lnTo>
                  <a:lnTo>
                    <a:pt x="29" y="123"/>
                  </a:lnTo>
                  <a:lnTo>
                    <a:pt x="12" y="121"/>
                  </a:lnTo>
                  <a:lnTo>
                    <a:pt x="21" y="175"/>
                  </a:lnTo>
                  <a:lnTo>
                    <a:pt x="35" y="163"/>
                  </a:lnTo>
                  <a:lnTo>
                    <a:pt x="64" y="156"/>
                  </a:lnTo>
                  <a:lnTo>
                    <a:pt x="87" y="167"/>
                  </a:lnTo>
                  <a:lnTo>
                    <a:pt x="100" y="150"/>
                  </a:lnTo>
                  <a:lnTo>
                    <a:pt x="83" y="142"/>
                  </a:lnTo>
                  <a:lnTo>
                    <a:pt x="77" y="131"/>
                  </a:lnTo>
                  <a:lnTo>
                    <a:pt x="77" y="106"/>
                  </a:lnTo>
                  <a:lnTo>
                    <a:pt x="88" y="98"/>
                  </a:lnTo>
                  <a:lnTo>
                    <a:pt x="104" y="125"/>
                  </a:lnTo>
                  <a:lnTo>
                    <a:pt x="121" y="148"/>
                  </a:lnTo>
                  <a:lnTo>
                    <a:pt x="121" y="169"/>
                  </a:lnTo>
                  <a:lnTo>
                    <a:pt x="129" y="173"/>
                  </a:lnTo>
                  <a:lnTo>
                    <a:pt x="127" y="198"/>
                  </a:lnTo>
                  <a:lnTo>
                    <a:pt x="113" y="225"/>
                  </a:lnTo>
                  <a:lnTo>
                    <a:pt x="98" y="236"/>
                  </a:lnTo>
                  <a:lnTo>
                    <a:pt x="85" y="257"/>
                  </a:lnTo>
                  <a:lnTo>
                    <a:pt x="83" y="286"/>
                  </a:lnTo>
                  <a:lnTo>
                    <a:pt x="90" y="319"/>
                  </a:lnTo>
                  <a:lnTo>
                    <a:pt x="83" y="338"/>
                  </a:lnTo>
                  <a:lnTo>
                    <a:pt x="98" y="351"/>
                  </a:lnTo>
                  <a:lnTo>
                    <a:pt x="131" y="363"/>
                  </a:lnTo>
                  <a:lnTo>
                    <a:pt x="138" y="336"/>
                  </a:lnTo>
                  <a:lnTo>
                    <a:pt x="129" y="311"/>
                  </a:lnTo>
                  <a:lnTo>
                    <a:pt x="135" y="294"/>
                  </a:lnTo>
                  <a:lnTo>
                    <a:pt x="158" y="298"/>
                  </a:lnTo>
                  <a:lnTo>
                    <a:pt x="148" y="305"/>
                  </a:lnTo>
                  <a:lnTo>
                    <a:pt x="144" y="323"/>
                  </a:lnTo>
                  <a:lnTo>
                    <a:pt x="152" y="348"/>
                  </a:lnTo>
                  <a:lnTo>
                    <a:pt x="152" y="378"/>
                  </a:lnTo>
                  <a:lnTo>
                    <a:pt x="169" y="374"/>
                  </a:lnTo>
                  <a:lnTo>
                    <a:pt x="190" y="359"/>
                  </a:lnTo>
                  <a:lnTo>
                    <a:pt x="190" y="340"/>
                  </a:lnTo>
                  <a:lnTo>
                    <a:pt x="209" y="323"/>
                  </a:lnTo>
                  <a:lnTo>
                    <a:pt x="225" y="328"/>
                  </a:lnTo>
                  <a:lnTo>
                    <a:pt x="240" y="298"/>
                  </a:lnTo>
                  <a:lnTo>
                    <a:pt x="257" y="234"/>
                  </a:lnTo>
                  <a:lnTo>
                    <a:pt x="273" y="198"/>
                  </a:lnTo>
                  <a:lnTo>
                    <a:pt x="286" y="177"/>
                  </a:lnTo>
                  <a:lnTo>
                    <a:pt x="303" y="156"/>
                  </a:lnTo>
                  <a:lnTo>
                    <a:pt x="313" y="138"/>
                  </a:lnTo>
                  <a:lnTo>
                    <a:pt x="311" y="117"/>
                  </a:lnTo>
                  <a:lnTo>
                    <a:pt x="298" y="94"/>
                  </a:lnTo>
                  <a:lnTo>
                    <a:pt x="267" y="89"/>
                  </a:lnTo>
                  <a:lnTo>
                    <a:pt x="261" y="77"/>
                  </a:lnTo>
                  <a:lnTo>
                    <a:pt x="275" y="48"/>
                  </a:lnTo>
                  <a:lnTo>
                    <a:pt x="267" y="35"/>
                  </a:lnTo>
                  <a:lnTo>
                    <a:pt x="248" y="41"/>
                  </a:lnTo>
                  <a:lnTo>
                    <a:pt x="207" y="43"/>
                  </a:lnTo>
                  <a:lnTo>
                    <a:pt x="183" y="16"/>
                  </a:lnTo>
                  <a:lnTo>
                    <a:pt x="183" y="4"/>
                  </a:lnTo>
                  <a:lnTo>
                    <a:pt x="159" y="2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3408840" y="4804920"/>
              <a:ext cx="38160" cy="81360"/>
            </a:xfrm>
            <a:custGeom>
              <a:avLst/>
              <a:gdLst/>
              <a:ahLst/>
              <a:rect l="l" t="t" r="r" b="b"/>
              <a:pathLst>
                <a:path w="21" h="45">
                  <a:moveTo>
                    <a:pt x="8" y="0"/>
                  </a:moveTo>
                  <a:lnTo>
                    <a:pt x="2" y="16"/>
                  </a:lnTo>
                  <a:lnTo>
                    <a:pt x="0" y="35"/>
                  </a:lnTo>
                  <a:lnTo>
                    <a:pt x="4" y="45"/>
                  </a:lnTo>
                  <a:lnTo>
                    <a:pt x="21" y="8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b4ddc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560" bIns="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3408840" y="4804920"/>
              <a:ext cx="38160" cy="81360"/>
            </a:xfrm>
            <a:custGeom>
              <a:avLst/>
              <a:gdLst/>
              <a:ahLst/>
              <a:rect l="l" t="t" r="r" b="b"/>
              <a:pathLst>
                <a:path w="21" h="45">
                  <a:moveTo>
                    <a:pt x="8" y="0"/>
                  </a:moveTo>
                  <a:lnTo>
                    <a:pt x="2" y="16"/>
                  </a:lnTo>
                  <a:lnTo>
                    <a:pt x="0" y="35"/>
                  </a:lnTo>
                  <a:lnTo>
                    <a:pt x="4" y="45"/>
                  </a:lnTo>
                  <a:lnTo>
                    <a:pt x="21" y="8"/>
                  </a:lnTo>
                  <a:lnTo>
                    <a:pt x="8" y="0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560" bIns="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3408840" y="4804920"/>
              <a:ext cx="38160" cy="81360"/>
            </a:xfrm>
            <a:custGeom>
              <a:avLst/>
              <a:gdLst/>
              <a:ahLst/>
              <a:rect l="l" t="t" r="r" b="b"/>
              <a:pathLst>
                <a:path w="21" h="45">
                  <a:moveTo>
                    <a:pt x="8" y="0"/>
                  </a:moveTo>
                  <a:lnTo>
                    <a:pt x="2" y="16"/>
                  </a:lnTo>
                  <a:lnTo>
                    <a:pt x="0" y="35"/>
                  </a:lnTo>
                  <a:lnTo>
                    <a:pt x="4" y="45"/>
                  </a:lnTo>
                  <a:lnTo>
                    <a:pt x="21" y="8"/>
                  </a:lnTo>
                  <a:lnTo>
                    <a:pt x="8" y="0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560" bIns="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3616200" y="5213880"/>
              <a:ext cx="38160" cy="102600"/>
            </a:xfrm>
            <a:custGeom>
              <a:avLst/>
              <a:gdLst/>
              <a:ahLst/>
              <a:rect l="l" t="t" r="r" b="b"/>
              <a:pathLst>
                <a:path w="21" h="56">
                  <a:moveTo>
                    <a:pt x="21" y="17"/>
                  </a:moveTo>
                  <a:lnTo>
                    <a:pt x="17" y="0"/>
                  </a:lnTo>
                  <a:lnTo>
                    <a:pt x="10" y="17"/>
                  </a:lnTo>
                  <a:lnTo>
                    <a:pt x="0" y="46"/>
                  </a:lnTo>
                  <a:lnTo>
                    <a:pt x="10" y="56"/>
                  </a:lnTo>
                  <a:lnTo>
                    <a:pt x="21" y="17"/>
                  </a:lnTo>
                  <a:close/>
                </a:path>
              </a:pathLst>
            </a:custGeom>
            <a:solidFill>
              <a:srgbClr val="b4ddc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3616200" y="5213880"/>
              <a:ext cx="38160" cy="102600"/>
            </a:xfrm>
            <a:custGeom>
              <a:avLst/>
              <a:gdLst/>
              <a:ahLst/>
              <a:rect l="l" t="t" r="r" b="b"/>
              <a:pathLst>
                <a:path w="21" h="56">
                  <a:moveTo>
                    <a:pt x="21" y="17"/>
                  </a:moveTo>
                  <a:lnTo>
                    <a:pt x="17" y="0"/>
                  </a:lnTo>
                  <a:lnTo>
                    <a:pt x="10" y="17"/>
                  </a:lnTo>
                  <a:lnTo>
                    <a:pt x="0" y="46"/>
                  </a:lnTo>
                  <a:lnTo>
                    <a:pt x="10" y="56"/>
                  </a:lnTo>
                  <a:lnTo>
                    <a:pt x="21" y="17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3616200" y="5213880"/>
              <a:ext cx="38160" cy="102600"/>
            </a:xfrm>
            <a:custGeom>
              <a:avLst/>
              <a:gdLst/>
              <a:ahLst/>
              <a:rect l="l" t="t" r="r" b="b"/>
              <a:pathLst>
                <a:path w="21" h="56">
                  <a:moveTo>
                    <a:pt x="21" y="17"/>
                  </a:moveTo>
                  <a:lnTo>
                    <a:pt x="17" y="0"/>
                  </a:lnTo>
                  <a:lnTo>
                    <a:pt x="10" y="17"/>
                  </a:lnTo>
                  <a:lnTo>
                    <a:pt x="0" y="46"/>
                  </a:lnTo>
                  <a:lnTo>
                    <a:pt x="10" y="56"/>
                  </a:lnTo>
                  <a:lnTo>
                    <a:pt x="21" y="17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3498840" y="5297760"/>
              <a:ext cx="51840" cy="57240"/>
            </a:xfrm>
            <a:custGeom>
              <a:avLst/>
              <a:gdLst/>
              <a:ahLst/>
              <a:rect l="l" t="t" r="r" b="b"/>
              <a:pathLst>
                <a:path w="29" h="31">
                  <a:moveTo>
                    <a:pt x="11" y="8"/>
                  </a:moveTo>
                  <a:lnTo>
                    <a:pt x="7" y="0"/>
                  </a:lnTo>
                  <a:lnTo>
                    <a:pt x="0" y="12"/>
                  </a:lnTo>
                  <a:lnTo>
                    <a:pt x="7" y="27"/>
                  </a:lnTo>
                  <a:lnTo>
                    <a:pt x="29" y="31"/>
                  </a:lnTo>
                  <a:lnTo>
                    <a:pt x="29" y="12"/>
                  </a:lnTo>
                  <a:lnTo>
                    <a:pt x="11" y="8"/>
                  </a:lnTo>
                  <a:close/>
                </a:path>
              </a:pathLst>
            </a:custGeom>
            <a:solidFill>
              <a:srgbClr val="b4ddc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3498840" y="5297760"/>
              <a:ext cx="51840" cy="57240"/>
            </a:xfrm>
            <a:custGeom>
              <a:avLst/>
              <a:gdLst/>
              <a:ahLst/>
              <a:rect l="l" t="t" r="r" b="b"/>
              <a:pathLst>
                <a:path w="29" h="31">
                  <a:moveTo>
                    <a:pt x="11" y="8"/>
                  </a:moveTo>
                  <a:lnTo>
                    <a:pt x="7" y="0"/>
                  </a:lnTo>
                  <a:lnTo>
                    <a:pt x="0" y="12"/>
                  </a:lnTo>
                  <a:lnTo>
                    <a:pt x="7" y="27"/>
                  </a:lnTo>
                  <a:lnTo>
                    <a:pt x="29" y="31"/>
                  </a:lnTo>
                  <a:lnTo>
                    <a:pt x="29" y="12"/>
                  </a:lnTo>
                  <a:lnTo>
                    <a:pt x="11" y="8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3498840" y="5297760"/>
              <a:ext cx="51840" cy="57240"/>
            </a:xfrm>
            <a:custGeom>
              <a:avLst/>
              <a:gdLst/>
              <a:ahLst/>
              <a:rect l="l" t="t" r="r" b="b"/>
              <a:pathLst>
                <a:path w="29" h="31">
                  <a:moveTo>
                    <a:pt x="11" y="8"/>
                  </a:moveTo>
                  <a:lnTo>
                    <a:pt x="7" y="0"/>
                  </a:lnTo>
                  <a:lnTo>
                    <a:pt x="0" y="12"/>
                  </a:lnTo>
                  <a:lnTo>
                    <a:pt x="7" y="27"/>
                  </a:lnTo>
                  <a:lnTo>
                    <a:pt x="29" y="31"/>
                  </a:lnTo>
                  <a:lnTo>
                    <a:pt x="29" y="12"/>
                  </a:lnTo>
                  <a:lnTo>
                    <a:pt x="11" y="8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3082680" y="4747680"/>
              <a:ext cx="40320" cy="45720"/>
            </a:xfrm>
            <a:custGeom>
              <a:avLst/>
              <a:gdLst/>
              <a:ahLst/>
              <a:rect l="l" t="t" r="r" b="b"/>
              <a:pathLst>
                <a:path w="22" h="25">
                  <a:moveTo>
                    <a:pt x="20" y="0"/>
                  </a:moveTo>
                  <a:lnTo>
                    <a:pt x="0" y="7"/>
                  </a:lnTo>
                  <a:lnTo>
                    <a:pt x="0" y="25"/>
                  </a:lnTo>
                  <a:lnTo>
                    <a:pt x="22" y="19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b4ddc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3082680" y="4747680"/>
              <a:ext cx="40320" cy="45720"/>
            </a:xfrm>
            <a:custGeom>
              <a:avLst/>
              <a:gdLst/>
              <a:ahLst/>
              <a:rect l="l" t="t" r="r" b="b"/>
              <a:pathLst>
                <a:path w="22" h="25">
                  <a:moveTo>
                    <a:pt x="20" y="0"/>
                  </a:moveTo>
                  <a:lnTo>
                    <a:pt x="0" y="7"/>
                  </a:lnTo>
                  <a:lnTo>
                    <a:pt x="0" y="25"/>
                  </a:lnTo>
                  <a:lnTo>
                    <a:pt x="22" y="19"/>
                  </a:lnTo>
                  <a:lnTo>
                    <a:pt x="20" y="0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3082680" y="4747680"/>
              <a:ext cx="40320" cy="45720"/>
            </a:xfrm>
            <a:custGeom>
              <a:avLst/>
              <a:gdLst/>
              <a:ahLst/>
              <a:rect l="l" t="t" r="r" b="b"/>
              <a:pathLst>
                <a:path w="22" h="25">
                  <a:moveTo>
                    <a:pt x="20" y="0"/>
                  </a:moveTo>
                  <a:lnTo>
                    <a:pt x="0" y="7"/>
                  </a:lnTo>
                  <a:lnTo>
                    <a:pt x="0" y="25"/>
                  </a:lnTo>
                  <a:lnTo>
                    <a:pt x="22" y="19"/>
                  </a:lnTo>
                  <a:lnTo>
                    <a:pt x="20" y="0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3163320" y="4674960"/>
              <a:ext cx="42840" cy="54360"/>
            </a:xfrm>
            <a:custGeom>
              <a:avLst/>
              <a:gdLst/>
              <a:ahLst/>
              <a:rect l="l" t="t" r="r" b="b"/>
              <a:pathLst>
                <a:path w="23" h="30">
                  <a:moveTo>
                    <a:pt x="23" y="9"/>
                  </a:moveTo>
                  <a:lnTo>
                    <a:pt x="19" y="0"/>
                  </a:lnTo>
                  <a:lnTo>
                    <a:pt x="11" y="0"/>
                  </a:lnTo>
                  <a:lnTo>
                    <a:pt x="0" y="19"/>
                  </a:lnTo>
                  <a:lnTo>
                    <a:pt x="7" y="30"/>
                  </a:lnTo>
                  <a:lnTo>
                    <a:pt x="23" y="19"/>
                  </a:lnTo>
                  <a:lnTo>
                    <a:pt x="23" y="9"/>
                  </a:lnTo>
                  <a:close/>
                </a:path>
              </a:pathLst>
            </a:custGeom>
            <a:solidFill>
              <a:srgbClr val="b4ddc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560" bIns="7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3163320" y="4674960"/>
              <a:ext cx="42840" cy="54360"/>
            </a:xfrm>
            <a:custGeom>
              <a:avLst/>
              <a:gdLst/>
              <a:ahLst/>
              <a:rect l="l" t="t" r="r" b="b"/>
              <a:pathLst>
                <a:path w="23" h="30">
                  <a:moveTo>
                    <a:pt x="23" y="9"/>
                  </a:moveTo>
                  <a:lnTo>
                    <a:pt x="19" y="0"/>
                  </a:lnTo>
                  <a:lnTo>
                    <a:pt x="11" y="0"/>
                  </a:lnTo>
                  <a:lnTo>
                    <a:pt x="0" y="19"/>
                  </a:lnTo>
                  <a:lnTo>
                    <a:pt x="7" y="30"/>
                  </a:lnTo>
                  <a:lnTo>
                    <a:pt x="23" y="19"/>
                  </a:lnTo>
                  <a:lnTo>
                    <a:pt x="23" y="9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560" bIns="7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3163320" y="4674960"/>
              <a:ext cx="42840" cy="54360"/>
            </a:xfrm>
            <a:custGeom>
              <a:avLst/>
              <a:gdLst/>
              <a:ahLst/>
              <a:rect l="l" t="t" r="r" b="b"/>
              <a:pathLst>
                <a:path w="23" h="30">
                  <a:moveTo>
                    <a:pt x="23" y="9"/>
                  </a:moveTo>
                  <a:lnTo>
                    <a:pt x="19" y="0"/>
                  </a:lnTo>
                  <a:lnTo>
                    <a:pt x="11" y="0"/>
                  </a:lnTo>
                  <a:lnTo>
                    <a:pt x="0" y="19"/>
                  </a:lnTo>
                  <a:lnTo>
                    <a:pt x="7" y="30"/>
                  </a:lnTo>
                  <a:lnTo>
                    <a:pt x="23" y="19"/>
                  </a:lnTo>
                  <a:lnTo>
                    <a:pt x="23" y="9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560" bIns="7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3325680" y="4477320"/>
              <a:ext cx="19800" cy="36000"/>
            </a:xfrm>
            <a:custGeom>
              <a:avLst/>
              <a:gdLst/>
              <a:ahLst/>
              <a:rect l="l" t="t" r="r" b="b"/>
              <a:pathLst>
                <a:path w="11" h="19">
                  <a:moveTo>
                    <a:pt x="2" y="0"/>
                  </a:moveTo>
                  <a:lnTo>
                    <a:pt x="0" y="10"/>
                  </a:lnTo>
                  <a:lnTo>
                    <a:pt x="2" y="19"/>
                  </a:lnTo>
                  <a:lnTo>
                    <a:pt x="11" y="1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b4ddc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3325680" y="4477320"/>
              <a:ext cx="19800" cy="36000"/>
            </a:xfrm>
            <a:custGeom>
              <a:avLst/>
              <a:gdLst/>
              <a:ahLst/>
              <a:rect l="l" t="t" r="r" b="b"/>
              <a:pathLst>
                <a:path w="11" h="19">
                  <a:moveTo>
                    <a:pt x="2" y="0"/>
                  </a:moveTo>
                  <a:lnTo>
                    <a:pt x="0" y="10"/>
                  </a:lnTo>
                  <a:lnTo>
                    <a:pt x="2" y="19"/>
                  </a:lnTo>
                  <a:lnTo>
                    <a:pt x="11" y="12"/>
                  </a:lnTo>
                  <a:lnTo>
                    <a:pt x="2" y="0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3325680" y="4477320"/>
              <a:ext cx="19800" cy="36000"/>
            </a:xfrm>
            <a:custGeom>
              <a:avLst/>
              <a:gdLst/>
              <a:ahLst/>
              <a:rect l="l" t="t" r="r" b="b"/>
              <a:pathLst>
                <a:path w="11" h="19">
                  <a:moveTo>
                    <a:pt x="2" y="0"/>
                  </a:moveTo>
                  <a:lnTo>
                    <a:pt x="0" y="10"/>
                  </a:lnTo>
                  <a:lnTo>
                    <a:pt x="2" y="19"/>
                  </a:lnTo>
                  <a:lnTo>
                    <a:pt x="11" y="12"/>
                  </a:lnTo>
                  <a:lnTo>
                    <a:pt x="2" y="0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3197160" y="4372560"/>
              <a:ext cx="31320" cy="51840"/>
            </a:xfrm>
            <a:custGeom>
              <a:avLst/>
              <a:gdLst/>
              <a:ahLst/>
              <a:rect l="l" t="t" r="r" b="b"/>
              <a:pathLst>
                <a:path w="17" h="29">
                  <a:moveTo>
                    <a:pt x="11" y="0"/>
                  </a:moveTo>
                  <a:lnTo>
                    <a:pt x="0" y="18"/>
                  </a:lnTo>
                  <a:lnTo>
                    <a:pt x="6" y="29"/>
                  </a:lnTo>
                  <a:lnTo>
                    <a:pt x="17" y="2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b4ddc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040" bIns="5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3197160" y="4372560"/>
              <a:ext cx="31320" cy="51840"/>
            </a:xfrm>
            <a:custGeom>
              <a:avLst/>
              <a:gdLst/>
              <a:ahLst/>
              <a:rect l="l" t="t" r="r" b="b"/>
              <a:pathLst>
                <a:path w="17" h="29">
                  <a:moveTo>
                    <a:pt x="11" y="0"/>
                  </a:moveTo>
                  <a:lnTo>
                    <a:pt x="0" y="18"/>
                  </a:lnTo>
                  <a:lnTo>
                    <a:pt x="6" y="29"/>
                  </a:lnTo>
                  <a:lnTo>
                    <a:pt x="17" y="20"/>
                  </a:lnTo>
                  <a:lnTo>
                    <a:pt x="11" y="0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040" bIns="5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3197160" y="4372560"/>
              <a:ext cx="31320" cy="51840"/>
            </a:xfrm>
            <a:custGeom>
              <a:avLst/>
              <a:gdLst/>
              <a:ahLst/>
              <a:rect l="l" t="t" r="r" b="b"/>
              <a:pathLst>
                <a:path w="17" h="29">
                  <a:moveTo>
                    <a:pt x="11" y="0"/>
                  </a:moveTo>
                  <a:lnTo>
                    <a:pt x="0" y="18"/>
                  </a:lnTo>
                  <a:lnTo>
                    <a:pt x="6" y="29"/>
                  </a:lnTo>
                  <a:lnTo>
                    <a:pt x="17" y="20"/>
                  </a:lnTo>
                  <a:lnTo>
                    <a:pt x="11" y="0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040" bIns="5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3240000" y="4288680"/>
              <a:ext cx="27000" cy="81360"/>
            </a:xfrm>
            <a:custGeom>
              <a:avLst/>
              <a:gdLst/>
              <a:ahLst/>
              <a:rect l="l" t="t" r="r" b="b"/>
              <a:pathLst>
                <a:path w="15" h="45">
                  <a:moveTo>
                    <a:pt x="6" y="0"/>
                  </a:moveTo>
                  <a:lnTo>
                    <a:pt x="15" y="8"/>
                  </a:lnTo>
                  <a:lnTo>
                    <a:pt x="15" y="27"/>
                  </a:lnTo>
                  <a:lnTo>
                    <a:pt x="9" y="45"/>
                  </a:lnTo>
                  <a:lnTo>
                    <a:pt x="2" y="33"/>
                  </a:lnTo>
                  <a:lnTo>
                    <a:pt x="0" y="12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b4ddc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560" bIns="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3240000" y="4288680"/>
              <a:ext cx="27000" cy="81360"/>
            </a:xfrm>
            <a:custGeom>
              <a:avLst/>
              <a:gdLst/>
              <a:ahLst/>
              <a:rect l="l" t="t" r="r" b="b"/>
              <a:pathLst>
                <a:path w="15" h="45">
                  <a:moveTo>
                    <a:pt x="6" y="0"/>
                  </a:moveTo>
                  <a:lnTo>
                    <a:pt x="15" y="8"/>
                  </a:lnTo>
                  <a:lnTo>
                    <a:pt x="15" y="27"/>
                  </a:lnTo>
                  <a:lnTo>
                    <a:pt x="9" y="45"/>
                  </a:lnTo>
                  <a:lnTo>
                    <a:pt x="2" y="33"/>
                  </a:lnTo>
                  <a:lnTo>
                    <a:pt x="0" y="12"/>
                  </a:lnTo>
                  <a:lnTo>
                    <a:pt x="6" y="0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560" bIns="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3240000" y="4288680"/>
              <a:ext cx="27000" cy="81360"/>
            </a:xfrm>
            <a:custGeom>
              <a:avLst/>
              <a:gdLst/>
              <a:ahLst/>
              <a:rect l="l" t="t" r="r" b="b"/>
              <a:pathLst>
                <a:path w="15" h="45">
                  <a:moveTo>
                    <a:pt x="6" y="0"/>
                  </a:moveTo>
                  <a:lnTo>
                    <a:pt x="15" y="8"/>
                  </a:lnTo>
                  <a:lnTo>
                    <a:pt x="15" y="27"/>
                  </a:lnTo>
                  <a:lnTo>
                    <a:pt x="9" y="45"/>
                  </a:lnTo>
                  <a:lnTo>
                    <a:pt x="2" y="33"/>
                  </a:lnTo>
                  <a:lnTo>
                    <a:pt x="0" y="12"/>
                  </a:lnTo>
                  <a:lnTo>
                    <a:pt x="6" y="0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560" bIns="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3589200" y="3597120"/>
              <a:ext cx="30960" cy="18000"/>
            </a:xfrm>
            <a:custGeom>
              <a:avLst/>
              <a:gdLst/>
              <a:ahLst/>
              <a:rect l="l" t="t" r="r" b="b"/>
              <a:pathLst>
                <a:path w="17" h="11">
                  <a:moveTo>
                    <a:pt x="7" y="0"/>
                  </a:moveTo>
                  <a:lnTo>
                    <a:pt x="0" y="5"/>
                  </a:lnTo>
                  <a:lnTo>
                    <a:pt x="0" y="7"/>
                  </a:lnTo>
                  <a:lnTo>
                    <a:pt x="5" y="11"/>
                  </a:lnTo>
                  <a:lnTo>
                    <a:pt x="17" y="3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b4ddc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0" bIns="-28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3589200" y="3597120"/>
              <a:ext cx="30960" cy="18000"/>
            </a:xfrm>
            <a:custGeom>
              <a:avLst/>
              <a:gdLst/>
              <a:ahLst/>
              <a:rect l="l" t="t" r="r" b="b"/>
              <a:pathLst>
                <a:path w="17" h="11">
                  <a:moveTo>
                    <a:pt x="7" y="0"/>
                  </a:moveTo>
                  <a:lnTo>
                    <a:pt x="0" y="5"/>
                  </a:lnTo>
                  <a:lnTo>
                    <a:pt x="0" y="7"/>
                  </a:lnTo>
                  <a:lnTo>
                    <a:pt x="5" y="11"/>
                  </a:lnTo>
                  <a:lnTo>
                    <a:pt x="17" y="3"/>
                  </a:lnTo>
                  <a:lnTo>
                    <a:pt x="7" y="0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0" bIns="-28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3589200" y="3597120"/>
              <a:ext cx="30960" cy="18000"/>
            </a:xfrm>
            <a:custGeom>
              <a:avLst/>
              <a:gdLst/>
              <a:ahLst/>
              <a:rect l="l" t="t" r="r" b="b"/>
              <a:pathLst>
                <a:path w="17" h="11">
                  <a:moveTo>
                    <a:pt x="7" y="0"/>
                  </a:moveTo>
                  <a:lnTo>
                    <a:pt x="0" y="5"/>
                  </a:lnTo>
                  <a:lnTo>
                    <a:pt x="0" y="7"/>
                  </a:lnTo>
                  <a:lnTo>
                    <a:pt x="5" y="11"/>
                  </a:lnTo>
                  <a:lnTo>
                    <a:pt x="17" y="3"/>
                  </a:lnTo>
                  <a:lnTo>
                    <a:pt x="7" y="0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0" bIns="-28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2495160" y="4568040"/>
              <a:ext cx="166320" cy="77040"/>
            </a:xfrm>
            <a:custGeom>
              <a:avLst/>
              <a:gdLst/>
              <a:ahLst/>
              <a:rect l="l" t="t" r="r" b="b"/>
              <a:pathLst>
                <a:path w="92" h="42">
                  <a:moveTo>
                    <a:pt x="14" y="13"/>
                  </a:moveTo>
                  <a:lnTo>
                    <a:pt x="0" y="27"/>
                  </a:lnTo>
                  <a:lnTo>
                    <a:pt x="2" y="40"/>
                  </a:lnTo>
                  <a:lnTo>
                    <a:pt x="25" y="42"/>
                  </a:lnTo>
                  <a:lnTo>
                    <a:pt x="62" y="38"/>
                  </a:lnTo>
                  <a:lnTo>
                    <a:pt x="92" y="15"/>
                  </a:lnTo>
                  <a:lnTo>
                    <a:pt x="89" y="0"/>
                  </a:lnTo>
                  <a:lnTo>
                    <a:pt x="50" y="0"/>
                  </a:lnTo>
                  <a:lnTo>
                    <a:pt x="14" y="13"/>
                  </a:lnTo>
                  <a:close/>
                </a:path>
              </a:pathLst>
            </a:custGeom>
            <a:solidFill>
              <a:srgbClr val="b4ddc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240" bIns="30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2495160" y="4568040"/>
              <a:ext cx="166320" cy="77040"/>
            </a:xfrm>
            <a:custGeom>
              <a:avLst/>
              <a:gdLst/>
              <a:ahLst/>
              <a:rect l="l" t="t" r="r" b="b"/>
              <a:pathLst>
                <a:path w="92" h="42">
                  <a:moveTo>
                    <a:pt x="14" y="13"/>
                  </a:moveTo>
                  <a:lnTo>
                    <a:pt x="0" y="27"/>
                  </a:lnTo>
                  <a:lnTo>
                    <a:pt x="2" y="40"/>
                  </a:lnTo>
                  <a:lnTo>
                    <a:pt x="25" y="42"/>
                  </a:lnTo>
                  <a:lnTo>
                    <a:pt x="62" y="38"/>
                  </a:lnTo>
                  <a:lnTo>
                    <a:pt x="92" y="15"/>
                  </a:lnTo>
                  <a:lnTo>
                    <a:pt x="89" y="0"/>
                  </a:lnTo>
                  <a:lnTo>
                    <a:pt x="50" y="0"/>
                  </a:lnTo>
                  <a:lnTo>
                    <a:pt x="14" y="13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240" bIns="30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2495160" y="4568040"/>
              <a:ext cx="166320" cy="77040"/>
            </a:xfrm>
            <a:custGeom>
              <a:avLst/>
              <a:gdLst/>
              <a:ahLst/>
              <a:rect l="l" t="t" r="r" b="b"/>
              <a:pathLst>
                <a:path w="92" h="42">
                  <a:moveTo>
                    <a:pt x="14" y="13"/>
                  </a:moveTo>
                  <a:lnTo>
                    <a:pt x="0" y="27"/>
                  </a:lnTo>
                  <a:lnTo>
                    <a:pt x="2" y="40"/>
                  </a:lnTo>
                  <a:lnTo>
                    <a:pt x="25" y="42"/>
                  </a:lnTo>
                  <a:lnTo>
                    <a:pt x="62" y="38"/>
                  </a:lnTo>
                  <a:lnTo>
                    <a:pt x="92" y="15"/>
                  </a:lnTo>
                  <a:lnTo>
                    <a:pt x="89" y="0"/>
                  </a:lnTo>
                  <a:lnTo>
                    <a:pt x="50" y="0"/>
                  </a:lnTo>
                  <a:lnTo>
                    <a:pt x="14" y="13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240" bIns="30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1898640" y="6733440"/>
              <a:ext cx="38160" cy="38520"/>
            </a:xfrm>
            <a:custGeom>
              <a:avLst/>
              <a:gdLst/>
              <a:ahLst/>
              <a:rect l="l" t="t" r="r" b="b"/>
              <a:pathLst>
                <a:path w="21" h="21">
                  <a:moveTo>
                    <a:pt x="4" y="0"/>
                  </a:moveTo>
                  <a:lnTo>
                    <a:pt x="14" y="2"/>
                  </a:lnTo>
                  <a:lnTo>
                    <a:pt x="21" y="7"/>
                  </a:lnTo>
                  <a:lnTo>
                    <a:pt x="21" y="15"/>
                  </a:lnTo>
                  <a:lnTo>
                    <a:pt x="18" y="19"/>
                  </a:lnTo>
                  <a:lnTo>
                    <a:pt x="4" y="21"/>
                  </a:lnTo>
                  <a:lnTo>
                    <a:pt x="0" y="11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b4ddc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280" bIns="-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1898640" y="6733440"/>
              <a:ext cx="38160" cy="38520"/>
            </a:xfrm>
            <a:custGeom>
              <a:avLst/>
              <a:gdLst/>
              <a:ahLst/>
              <a:rect l="l" t="t" r="r" b="b"/>
              <a:pathLst>
                <a:path w="21" h="21">
                  <a:moveTo>
                    <a:pt x="4" y="0"/>
                  </a:moveTo>
                  <a:lnTo>
                    <a:pt x="14" y="2"/>
                  </a:lnTo>
                  <a:lnTo>
                    <a:pt x="21" y="7"/>
                  </a:lnTo>
                  <a:lnTo>
                    <a:pt x="21" y="15"/>
                  </a:lnTo>
                  <a:lnTo>
                    <a:pt x="18" y="19"/>
                  </a:lnTo>
                  <a:lnTo>
                    <a:pt x="4" y="21"/>
                  </a:lnTo>
                  <a:lnTo>
                    <a:pt x="0" y="11"/>
                  </a:lnTo>
                  <a:lnTo>
                    <a:pt x="4" y="0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280" bIns="-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1898640" y="6733440"/>
              <a:ext cx="38160" cy="38520"/>
            </a:xfrm>
            <a:custGeom>
              <a:avLst/>
              <a:gdLst/>
              <a:ahLst/>
              <a:rect l="l" t="t" r="r" b="b"/>
              <a:pathLst>
                <a:path w="21" h="21">
                  <a:moveTo>
                    <a:pt x="4" y="0"/>
                  </a:moveTo>
                  <a:lnTo>
                    <a:pt x="14" y="2"/>
                  </a:lnTo>
                  <a:lnTo>
                    <a:pt x="21" y="7"/>
                  </a:lnTo>
                  <a:lnTo>
                    <a:pt x="21" y="15"/>
                  </a:lnTo>
                  <a:lnTo>
                    <a:pt x="18" y="19"/>
                  </a:lnTo>
                  <a:lnTo>
                    <a:pt x="4" y="21"/>
                  </a:lnTo>
                  <a:lnTo>
                    <a:pt x="0" y="11"/>
                  </a:lnTo>
                  <a:lnTo>
                    <a:pt x="4" y="0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280" bIns="-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1984320" y="6712560"/>
              <a:ext cx="42120" cy="45720"/>
            </a:xfrm>
            <a:custGeom>
              <a:avLst/>
              <a:gdLst/>
              <a:ahLst/>
              <a:rect l="l" t="t" r="r" b="b"/>
              <a:pathLst>
                <a:path w="23" h="25">
                  <a:moveTo>
                    <a:pt x="4" y="15"/>
                  </a:moveTo>
                  <a:lnTo>
                    <a:pt x="0" y="12"/>
                  </a:lnTo>
                  <a:lnTo>
                    <a:pt x="16" y="6"/>
                  </a:lnTo>
                  <a:lnTo>
                    <a:pt x="21" y="0"/>
                  </a:lnTo>
                  <a:lnTo>
                    <a:pt x="23" y="8"/>
                  </a:lnTo>
                  <a:lnTo>
                    <a:pt x="19" y="19"/>
                  </a:lnTo>
                  <a:lnTo>
                    <a:pt x="8" y="25"/>
                  </a:lnTo>
                  <a:lnTo>
                    <a:pt x="4" y="15"/>
                  </a:lnTo>
                  <a:close/>
                </a:path>
              </a:pathLst>
            </a:custGeom>
            <a:solidFill>
              <a:srgbClr val="b4ddc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1984320" y="6712560"/>
              <a:ext cx="42120" cy="45720"/>
            </a:xfrm>
            <a:custGeom>
              <a:avLst/>
              <a:gdLst/>
              <a:ahLst/>
              <a:rect l="l" t="t" r="r" b="b"/>
              <a:pathLst>
                <a:path w="23" h="25">
                  <a:moveTo>
                    <a:pt x="4" y="15"/>
                  </a:moveTo>
                  <a:lnTo>
                    <a:pt x="0" y="12"/>
                  </a:lnTo>
                  <a:lnTo>
                    <a:pt x="16" y="6"/>
                  </a:lnTo>
                  <a:lnTo>
                    <a:pt x="21" y="0"/>
                  </a:lnTo>
                  <a:lnTo>
                    <a:pt x="23" y="8"/>
                  </a:lnTo>
                  <a:lnTo>
                    <a:pt x="19" y="19"/>
                  </a:lnTo>
                  <a:lnTo>
                    <a:pt x="8" y="25"/>
                  </a:lnTo>
                  <a:lnTo>
                    <a:pt x="4" y="15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1984320" y="6712560"/>
              <a:ext cx="42120" cy="45720"/>
            </a:xfrm>
            <a:custGeom>
              <a:avLst/>
              <a:gdLst/>
              <a:ahLst/>
              <a:rect l="l" t="t" r="r" b="b"/>
              <a:pathLst>
                <a:path w="23" h="25">
                  <a:moveTo>
                    <a:pt x="4" y="15"/>
                  </a:moveTo>
                  <a:lnTo>
                    <a:pt x="0" y="12"/>
                  </a:lnTo>
                  <a:lnTo>
                    <a:pt x="16" y="6"/>
                  </a:lnTo>
                  <a:lnTo>
                    <a:pt x="21" y="0"/>
                  </a:lnTo>
                  <a:lnTo>
                    <a:pt x="23" y="8"/>
                  </a:lnTo>
                  <a:lnTo>
                    <a:pt x="19" y="19"/>
                  </a:lnTo>
                  <a:lnTo>
                    <a:pt x="8" y="25"/>
                  </a:lnTo>
                  <a:lnTo>
                    <a:pt x="4" y="15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2837160" y="6150960"/>
              <a:ext cx="126000" cy="170640"/>
            </a:xfrm>
            <a:custGeom>
              <a:avLst/>
              <a:gdLst/>
              <a:ahLst/>
              <a:rect l="l" t="t" r="r" b="b"/>
              <a:pathLst>
                <a:path w="69" h="94">
                  <a:moveTo>
                    <a:pt x="16" y="44"/>
                  </a:moveTo>
                  <a:lnTo>
                    <a:pt x="27" y="37"/>
                  </a:lnTo>
                  <a:lnTo>
                    <a:pt x="27" y="19"/>
                  </a:lnTo>
                  <a:lnTo>
                    <a:pt x="39" y="23"/>
                  </a:lnTo>
                  <a:lnTo>
                    <a:pt x="62" y="10"/>
                  </a:lnTo>
                  <a:lnTo>
                    <a:pt x="69" y="0"/>
                  </a:lnTo>
                  <a:lnTo>
                    <a:pt x="69" y="16"/>
                  </a:lnTo>
                  <a:lnTo>
                    <a:pt x="62" y="37"/>
                  </a:lnTo>
                  <a:lnTo>
                    <a:pt x="44" y="44"/>
                  </a:lnTo>
                  <a:lnTo>
                    <a:pt x="25" y="62"/>
                  </a:lnTo>
                  <a:lnTo>
                    <a:pt x="25" y="67"/>
                  </a:lnTo>
                  <a:lnTo>
                    <a:pt x="16" y="77"/>
                  </a:lnTo>
                  <a:lnTo>
                    <a:pt x="16" y="88"/>
                  </a:lnTo>
                  <a:lnTo>
                    <a:pt x="10" y="94"/>
                  </a:lnTo>
                  <a:lnTo>
                    <a:pt x="0" y="79"/>
                  </a:lnTo>
                  <a:lnTo>
                    <a:pt x="6" y="56"/>
                  </a:lnTo>
                  <a:lnTo>
                    <a:pt x="16" y="44"/>
                  </a:lnTo>
                  <a:close/>
                </a:path>
              </a:pathLst>
            </a:custGeom>
            <a:solidFill>
              <a:srgbClr val="b4ddc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2837160" y="6150960"/>
              <a:ext cx="126000" cy="170640"/>
            </a:xfrm>
            <a:custGeom>
              <a:avLst/>
              <a:gdLst/>
              <a:ahLst/>
              <a:rect l="l" t="t" r="r" b="b"/>
              <a:pathLst>
                <a:path w="69" h="94">
                  <a:moveTo>
                    <a:pt x="16" y="44"/>
                  </a:moveTo>
                  <a:lnTo>
                    <a:pt x="27" y="37"/>
                  </a:lnTo>
                  <a:lnTo>
                    <a:pt x="27" y="19"/>
                  </a:lnTo>
                  <a:lnTo>
                    <a:pt x="39" y="23"/>
                  </a:lnTo>
                  <a:lnTo>
                    <a:pt x="62" y="10"/>
                  </a:lnTo>
                  <a:lnTo>
                    <a:pt x="69" y="0"/>
                  </a:lnTo>
                  <a:lnTo>
                    <a:pt x="69" y="16"/>
                  </a:lnTo>
                  <a:lnTo>
                    <a:pt x="62" y="37"/>
                  </a:lnTo>
                  <a:lnTo>
                    <a:pt x="44" y="44"/>
                  </a:lnTo>
                  <a:lnTo>
                    <a:pt x="25" y="62"/>
                  </a:lnTo>
                  <a:lnTo>
                    <a:pt x="25" y="67"/>
                  </a:lnTo>
                  <a:lnTo>
                    <a:pt x="16" y="77"/>
                  </a:lnTo>
                  <a:lnTo>
                    <a:pt x="16" y="88"/>
                  </a:lnTo>
                  <a:lnTo>
                    <a:pt x="10" y="94"/>
                  </a:lnTo>
                  <a:lnTo>
                    <a:pt x="0" y="79"/>
                  </a:lnTo>
                  <a:lnTo>
                    <a:pt x="6" y="56"/>
                  </a:lnTo>
                  <a:lnTo>
                    <a:pt x="16" y="44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2837160" y="6150960"/>
              <a:ext cx="126000" cy="170640"/>
            </a:xfrm>
            <a:custGeom>
              <a:avLst/>
              <a:gdLst/>
              <a:ahLst/>
              <a:rect l="l" t="t" r="r" b="b"/>
              <a:pathLst>
                <a:path w="69" h="94">
                  <a:moveTo>
                    <a:pt x="16" y="44"/>
                  </a:moveTo>
                  <a:lnTo>
                    <a:pt x="27" y="37"/>
                  </a:lnTo>
                  <a:lnTo>
                    <a:pt x="27" y="19"/>
                  </a:lnTo>
                  <a:lnTo>
                    <a:pt x="39" y="23"/>
                  </a:lnTo>
                  <a:lnTo>
                    <a:pt x="62" y="10"/>
                  </a:lnTo>
                  <a:lnTo>
                    <a:pt x="69" y="0"/>
                  </a:lnTo>
                  <a:lnTo>
                    <a:pt x="69" y="16"/>
                  </a:lnTo>
                  <a:lnTo>
                    <a:pt x="62" y="37"/>
                  </a:lnTo>
                  <a:lnTo>
                    <a:pt x="44" y="44"/>
                  </a:lnTo>
                  <a:lnTo>
                    <a:pt x="25" y="62"/>
                  </a:lnTo>
                  <a:lnTo>
                    <a:pt x="25" y="67"/>
                  </a:lnTo>
                  <a:lnTo>
                    <a:pt x="16" y="77"/>
                  </a:lnTo>
                  <a:lnTo>
                    <a:pt x="16" y="88"/>
                  </a:lnTo>
                  <a:lnTo>
                    <a:pt x="10" y="94"/>
                  </a:lnTo>
                  <a:lnTo>
                    <a:pt x="0" y="79"/>
                  </a:lnTo>
                  <a:lnTo>
                    <a:pt x="6" y="56"/>
                  </a:lnTo>
                  <a:lnTo>
                    <a:pt x="16" y="44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3123000" y="5896080"/>
              <a:ext cx="20160" cy="52560"/>
            </a:xfrm>
            <a:custGeom>
              <a:avLst/>
              <a:gdLst/>
              <a:ahLst/>
              <a:rect l="l" t="t" r="r" b="b"/>
              <a:pathLst>
                <a:path w="11" h="29">
                  <a:moveTo>
                    <a:pt x="7" y="17"/>
                  </a:moveTo>
                  <a:lnTo>
                    <a:pt x="11" y="27"/>
                  </a:lnTo>
                  <a:lnTo>
                    <a:pt x="5" y="29"/>
                  </a:lnTo>
                  <a:lnTo>
                    <a:pt x="0" y="21"/>
                  </a:lnTo>
                  <a:lnTo>
                    <a:pt x="0" y="12"/>
                  </a:lnTo>
                  <a:lnTo>
                    <a:pt x="2" y="0"/>
                  </a:lnTo>
                  <a:lnTo>
                    <a:pt x="5" y="15"/>
                  </a:lnTo>
                  <a:lnTo>
                    <a:pt x="7" y="17"/>
                  </a:lnTo>
                  <a:close/>
                </a:path>
              </a:pathLst>
            </a:custGeom>
            <a:solidFill>
              <a:srgbClr val="b4ddc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3123000" y="5896080"/>
              <a:ext cx="20160" cy="52560"/>
            </a:xfrm>
            <a:custGeom>
              <a:avLst/>
              <a:gdLst/>
              <a:ahLst/>
              <a:rect l="l" t="t" r="r" b="b"/>
              <a:pathLst>
                <a:path w="11" h="29">
                  <a:moveTo>
                    <a:pt x="7" y="17"/>
                  </a:moveTo>
                  <a:lnTo>
                    <a:pt x="11" y="27"/>
                  </a:lnTo>
                  <a:lnTo>
                    <a:pt x="5" y="29"/>
                  </a:lnTo>
                  <a:lnTo>
                    <a:pt x="0" y="21"/>
                  </a:lnTo>
                  <a:lnTo>
                    <a:pt x="0" y="12"/>
                  </a:lnTo>
                  <a:lnTo>
                    <a:pt x="2" y="0"/>
                  </a:lnTo>
                  <a:lnTo>
                    <a:pt x="5" y="15"/>
                  </a:lnTo>
                  <a:lnTo>
                    <a:pt x="7" y="17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3123000" y="5896080"/>
              <a:ext cx="20160" cy="52560"/>
            </a:xfrm>
            <a:custGeom>
              <a:avLst/>
              <a:gdLst/>
              <a:ahLst/>
              <a:rect l="l" t="t" r="r" b="b"/>
              <a:pathLst>
                <a:path w="11" h="29">
                  <a:moveTo>
                    <a:pt x="7" y="17"/>
                  </a:moveTo>
                  <a:lnTo>
                    <a:pt x="11" y="27"/>
                  </a:lnTo>
                  <a:lnTo>
                    <a:pt x="5" y="29"/>
                  </a:lnTo>
                  <a:lnTo>
                    <a:pt x="0" y="21"/>
                  </a:lnTo>
                  <a:lnTo>
                    <a:pt x="0" y="12"/>
                  </a:lnTo>
                  <a:lnTo>
                    <a:pt x="2" y="0"/>
                  </a:lnTo>
                  <a:lnTo>
                    <a:pt x="5" y="15"/>
                  </a:lnTo>
                  <a:lnTo>
                    <a:pt x="7" y="17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3215520" y="5755320"/>
              <a:ext cx="80640" cy="77040"/>
            </a:xfrm>
            <a:custGeom>
              <a:avLst/>
              <a:gdLst/>
              <a:ahLst/>
              <a:rect l="l" t="t" r="r" b="b"/>
              <a:pathLst>
                <a:path w="46" h="43">
                  <a:moveTo>
                    <a:pt x="18" y="12"/>
                  </a:moveTo>
                  <a:lnTo>
                    <a:pt x="43" y="0"/>
                  </a:lnTo>
                  <a:lnTo>
                    <a:pt x="46" y="4"/>
                  </a:lnTo>
                  <a:lnTo>
                    <a:pt x="45" y="18"/>
                  </a:lnTo>
                  <a:lnTo>
                    <a:pt x="33" y="23"/>
                  </a:lnTo>
                  <a:lnTo>
                    <a:pt x="22" y="37"/>
                  </a:lnTo>
                  <a:lnTo>
                    <a:pt x="12" y="43"/>
                  </a:lnTo>
                  <a:lnTo>
                    <a:pt x="8" y="43"/>
                  </a:lnTo>
                  <a:lnTo>
                    <a:pt x="2" y="35"/>
                  </a:lnTo>
                  <a:lnTo>
                    <a:pt x="0" y="23"/>
                  </a:lnTo>
                  <a:lnTo>
                    <a:pt x="12" y="12"/>
                  </a:lnTo>
                  <a:lnTo>
                    <a:pt x="18" y="12"/>
                  </a:lnTo>
                  <a:close/>
                </a:path>
              </a:pathLst>
            </a:custGeom>
            <a:solidFill>
              <a:srgbClr val="b4ddc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240" bIns="30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3215520" y="5755320"/>
              <a:ext cx="80640" cy="77040"/>
            </a:xfrm>
            <a:custGeom>
              <a:avLst/>
              <a:gdLst/>
              <a:ahLst/>
              <a:rect l="l" t="t" r="r" b="b"/>
              <a:pathLst>
                <a:path w="46" h="43">
                  <a:moveTo>
                    <a:pt x="18" y="12"/>
                  </a:moveTo>
                  <a:lnTo>
                    <a:pt x="43" y="0"/>
                  </a:lnTo>
                  <a:lnTo>
                    <a:pt x="46" y="4"/>
                  </a:lnTo>
                  <a:lnTo>
                    <a:pt x="45" y="18"/>
                  </a:lnTo>
                  <a:lnTo>
                    <a:pt x="33" y="23"/>
                  </a:lnTo>
                  <a:lnTo>
                    <a:pt x="22" y="37"/>
                  </a:lnTo>
                  <a:lnTo>
                    <a:pt x="12" y="43"/>
                  </a:lnTo>
                  <a:lnTo>
                    <a:pt x="8" y="43"/>
                  </a:lnTo>
                  <a:lnTo>
                    <a:pt x="2" y="35"/>
                  </a:lnTo>
                  <a:lnTo>
                    <a:pt x="0" y="23"/>
                  </a:lnTo>
                  <a:lnTo>
                    <a:pt x="12" y="12"/>
                  </a:lnTo>
                  <a:lnTo>
                    <a:pt x="18" y="12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240" bIns="30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3215520" y="5755320"/>
              <a:ext cx="80640" cy="77040"/>
            </a:xfrm>
            <a:custGeom>
              <a:avLst/>
              <a:gdLst/>
              <a:ahLst/>
              <a:rect l="l" t="t" r="r" b="b"/>
              <a:pathLst>
                <a:path w="46" h="43">
                  <a:moveTo>
                    <a:pt x="18" y="12"/>
                  </a:moveTo>
                  <a:lnTo>
                    <a:pt x="43" y="0"/>
                  </a:lnTo>
                  <a:lnTo>
                    <a:pt x="46" y="4"/>
                  </a:lnTo>
                  <a:lnTo>
                    <a:pt x="45" y="18"/>
                  </a:lnTo>
                  <a:lnTo>
                    <a:pt x="33" y="23"/>
                  </a:lnTo>
                  <a:lnTo>
                    <a:pt x="22" y="37"/>
                  </a:lnTo>
                  <a:lnTo>
                    <a:pt x="12" y="43"/>
                  </a:lnTo>
                  <a:lnTo>
                    <a:pt x="8" y="43"/>
                  </a:lnTo>
                  <a:lnTo>
                    <a:pt x="2" y="35"/>
                  </a:lnTo>
                  <a:lnTo>
                    <a:pt x="0" y="23"/>
                  </a:lnTo>
                  <a:lnTo>
                    <a:pt x="12" y="12"/>
                  </a:lnTo>
                  <a:lnTo>
                    <a:pt x="18" y="12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240" bIns="30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2270160" y="6631200"/>
              <a:ext cx="35640" cy="38520"/>
            </a:xfrm>
            <a:custGeom>
              <a:avLst/>
              <a:gdLst/>
              <a:ahLst/>
              <a:rect l="l" t="t" r="r" b="b"/>
              <a:pathLst>
                <a:path w="21" h="21">
                  <a:moveTo>
                    <a:pt x="5" y="4"/>
                  </a:moveTo>
                  <a:lnTo>
                    <a:pt x="0" y="0"/>
                  </a:lnTo>
                  <a:lnTo>
                    <a:pt x="2" y="2"/>
                  </a:lnTo>
                  <a:lnTo>
                    <a:pt x="7" y="8"/>
                  </a:lnTo>
                  <a:lnTo>
                    <a:pt x="19" y="12"/>
                  </a:lnTo>
                  <a:lnTo>
                    <a:pt x="21" y="17"/>
                  </a:lnTo>
                  <a:lnTo>
                    <a:pt x="11" y="21"/>
                  </a:lnTo>
                  <a:lnTo>
                    <a:pt x="5" y="13"/>
                  </a:lnTo>
                  <a:lnTo>
                    <a:pt x="5" y="4"/>
                  </a:lnTo>
                  <a:close/>
                </a:path>
              </a:pathLst>
            </a:custGeom>
            <a:solidFill>
              <a:srgbClr val="b4ddc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280" bIns="-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2270160" y="6631200"/>
              <a:ext cx="35640" cy="38520"/>
            </a:xfrm>
            <a:custGeom>
              <a:avLst/>
              <a:gdLst/>
              <a:ahLst/>
              <a:rect l="l" t="t" r="r" b="b"/>
              <a:pathLst>
                <a:path w="21" h="21">
                  <a:moveTo>
                    <a:pt x="5" y="4"/>
                  </a:moveTo>
                  <a:lnTo>
                    <a:pt x="0" y="0"/>
                  </a:lnTo>
                  <a:lnTo>
                    <a:pt x="2" y="2"/>
                  </a:lnTo>
                  <a:lnTo>
                    <a:pt x="7" y="8"/>
                  </a:lnTo>
                  <a:lnTo>
                    <a:pt x="19" y="12"/>
                  </a:lnTo>
                  <a:lnTo>
                    <a:pt x="21" y="17"/>
                  </a:lnTo>
                  <a:lnTo>
                    <a:pt x="11" y="21"/>
                  </a:lnTo>
                  <a:lnTo>
                    <a:pt x="5" y="13"/>
                  </a:lnTo>
                  <a:lnTo>
                    <a:pt x="5" y="4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280" bIns="-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2270160" y="6631200"/>
              <a:ext cx="35640" cy="38520"/>
            </a:xfrm>
            <a:custGeom>
              <a:avLst/>
              <a:gdLst/>
              <a:ahLst/>
              <a:rect l="l" t="t" r="r" b="b"/>
              <a:pathLst>
                <a:path w="21" h="21">
                  <a:moveTo>
                    <a:pt x="5" y="4"/>
                  </a:moveTo>
                  <a:lnTo>
                    <a:pt x="0" y="0"/>
                  </a:lnTo>
                  <a:lnTo>
                    <a:pt x="2" y="2"/>
                  </a:lnTo>
                  <a:lnTo>
                    <a:pt x="7" y="8"/>
                  </a:lnTo>
                  <a:lnTo>
                    <a:pt x="19" y="12"/>
                  </a:lnTo>
                  <a:lnTo>
                    <a:pt x="21" y="17"/>
                  </a:lnTo>
                  <a:lnTo>
                    <a:pt x="11" y="21"/>
                  </a:lnTo>
                  <a:lnTo>
                    <a:pt x="5" y="13"/>
                  </a:lnTo>
                  <a:lnTo>
                    <a:pt x="5" y="4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280" bIns="-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8561880" y="1295280"/>
              <a:ext cx="105480" cy="84240"/>
            </a:xfrm>
            <a:custGeom>
              <a:avLst/>
              <a:gdLst/>
              <a:ahLst/>
              <a:rect l="l" t="t" r="r" b="b"/>
              <a:pathLst>
                <a:path w="59" h="46">
                  <a:moveTo>
                    <a:pt x="59" y="0"/>
                  </a:moveTo>
                  <a:lnTo>
                    <a:pt x="59" y="13"/>
                  </a:lnTo>
                  <a:lnTo>
                    <a:pt x="31" y="35"/>
                  </a:lnTo>
                  <a:lnTo>
                    <a:pt x="12" y="46"/>
                  </a:lnTo>
                  <a:lnTo>
                    <a:pt x="0" y="42"/>
                  </a:lnTo>
                  <a:lnTo>
                    <a:pt x="13" y="29"/>
                  </a:lnTo>
                  <a:lnTo>
                    <a:pt x="35" y="19"/>
                  </a:lnTo>
                  <a:lnTo>
                    <a:pt x="48" y="0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b4ddc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8561880" y="1295280"/>
              <a:ext cx="105480" cy="84240"/>
            </a:xfrm>
            <a:custGeom>
              <a:avLst/>
              <a:gdLst/>
              <a:ahLst/>
              <a:rect l="l" t="t" r="r" b="b"/>
              <a:pathLst>
                <a:path w="59" h="46">
                  <a:moveTo>
                    <a:pt x="59" y="0"/>
                  </a:moveTo>
                  <a:lnTo>
                    <a:pt x="59" y="13"/>
                  </a:lnTo>
                  <a:lnTo>
                    <a:pt x="31" y="35"/>
                  </a:lnTo>
                  <a:lnTo>
                    <a:pt x="12" y="46"/>
                  </a:lnTo>
                  <a:lnTo>
                    <a:pt x="0" y="42"/>
                  </a:lnTo>
                  <a:lnTo>
                    <a:pt x="13" y="29"/>
                  </a:lnTo>
                  <a:lnTo>
                    <a:pt x="35" y="19"/>
                  </a:lnTo>
                  <a:lnTo>
                    <a:pt x="48" y="0"/>
                  </a:lnTo>
                  <a:lnTo>
                    <a:pt x="59" y="0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8561880" y="1295280"/>
              <a:ext cx="105480" cy="84240"/>
            </a:xfrm>
            <a:custGeom>
              <a:avLst/>
              <a:gdLst/>
              <a:ahLst/>
              <a:rect l="l" t="t" r="r" b="b"/>
              <a:pathLst>
                <a:path w="59" h="46">
                  <a:moveTo>
                    <a:pt x="59" y="0"/>
                  </a:moveTo>
                  <a:lnTo>
                    <a:pt x="59" y="13"/>
                  </a:lnTo>
                  <a:lnTo>
                    <a:pt x="31" y="35"/>
                  </a:lnTo>
                  <a:lnTo>
                    <a:pt x="12" y="46"/>
                  </a:lnTo>
                  <a:lnTo>
                    <a:pt x="0" y="42"/>
                  </a:lnTo>
                  <a:lnTo>
                    <a:pt x="13" y="29"/>
                  </a:lnTo>
                  <a:lnTo>
                    <a:pt x="35" y="19"/>
                  </a:lnTo>
                  <a:lnTo>
                    <a:pt x="48" y="0"/>
                  </a:lnTo>
                  <a:lnTo>
                    <a:pt x="59" y="0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8041680" y="1511280"/>
              <a:ext cx="218160" cy="156960"/>
            </a:xfrm>
            <a:custGeom>
              <a:avLst/>
              <a:gdLst/>
              <a:ahLst/>
              <a:rect l="l" t="t" r="r" b="b"/>
              <a:pathLst>
                <a:path w="121" h="86">
                  <a:moveTo>
                    <a:pt x="121" y="10"/>
                  </a:moveTo>
                  <a:lnTo>
                    <a:pt x="117" y="17"/>
                  </a:lnTo>
                  <a:lnTo>
                    <a:pt x="54" y="63"/>
                  </a:lnTo>
                  <a:lnTo>
                    <a:pt x="19" y="81"/>
                  </a:lnTo>
                  <a:lnTo>
                    <a:pt x="0" y="86"/>
                  </a:lnTo>
                  <a:lnTo>
                    <a:pt x="6" y="65"/>
                  </a:lnTo>
                  <a:lnTo>
                    <a:pt x="58" y="27"/>
                  </a:lnTo>
                  <a:lnTo>
                    <a:pt x="108" y="2"/>
                  </a:lnTo>
                  <a:lnTo>
                    <a:pt x="119" y="0"/>
                  </a:lnTo>
                  <a:lnTo>
                    <a:pt x="121" y="10"/>
                  </a:lnTo>
                  <a:close/>
                </a:path>
              </a:pathLst>
            </a:custGeom>
            <a:solidFill>
              <a:srgbClr val="b4ddc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8041680" y="1511280"/>
              <a:ext cx="218160" cy="156960"/>
            </a:xfrm>
            <a:custGeom>
              <a:avLst/>
              <a:gdLst/>
              <a:ahLst/>
              <a:rect l="l" t="t" r="r" b="b"/>
              <a:pathLst>
                <a:path w="121" h="86">
                  <a:moveTo>
                    <a:pt x="121" y="10"/>
                  </a:moveTo>
                  <a:lnTo>
                    <a:pt x="117" y="17"/>
                  </a:lnTo>
                  <a:lnTo>
                    <a:pt x="54" y="63"/>
                  </a:lnTo>
                  <a:lnTo>
                    <a:pt x="19" y="81"/>
                  </a:lnTo>
                  <a:lnTo>
                    <a:pt x="0" y="86"/>
                  </a:lnTo>
                  <a:lnTo>
                    <a:pt x="6" y="65"/>
                  </a:lnTo>
                  <a:lnTo>
                    <a:pt x="58" y="27"/>
                  </a:lnTo>
                  <a:lnTo>
                    <a:pt x="108" y="2"/>
                  </a:lnTo>
                  <a:lnTo>
                    <a:pt x="119" y="0"/>
                  </a:lnTo>
                  <a:lnTo>
                    <a:pt x="121" y="10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8041680" y="1511280"/>
              <a:ext cx="218160" cy="156960"/>
            </a:xfrm>
            <a:custGeom>
              <a:avLst/>
              <a:gdLst/>
              <a:ahLst/>
              <a:rect l="l" t="t" r="r" b="b"/>
              <a:pathLst>
                <a:path w="121" h="86">
                  <a:moveTo>
                    <a:pt x="121" y="10"/>
                  </a:moveTo>
                  <a:lnTo>
                    <a:pt x="117" y="17"/>
                  </a:lnTo>
                  <a:lnTo>
                    <a:pt x="54" y="63"/>
                  </a:lnTo>
                  <a:lnTo>
                    <a:pt x="19" y="81"/>
                  </a:lnTo>
                  <a:lnTo>
                    <a:pt x="0" y="86"/>
                  </a:lnTo>
                  <a:lnTo>
                    <a:pt x="6" y="65"/>
                  </a:lnTo>
                  <a:lnTo>
                    <a:pt x="58" y="27"/>
                  </a:lnTo>
                  <a:lnTo>
                    <a:pt x="108" y="2"/>
                  </a:lnTo>
                  <a:lnTo>
                    <a:pt x="119" y="0"/>
                  </a:lnTo>
                  <a:lnTo>
                    <a:pt x="121" y="10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7434000" y="1681920"/>
              <a:ext cx="449640" cy="259200"/>
            </a:xfrm>
            <a:custGeom>
              <a:avLst/>
              <a:gdLst/>
              <a:ahLst/>
              <a:rect l="l" t="t" r="r" b="b"/>
              <a:pathLst>
                <a:path w="250" h="142">
                  <a:moveTo>
                    <a:pt x="248" y="17"/>
                  </a:moveTo>
                  <a:lnTo>
                    <a:pt x="250" y="12"/>
                  </a:lnTo>
                  <a:lnTo>
                    <a:pt x="248" y="21"/>
                  </a:lnTo>
                  <a:lnTo>
                    <a:pt x="213" y="35"/>
                  </a:lnTo>
                  <a:lnTo>
                    <a:pt x="125" y="77"/>
                  </a:lnTo>
                  <a:lnTo>
                    <a:pt x="110" y="77"/>
                  </a:lnTo>
                  <a:lnTo>
                    <a:pt x="94" y="84"/>
                  </a:lnTo>
                  <a:lnTo>
                    <a:pt x="79" y="102"/>
                  </a:lnTo>
                  <a:lnTo>
                    <a:pt x="46" y="119"/>
                  </a:lnTo>
                  <a:lnTo>
                    <a:pt x="20" y="142"/>
                  </a:lnTo>
                  <a:lnTo>
                    <a:pt x="0" y="142"/>
                  </a:lnTo>
                  <a:lnTo>
                    <a:pt x="6" y="131"/>
                  </a:lnTo>
                  <a:lnTo>
                    <a:pt x="22" y="115"/>
                  </a:lnTo>
                  <a:lnTo>
                    <a:pt x="27" y="100"/>
                  </a:lnTo>
                  <a:lnTo>
                    <a:pt x="41" y="96"/>
                  </a:lnTo>
                  <a:lnTo>
                    <a:pt x="68" y="69"/>
                  </a:lnTo>
                  <a:lnTo>
                    <a:pt x="87" y="54"/>
                  </a:lnTo>
                  <a:lnTo>
                    <a:pt x="104" y="48"/>
                  </a:lnTo>
                  <a:lnTo>
                    <a:pt x="116" y="31"/>
                  </a:lnTo>
                  <a:lnTo>
                    <a:pt x="135" y="25"/>
                  </a:lnTo>
                  <a:lnTo>
                    <a:pt x="142" y="29"/>
                  </a:lnTo>
                  <a:lnTo>
                    <a:pt x="148" y="38"/>
                  </a:lnTo>
                  <a:lnTo>
                    <a:pt x="165" y="35"/>
                  </a:lnTo>
                  <a:lnTo>
                    <a:pt x="190" y="21"/>
                  </a:lnTo>
                  <a:lnTo>
                    <a:pt x="213" y="4"/>
                  </a:lnTo>
                  <a:lnTo>
                    <a:pt x="235" y="0"/>
                  </a:lnTo>
                  <a:lnTo>
                    <a:pt x="246" y="6"/>
                  </a:lnTo>
                  <a:lnTo>
                    <a:pt x="248" y="17"/>
                  </a:lnTo>
                  <a:close/>
                </a:path>
              </a:pathLst>
            </a:custGeom>
            <a:solidFill>
              <a:srgbClr val="b4ddc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7434000" y="1681920"/>
              <a:ext cx="449640" cy="259200"/>
            </a:xfrm>
            <a:custGeom>
              <a:avLst/>
              <a:gdLst/>
              <a:ahLst/>
              <a:rect l="l" t="t" r="r" b="b"/>
              <a:pathLst>
                <a:path w="250" h="142">
                  <a:moveTo>
                    <a:pt x="248" y="17"/>
                  </a:moveTo>
                  <a:lnTo>
                    <a:pt x="250" y="12"/>
                  </a:lnTo>
                  <a:lnTo>
                    <a:pt x="248" y="21"/>
                  </a:lnTo>
                  <a:lnTo>
                    <a:pt x="213" y="35"/>
                  </a:lnTo>
                  <a:lnTo>
                    <a:pt x="125" y="77"/>
                  </a:lnTo>
                  <a:lnTo>
                    <a:pt x="110" y="77"/>
                  </a:lnTo>
                  <a:lnTo>
                    <a:pt x="94" y="84"/>
                  </a:lnTo>
                  <a:lnTo>
                    <a:pt x="79" y="102"/>
                  </a:lnTo>
                  <a:lnTo>
                    <a:pt x="46" y="119"/>
                  </a:lnTo>
                  <a:lnTo>
                    <a:pt x="20" y="142"/>
                  </a:lnTo>
                  <a:lnTo>
                    <a:pt x="0" y="142"/>
                  </a:lnTo>
                  <a:lnTo>
                    <a:pt x="6" y="131"/>
                  </a:lnTo>
                  <a:lnTo>
                    <a:pt x="22" y="115"/>
                  </a:lnTo>
                  <a:lnTo>
                    <a:pt x="27" y="100"/>
                  </a:lnTo>
                  <a:lnTo>
                    <a:pt x="41" y="96"/>
                  </a:lnTo>
                  <a:lnTo>
                    <a:pt x="68" y="69"/>
                  </a:lnTo>
                  <a:lnTo>
                    <a:pt x="87" y="54"/>
                  </a:lnTo>
                  <a:lnTo>
                    <a:pt x="104" y="48"/>
                  </a:lnTo>
                  <a:lnTo>
                    <a:pt x="116" y="31"/>
                  </a:lnTo>
                  <a:lnTo>
                    <a:pt x="135" y="25"/>
                  </a:lnTo>
                  <a:lnTo>
                    <a:pt x="142" y="29"/>
                  </a:lnTo>
                  <a:lnTo>
                    <a:pt x="148" y="38"/>
                  </a:lnTo>
                  <a:lnTo>
                    <a:pt x="165" y="35"/>
                  </a:lnTo>
                  <a:lnTo>
                    <a:pt x="190" y="21"/>
                  </a:lnTo>
                  <a:lnTo>
                    <a:pt x="213" y="4"/>
                  </a:lnTo>
                  <a:lnTo>
                    <a:pt x="235" y="0"/>
                  </a:lnTo>
                  <a:lnTo>
                    <a:pt x="246" y="6"/>
                  </a:lnTo>
                  <a:lnTo>
                    <a:pt x="248" y="17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7434000" y="1681920"/>
              <a:ext cx="449640" cy="259200"/>
            </a:xfrm>
            <a:custGeom>
              <a:avLst/>
              <a:gdLst/>
              <a:ahLst/>
              <a:rect l="l" t="t" r="r" b="b"/>
              <a:pathLst>
                <a:path w="250" h="142">
                  <a:moveTo>
                    <a:pt x="248" y="17"/>
                  </a:moveTo>
                  <a:lnTo>
                    <a:pt x="250" y="12"/>
                  </a:lnTo>
                  <a:lnTo>
                    <a:pt x="248" y="21"/>
                  </a:lnTo>
                  <a:lnTo>
                    <a:pt x="213" y="35"/>
                  </a:lnTo>
                  <a:lnTo>
                    <a:pt x="125" y="77"/>
                  </a:lnTo>
                  <a:lnTo>
                    <a:pt x="110" y="77"/>
                  </a:lnTo>
                  <a:lnTo>
                    <a:pt x="94" y="84"/>
                  </a:lnTo>
                  <a:lnTo>
                    <a:pt x="79" y="102"/>
                  </a:lnTo>
                  <a:lnTo>
                    <a:pt x="46" y="119"/>
                  </a:lnTo>
                  <a:lnTo>
                    <a:pt x="20" y="142"/>
                  </a:lnTo>
                  <a:lnTo>
                    <a:pt x="0" y="142"/>
                  </a:lnTo>
                  <a:lnTo>
                    <a:pt x="6" y="131"/>
                  </a:lnTo>
                  <a:lnTo>
                    <a:pt x="22" y="115"/>
                  </a:lnTo>
                  <a:lnTo>
                    <a:pt x="27" y="100"/>
                  </a:lnTo>
                  <a:lnTo>
                    <a:pt x="41" y="96"/>
                  </a:lnTo>
                  <a:lnTo>
                    <a:pt x="68" y="69"/>
                  </a:lnTo>
                  <a:lnTo>
                    <a:pt x="87" y="54"/>
                  </a:lnTo>
                  <a:lnTo>
                    <a:pt x="104" y="48"/>
                  </a:lnTo>
                  <a:lnTo>
                    <a:pt x="116" y="31"/>
                  </a:lnTo>
                  <a:lnTo>
                    <a:pt x="135" y="25"/>
                  </a:lnTo>
                  <a:lnTo>
                    <a:pt x="142" y="29"/>
                  </a:lnTo>
                  <a:lnTo>
                    <a:pt x="148" y="38"/>
                  </a:lnTo>
                  <a:lnTo>
                    <a:pt x="165" y="35"/>
                  </a:lnTo>
                  <a:lnTo>
                    <a:pt x="190" y="21"/>
                  </a:lnTo>
                  <a:lnTo>
                    <a:pt x="213" y="4"/>
                  </a:lnTo>
                  <a:lnTo>
                    <a:pt x="235" y="0"/>
                  </a:lnTo>
                  <a:lnTo>
                    <a:pt x="246" y="6"/>
                  </a:lnTo>
                  <a:lnTo>
                    <a:pt x="248" y="17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7338960" y="2084760"/>
              <a:ext cx="81000" cy="38520"/>
            </a:xfrm>
            <a:custGeom>
              <a:avLst/>
              <a:gdLst/>
              <a:ahLst/>
              <a:rect l="l" t="t" r="r" b="b"/>
              <a:pathLst>
                <a:path w="46" h="21">
                  <a:moveTo>
                    <a:pt x="36" y="0"/>
                  </a:moveTo>
                  <a:lnTo>
                    <a:pt x="46" y="4"/>
                  </a:lnTo>
                  <a:lnTo>
                    <a:pt x="34" y="11"/>
                  </a:lnTo>
                  <a:lnTo>
                    <a:pt x="11" y="21"/>
                  </a:lnTo>
                  <a:lnTo>
                    <a:pt x="0" y="15"/>
                  </a:lnTo>
                  <a:lnTo>
                    <a:pt x="11" y="7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b4ddc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280" bIns="-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7338960" y="2084760"/>
              <a:ext cx="81000" cy="38520"/>
            </a:xfrm>
            <a:custGeom>
              <a:avLst/>
              <a:gdLst/>
              <a:ahLst/>
              <a:rect l="l" t="t" r="r" b="b"/>
              <a:pathLst>
                <a:path w="46" h="21">
                  <a:moveTo>
                    <a:pt x="36" y="0"/>
                  </a:moveTo>
                  <a:lnTo>
                    <a:pt x="46" y="4"/>
                  </a:lnTo>
                  <a:lnTo>
                    <a:pt x="34" y="11"/>
                  </a:lnTo>
                  <a:lnTo>
                    <a:pt x="11" y="21"/>
                  </a:lnTo>
                  <a:lnTo>
                    <a:pt x="0" y="15"/>
                  </a:lnTo>
                  <a:lnTo>
                    <a:pt x="11" y="7"/>
                  </a:lnTo>
                  <a:lnTo>
                    <a:pt x="36" y="0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280" bIns="-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7338960" y="2084760"/>
              <a:ext cx="81000" cy="38520"/>
            </a:xfrm>
            <a:custGeom>
              <a:avLst/>
              <a:gdLst/>
              <a:ahLst/>
              <a:rect l="l" t="t" r="r" b="b"/>
              <a:pathLst>
                <a:path w="46" h="21">
                  <a:moveTo>
                    <a:pt x="36" y="0"/>
                  </a:moveTo>
                  <a:lnTo>
                    <a:pt x="46" y="4"/>
                  </a:lnTo>
                  <a:lnTo>
                    <a:pt x="34" y="11"/>
                  </a:lnTo>
                  <a:lnTo>
                    <a:pt x="11" y="21"/>
                  </a:lnTo>
                  <a:lnTo>
                    <a:pt x="0" y="15"/>
                  </a:lnTo>
                  <a:lnTo>
                    <a:pt x="11" y="7"/>
                  </a:lnTo>
                  <a:lnTo>
                    <a:pt x="36" y="0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280" bIns="-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7068960" y="1929960"/>
              <a:ext cx="209160" cy="195120"/>
            </a:xfrm>
            <a:custGeom>
              <a:avLst/>
              <a:gdLst/>
              <a:ahLst/>
              <a:rect l="l" t="t" r="r" b="b"/>
              <a:pathLst>
                <a:path w="117" h="108">
                  <a:moveTo>
                    <a:pt x="90" y="6"/>
                  </a:moveTo>
                  <a:lnTo>
                    <a:pt x="92" y="0"/>
                  </a:lnTo>
                  <a:lnTo>
                    <a:pt x="109" y="12"/>
                  </a:lnTo>
                  <a:lnTo>
                    <a:pt x="117" y="25"/>
                  </a:lnTo>
                  <a:lnTo>
                    <a:pt x="104" y="33"/>
                  </a:lnTo>
                  <a:lnTo>
                    <a:pt x="25" y="92"/>
                  </a:lnTo>
                  <a:lnTo>
                    <a:pt x="12" y="108"/>
                  </a:lnTo>
                  <a:lnTo>
                    <a:pt x="0" y="92"/>
                  </a:lnTo>
                  <a:lnTo>
                    <a:pt x="71" y="29"/>
                  </a:lnTo>
                  <a:lnTo>
                    <a:pt x="81" y="8"/>
                  </a:lnTo>
                  <a:lnTo>
                    <a:pt x="90" y="6"/>
                  </a:lnTo>
                  <a:close/>
                </a:path>
              </a:pathLst>
            </a:custGeom>
            <a:solidFill>
              <a:srgbClr val="b4ddc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7068960" y="1929960"/>
              <a:ext cx="209160" cy="195120"/>
            </a:xfrm>
            <a:custGeom>
              <a:avLst/>
              <a:gdLst/>
              <a:ahLst/>
              <a:rect l="l" t="t" r="r" b="b"/>
              <a:pathLst>
                <a:path w="117" h="108">
                  <a:moveTo>
                    <a:pt x="90" y="6"/>
                  </a:moveTo>
                  <a:lnTo>
                    <a:pt x="92" y="0"/>
                  </a:lnTo>
                  <a:lnTo>
                    <a:pt x="109" y="12"/>
                  </a:lnTo>
                  <a:lnTo>
                    <a:pt x="117" y="25"/>
                  </a:lnTo>
                  <a:lnTo>
                    <a:pt x="104" y="33"/>
                  </a:lnTo>
                  <a:lnTo>
                    <a:pt x="25" y="92"/>
                  </a:lnTo>
                  <a:lnTo>
                    <a:pt x="12" y="108"/>
                  </a:lnTo>
                  <a:lnTo>
                    <a:pt x="0" y="92"/>
                  </a:lnTo>
                  <a:lnTo>
                    <a:pt x="71" y="29"/>
                  </a:lnTo>
                  <a:lnTo>
                    <a:pt x="81" y="8"/>
                  </a:lnTo>
                  <a:lnTo>
                    <a:pt x="90" y="6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7068960" y="1929960"/>
              <a:ext cx="209160" cy="195120"/>
            </a:xfrm>
            <a:custGeom>
              <a:avLst/>
              <a:gdLst/>
              <a:ahLst/>
              <a:rect l="l" t="t" r="r" b="b"/>
              <a:pathLst>
                <a:path w="117" h="108">
                  <a:moveTo>
                    <a:pt x="90" y="6"/>
                  </a:moveTo>
                  <a:lnTo>
                    <a:pt x="92" y="0"/>
                  </a:lnTo>
                  <a:lnTo>
                    <a:pt x="109" y="12"/>
                  </a:lnTo>
                  <a:lnTo>
                    <a:pt x="117" y="25"/>
                  </a:lnTo>
                  <a:lnTo>
                    <a:pt x="104" y="33"/>
                  </a:lnTo>
                  <a:lnTo>
                    <a:pt x="25" y="92"/>
                  </a:lnTo>
                  <a:lnTo>
                    <a:pt x="12" y="108"/>
                  </a:lnTo>
                  <a:lnTo>
                    <a:pt x="0" y="92"/>
                  </a:lnTo>
                  <a:lnTo>
                    <a:pt x="71" y="29"/>
                  </a:lnTo>
                  <a:lnTo>
                    <a:pt x="81" y="8"/>
                  </a:lnTo>
                  <a:lnTo>
                    <a:pt x="90" y="6"/>
                  </a:lnTo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6" name=""/>
          <p:cNvSpPr/>
          <p:nvPr/>
        </p:nvSpPr>
        <p:spPr>
          <a:xfrm>
            <a:off x="2324160" y="2725560"/>
            <a:ext cx="6095880" cy="184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 </a:t>
            </a:r>
            <a:r>
              <a:rPr b="1" lang="en-US" sz="40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Enron Japan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Website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7" name="blanco" descr=""/>
          <p:cNvPicPr/>
          <p:nvPr/>
        </p:nvPicPr>
        <p:blipFill>
          <a:blip r:embed="rId1"/>
          <a:stretch/>
        </p:blipFill>
        <p:spPr>
          <a:xfrm>
            <a:off x="6032520" y="3262320"/>
            <a:ext cx="11160" cy="11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8" name="blanco" descr=""/>
          <p:cNvPicPr/>
          <p:nvPr/>
        </p:nvPicPr>
        <p:blipFill>
          <a:blip r:embed="rId2"/>
          <a:stretch/>
        </p:blipFill>
        <p:spPr>
          <a:xfrm>
            <a:off x="2536920" y="7337520"/>
            <a:ext cx="12600" cy="11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9" name="blanco" descr=""/>
          <p:cNvPicPr/>
          <p:nvPr/>
        </p:nvPicPr>
        <p:blipFill>
          <a:blip r:embed="rId3"/>
          <a:stretch/>
        </p:blipFill>
        <p:spPr>
          <a:xfrm>
            <a:off x="2952720" y="7640640"/>
            <a:ext cx="11160" cy="11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0" name=""/>
          <p:cNvSpPr/>
          <p:nvPr/>
        </p:nvSpPr>
        <p:spPr>
          <a:xfrm>
            <a:off x="1046160" y="6832440"/>
            <a:ext cx="9906120" cy="360"/>
          </a:xfrm>
          <a:prstGeom prst="rect">
            <a:avLst/>
          </a:prstGeom>
          <a:noFill/>
          <a:ln w="0">
            <a:noFill/>
          </a:ln>
          <a:effectLst>
            <a:outerShdw dist="53966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1" name="blanco" descr=""/>
          <p:cNvPicPr/>
          <p:nvPr/>
        </p:nvPicPr>
        <p:blipFill>
          <a:blip r:embed="rId4"/>
          <a:stretch/>
        </p:blipFill>
        <p:spPr>
          <a:xfrm>
            <a:off x="6032520" y="4311720"/>
            <a:ext cx="11160" cy="11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2" name="blanco" descr=""/>
          <p:cNvPicPr/>
          <p:nvPr/>
        </p:nvPicPr>
        <p:blipFill>
          <a:blip r:embed="rId5"/>
          <a:stretch/>
        </p:blipFill>
        <p:spPr>
          <a:xfrm>
            <a:off x="2222640" y="0"/>
            <a:ext cx="2092320" cy="11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3" name="blanco" descr=""/>
          <p:cNvPicPr/>
          <p:nvPr/>
        </p:nvPicPr>
        <p:blipFill>
          <a:blip r:embed="rId6"/>
          <a:stretch/>
        </p:blipFill>
        <p:spPr>
          <a:xfrm>
            <a:off x="2778120" y="2738520"/>
            <a:ext cx="971640" cy="11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4" name=""/>
          <p:cNvSpPr/>
          <p:nvPr/>
        </p:nvSpPr>
        <p:spPr>
          <a:xfrm>
            <a:off x="2724120" y="5867280"/>
            <a:ext cx="5118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May 15, 2001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5" name="Enron1" descr=""/>
          <p:cNvPicPr/>
          <p:nvPr/>
        </p:nvPicPr>
        <p:blipFill>
          <a:blip r:embed="rId7"/>
          <a:stretch/>
        </p:blipFill>
        <p:spPr>
          <a:xfrm>
            <a:off x="1733400" y="304920"/>
            <a:ext cx="1403640" cy="1087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6" name="Enron2" descr=""/>
          <p:cNvPicPr/>
          <p:nvPr/>
        </p:nvPicPr>
        <p:blipFill>
          <a:blip r:embed="rId8"/>
          <a:stretch/>
        </p:blipFill>
        <p:spPr>
          <a:xfrm>
            <a:off x="3879720" y="304920"/>
            <a:ext cx="1403640" cy="1068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7" name="Enron3" descr=""/>
          <p:cNvPicPr/>
          <p:nvPr/>
        </p:nvPicPr>
        <p:blipFill>
          <a:blip r:embed="rId9"/>
          <a:stretch/>
        </p:blipFill>
        <p:spPr>
          <a:xfrm>
            <a:off x="6026040" y="304920"/>
            <a:ext cx="1376640" cy="10652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8" name="enron4" descr=""/>
          <p:cNvPicPr/>
          <p:nvPr/>
        </p:nvPicPr>
        <p:blipFill>
          <a:blip r:embed="rId10"/>
          <a:stretch/>
        </p:blipFill>
        <p:spPr>
          <a:xfrm>
            <a:off x="8172360" y="304920"/>
            <a:ext cx="1347840" cy="1030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9" name=""/>
          <p:cNvSpPr/>
          <p:nvPr/>
        </p:nvSpPr>
        <p:spPr>
          <a:xfrm>
            <a:off x="1816200" y="6248520"/>
            <a:ext cx="20635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0" name="" descr=""/>
          <p:cNvPicPr/>
          <p:nvPr/>
        </p:nvPicPr>
        <p:blipFill>
          <a:blip r:embed="rId11"/>
          <a:srcRect l="3459" t="0" r="0" b="2390"/>
          <a:stretch/>
        </p:blipFill>
        <p:spPr>
          <a:xfrm>
            <a:off x="66600" y="0"/>
            <a:ext cx="1584360" cy="6805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"/>
          <p:cNvSpPr/>
          <p:nvPr/>
        </p:nvSpPr>
        <p:spPr>
          <a:xfrm>
            <a:off x="1523880" y="623880"/>
            <a:ext cx="7620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cc"/>
                </a:solidFill>
                <a:effectLst/>
                <a:uFillTx/>
                <a:latin typeface="Frutiger 66 BoldItalic"/>
              </a:rPr>
              <a:t>Enron Japan Website - Goals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1905120" y="1600200"/>
            <a:ext cx="7086600" cy="285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Get Enron message out into the marketplace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Establish a mean to communicate ideas and commercial products to a broad customer base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Feed a market generally starved of unbiased information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Means to establish commercial relationships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"/>
          <p:cNvSpPr/>
          <p:nvPr/>
        </p:nvSpPr>
        <p:spPr>
          <a:xfrm>
            <a:off x="1523880" y="685800"/>
            <a:ext cx="77724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cc"/>
                </a:solidFill>
                <a:effectLst/>
                <a:uFillTx/>
                <a:latin typeface="Frutiger 66 BoldItalic"/>
              </a:rPr>
              <a:t>Enron Japan Website – Target Audience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1981080" y="1752480"/>
            <a:ext cx="6782040" cy="318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Large industrials, commercials and industry groups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Utilities/trading houses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Financial institutions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Government and academics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Investors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Potential Employees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"/>
          <p:cNvSpPr/>
          <p:nvPr/>
        </p:nvSpPr>
        <p:spPr>
          <a:xfrm>
            <a:off x="1981080" y="457200"/>
            <a:ext cx="709956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Enron Japan Homepage v.1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3795120" y="5940360"/>
            <a:ext cx="26985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http://www.enron.co.jp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7" name="Webpage" descr=""/>
          <p:cNvPicPr/>
          <p:nvPr/>
        </p:nvPicPr>
        <p:blipFill>
          <a:blip r:embed="rId1"/>
          <a:stretch/>
        </p:blipFill>
        <p:spPr>
          <a:xfrm>
            <a:off x="2146320" y="1219320"/>
            <a:ext cx="6686640" cy="44719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" descr=""/>
          <p:cNvPicPr/>
          <p:nvPr/>
        </p:nvPicPr>
        <p:blipFill>
          <a:blip r:embed="rId1"/>
          <a:stretch/>
        </p:blipFill>
        <p:spPr>
          <a:xfrm>
            <a:off x="2133720" y="1219320"/>
            <a:ext cx="6858000" cy="5143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9" name=""/>
          <p:cNvSpPr/>
          <p:nvPr/>
        </p:nvSpPr>
        <p:spPr>
          <a:xfrm>
            <a:off x="6477120" y="838080"/>
            <a:ext cx="3200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Flash-based navigation system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 flipH="1">
            <a:off x="5410080" y="1066680"/>
            <a:ext cx="1905120" cy="10670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1828800" y="6477120"/>
            <a:ext cx="2438280" cy="3074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Semi-permanent content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 flipV="1">
            <a:off x="2819520" y="4876560"/>
            <a:ext cx="457200" cy="1600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8229600" y="4648320"/>
            <a:ext cx="1676520" cy="3074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Content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 flipH="1" flipV="1">
            <a:off x="7315200" y="4571640"/>
            <a:ext cx="91440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5410080" y="6477120"/>
            <a:ext cx="3657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 Announcements/Developments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 flipH="1" flipV="1">
            <a:off x="5638320" y="5486400"/>
            <a:ext cx="68580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1918800" y="228600"/>
            <a:ext cx="6932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Enron Japan Homepage v.2 </a:t>
            </a: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(launched May 15</a:t>
            </a:r>
            <a:r>
              <a:rPr b="0" lang="en-US" sz="2000" strike="noStrike" u="none" baseline="30000">
                <a:solidFill>
                  <a:srgbClr val="003399"/>
                </a:solidFill>
                <a:effectLst/>
                <a:uFillTx/>
                <a:latin typeface="Arial"/>
              </a:rPr>
              <a:t>th</a:t>
            </a: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"/>
          <p:cNvSpPr/>
          <p:nvPr/>
        </p:nvSpPr>
        <p:spPr>
          <a:xfrm>
            <a:off x="1905120" y="685800"/>
            <a:ext cx="51814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99"/>
                </a:solidFill>
                <a:effectLst/>
                <a:uFillTx/>
                <a:latin typeface="Arial"/>
              </a:rPr>
              <a:t>Recent Statistics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1905120" y="1508040"/>
            <a:ext cx="7315200" cy="379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Average Weekly Users:  600-900 people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Average Visitor Length: 10-13 minutes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Over 70 people registered for updates from target audiences: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Large Industrials (Mitsui Chemicals, Toyota Trading, Johnson &amp; Johnson, Fujitsu, Fujita)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Industry (Tohoku Electric, Osaka Gas,  Japan Oil Development Corp.)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Media (Reuters, Yomiuri, Energy News Service)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I-Mode site receiving 3-400 hits per week in test environment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2001-03-21T04:32:15Z</dcterms:created>
  <dc:creator>lhughes2</dc:creator>
  <dc:description/>
  <dc:language>en-US</dc:language>
  <cp:lastModifiedBy>lhughes2</cp:lastModifiedBy>
  <dcterms:modified xsi:type="dcterms:W3CDTF">2001-05-15T00:18:15Z</dcterms:modified>
  <cp:revision>2</cp:revision>
  <dc:subject/>
  <dc:title>PowerPoint Presentation</dc:title>
</cp:coreProperties>
</file>