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5105520"/>
            <a:ext cx="2666880" cy="155412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Headcount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Filled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Vacants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4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26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Spec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8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4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Clerk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26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81120"/>
                <a:tab algn="l" pos="1027080"/>
                <a:tab algn="l" pos="1595520"/>
                <a:tab algn="l" pos="1941480"/>
                <a:tab algn="l" pos="2054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23760" y="0"/>
          <a:ext cx="909324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60" y="0"/>
                    <a:ext cx="909324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D3247C6-D53F-4345-8F82-6B9C4C331B8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2000-11-20T16:43:12Z</dcterms:created>
  <dc:creator>aboals</dc:creator>
  <dc:description/>
  <dc:language>en-US</dc:language>
  <cp:lastModifiedBy>James Scribner</cp:lastModifiedBy>
  <cp:lastPrinted>2000-12-01T12:40:12Z</cp:lastPrinted>
  <dcterms:modified xsi:type="dcterms:W3CDTF">2000-12-01T12:57:11Z</dcterms:modified>
  <cp:revision>20</cp:revision>
  <dc:subject/>
  <dc:title>No Slide Title</dc:title>
</cp:coreProperties>
</file>